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12" r:id="rId5"/>
  </p:sldMasterIdLst>
  <p:notesMasterIdLst>
    <p:notesMasterId r:id="rId15"/>
  </p:notesMasterIdLst>
  <p:sldIdLst>
    <p:sldId id="287" r:id="rId6"/>
    <p:sldId id="306" r:id="rId7"/>
    <p:sldId id="582" r:id="rId8"/>
    <p:sldId id="2142532099" r:id="rId9"/>
    <p:sldId id="583" r:id="rId10"/>
    <p:sldId id="603" r:id="rId11"/>
    <p:sldId id="605" r:id="rId12"/>
    <p:sldId id="584" r:id="rId13"/>
    <p:sldId id="316" r:id="rId14"/>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F3CF341-A67F-5ADF-89C9-218B9B83703E}" name="Penttinen Petri" initials="PP" userId="S::petri.penttinen@vantaanenergia.fi::49e803b8-f65a-408c-a2d4-da4f29ec9b91" providerId="AD"/>
  <p188:author id="{3B4E0FE9-0904-386C-877B-E064D77A7AC4}" name="Helteenvuori Esa" initials="EH" userId="S::Esa.Helteenvuori@vantaanenergia.fi::090d084b-9789-4c65-b1e9-a6dde1800e6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0000"/>
    <a:srgbClr val="00008F"/>
    <a:srgbClr val="C1CCD9"/>
    <a:srgbClr val="000000"/>
    <a:srgbClr val="EAF8FA"/>
    <a:srgbClr val="FFF3F3"/>
    <a:srgbClr val="F0FFF3"/>
    <a:srgbClr val="F5F8FB"/>
    <a:srgbClr val="687281"/>
    <a:srgbClr val="D3F2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DB3AF6-9706-CF18-BD79-39F29F44DC88}" v="1" dt="2026-10-29T13:09:12.444"/>
  </p1510:revLst>
</p1510:revInfo>
</file>

<file path=ppt/tableStyles.xml><?xml version="1.0" encoding="utf-8"?>
<a:tblStyleLst xmlns:a="http://schemas.openxmlformats.org/drawingml/2006/main" def="{69012ECD-51FC-41F1-AA8D-1B2483CD663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638" autoAdjust="0"/>
    <p:restoredTop sz="97440" autoAdjust="0"/>
  </p:normalViewPr>
  <p:slideViewPr>
    <p:cSldViewPr snapToGrid="0">
      <p:cViewPr varScale="1">
        <p:scale>
          <a:sx n="70" d="100"/>
          <a:sy n="70" d="100"/>
        </p:scale>
        <p:origin x="892" y="52"/>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hakoski Oskari" userId="12c4354c-2d4c-454e-9dbf-b0f6a5f993fd" providerId="ADAL" clId="{A358CA61-E893-451E-AA11-FF603064BA8F}"/>
    <pc:docChg chg="modSld">
      <pc:chgData name="Harhakoski Oskari" userId="12c4354c-2d4c-454e-9dbf-b0f6a5f993fd" providerId="ADAL" clId="{A358CA61-E893-451E-AA11-FF603064BA8F}" dt="2026-10-27T06:36:23.720" v="87" actId="20577"/>
      <pc:docMkLst>
        <pc:docMk/>
      </pc:docMkLst>
    </pc:docChg>
  </pc:docChgLst>
  <pc:docChgLst>
    <pc:chgData name="Marttila-Tornio Heikka" userId="S::heikka.marttila-tornio@hsy.fi::9e3da021-1539-469a-a0c1-629d67c358df" providerId="AD" clId="Web-{13DB3AF6-9706-CF18-BD79-39F29F44DC88}"/>
    <pc:docChg chg="delSld">
      <pc:chgData name="Marttila-Tornio Heikka" userId="S::heikka.marttila-tornio@hsy.fi::9e3da021-1539-469a-a0c1-629d67c358df" providerId="AD" clId="Web-{13DB3AF6-9706-CF18-BD79-39F29F44DC88}" dt="2026-10-29T13:09:12.444" v="0"/>
      <pc:docMkLst>
        <pc:docMk/>
      </pc:docMkLst>
      <pc:sldChg chg="del">
        <pc:chgData name="Marttila-Tornio Heikka" userId="S::heikka.marttila-tornio@hsy.fi::9e3da021-1539-469a-a0c1-629d67c358df" providerId="AD" clId="Web-{13DB3AF6-9706-CF18-BD79-39F29F44DC88}" dt="2026-10-29T13:09:12.444" v="0"/>
        <pc:sldMkLst>
          <pc:docMk/>
          <pc:sldMk cId="302551610" sldId="214253210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D2F6BC-C3AC-471B-A838-B70FD4272352}" type="datetimeFigureOut">
              <a:rPr lang="fi-FI" smtClean="0"/>
              <a:t>29.10.2026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2AD96A-2756-48D5-983B-63C214F57679}" type="slidenum">
              <a:rPr lang="fi-FI" smtClean="0"/>
              <a:t>‹#›</a:t>
            </a:fld>
            <a:endParaRPr lang="fi-FI"/>
          </a:p>
        </p:txBody>
      </p:sp>
    </p:spTree>
    <p:extLst>
      <p:ext uri="{BB962C8B-B14F-4D97-AF65-F5344CB8AC3E}">
        <p14:creationId xmlns:p14="http://schemas.microsoft.com/office/powerpoint/2010/main" val="1680908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a:t>Mitä käytännössä sitten tapahtuu…</a:t>
            </a:r>
          </a:p>
          <a:p>
            <a:r>
              <a:rPr lang="fi-FI" dirty="0"/>
              <a:t>Ylläpidosta vastaa VE</a:t>
            </a:r>
          </a:p>
        </p:txBody>
      </p:sp>
      <p:sp>
        <p:nvSpPr>
          <p:cNvPr id="4" name="Slide Number Placeholder 3"/>
          <p:cNvSpPr>
            <a:spLocks noGrp="1"/>
          </p:cNvSpPr>
          <p:nvPr>
            <p:ph type="sldNum" sz="quarter" idx="5"/>
          </p:nvPr>
        </p:nvSpPr>
        <p:spPr/>
        <p:txBody>
          <a:bodyPr/>
          <a:lstStyle/>
          <a:p>
            <a:fld id="{392AD96A-2756-48D5-983B-63C214F57679}" type="slidenum">
              <a:rPr lang="fi-FI" smtClean="0"/>
              <a:t>2</a:t>
            </a:fld>
            <a:endParaRPr lang="fi-FI"/>
          </a:p>
        </p:txBody>
      </p:sp>
    </p:spTree>
    <p:extLst>
      <p:ext uri="{BB962C8B-B14F-4D97-AF65-F5344CB8AC3E}">
        <p14:creationId xmlns:p14="http://schemas.microsoft.com/office/powerpoint/2010/main" val="14696496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200">
                <a:latin typeface="Sunset Gothic Pro" panose="020E0503050408040203" pitchFamily="34" charset="0"/>
              </a:rPr>
              <a:t>KITEYTYS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a:latin typeface="Sunset Gothic Pro" panose="020E0503050408040203" pitchFamily="34" charset="0"/>
              </a:rPr>
              <a:t>Edullisin tapa hankkia kaukolämpöä </a:t>
            </a:r>
          </a:p>
          <a:p>
            <a:pPr marL="171450" indent="-171450">
              <a:buFont typeface="Arial" panose="020B0604020202020204" pitchFamily="34" charset="0"/>
              <a:buChar char="•"/>
            </a:pPr>
            <a:r>
              <a:rPr lang="fi-FI" sz="1200">
                <a:latin typeface="Sunset Gothic Pro" panose="020E0503050408040203" pitchFamily="34" charset="0"/>
              </a:rPr>
              <a:t>Parantaa asuinmukavauutta</a:t>
            </a:r>
          </a:p>
          <a:p>
            <a:pPr marL="171450" indent="-171450">
              <a:buFont typeface="Arial" panose="020B0604020202020204" pitchFamily="34" charset="0"/>
              <a:buChar char="•"/>
            </a:pPr>
            <a:r>
              <a:rPr lang="fi-FI" sz="1200">
                <a:latin typeface="Sunset Gothic Pro" panose="020E0503050408040203" pitchFamily="34" charset="0"/>
              </a:rPr>
              <a:t>Ympäristöteko</a:t>
            </a:r>
            <a:endParaRPr lang="fi-FI"/>
          </a:p>
        </p:txBody>
      </p:sp>
      <p:sp>
        <p:nvSpPr>
          <p:cNvPr id="4" name="Slide Number Placeholder 3"/>
          <p:cNvSpPr>
            <a:spLocks noGrp="1"/>
          </p:cNvSpPr>
          <p:nvPr>
            <p:ph type="sldNum" sz="quarter" idx="5"/>
          </p:nvPr>
        </p:nvSpPr>
        <p:spPr/>
        <p:txBody>
          <a:bodyPr/>
          <a:lstStyle/>
          <a:p>
            <a:fld id="{392AD96A-2756-48D5-983B-63C214F57679}" type="slidenum">
              <a:rPr lang="fi-FI" smtClean="0"/>
              <a:t>3</a:t>
            </a:fld>
            <a:endParaRPr lang="fi-FI"/>
          </a:p>
        </p:txBody>
      </p:sp>
    </p:spTree>
    <p:extLst>
      <p:ext uri="{BB962C8B-B14F-4D97-AF65-F5344CB8AC3E}">
        <p14:creationId xmlns:p14="http://schemas.microsoft.com/office/powerpoint/2010/main" val="16742022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87141-8502-B8B6-4FA4-AAA4CD9800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DEB6EB-7EDA-18AB-BA51-542A3C205E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0B4C49-CBBC-344F-2CA6-6A44C040035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fi-FI" dirty="0"/>
          </a:p>
        </p:txBody>
      </p:sp>
      <p:sp>
        <p:nvSpPr>
          <p:cNvPr id="4" name="Slide Number Placeholder 3">
            <a:extLst>
              <a:ext uri="{FF2B5EF4-FFF2-40B4-BE49-F238E27FC236}">
                <a16:creationId xmlns:a16="http://schemas.microsoft.com/office/drawing/2014/main" id="{C8B5E438-579F-C983-4956-503EE4399C8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2AD96A-2756-48D5-983B-63C214F57679}" type="slidenum">
              <a:rPr kumimoji="0" lang="fi-FI"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14495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dirty="0" err="1"/>
              <a:t>Minkätakia</a:t>
            </a:r>
            <a:r>
              <a:rPr lang="fi-FI" sz="1200" dirty="0"/>
              <a:t> </a:t>
            </a:r>
            <a:r>
              <a:rPr lang="fi-FI" sz="1200" dirty="0" err="1"/>
              <a:t>VE:n</a:t>
            </a:r>
            <a:r>
              <a:rPr lang="fi-FI" sz="1200" dirty="0"/>
              <a:t> kannattaa sitten tällaiseen investoida ja onko tässä joku koira haudattuna? Siihen on helppo vastata, että ei ole, sillä…</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dirty="0"/>
              <a:t>Fossiilisten vähentäminen = kalliimman tuotannon tarpeen vähentäminen, ekologisempaa</a:t>
            </a:r>
          </a:p>
          <a:p>
            <a:endParaRPr lang="fi-FI" dirty="0"/>
          </a:p>
        </p:txBody>
      </p:sp>
      <p:sp>
        <p:nvSpPr>
          <p:cNvPr id="4" name="Slide Number Placeholder 3"/>
          <p:cNvSpPr>
            <a:spLocks noGrp="1"/>
          </p:cNvSpPr>
          <p:nvPr>
            <p:ph type="sldNum" sz="quarter" idx="5"/>
          </p:nvPr>
        </p:nvSpPr>
        <p:spPr/>
        <p:txBody>
          <a:bodyPr/>
          <a:lstStyle/>
          <a:p>
            <a:fld id="{392AD96A-2756-48D5-983B-63C214F57679}" type="slidenum">
              <a:rPr lang="fi-FI" smtClean="0"/>
              <a:t>5</a:t>
            </a:fld>
            <a:endParaRPr lang="fi-FI"/>
          </a:p>
        </p:txBody>
      </p:sp>
    </p:spTree>
    <p:extLst>
      <p:ext uri="{BB962C8B-B14F-4D97-AF65-F5344CB8AC3E}">
        <p14:creationId xmlns:p14="http://schemas.microsoft.com/office/powerpoint/2010/main" val="4232711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a:t>"Ei kai keltään löydy enää lankapuhelinta aktiivisesta käytöstä kotoa? Tai kuka käy vielä pankissa katsomassa tiliotteen kännykkäsovelluksen sijasta?"</a:t>
            </a:r>
          </a:p>
        </p:txBody>
      </p:sp>
      <p:sp>
        <p:nvSpPr>
          <p:cNvPr id="4" name="Slide Number Placeholder 3"/>
          <p:cNvSpPr>
            <a:spLocks noGrp="1"/>
          </p:cNvSpPr>
          <p:nvPr>
            <p:ph type="sldNum" sz="quarter" idx="5"/>
          </p:nvPr>
        </p:nvSpPr>
        <p:spPr/>
        <p:txBody>
          <a:bodyPr/>
          <a:lstStyle/>
          <a:p>
            <a:fld id="{392AD96A-2756-48D5-983B-63C214F57679}" type="slidenum">
              <a:rPr lang="fi-FI" smtClean="0"/>
              <a:t>6</a:t>
            </a:fld>
            <a:endParaRPr lang="fi-FI"/>
          </a:p>
        </p:txBody>
      </p:sp>
    </p:spTree>
    <p:extLst>
      <p:ext uri="{BB962C8B-B14F-4D97-AF65-F5344CB8AC3E}">
        <p14:creationId xmlns:p14="http://schemas.microsoft.com/office/powerpoint/2010/main" val="3712175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15808-C1D2-3C91-ED86-F6EFA5FA42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56B717-4900-8630-40B5-02D6B56E6B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263B12-29BF-E8A4-7FAE-E29D92B17A1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Tässä vielä tarkemmin tiedot asennettavista laitteista… eli </a:t>
            </a:r>
            <a:r>
              <a:rPr lang="fi-FI" dirty="0" err="1"/>
              <a:t>Teltonikan</a:t>
            </a:r>
            <a:r>
              <a:rPr lang="fi-FI" dirty="0"/>
              <a:t> modeemi ja Danfossin lämmönsäädin.</a:t>
            </a:r>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Huoneistoanturit optiona</a:t>
            </a:r>
          </a:p>
          <a:p>
            <a:endParaRPr lang="fi-FI" dirty="0"/>
          </a:p>
        </p:txBody>
      </p:sp>
      <p:sp>
        <p:nvSpPr>
          <p:cNvPr id="4" name="Slide Number Placeholder 3">
            <a:extLst>
              <a:ext uri="{FF2B5EF4-FFF2-40B4-BE49-F238E27FC236}">
                <a16:creationId xmlns:a16="http://schemas.microsoft.com/office/drawing/2014/main" id="{46798A4F-D044-9F03-6309-C266E77422A9}"/>
              </a:ext>
            </a:extLst>
          </p:cNvPr>
          <p:cNvSpPr>
            <a:spLocks noGrp="1"/>
          </p:cNvSpPr>
          <p:nvPr>
            <p:ph type="sldNum" sz="quarter" idx="5"/>
          </p:nvPr>
        </p:nvSpPr>
        <p:spPr/>
        <p:txBody>
          <a:bodyPr/>
          <a:lstStyle/>
          <a:p>
            <a:fld id="{73181B76-989E-4EE7-B45D-F9BA12AEBC19}" type="slidenum">
              <a:rPr lang="fi-FI" smtClean="0"/>
              <a:t>7</a:t>
            </a:fld>
            <a:endParaRPr lang="fi-FI"/>
          </a:p>
        </p:txBody>
      </p:sp>
    </p:spTree>
    <p:extLst>
      <p:ext uri="{BB962C8B-B14F-4D97-AF65-F5344CB8AC3E}">
        <p14:creationId xmlns:p14="http://schemas.microsoft.com/office/powerpoint/2010/main" val="9699158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a:t>Lopuksi vielä kertauksena:</a:t>
            </a:r>
          </a:p>
          <a:p>
            <a:r>
              <a:rPr lang="fi-FI" dirty="0"/>
              <a:t>- edukkain tapa lämmittää ja saadaan sekä energian kulutusta ja lasku</a:t>
            </a:r>
          </a:p>
          <a:p>
            <a:r>
              <a:rPr lang="fi-FI" dirty="0"/>
              <a:t>- parantaa asuinmukavuutta ali- ja ylilämmitystä vähentämällä</a:t>
            </a:r>
          </a:p>
          <a:p>
            <a:r>
              <a:rPr lang="fi-FI" dirty="0"/>
              <a:t>- ja bonuksena, fiksumman energiankäytön myötä, myös positiivinen vaikutus ympäristönäkökulmasta</a:t>
            </a:r>
          </a:p>
          <a:p>
            <a:endParaRPr lang="fi-FI" dirty="0"/>
          </a:p>
          <a:p>
            <a:r>
              <a:rPr lang="fi-FI" dirty="0"/>
              <a:t>Perinteisesti energiayhtiöt on keskittynyt hiomaan tuotantolaitosten prosessia ja lämmitysverkoston toimivuutta. Ja tietysti se onkin edellytys. Tässä kuitenkin halutaan mennä askel siitä eteenpäin ja hyödyntää nykymahdollisuuksia ja auttaa myös asiakasta optimoimaan energiankäyttöä, koska se on pitkällä aikavälillä kuitenkin kaikille positiivinen juttu ja oikeastaan ainoa mahdollinen ja järkevä </a:t>
            </a:r>
            <a:r>
              <a:rPr lang="fi-FI"/>
              <a:t>kehityksen suunta.</a:t>
            </a:r>
            <a:endParaRPr lang="fi-FI" dirty="0"/>
          </a:p>
          <a:p>
            <a:endParaRPr lang="fi-FI" dirty="0"/>
          </a:p>
          <a:p>
            <a:endParaRPr lang="fi-FI" dirty="0"/>
          </a:p>
        </p:txBody>
      </p:sp>
      <p:sp>
        <p:nvSpPr>
          <p:cNvPr id="4" name="Slide Number Placeholder 3"/>
          <p:cNvSpPr>
            <a:spLocks noGrp="1"/>
          </p:cNvSpPr>
          <p:nvPr>
            <p:ph type="sldNum" sz="quarter" idx="5"/>
          </p:nvPr>
        </p:nvSpPr>
        <p:spPr/>
        <p:txBody>
          <a:bodyPr/>
          <a:lstStyle/>
          <a:p>
            <a:fld id="{392AD96A-2756-48D5-983B-63C214F57679}" type="slidenum">
              <a:rPr lang="fi-FI" smtClean="0"/>
              <a:t>8</a:t>
            </a:fld>
            <a:endParaRPr lang="fi-FI"/>
          </a:p>
        </p:txBody>
      </p:sp>
    </p:spTree>
    <p:extLst>
      <p:ext uri="{BB962C8B-B14F-4D97-AF65-F5344CB8AC3E}">
        <p14:creationId xmlns:p14="http://schemas.microsoft.com/office/powerpoint/2010/main" val="24423672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a:t>Kiitos. Tässä asia </a:t>
            </a:r>
          </a:p>
        </p:txBody>
      </p:sp>
      <p:sp>
        <p:nvSpPr>
          <p:cNvPr id="4" name="Slide Number Placeholder 3"/>
          <p:cNvSpPr>
            <a:spLocks noGrp="1"/>
          </p:cNvSpPr>
          <p:nvPr>
            <p:ph type="sldNum" sz="quarter" idx="5"/>
          </p:nvPr>
        </p:nvSpPr>
        <p:spPr/>
        <p:txBody>
          <a:bodyPr/>
          <a:lstStyle/>
          <a:p>
            <a:fld id="{392AD96A-2756-48D5-983B-63C214F57679}" type="slidenum">
              <a:rPr lang="fi-FI" smtClean="0"/>
              <a:t>10</a:t>
            </a:fld>
            <a:endParaRPr lang="fi-FI"/>
          </a:p>
        </p:txBody>
      </p:sp>
    </p:spTree>
    <p:extLst>
      <p:ext uri="{BB962C8B-B14F-4D97-AF65-F5344CB8AC3E}">
        <p14:creationId xmlns:p14="http://schemas.microsoft.com/office/powerpoint/2010/main" val="37419234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7.png"/><Relationship Id="rId4" Type="http://schemas.openxmlformats.org/officeDocument/2006/relationships/image" Target="../media/image20.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17.png"/><Relationship Id="rId2" Type="http://schemas.openxmlformats.org/officeDocument/2006/relationships/image" Target="../media/image21.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24.png"/><Relationship Id="rId4" Type="http://schemas.openxmlformats.org/officeDocument/2006/relationships/image" Target="../media/image2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1.sv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4.sv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4.sv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4.sv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2.xml"/><Relationship Id="rId4" Type="http://schemas.openxmlformats.org/officeDocument/2006/relationships/image" Target="../media/image20.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2.xml"/><Relationship Id="rId5" Type="http://schemas.openxmlformats.org/officeDocument/2006/relationships/image" Target="../media/image24.png"/><Relationship Id="rId4" Type="http://schemas.openxmlformats.org/officeDocument/2006/relationships/image" Target="../media/image23.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36.svg"/><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pic>
        <p:nvPicPr>
          <p:cNvPr id="4" name="Kuva 3" descr="Kuva, joka sisältää kohteen pilvi, taivas, piha-, ilma-&#10;&#10;Kuvaus luotu automaattisesti">
            <a:extLst>
              <a:ext uri="{FF2B5EF4-FFF2-40B4-BE49-F238E27FC236}">
                <a16:creationId xmlns:a16="http://schemas.microsoft.com/office/drawing/2014/main" id="{7FF4785A-3086-B2E1-D7AA-4180CE5E1BA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0825"/>
          <a:stretch/>
        </p:blipFill>
        <p:spPr>
          <a:xfrm>
            <a:off x="3805952" y="0"/>
            <a:ext cx="8386047" cy="6858000"/>
          </a:xfrm>
          <a:prstGeom prst="rect">
            <a:avLst/>
          </a:prstGeom>
        </p:spPr>
      </p:pic>
      <p:sp>
        <p:nvSpPr>
          <p:cNvPr id="14" name="Vapaamuotoinen: Muoto 13">
            <a:extLst>
              <a:ext uri="{FF2B5EF4-FFF2-40B4-BE49-F238E27FC236}">
                <a16:creationId xmlns:a16="http://schemas.microsoft.com/office/drawing/2014/main" id="{78430351-68E4-EA4B-3FE8-39E8040E17F4}"/>
              </a:ext>
              <a:ext uri="{C183D7F6-B498-43B3-948B-1728B52AA6E4}">
                <adec:decorative xmlns:adec="http://schemas.microsoft.com/office/drawing/2017/decorative" val="1"/>
              </a:ext>
            </a:extLst>
          </p:cNvPr>
          <p:cNvSpPr/>
          <p:nvPr/>
        </p:nvSpPr>
        <p:spPr>
          <a:xfrm>
            <a:off x="0" y="0"/>
            <a:ext cx="7304308" cy="6858000"/>
          </a:xfrm>
          <a:custGeom>
            <a:avLst/>
            <a:gdLst>
              <a:gd name="connsiteX0" fmla="*/ 0 w 7304308"/>
              <a:gd name="connsiteY0" fmla="*/ 6858000 h 6858000"/>
              <a:gd name="connsiteX1" fmla="*/ 3943348 w 7304308"/>
              <a:gd name="connsiteY1" fmla="*/ 6858000 h 6858000"/>
              <a:gd name="connsiteX2" fmla="*/ 4137446 w 7304308"/>
              <a:gd name="connsiteY2" fmla="*/ 5400555 h 6858000"/>
              <a:gd name="connsiteX3" fmla="*/ 6629478 w 7304308"/>
              <a:gd name="connsiteY3" fmla="*/ 1640642 h 6858000"/>
              <a:gd name="connsiteX4" fmla="*/ 7255737 w 7304308"/>
              <a:gd name="connsiteY4" fmla="*/ 434817 h 6858000"/>
              <a:gd name="connsiteX5" fmla="*/ 5061472 w 7304308"/>
              <a:gd name="connsiteY5" fmla="*/ 1453115 h 6858000"/>
              <a:gd name="connsiteX6" fmla="*/ 3762324 w 7304308"/>
              <a:gd name="connsiteY6" fmla="*/ 2338038 h 6858000"/>
              <a:gd name="connsiteX7" fmla="*/ 4693766 w 7304308"/>
              <a:gd name="connsiteY7" fmla="*/ 1366882 h 6858000"/>
              <a:gd name="connsiteX8" fmla="*/ 6502149 w 7304308"/>
              <a:gd name="connsiteY8" fmla="*/ 0 h 6858000"/>
              <a:gd name="connsiteX9" fmla="*/ 0 w 7304308"/>
              <a:gd name="connsiteY9" fmla="*/ 0 h 6858000"/>
              <a:gd name="connsiteX10" fmla="*/ 0 w 7304308"/>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04308" h="6858000">
                <a:moveTo>
                  <a:pt x="0" y="6858000"/>
                </a:moveTo>
                <a:lnTo>
                  <a:pt x="3943348" y="6858000"/>
                </a:lnTo>
                <a:cubicBezTo>
                  <a:pt x="3800690" y="6526910"/>
                  <a:pt x="3839520" y="6053967"/>
                  <a:pt x="4137446" y="5400555"/>
                </a:cubicBezTo>
                <a:cubicBezTo>
                  <a:pt x="4658288" y="4258177"/>
                  <a:pt x="5738722" y="2818651"/>
                  <a:pt x="6629478" y="1640642"/>
                </a:cubicBezTo>
                <a:cubicBezTo>
                  <a:pt x="7276775" y="784568"/>
                  <a:pt x="7386687" y="471893"/>
                  <a:pt x="7255737" y="434817"/>
                </a:cubicBezTo>
                <a:cubicBezTo>
                  <a:pt x="6978216" y="356260"/>
                  <a:pt x="5925761" y="915835"/>
                  <a:pt x="5061472" y="1453115"/>
                </a:cubicBezTo>
                <a:cubicBezTo>
                  <a:pt x="4340477" y="1901324"/>
                  <a:pt x="3762324" y="2338038"/>
                  <a:pt x="3762324" y="2338038"/>
                </a:cubicBezTo>
                <a:cubicBezTo>
                  <a:pt x="3762324" y="2338038"/>
                  <a:pt x="4109183" y="1906270"/>
                  <a:pt x="4693766" y="1366882"/>
                </a:cubicBezTo>
                <a:cubicBezTo>
                  <a:pt x="5211944" y="888818"/>
                  <a:pt x="5912956" y="330714"/>
                  <a:pt x="6502149" y="0"/>
                </a:cubicBezTo>
                <a:lnTo>
                  <a:pt x="0" y="0"/>
                </a:lnTo>
                <a:lnTo>
                  <a:pt x="0" y="6858000"/>
                </a:lnTo>
                <a:close/>
              </a:path>
            </a:pathLst>
          </a:custGeom>
          <a:solidFill>
            <a:srgbClr val="00008F"/>
          </a:solidFill>
          <a:ln w="180" cap="flat">
            <a:noFill/>
            <a:prstDash val="solid"/>
            <a:miter/>
          </a:ln>
        </p:spPr>
        <p:txBody>
          <a:bodyPr rtlCol="0" anchor="ctr"/>
          <a:lstStyle/>
          <a:p>
            <a:endParaRPr lang="fi-FI"/>
          </a:p>
        </p:txBody>
      </p:sp>
      <p:sp>
        <p:nvSpPr>
          <p:cNvPr id="10" name="Vapaamuotoinen: Muoto 9">
            <a:extLst>
              <a:ext uri="{FF2B5EF4-FFF2-40B4-BE49-F238E27FC236}">
                <a16:creationId xmlns:a16="http://schemas.microsoft.com/office/drawing/2014/main" id="{7B679AF2-052E-7223-9A06-6BF7FF915B3B}"/>
              </a:ext>
              <a:ext uri="{C183D7F6-B498-43B3-948B-1728B52AA6E4}">
                <adec:decorative xmlns:adec="http://schemas.microsoft.com/office/drawing/2017/decorative" val="1"/>
              </a:ext>
            </a:extLst>
          </p:cNvPr>
          <p:cNvSpPr/>
          <p:nvPr/>
        </p:nvSpPr>
        <p:spPr>
          <a:xfrm>
            <a:off x="9958870" y="290082"/>
            <a:ext cx="2233191" cy="3679432"/>
          </a:xfrm>
          <a:custGeom>
            <a:avLst/>
            <a:gdLst>
              <a:gd name="connsiteX0" fmla="*/ 2233192 w 2233191"/>
              <a:gd name="connsiteY0" fmla="*/ 0 h 3679432"/>
              <a:gd name="connsiteX1" fmla="*/ 380808 w 2233191"/>
              <a:gd name="connsiteY1" fmla="*/ 1627632 h 3679432"/>
              <a:gd name="connsiteX2" fmla="*/ 3279 w 2233191"/>
              <a:gd name="connsiteY2" fmla="*/ 3005842 h 3679432"/>
              <a:gd name="connsiteX3" fmla="*/ 65180 w 2233191"/>
              <a:gd name="connsiteY3" fmla="*/ 3679432 h 3679432"/>
              <a:gd name="connsiteX4" fmla="*/ 410267 w 2233191"/>
              <a:gd name="connsiteY4" fmla="*/ 3426988 h 3679432"/>
              <a:gd name="connsiteX5" fmla="*/ 2233192 w 2233191"/>
              <a:gd name="connsiteY5" fmla="*/ 1567995 h 3679432"/>
              <a:gd name="connsiteX6" fmla="*/ 2233192 w 2233191"/>
              <a:gd name="connsiteY6" fmla="*/ 0 h 36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3191" h="3679432">
                <a:moveTo>
                  <a:pt x="2233192" y="0"/>
                </a:moveTo>
                <a:cubicBezTo>
                  <a:pt x="1684705" y="168500"/>
                  <a:pt x="894114" y="646877"/>
                  <a:pt x="380808" y="1627632"/>
                </a:cubicBezTo>
                <a:cubicBezTo>
                  <a:pt x="178172" y="2014785"/>
                  <a:pt x="28357" y="2539861"/>
                  <a:pt x="3279" y="3005842"/>
                </a:cubicBezTo>
                <a:cubicBezTo>
                  <a:pt x="-9325" y="3239955"/>
                  <a:pt x="15059" y="3476142"/>
                  <a:pt x="65180" y="3679432"/>
                </a:cubicBezTo>
                <a:cubicBezTo>
                  <a:pt x="178769" y="3597873"/>
                  <a:pt x="293438" y="3513843"/>
                  <a:pt x="410267" y="3426988"/>
                </a:cubicBezTo>
                <a:cubicBezTo>
                  <a:pt x="936944" y="3020381"/>
                  <a:pt x="1689290" y="2304979"/>
                  <a:pt x="2233192" y="1567995"/>
                </a:cubicBezTo>
                <a:lnTo>
                  <a:pt x="2233192" y="0"/>
                </a:lnTo>
                <a:close/>
              </a:path>
            </a:pathLst>
          </a:custGeom>
          <a:solidFill>
            <a:srgbClr val="00008F"/>
          </a:solidFill>
          <a:ln w="180" cap="flat">
            <a:noFill/>
            <a:prstDash val="solid"/>
            <a:miter/>
          </a:ln>
        </p:spPr>
        <p:txBody>
          <a:bodyPr rtlCol="0" anchor="ctr"/>
          <a:lstStyle/>
          <a:p>
            <a:endParaRPr lang="fi-FI"/>
          </a:p>
        </p:txBody>
      </p:sp>
      <p:sp>
        <p:nvSpPr>
          <p:cNvPr id="11" name="Vapaamuotoinen: Muoto 10">
            <a:extLst>
              <a:ext uri="{FF2B5EF4-FFF2-40B4-BE49-F238E27FC236}">
                <a16:creationId xmlns:a16="http://schemas.microsoft.com/office/drawing/2014/main" id="{A8B2F103-AB7E-2463-9A43-FF4F10109841}"/>
              </a:ext>
              <a:ext uri="{C183D7F6-B498-43B3-948B-1728B52AA6E4}">
                <adec:decorative xmlns:adec="http://schemas.microsoft.com/office/drawing/2017/decorative" val="1"/>
              </a:ext>
            </a:extLst>
          </p:cNvPr>
          <p:cNvSpPr/>
          <p:nvPr/>
        </p:nvSpPr>
        <p:spPr>
          <a:xfrm>
            <a:off x="5557078" y="0"/>
            <a:ext cx="4642592" cy="5882673"/>
          </a:xfrm>
          <a:custGeom>
            <a:avLst/>
            <a:gdLst>
              <a:gd name="connsiteX0" fmla="*/ 4642593 w 4642592"/>
              <a:gd name="connsiteY0" fmla="*/ 0 h 5882673"/>
              <a:gd name="connsiteX1" fmla="*/ 2632728 w 4642592"/>
              <a:gd name="connsiteY1" fmla="*/ 0 h 5882673"/>
              <a:gd name="connsiteX2" fmla="*/ 2676265 w 4642592"/>
              <a:gd name="connsiteY2" fmla="*/ 270293 h 5882673"/>
              <a:gd name="connsiteX3" fmla="*/ 947571 w 4642592"/>
              <a:gd name="connsiteY3" fmla="*/ 3762992 h 5882673"/>
              <a:gd name="connsiteX4" fmla="*/ 42107 w 4642592"/>
              <a:gd name="connsiteY4" fmla="*/ 5563775 h 5882673"/>
              <a:gd name="connsiteX5" fmla="*/ 28295 w 4642592"/>
              <a:gd name="connsiteY5" fmla="*/ 5863437 h 5882673"/>
              <a:gd name="connsiteX6" fmla="*/ 147620 w 4642592"/>
              <a:gd name="connsiteY6" fmla="*/ 5882532 h 5882673"/>
              <a:gd name="connsiteX7" fmla="*/ 1891719 w 4642592"/>
              <a:gd name="connsiteY7" fmla="*/ 5425656 h 5882673"/>
              <a:gd name="connsiteX8" fmla="*/ 3341844 w 4642592"/>
              <a:gd name="connsiteY8" fmla="*/ 4706613 h 5882673"/>
              <a:gd name="connsiteX9" fmla="*/ 4174130 w 4642592"/>
              <a:gd name="connsiteY9" fmla="*/ 479889 h 5882673"/>
              <a:gd name="connsiteX10" fmla="*/ 4642593 w 4642592"/>
              <a:gd name="connsiteY10" fmla="*/ 0 h 5882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42592" h="5882673">
                <a:moveTo>
                  <a:pt x="4642593" y="0"/>
                </a:moveTo>
                <a:lnTo>
                  <a:pt x="2632728" y="0"/>
                </a:lnTo>
                <a:cubicBezTo>
                  <a:pt x="2664938" y="75838"/>
                  <a:pt x="2680650" y="165620"/>
                  <a:pt x="2676265" y="270293"/>
                </a:cubicBezTo>
                <a:cubicBezTo>
                  <a:pt x="2651235" y="867587"/>
                  <a:pt x="2179135" y="1670508"/>
                  <a:pt x="947571" y="3762992"/>
                </a:cubicBezTo>
                <a:cubicBezTo>
                  <a:pt x="617249" y="4324160"/>
                  <a:pt x="182551" y="5077010"/>
                  <a:pt x="42107" y="5563775"/>
                </a:cubicBezTo>
                <a:cubicBezTo>
                  <a:pt x="-1948" y="5716417"/>
                  <a:pt x="-18973" y="5834056"/>
                  <a:pt x="28295" y="5863437"/>
                </a:cubicBezTo>
                <a:cubicBezTo>
                  <a:pt x="59221" y="5882627"/>
                  <a:pt x="123655" y="5883142"/>
                  <a:pt x="147620" y="5882532"/>
                </a:cubicBezTo>
                <a:cubicBezTo>
                  <a:pt x="635156" y="5869496"/>
                  <a:pt x="1375200" y="5643195"/>
                  <a:pt x="1891719" y="5425656"/>
                </a:cubicBezTo>
                <a:cubicBezTo>
                  <a:pt x="2443270" y="5193310"/>
                  <a:pt x="2908994" y="4959153"/>
                  <a:pt x="3341844" y="4706613"/>
                </a:cubicBezTo>
                <a:cubicBezTo>
                  <a:pt x="2830540" y="3343592"/>
                  <a:pt x="3224292" y="1653039"/>
                  <a:pt x="4174130" y="479889"/>
                </a:cubicBezTo>
                <a:cubicBezTo>
                  <a:pt x="4318645" y="311456"/>
                  <a:pt x="4475504" y="150691"/>
                  <a:pt x="4642593" y="0"/>
                </a:cubicBezTo>
                <a:close/>
              </a:path>
            </a:pathLst>
          </a:custGeom>
          <a:solidFill>
            <a:srgbClr val="00008F"/>
          </a:solidFill>
          <a:ln w="180" cap="flat">
            <a:noFill/>
            <a:prstDash val="solid"/>
            <a:miter/>
          </a:ln>
        </p:spPr>
        <p:txBody>
          <a:bodyPr rtlCol="0" anchor="ctr"/>
          <a:lstStyle/>
          <a:p>
            <a:endParaRPr lang="fi-FI"/>
          </a:p>
        </p:txBody>
      </p:sp>
      <p:sp>
        <p:nvSpPr>
          <p:cNvPr id="12" name="Vapaamuotoinen: Muoto 11">
            <a:extLst>
              <a:ext uri="{FF2B5EF4-FFF2-40B4-BE49-F238E27FC236}">
                <a16:creationId xmlns:a16="http://schemas.microsoft.com/office/drawing/2014/main" id="{2E557CAD-C8C0-1CCA-3A10-B42B95288499}"/>
              </a:ext>
              <a:ext uri="{C183D7F6-B498-43B3-948B-1728B52AA6E4}">
                <adec:decorative xmlns:adec="http://schemas.microsoft.com/office/drawing/2017/decorative" val="1"/>
              </a:ext>
            </a:extLst>
          </p:cNvPr>
          <p:cNvSpPr/>
          <p:nvPr/>
        </p:nvSpPr>
        <p:spPr>
          <a:xfrm>
            <a:off x="10989606" y="4307783"/>
            <a:ext cx="1202455" cy="1167313"/>
          </a:xfrm>
          <a:custGeom>
            <a:avLst/>
            <a:gdLst>
              <a:gd name="connsiteX0" fmla="*/ 1202455 w 1202455"/>
              <a:gd name="connsiteY0" fmla="*/ 1155881 h 1167313"/>
              <a:gd name="connsiteX1" fmla="*/ 1202455 w 1202455"/>
              <a:gd name="connsiteY1" fmla="*/ 0 h 1167313"/>
              <a:gd name="connsiteX2" fmla="*/ 0 w 1202455"/>
              <a:gd name="connsiteY2" fmla="*/ 960512 h 1167313"/>
              <a:gd name="connsiteX3" fmla="*/ 6 w 1202455"/>
              <a:gd name="connsiteY3" fmla="*/ 960519 h 1167313"/>
              <a:gd name="connsiteX4" fmla="*/ 1202455 w 1202455"/>
              <a:gd name="connsiteY4" fmla="*/ 1155881 h 1167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455" h="1167313">
                <a:moveTo>
                  <a:pt x="1202455" y="1155881"/>
                </a:moveTo>
                <a:lnTo>
                  <a:pt x="1202455" y="0"/>
                </a:lnTo>
                <a:cubicBezTo>
                  <a:pt x="825580" y="335109"/>
                  <a:pt x="420939" y="657668"/>
                  <a:pt x="0" y="960512"/>
                </a:cubicBezTo>
                <a:cubicBezTo>
                  <a:pt x="0" y="960512"/>
                  <a:pt x="6" y="960519"/>
                  <a:pt x="6" y="960519"/>
                </a:cubicBezTo>
                <a:cubicBezTo>
                  <a:pt x="287075" y="1151890"/>
                  <a:pt x="762493" y="1190619"/>
                  <a:pt x="1202455" y="1155881"/>
                </a:cubicBezTo>
                <a:close/>
              </a:path>
            </a:pathLst>
          </a:custGeom>
          <a:solidFill>
            <a:srgbClr val="00008F"/>
          </a:solidFill>
          <a:ln w="180" cap="flat">
            <a:noFill/>
            <a:prstDash val="solid"/>
            <a:miter/>
          </a:ln>
        </p:spPr>
        <p:txBody>
          <a:bodyPr rtlCol="0" anchor="ctr"/>
          <a:lstStyle/>
          <a:p>
            <a:endParaRPr lang="fi-FI"/>
          </a:p>
        </p:txBody>
      </p:sp>
      <p:sp>
        <p:nvSpPr>
          <p:cNvPr id="13" name="Vapaamuotoinen: Muoto 12">
            <a:extLst>
              <a:ext uri="{FF2B5EF4-FFF2-40B4-BE49-F238E27FC236}">
                <a16:creationId xmlns:a16="http://schemas.microsoft.com/office/drawing/2014/main" id="{B3537622-94DA-223E-0324-1441862F4044}"/>
              </a:ext>
              <a:ext uri="{C183D7F6-B498-43B3-948B-1728B52AA6E4}">
                <adec:decorative xmlns:adec="http://schemas.microsoft.com/office/drawing/2017/decorative" val="1"/>
              </a:ext>
            </a:extLst>
          </p:cNvPr>
          <p:cNvSpPr/>
          <p:nvPr/>
        </p:nvSpPr>
        <p:spPr>
          <a:xfrm>
            <a:off x="8211470" y="6006763"/>
            <a:ext cx="3980590" cy="851236"/>
          </a:xfrm>
          <a:custGeom>
            <a:avLst/>
            <a:gdLst>
              <a:gd name="connsiteX0" fmla="*/ 0 w 3980590"/>
              <a:gd name="connsiteY0" fmla="*/ 851236 h 851236"/>
              <a:gd name="connsiteX1" fmla="*/ 3980591 w 3980590"/>
              <a:gd name="connsiteY1" fmla="*/ 851236 h 851236"/>
              <a:gd name="connsiteX2" fmla="*/ 3980591 w 3980590"/>
              <a:gd name="connsiteY2" fmla="*/ 374425 h 851236"/>
              <a:gd name="connsiteX3" fmla="*/ 1654567 w 3980590"/>
              <a:gd name="connsiteY3" fmla="*/ 0 h 851236"/>
              <a:gd name="connsiteX4" fmla="*/ 0 w 3980590"/>
              <a:gd name="connsiteY4" fmla="*/ 851236 h 851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0590" h="851236">
                <a:moveTo>
                  <a:pt x="0" y="851236"/>
                </a:moveTo>
                <a:lnTo>
                  <a:pt x="3980591" y="851236"/>
                </a:lnTo>
                <a:lnTo>
                  <a:pt x="3980591" y="374425"/>
                </a:lnTo>
                <a:cubicBezTo>
                  <a:pt x="3157527" y="545339"/>
                  <a:pt x="2307936" y="449556"/>
                  <a:pt x="1654567" y="0"/>
                </a:cubicBezTo>
                <a:cubicBezTo>
                  <a:pt x="1105177" y="328575"/>
                  <a:pt x="546161" y="616892"/>
                  <a:pt x="0" y="851236"/>
                </a:cubicBezTo>
                <a:close/>
              </a:path>
            </a:pathLst>
          </a:custGeom>
          <a:solidFill>
            <a:srgbClr val="00008F"/>
          </a:solidFill>
          <a:ln w="180" cap="flat">
            <a:noFill/>
            <a:prstDash val="solid"/>
            <a:miter/>
          </a:ln>
        </p:spPr>
        <p:txBody>
          <a:bodyPr rtlCol="0" anchor="ct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p:nvPr>
        </p:nvSpPr>
        <p:spPr>
          <a:xfrm>
            <a:off x="735980" y="2341756"/>
            <a:ext cx="3555009" cy="1697996"/>
          </a:xfrm>
        </p:spPr>
        <p:txBody>
          <a:bodyPr anchor="b"/>
          <a:lstStyle>
            <a:lvl1pPr algn="l">
              <a:lnSpc>
                <a:spcPct val="93000"/>
              </a:lnSpc>
              <a:defRPr sz="2475" spc="0" baseline="0">
                <a:solidFill>
                  <a:schemeClr val="bg1"/>
                </a:solidFill>
              </a:defRPr>
            </a:lvl1pPr>
          </a:lstStyle>
          <a:p>
            <a:r>
              <a:rPr lang="en-US"/>
              <a:t>Click to edit Master title style</a:t>
            </a:r>
            <a:endParaRPr lang="fi-FI"/>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735980" y="4275689"/>
            <a:ext cx="3555009" cy="916319"/>
          </a:xfrm>
        </p:spPr>
        <p:txBody>
          <a:bodyPr/>
          <a:lstStyle>
            <a:lvl1pPr marL="0" indent="0" algn="l">
              <a:buNone/>
              <a:defRPr sz="154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17" name="Päivämäärän paikkamerkki 16">
            <a:extLst>
              <a:ext uri="{FF2B5EF4-FFF2-40B4-BE49-F238E27FC236}">
                <a16:creationId xmlns:a16="http://schemas.microsoft.com/office/drawing/2014/main" id="{C303A8CE-D80E-78A0-EAB5-9BA5525DE2A7}"/>
              </a:ext>
            </a:extLst>
          </p:cNvPr>
          <p:cNvSpPr>
            <a:spLocks noGrp="1"/>
          </p:cNvSpPr>
          <p:nvPr>
            <p:ph type="dt" sz="half" idx="10"/>
          </p:nvPr>
        </p:nvSpPr>
        <p:spPr/>
        <p:txBody>
          <a:bodyPr/>
          <a:lstStyle>
            <a:lvl1pPr>
              <a:defRPr>
                <a:solidFill>
                  <a:schemeClr val="bg1"/>
                </a:solidFill>
              </a:defRPr>
            </a:lvl1pPr>
          </a:lstStyle>
          <a:p>
            <a:fld id="{7706659B-AAED-4258-B8D4-11B3BE80AEAA}" type="datetime1">
              <a:rPr lang="fi-FI" smtClean="0"/>
              <a:pPr/>
              <a:t>29.10.2026</a:t>
            </a:fld>
            <a:endParaRPr lang="fi-FI"/>
          </a:p>
        </p:txBody>
      </p:sp>
      <p:sp>
        <p:nvSpPr>
          <p:cNvPr id="18" name="Alatunnisteen paikkamerkki 17">
            <a:extLst>
              <a:ext uri="{FF2B5EF4-FFF2-40B4-BE49-F238E27FC236}">
                <a16:creationId xmlns:a16="http://schemas.microsoft.com/office/drawing/2014/main" id="{0582813E-2334-10F8-1282-B912F4F481D5}"/>
              </a:ext>
            </a:extLst>
          </p:cNvPr>
          <p:cNvSpPr>
            <a:spLocks noGrp="1"/>
          </p:cNvSpPr>
          <p:nvPr>
            <p:ph type="ftr" sz="quarter" idx="11"/>
          </p:nvPr>
        </p:nvSpPr>
        <p:spPr>
          <a:xfrm>
            <a:off x="299932" y="6445997"/>
            <a:ext cx="3492000" cy="241674"/>
          </a:xfrm>
        </p:spPr>
        <p:txBody>
          <a:bodyPr/>
          <a:lstStyle>
            <a:lvl1pPr>
              <a:defRPr>
                <a:solidFill>
                  <a:schemeClr val="bg1"/>
                </a:solidFill>
              </a:defRPr>
            </a:lvl1pPr>
          </a:lstStyle>
          <a:p>
            <a:endParaRPr lang="fi-FI"/>
          </a:p>
        </p:txBody>
      </p:sp>
      <p:sp>
        <p:nvSpPr>
          <p:cNvPr id="19" name="Dian numeron paikkamerkki 18">
            <a:extLst>
              <a:ext uri="{FF2B5EF4-FFF2-40B4-BE49-F238E27FC236}">
                <a16:creationId xmlns:a16="http://schemas.microsoft.com/office/drawing/2014/main" id="{60A48D79-2E19-FDB3-196D-272E76C35AF0}"/>
              </a:ext>
            </a:extLst>
          </p:cNvPr>
          <p:cNvSpPr>
            <a:spLocks noGrp="1"/>
          </p:cNvSpPr>
          <p:nvPr>
            <p:ph type="sldNum" sz="quarter" idx="12"/>
          </p:nvPr>
        </p:nvSpPr>
        <p:spPr/>
        <p:txBody>
          <a:bodyPr/>
          <a:lstStyle>
            <a:lvl1pPr>
              <a:defRPr>
                <a:solidFill>
                  <a:schemeClr val="bg1"/>
                </a:solidFill>
              </a:defRPr>
            </a:lvl1pPr>
          </a:lstStyle>
          <a:p>
            <a:fld id="{CCD26548-A701-4132-A0A2-A9B09A70FF4B}" type="slidenum">
              <a:rPr lang="fi-FI" smtClean="0"/>
              <a:pPr/>
              <a:t>‹#›</a:t>
            </a:fld>
            <a:endParaRPr lang="fi-FI"/>
          </a:p>
        </p:txBody>
      </p:sp>
      <p:grpSp>
        <p:nvGrpSpPr>
          <p:cNvPr id="39" name="Ryhmä 38">
            <a:extLst>
              <a:ext uri="{FF2B5EF4-FFF2-40B4-BE49-F238E27FC236}">
                <a16:creationId xmlns:a16="http://schemas.microsoft.com/office/drawing/2014/main" id="{B2397D02-CEDF-F17F-236D-8EF9312EF58A}"/>
              </a:ext>
              <a:ext uri="{C183D7F6-B498-43B3-948B-1728B52AA6E4}">
                <adec:decorative xmlns:adec="http://schemas.microsoft.com/office/drawing/2017/decorative" val="1"/>
              </a:ext>
            </a:extLst>
          </p:cNvPr>
          <p:cNvGrpSpPr/>
          <p:nvPr userDrawn="1"/>
        </p:nvGrpSpPr>
        <p:grpSpPr>
          <a:xfrm>
            <a:off x="728593" y="285750"/>
            <a:ext cx="567211" cy="233364"/>
            <a:chOff x="728593" y="285750"/>
            <a:chExt cx="567211" cy="233364"/>
          </a:xfrm>
          <a:solidFill>
            <a:schemeClr val="bg1"/>
          </a:solidFill>
        </p:grpSpPr>
        <p:sp>
          <p:nvSpPr>
            <p:cNvPr id="23" name="Vapaamuotoinen: Muoto 22">
              <a:extLst>
                <a:ext uri="{FF2B5EF4-FFF2-40B4-BE49-F238E27FC236}">
                  <a16:creationId xmlns:a16="http://schemas.microsoft.com/office/drawing/2014/main" id="{9183C2BA-7C34-9294-EEF6-32379BA906B5}"/>
                </a:ext>
                <a:ext uri="{C183D7F6-B498-43B3-948B-1728B52AA6E4}">
                  <adec:decorative xmlns:adec="http://schemas.microsoft.com/office/drawing/2017/decorative" val="1"/>
                </a:ext>
              </a:extLst>
            </p:cNvPr>
            <p:cNvSpPr/>
            <p:nvPr/>
          </p:nvSpPr>
          <p:spPr>
            <a:xfrm>
              <a:off x="728593" y="301147"/>
              <a:ext cx="84140" cy="78492"/>
            </a:xfrm>
            <a:custGeom>
              <a:avLst/>
              <a:gdLst>
                <a:gd name="connsiteX0" fmla="*/ 1102983 w 1507598"/>
                <a:gd name="connsiteY0" fmla="*/ 0 h 1406391"/>
                <a:gd name="connsiteX1" fmla="*/ 1507598 w 1507598"/>
                <a:gd name="connsiteY1" fmla="*/ 0 h 1406391"/>
                <a:gd name="connsiteX2" fmla="*/ 1303877 w 1507598"/>
                <a:gd name="connsiteY2" fmla="*/ 523187 h 1406391"/>
                <a:gd name="connsiteX3" fmla="*/ 1079963 w 1507598"/>
                <a:gd name="connsiteY3" fmla="*/ 1153264 h 1406391"/>
                <a:gd name="connsiteX4" fmla="*/ 1033141 w 1507598"/>
                <a:gd name="connsiteY4" fmla="*/ 1295284 h 1406391"/>
                <a:gd name="connsiteX5" fmla="*/ 993929 w 1507598"/>
                <a:gd name="connsiteY5" fmla="*/ 1406392 h 1406391"/>
                <a:gd name="connsiteX6" fmla="*/ 513659 w 1507598"/>
                <a:gd name="connsiteY6" fmla="*/ 1406392 h 1406391"/>
                <a:gd name="connsiteX7" fmla="*/ 474457 w 1507598"/>
                <a:gd name="connsiteY7" fmla="*/ 1295284 h 1406391"/>
                <a:gd name="connsiteX8" fmla="*/ 427635 w 1507598"/>
                <a:gd name="connsiteY8" fmla="*/ 1153264 h 1406391"/>
                <a:gd name="connsiteX9" fmla="*/ 203707 w 1507598"/>
                <a:gd name="connsiteY9" fmla="*/ 523187 h 1406391"/>
                <a:gd name="connsiteX10" fmla="*/ 0 w 1507598"/>
                <a:gd name="connsiteY10" fmla="*/ 0 h 1406391"/>
                <a:gd name="connsiteX11" fmla="*/ 404616 w 1507598"/>
                <a:gd name="connsiteY11" fmla="*/ 0 h 1406391"/>
                <a:gd name="connsiteX12" fmla="*/ 753787 w 1507598"/>
                <a:gd name="connsiteY12" fmla="*/ 1120348 h 1406391"/>
                <a:gd name="connsiteX13" fmla="*/ 1102972 w 1507598"/>
                <a:gd name="connsiteY13" fmla="*/ 0 h 1406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07598" h="1406391">
                  <a:moveTo>
                    <a:pt x="1102983" y="0"/>
                  </a:moveTo>
                  <a:lnTo>
                    <a:pt x="1507598" y="0"/>
                  </a:lnTo>
                  <a:cubicBezTo>
                    <a:pt x="1426635" y="198787"/>
                    <a:pt x="1358662" y="373189"/>
                    <a:pt x="1303877" y="523187"/>
                  </a:cubicBezTo>
                  <a:cubicBezTo>
                    <a:pt x="1249042" y="673244"/>
                    <a:pt x="1174404" y="883219"/>
                    <a:pt x="1079963" y="1153264"/>
                  </a:cubicBezTo>
                  <a:cubicBezTo>
                    <a:pt x="1063067" y="1205766"/>
                    <a:pt x="1047441" y="1253123"/>
                    <a:pt x="1033141" y="1295284"/>
                  </a:cubicBezTo>
                  <a:cubicBezTo>
                    <a:pt x="1018788" y="1337484"/>
                    <a:pt x="1005704" y="1374543"/>
                    <a:pt x="993929" y="1406392"/>
                  </a:cubicBezTo>
                  <a:lnTo>
                    <a:pt x="513659" y="1406392"/>
                  </a:lnTo>
                  <a:cubicBezTo>
                    <a:pt x="501830" y="1374543"/>
                    <a:pt x="488760" y="1337488"/>
                    <a:pt x="474457" y="1295284"/>
                  </a:cubicBezTo>
                  <a:cubicBezTo>
                    <a:pt x="460100" y="1253123"/>
                    <a:pt x="444452" y="1205766"/>
                    <a:pt x="427635" y="1153264"/>
                  </a:cubicBezTo>
                  <a:cubicBezTo>
                    <a:pt x="333159" y="883219"/>
                    <a:pt x="258506" y="673244"/>
                    <a:pt x="203707" y="523187"/>
                  </a:cubicBezTo>
                  <a:cubicBezTo>
                    <a:pt x="148872" y="373192"/>
                    <a:pt x="80978" y="198787"/>
                    <a:pt x="0" y="0"/>
                  </a:cubicBezTo>
                  <a:lnTo>
                    <a:pt x="404616" y="0"/>
                  </a:lnTo>
                  <a:cubicBezTo>
                    <a:pt x="514236" y="386331"/>
                    <a:pt x="630639" y="786602"/>
                    <a:pt x="753787" y="1120348"/>
                  </a:cubicBezTo>
                  <a:cubicBezTo>
                    <a:pt x="876909" y="786602"/>
                    <a:pt x="993287" y="386335"/>
                    <a:pt x="1102972" y="0"/>
                  </a:cubicBezTo>
                  <a:close/>
                </a:path>
              </a:pathLst>
            </a:custGeom>
            <a:grpFill/>
            <a:ln w="361" cap="flat">
              <a:noFill/>
              <a:prstDash val="solid"/>
              <a:miter/>
            </a:ln>
          </p:spPr>
          <p:txBody>
            <a:bodyPr rtlCol="0" anchor="ctr"/>
            <a:lstStyle/>
            <a:p>
              <a:endParaRPr lang="fi-FI"/>
            </a:p>
          </p:txBody>
        </p:sp>
        <p:sp>
          <p:nvSpPr>
            <p:cNvPr id="24" name="Vapaamuotoinen: Muoto 23">
              <a:extLst>
                <a:ext uri="{FF2B5EF4-FFF2-40B4-BE49-F238E27FC236}">
                  <a16:creationId xmlns:a16="http://schemas.microsoft.com/office/drawing/2014/main" id="{E6F0066B-9DC9-6EDD-2682-21AE37DCB984}"/>
                </a:ext>
                <a:ext uri="{C183D7F6-B498-43B3-948B-1728B52AA6E4}">
                  <adec:decorative xmlns:adec="http://schemas.microsoft.com/office/drawing/2017/decorative" val="1"/>
                </a:ext>
              </a:extLst>
            </p:cNvPr>
            <p:cNvSpPr/>
            <p:nvPr/>
          </p:nvSpPr>
          <p:spPr>
            <a:xfrm>
              <a:off x="813518" y="298322"/>
              <a:ext cx="70344" cy="84142"/>
            </a:xfrm>
            <a:custGeom>
              <a:avLst/>
              <a:gdLst>
                <a:gd name="connsiteX0" fmla="*/ 905883 w 1260405"/>
                <a:gd name="connsiteY0" fmla="*/ 478149 h 1507642"/>
                <a:gd name="connsiteX1" fmla="*/ 838371 w 1260405"/>
                <a:gd name="connsiteY1" fmla="*/ 365656 h 1507642"/>
                <a:gd name="connsiteX2" fmla="*/ 630181 w 1260405"/>
                <a:gd name="connsiteY2" fmla="*/ 320647 h 1507642"/>
                <a:gd name="connsiteX3" fmla="*/ 312270 w 1260405"/>
                <a:gd name="connsiteY3" fmla="*/ 410662 h 1507642"/>
                <a:gd name="connsiteX4" fmla="*/ 56270 w 1260405"/>
                <a:gd name="connsiteY4" fmla="*/ 675057 h 1507642"/>
                <a:gd name="connsiteX5" fmla="*/ 90008 w 1260405"/>
                <a:gd name="connsiteY5" fmla="*/ 286895 h 1507642"/>
                <a:gd name="connsiteX6" fmla="*/ 140667 w 1260405"/>
                <a:gd name="connsiteY6" fmla="*/ 174373 h 1507642"/>
                <a:gd name="connsiteX7" fmla="*/ 351674 w 1260405"/>
                <a:gd name="connsiteY7" fmla="*/ 49210 h 1507642"/>
                <a:gd name="connsiteX8" fmla="*/ 658307 w 1260405"/>
                <a:gd name="connsiteY8" fmla="*/ 0 h 1507642"/>
                <a:gd name="connsiteX9" fmla="*/ 1098615 w 1260405"/>
                <a:gd name="connsiteY9" fmla="*/ 153269 h 1507642"/>
                <a:gd name="connsiteX10" fmla="*/ 1260405 w 1260405"/>
                <a:gd name="connsiteY10" fmla="*/ 601910 h 1507642"/>
                <a:gd name="connsiteX11" fmla="*/ 1257545 w 1260405"/>
                <a:gd name="connsiteY11" fmla="*/ 849438 h 1507642"/>
                <a:gd name="connsiteX12" fmla="*/ 1254736 w 1260405"/>
                <a:gd name="connsiteY12" fmla="*/ 984459 h 1507642"/>
                <a:gd name="connsiteX13" fmla="*/ 1260402 w 1260405"/>
                <a:gd name="connsiteY13" fmla="*/ 1456997 h 1507642"/>
                <a:gd name="connsiteX14" fmla="*/ 911509 w 1260405"/>
                <a:gd name="connsiteY14" fmla="*/ 1456997 h 1507642"/>
                <a:gd name="connsiteX15" fmla="*/ 922775 w 1260405"/>
                <a:gd name="connsiteY15" fmla="*/ 1220737 h 1507642"/>
                <a:gd name="connsiteX16" fmla="*/ 780690 w 1260405"/>
                <a:gd name="connsiteY16" fmla="*/ 1420436 h 1507642"/>
                <a:gd name="connsiteX17" fmla="*/ 483917 w 1260405"/>
                <a:gd name="connsiteY17" fmla="*/ 1507642 h 1507642"/>
                <a:gd name="connsiteX18" fmla="*/ 136433 w 1260405"/>
                <a:gd name="connsiteY18" fmla="*/ 1388090 h 1507642"/>
                <a:gd name="connsiteX19" fmla="*/ 0 w 1260405"/>
                <a:gd name="connsiteY19" fmla="*/ 1074470 h 1507642"/>
                <a:gd name="connsiteX20" fmla="*/ 137858 w 1260405"/>
                <a:gd name="connsiteY20" fmla="*/ 742552 h 1507642"/>
                <a:gd name="connsiteX21" fmla="*/ 506410 w 1260405"/>
                <a:gd name="connsiteY21" fmla="*/ 624420 h 1507642"/>
                <a:gd name="connsiteX22" fmla="*/ 817284 w 1260405"/>
                <a:gd name="connsiteY22" fmla="*/ 596299 h 1507642"/>
                <a:gd name="connsiteX23" fmla="*/ 905883 w 1260405"/>
                <a:gd name="connsiteY23" fmla="*/ 478142 h 1507642"/>
                <a:gd name="connsiteX24" fmla="*/ 790546 w 1260405"/>
                <a:gd name="connsiteY24" fmla="*/ 864913 h 1507642"/>
                <a:gd name="connsiteX25" fmla="*/ 562655 w 1260405"/>
                <a:gd name="connsiteY25" fmla="*/ 896015 h 1507642"/>
                <a:gd name="connsiteX26" fmla="*/ 395253 w 1260405"/>
                <a:gd name="connsiteY26" fmla="*/ 936031 h 1507642"/>
                <a:gd name="connsiteX27" fmla="*/ 337587 w 1260405"/>
                <a:gd name="connsiteY27" fmla="*/ 1050085 h 1507642"/>
                <a:gd name="connsiteX28" fmla="*/ 392448 w 1260405"/>
                <a:gd name="connsiteY28" fmla="*/ 1161182 h 1507642"/>
                <a:gd name="connsiteX29" fmla="*/ 540147 w 1260405"/>
                <a:gd name="connsiteY29" fmla="*/ 1198216 h 1507642"/>
                <a:gd name="connsiteX30" fmla="*/ 828525 w 1260405"/>
                <a:gd name="connsiteY30" fmla="*/ 1085633 h 1507642"/>
                <a:gd name="connsiteX31" fmla="*/ 922775 w 1260405"/>
                <a:gd name="connsiteY31" fmla="*/ 753805 h 1507642"/>
                <a:gd name="connsiteX32" fmla="*/ 790546 w 1260405"/>
                <a:gd name="connsiteY32" fmla="*/ 864913 h 150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2">
                  <a:moveTo>
                    <a:pt x="905883" y="478149"/>
                  </a:moveTo>
                  <a:cubicBezTo>
                    <a:pt x="905883" y="433154"/>
                    <a:pt x="883389" y="395681"/>
                    <a:pt x="838371" y="365656"/>
                  </a:cubicBezTo>
                  <a:cubicBezTo>
                    <a:pt x="793356" y="335672"/>
                    <a:pt x="723951" y="320647"/>
                    <a:pt x="630181" y="320647"/>
                  </a:cubicBezTo>
                  <a:cubicBezTo>
                    <a:pt x="517640" y="320647"/>
                    <a:pt x="411652" y="350661"/>
                    <a:pt x="312270" y="410662"/>
                  </a:cubicBezTo>
                  <a:cubicBezTo>
                    <a:pt x="212824" y="470667"/>
                    <a:pt x="127515" y="558815"/>
                    <a:pt x="56270" y="675057"/>
                  </a:cubicBezTo>
                  <a:lnTo>
                    <a:pt x="90008" y="286895"/>
                  </a:lnTo>
                  <a:cubicBezTo>
                    <a:pt x="93741" y="241900"/>
                    <a:pt x="110622" y="204386"/>
                    <a:pt x="140667" y="174373"/>
                  </a:cubicBezTo>
                  <a:cubicBezTo>
                    <a:pt x="195030" y="123739"/>
                    <a:pt x="265391" y="82036"/>
                    <a:pt x="351674" y="49210"/>
                  </a:cubicBezTo>
                  <a:cubicBezTo>
                    <a:pt x="437910" y="16431"/>
                    <a:pt x="540147" y="0"/>
                    <a:pt x="658307" y="0"/>
                  </a:cubicBezTo>
                  <a:cubicBezTo>
                    <a:pt x="843990" y="0"/>
                    <a:pt x="990734" y="51088"/>
                    <a:pt x="1098615" y="153269"/>
                  </a:cubicBezTo>
                  <a:cubicBezTo>
                    <a:pt x="1206457" y="255515"/>
                    <a:pt x="1260405" y="405012"/>
                    <a:pt x="1260405" y="601910"/>
                  </a:cubicBezTo>
                  <a:lnTo>
                    <a:pt x="1257545" y="849438"/>
                  </a:lnTo>
                  <a:cubicBezTo>
                    <a:pt x="1255667" y="885083"/>
                    <a:pt x="1254736" y="930078"/>
                    <a:pt x="1254736" y="984459"/>
                  </a:cubicBezTo>
                  <a:cubicBezTo>
                    <a:pt x="1254736" y="1181356"/>
                    <a:pt x="1256590" y="1338869"/>
                    <a:pt x="1260402" y="1456997"/>
                  </a:cubicBezTo>
                  <a:lnTo>
                    <a:pt x="911509" y="1456997"/>
                  </a:lnTo>
                  <a:lnTo>
                    <a:pt x="922775" y="1220737"/>
                  </a:lnTo>
                  <a:cubicBezTo>
                    <a:pt x="905879" y="1295752"/>
                    <a:pt x="858505" y="1362324"/>
                    <a:pt x="780690" y="1420436"/>
                  </a:cubicBezTo>
                  <a:cubicBezTo>
                    <a:pt x="702864" y="1478537"/>
                    <a:pt x="603912" y="1507642"/>
                    <a:pt x="483917" y="1507642"/>
                  </a:cubicBezTo>
                  <a:cubicBezTo>
                    <a:pt x="343224" y="1507642"/>
                    <a:pt x="227394" y="1467793"/>
                    <a:pt x="136433" y="1388090"/>
                  </a:cubicBezTo>
                  <a:cubicBezTo>
                    <a:pt x="45444" y="1308397"/>
                    <a:pt x="0" y="1203870"/>
                    <a:pt x="0" y="1074470"/>
                  </a:cubicBezTo>
                  <a:cubicBezTo>
                    <a:pt x="0" y="931967"/>
                    <a:pt x="45920" y="821317"/>
                    <a:pt x="137858" y="742552"/>
                  </a:cubicBezTo>
                  <a:cubicBezTo>
                    <a:pt x="229706" y="663790"/>
                    <a:pt x="352590" y="624420"/>
                    <a:pt x="506410" y="624420"/>
                  </a:cubicBezTo>
                  <a:cubicBezTo>
                    <a:pt x="654542" y="624420"/>
                    <a:pt x="758179" y="615045"/>
                    <a:pt x="817284" y="596299"/>
                  </a:cubicBezTo>
                  <a:cubicBezTo>
                    <a:pt x="876350" y="577553"/>
                    <a:pt x="905883" y="538187"/>
                    <a:pt x="905883" y="478142"/>
                  </a:cubicBezTo>
                  <a:close/>
                  <a:moveTo>
                    <a:pt x="790546" y="864913"/>
                  </a:moveTo>
                  <a:cubicBezTo>
                    <a:pt x="734301" y="885642"/>
                    <a:pt x="658307" y="896015"/>
                    <a:pt x="562655" y="896015"/>
                  </a:cubicBezTo>
                  <a:cubicBezTo>
                    <a:pt x="489514" y="896015"/>
                    <a:pt x="433701" y="909349"/>
                    <a:pt x="395253" y="936031"/>
                  </a:cubicBezTo>
                  <a:cubicBezTo>
                    <a:pt x="356791" y="962688"/>
                    <a:pt x="337587" y="1000734"/>
                    <a:pt x="337587" y="1050085"/>
                  </a:cubicBezTo>
                  <a:cubicBezTo>
                    <a:pt x="337587" y="1099497"/>
                    <a:pt x="355904" y="1136531"/>
                    <a:pt x="392448" y="1161182"/>
                  </a:cubicBezTo>
                  <a:cubicBezTo>
                    <a:pt x="429031" y="1185906"/>
                    <a:pt x="478251" y="1198216"/>
                    <a:pt x="540147" y="1198216"/>
                  </a:cubicBezTo>
                  <a:cubicBezTo>
                    <a:pt x="669574" y="1196287"/>
                    <a:pt x="765662" y="1158734"/>
                    <a:pt x="828525" y="1085633"/>
                  </a:cubicBezTo>
                  <a:cubicBezTo>
                    <a:pt x="891352" y="1012597"/>
                    <a:pt x="922775" y="901947"/>
                    <a:pt x="922775" y="753805"/>
                  </a:cubicBezTo>
                  <a:cubicBezTo>
                    <a:pt x="890855" y="807129"/>
                    <a:pt x="846832" y="844177"/>
                    <a:pt x="790546" y="864913"/>
                  </a:cubicBezTo>
                  <a:close/>
                </a:path>
              </a:pathLst>
            </a:custGeom>
            <a:grpFill/>
            <a:ln w="361" cap="flat">
              <a:noFill/>
              <a:prstDash val="solid"/>
              <a:miter/>
            </a:ln>
          </p:spPr>
          <p:txBody>
            <a:bodyPr rtlCol="0" anchor="ctr"/>
            <a:lstStyle/>
            <a:p>
              <a:endParaRPr lang="fi-FI"/>
            </a:p>
          </p:txBody>
        </p:sp>
        <p:sp>
          <p:nvSpPr>
            <p:cNvPr id="25" name="Vapaamuotoinen: Muoto 24">
              <a:extLst>
                <a:ext uri="{FF2B5EF4-FFF2-40B4-BE49-F238E27FC236}">
                  <a16:creationId xmlns:a16="http://schemas.microsoft.com/office/drawing/2014/main" id="{395E1217-FF82-C54D-A4FB-3BBB9EF95CFC}"/>
                </a:ext>
                <a:ext uri="{C183D7F6-B498-43B3-948B-1728B52AA6E4}">
                  <adec:decorative xmlns:adec="http://schemas.microsoft.com/office/drawing/2017/decorative" val="1"/>
                </a:ext>
              </a:extLst>
            </p:cNvPr>
            <p:cNvSpPr/>
            <p:nvPr/>
          </p:nvSpPr>
          <p:spPr>
            <a:xfrm>
              <a:off x="900235" y="298322"/>
              <a:ext cx="73170" cy="81316"/>
            </a:xfrm>
            <a:custGeom>
              <a:avLst/>
              <a:gdLst>
                <a:gd name="connsiteX0" fmla="*/ 354494 w 1311046"/>
                <a:gd name="connsiteY0" fmla="*/ 1457001 h 1457000"/>
                <a:gd name="connsiteX1" fmla="*/ 343224 w 1311046"/>
                <a:gd name="connsiteY1" fmla="*/ 753812 h 1457000"/>
                <a:gd name="connsiteX2" fmla="*/ 343224 w 1311046"/>
                <a:gd name="connsiteY2" fmla="*/ 624427 h 1457000"/>
                <a:gd name="connsiteX3" fmla="*/ 451564 w 1311046"/>
                <a:gd name="connsiteY3" fmla="*/ 412061 h 1457000"/>
                <a:gd name="connsiteX4" fmla="*/ 669595 w 1311046"/>
                <a:gd name="connsiteY4" fmla="*/ 331889 h 1457000"/>
                <a:gd name="connsiteX5" fmla="*/ 889026 w 1311046"/>
                <a:gd name="connsiteY5" fmla="*/ 421905 h 1457000"/>
                <a:gd name="connsiteX6" fmla="*/ 967833 w 1311046"/>
                <a:gd name="connsiteY6" fmla="*/ 663797 h 1457000"/>
                <a:gd name="connsiteX7" fmla="*/ 967833 w 1311046"/>
                <a:gd name="connsiteY7" fmla="*/ 753812 h 1457000"/>
                <a:gd name="connsiteX8" fmla="*/ 956541 w 1311046"/>
                <a:gd name="connsiteY8" fmla="*/ 1457001 h 1457000"/>
                <a:gd name="connsiteX9" fmla="*/ 1311046 w 1311046"/>
                <a:gd name="connsiteY9" fmla="*/ 1457001 h 1457000"/>
                <a:gd name="connsiteX10" fmla="*/ 1299780 w 1311046"/>
                <a:gd name="connsiteY10" fmla="*/ 753812 h 1457000"/>
                <a:gd name="connsiteX11" fmla="*/ 1299780 w 1311046"/>
                <a:gd name="connsiteY11" fmla="*/ 556904 h 1457000"/>
                <a:gd name="connsiteX12" fmla="*/ 1164742 w 1311046"/>
                <a:gd name="connsiteY12" fmla="*/ 144825 h 1457000"/>
                <a:gd name="connsiteX13" fmla="*/ 810263 w 1311046"/>
                <a:gd name="connsiteY13" fmla="*/ 0 h 1457000"/>
                <a:gd name="connsiteX14" fmla="*/ 495172 w 1311046"/>
                <a:gd name="connsiteY14" fmla="*/ 94216 h 1457000"/>
                <a:gd name="connsiteX15" fmla="*/ 337612 w 1311046"/>
                <a:gd name="connsiteY15" fmla="*/ 354403 h 1457000"/>
                <a:gd name="connsiteX16" fmla="*/ 348879 w 1311046"/>
                <a:gd name="connsiteY16" fmla="*/ 50605 h 1457000"/>
                <a:gd name="connsiteX17" fmla="*/ 0 w 1311046"/>
                <a:gd name="connsiteY17" fmla="*/ 50605 h 1457000"/>
                <a:gd name="connsiteX18" fmla="*/ 11266 w 1311046"/>
                <a:gd name="connsiteY18" fmla="*/ 753808 h 1457000"/>
                <a:gd name="connsiteX19" fmla="*/ 0 w 1311046"/>
                <a:gd name="connsiteY19" fmla="*/ 1456997 h 1457000"/>
                <a:gd name="connsiteX20" fmla="*/ 354497 w 1311046"/>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6" h="1457000">
                  <a:moveTo>
                    <a:pt x="354494" y="1457001"/>
                  </a:moveTo>
                  <a:cubicBezTo>
                    <a:pt x="346971" y="1278889"/>
                    <a:pt x="343224" y="1044507"/>
                    <a:pt x="343224" y="753812"/>
                  </a:cubicBezTo>
                  <a:lnTo>
                    <a:pt x="343224" y="624427"/>
                  </a:lnTo>
                  <a:cubicBezTo>
                    <a:pt x="360120" y="536305"/>
                    <a:pt x="396216" y="465493"/>
                    <a:pt x="451564" y="412061"/>
                  </a:cubicBezTo>
                  <a:cubicBezTo>
                    <a:pt x="506868" y="358611"/>
                    <a:pt x="579576" y="331889"/>
                    <a:pt x="669595" y="331889"/>
                  </a:cubicBezTo>
                  <a:cubicBezTo>
                    <a:pt x="763361" y="331889"/>
                    <a:pt x="836503" y="361928"/>
                    <a:pt x="889026" y="421905"/>
                  </a:cubicBezTo>
                  <a:cubicBezTo>
                    <a:pt x="941514" y="481935"/>
                    <a:pt x="967833" y="562557"/>
                    <a:pt x="967833" y="663797"/>
                  </a:cubicBezTo>
                  <a:lnTo>
                    <a:pt x="967833" y="753812"/>
                  </a:lnTo>
                  <a:cubicBezTo>
                    <a:pt x="967833" y="1044507"/>
                    <a:pt x="964021" y="1278889"/>
                    <a:pt x="956541" y="1457001"/>
                  </a:cubicBezTo>
                  <a:lnTo>
                    <a:pt x="1311046" y="1457001"/>
                  </a:lnTo>
                  <a:cubicBezTo>
                    <a:pt x="1303513" y="1278889"/>
                    <a:pt x="1299780" y="1044507"/>
                    <a:pt x="1299780" y="753812"/>
                  </a:cubicBezTo>
                  <a:lnTo>
                    <a:pt x="1299780" y="556904"/>
                  </a:lnTo>
                  <a:cubicBezTo>
                    <a:pt x="1299780" y="378792"/>
                    <a:pt x="1254765" y="241431"/>
                    <a:pt x="1164742" y="144825"/>
                  </a:cubicBezTo>
                  <a:cubicBezTo>
                    <a:pt x="1074723" y="48272"/>
                    <a:pt x="956541" y="0"/>
                    <a:pt x="810263" y="0"/>
                  </a:cubicBezTo>
                  <a:cubicBezTo>
                    <a:pt x="678957" y="0"/>
                    <a:pt x="573925" y="31405"/>
                    <a:pt x="495172" y="94216"/>
                  </a:cubicBezTo>
                  <a:cubicBezTo>
                    <a:pt x="416390" y="157066"/>
                    <a:pt x="363853" y="243757"/>
                    <a:pt x="337612" y="354403"/>
                  </a:cubicBezTo>
                  <a:lnTo>
                    <a:pt x="348879" y="50605"/>
                  </a:lnTo>
                  <a:lnTo>
                    <a:pt x="0" y="50605"/>
                  </a:lnTo>
                  <a:cubicBezTo>
                    <a:pt x="7472" y="230636"/>
                    <a:pt x="11266" y="465068"/>
                    <a:pt x="11266" y="753808"/>
                  </a:cubicBezTo>
                  <a:cubicBezTo>
                    <a:pt x="11266" y="1044503"/>
                    <a:pt x="7472" y="1278885"/>
                    <a:pt x="0" y="1456997"/>
                  </a:cubicBezTo>
                  <a:lnTo>
                    <a:pt x="354497" y="1456997"/>
                  </a:lnTo>
                  <a:close/>
                </a:path>
              </a:pathLst>
            </a:custGeom>
            <a:grpFill/>
            <a:ln w="361" cap="flat">
              <a:noFill/>
              <a:prstDash val="solid"/>
              <a:miter/>
            </a:ln>
          </p:spPr>
          <p:txBody>
            <a:bodyPr rtlCol="0" anchor="ctr"/>
            <a:lstStyle/>
            <a:p>
              <a:endParaRPr lang="fi-FI"/>
            </a:p>
          </p:txBody>
        </p:sp>
        <p:sp>
          <p:nvSpPr>
            <p:cNvPr id="26" name="Vapaamuotoinen: Muoto 25">
              <a:extLst>
                <a:ext uri="{FF2B5EF4-FFF2-40B4-BE49-F238E27FC236}">
                  <a16:creationId xmlns:a16="http://schemas.microsoft.com/office/drawing/2014/main" id="{174F637A-2E3F-6FA4-0F2E-BD35CC51B3CB}"/>
                </a:ext>
                <a:ext uri="{C183D7F6-B498-43B3-948B-1728B52AA6E4}">
                  <adec:decorative xmlns:adec="http://schemas.microsoft.com/office/drawing/2017/decorative" val="1"/>
                </a:ext>
              </a:extLst>
            </p:cNvPr>
            <p:cNvSpPr/>
            <p:nvPr/>
          </p:nvSpPr>
          <p:spPr>
            <a:xfrm>
              <a:off x="987443" y="285750"/>
              <a:ext cx="54642" cy="96715"/>
            </a:xfrm>
            <a:custGeom>
              <a:avLst/>
              <a:gdLst>
                <a:gd name="connsiteX0" fmla="*/ 579576 w 979063"/>
                <a:gd name="connsiteY0" fmla="*/ 1732909 h 1732912"/>
                <a:gd name="connsiteX1" fmla="*/ 900311 w 979063"/>
                <a:gd name="connsiteY1" fmla="*/ 1654147 h 1732912"/>
                <a:gd name="connsiteX2" fmla="*/ 942505 w 979063"/>
                <a:gd name="connsiteY2" fmla="*/ 1610562 h 1732912"/>
                <a:gd name="connsiteX3" fmla="*/ 956556 w 979063"/>
                <a:gd name="connsiteY3" fmla="*/ 1547254 h 1732912"/>
                <a:gd name="connsiteX4" fmla="*/ 979063 w 979063"/>
                <a:gd name="connsiteY4" fmla="*/ 1147834 h 1732912"/>
                <a:gd name="connsiteX5" fmla="*/ 624595 w 979063"/>
                <a:gd name="connsiteY5" fmla="*/ 1400991 h 1732912"/>
                <a:gd name="connsiteX6" fmla="*/ 343238 w 979063"/>
                <a:gd name="connsiteY6" fmla="*/ 1085954 h 1732912"/>
                <a:gd name="connsiteX7" fmla="*/ 343238 w 979063"/>
                <a:gd name="connsiteY7" fmla="*/ 590923 h 1732912"/>
                <a:gd name="connsiteX8" fmla="*/ 905922 w 979063"/>
                <a:gd name="connsiteY8" fmla="*/ 590923 h 1732912"/>
                <a:gd name="connsiteX9" fmla="*/ 905922 w 979063"/>
                <a:gd name="connsiteY9" fmla="*/ 275872 h 1732912"/>
                <a:gd name="connsiteX10" fmla="*/ 343238 w 979063"/>
                <a:gd name="connsiteY10" fmla="*/ 275872 h 1732912"/>
                <a:gd name="connsiteX11" fmla="*/ 346073 w 979063"/>
                <a:gd name="connsiteY11" fmla="*/ 152115 h 1732912"/>
                <a:gd name="connsiteX12" fmla="*/ 346073 w 979063"/>
                <a:gd name="connsiteY12" fmla="*/ 0 h 1732912"/>
                <a:gd name="connsiteX13" fmla="*/ 2845 w 979063"/>
                <a:gd name="connsiteY13" fmla="*/ 0 h 1732912"/>
                <a:gd name="connsiteX14" fmla="*/ 0 w 979063"/>
                <a:gd name="connsiteY14" fmla="*/ 1085958 h 1732912"/>
                <a:gd name="connsiteX15" fmla="*/ 157556 w 979063"/>
                <a:gd name="connsiteY15" fmla="*/ 1568351 h 1732912"/>
                <a:gd name="connsiteX16" fmla="*/ 579576 w 979063"/>
                <a:gd name="connsiteY16" fmla="*/ 1732913 h 173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9063" h="1732912">
                  <a:moveTo>
                    <a:pt x="579576" y="1732909"/>
                  </a:moveTo>
                  <a:cubicBezTo>
                    <a:pt x="714639" y="1732909"/>
                    <a:pt x="821529" y="1706609"/>
                    <a:pt x="900311" y="1654147"/>
                  </a:cubicBezTo>
                  <a:cubicBezTo>
                    <a:pt x="920925" y="1639177"/>
                    <a:pt x="934975" y="1624606"/>
                    <a:pt x="942505" y="1610562"/>
                  </a:cubicBezTo>
                  <a:cubicBezTo>
                    <a:pt x="949974" y="1596475"/>
                    <a:pt x="954677" y="1575385"/>
                    <a:pt x="956556" y="1547254"/>
                  </a:cubicBezTo>
                  <a:lnTo>
                    <a:pt x="979063" y="1147834"/>
                  </a:lnTo>
                  <a:cubicBezTo>
                    <a:pt x="904043" y="1316600"/>
                    <a:pt x="785887" y="1400991"/>
                    <a:pt x="624595" y="1400991"/>
                  </a:cubicBezTo>
                  <a:cubicBezTo>
                    <a:pt x="437008" y="1400991"/>
                    <a:pt x="343238" y="1295994"/>
                    <a:pt x="343238" y="1085954"/>
                  </a:cubicBezTo>
                  <a:lnTo>
                    <a:pt x="343238" y="590923"/>
                  </a:lnTo>
                  <a:lnTo>
                    <a:pt x="905922" y="590923"/>
                  </a:lnTo>
                  <a:lnTo>
                    <a:pt x="905922" y="275872"/>
                  </a:lnTo>
                  <a:lnTo>
                    <a:pt x="343238" y="275872"/>
                  </a:lnTo>
                  <a:cubicBezTo>
                    <a:pt x="343238" y="219613"/>
                    <a:pt x="346073" y="178451"/>
                    <a:pt x="346073" y="152115"/>
                  </a:cubicBezTo>
                  <a:lnTo>
                    <a:pt x="346073" y="0"/>
                  </a:lnTo>
                  <a:lnTo>
                    <a:pt x="2845" y="0"/>
                  </a:lnTo>
                  <a:cubicBezTo>
                    <a:pt x="2845" y="46910"/>
                    <a:pt x="0" y="973465"/>
                    <a:pt x="0" y="1085958"/>
                  </a:cubicBezTo>
                  <a:cubicBezTo>
                    <a:pt x="0" y="1297901"/>
                    <a:pt x="52513" y="1458667"/>
                    <a:pt x="157556" y="1568351"/>
                  </a:cubicBezTo>
                  <a:cubicBezTo>
                    <a:pt x="262603" y="1678049"/>
                    <a:pt x="403256" y="1732913"/>
                    <a:pt x="579576" y="1732913"/>
                  </a:cubicBezTo>
                  <a:close/>
                </a:path>
              </a:pathLst>
            </a:custGeom>
            <a:grpFill/>
            <a:ln w="361" cap="flat">
              <a:noFill/>
              <a:prstDash val="solid"/>
              <a:miter/>
            </a:ln>
          </p:spPr>
          <p:txBody>
            <a:bodyPr rtlCol="0" anchor="ctr"/>
            <a:lstStyle/>
            <a:p>
              <a:endParaRPr lang="fi-FI"/>
            </a:p>
          </p:txBody>
        </p:sp>
        <p:sp>
          <p:nvSpPr>
            <p:cNvPr id="27" name="Vapaamuotoinen: Muoto 26">
              <a:extLst>
                <a:ext uri="{FF2B5EF4-FFF2-40B4-BE49-F238E27FC236}">
                  <a16:creationId xmlns:a16="http://schemas.microsoft.com/office/drawing/2014/main" id="{17449966-2602-5B4E-3902-F6E0FBE7DDA0}"/>
                </a:ext>
                <a:ext uri="{C183D7F6-B498-43B3-948B-1728B52AA6E4}">
                  <adec:decorative xmlns:adec="http://schemas.microsoft.com/office/drawing/2017/decorative" val="1"/>
                </a:ext>
              </a:extLst>
            </p:cNvPr>
            <p:cNvSpPr/>
            <p:nvPr/>
          </p:nvSpPr>
          <p:spPr>
            <a:xfrm>
              <a:off x="1222635" y="298322"/>
              <a:ext cx="73169" cy="81316"/>
            </a:xfrm>
            <a:custGeom>
              <a:avLst/>
              <a:gdLst>
                <a:gd name="connsiteX0" fmla="*/ 956527 w 1311020"/>
                <a:gd name="connsiteY0" fmla="*/ 1457001 h 1457000"/>
                <a:gd name="connsiteX1" fmla="*/ 1311021 w 1311020"/>
                <a:gd name="connsiteY1" fmla="*/ 1457001 h 1457000"/>
                <a:gd name="connsiteX2" fmla="*/ 1299765 w 1311020"/>
                <a:gd name="connsiteY2" fmla="*/ 753812 h 1457000"/>
                <a:gd name="connsiteX3" fmla="*/ 1299765 w 1311020"/>
                <a:gd name="connsiteY3" fmla="*/ 556904 h 1457000"/>
                <a:gd name="connsiteX4" fmla="*/ 1164717 w 1311020"/>
                <a:gd name="connsiteY4" fmla="*/ 144825 h 1457000"/>
                <a:gd name="connsiteX5" fmla="*/ 810248 w 1311020"/>
                <a:gd name="connsiteY5" fmla="*/ 0 h 1457000"/>
                <a:gd name="connsiteX6" fmla="*/ 495143 w 1311020"/>
                <a:gd name="connsiteY6" fmla="*/ 94216 h 1457000"/>
                <a:gd name="connsiteX7" fmla="*/ 337587 w 1311020"/>
                <a:gd name="connsiteY7" fmla="*/ 354403 h 1457000"/>
                <a:gd name="connsiteX8" fmla="*/ 348853 w 1311020"/>
                <a:gd name="connsiteY8" fmla="*/ 50605 h 1457000"/>
                <a:gd name="connsiteX9" fmla="*/ 0 w 1311020"/>
                <a:gd name="connsiteY9" fmla="*/ 50605 h 1457000"/>
                <a:gd name="connsiteX10" fmla="*/ 11241 w 1311020"/>
                <a:gd name="connsiteY10" fmla="*/ 753808 h 1457000"/>
                <a:gd name="connsiteX11" fmla="*/ 0 w 1311020"/>
                <a:gd name="connsiteY11" fmla="*/ 1456997 h 1457000"/>
                <a:gd name="connsiteX12" fmla="*/ 354483 w 1311020"/>
                <a:gd name="connsiteY12" fmla="*/ 1456997 h 1457000"/>
                <a:gd name="connsiteX13" fmla="*/ 343217 w 1311020"/>
                <a:gd name="connsiteY13" fmla="*/ 753808 h 1457000"/>
                <a:gd name="connsiteX14" fmla="*/ 343217 w 1311020"/>
                <a:gd name="connsiteY14" fmla="*/ 624423 h 1457000"/>
                <a:gd name="connsiteX15" fmla="*/ 451538 w 1311020"/>
                <a:gd name="connsiteY15" fmla="*/ 412058 h 1457000"/>
                <a:gd name="connsiteX16" fmla="*/ 669585 w 1311020"/>
                <a:gd name="connsiteY16" fmla="*/ 331886 h 1457000"/>
                <a:gd name="connsiteX17" fmla="*/ 889005 w 1311020"/>
                <a:gd name="connsiteY17" fmla="*/ 421901 h 1457000"/>
                <a:gd name="connsiteX18" fmla="*/ 967797 w 1311020"/>
                <a:gd name="connsiteY18" fmla="*/ 663793 h 1457000"/>
                <a:gd name="connsiteX19" fmla="*/ 967797 w 1311020"/>
                <a:gd name="connsiteY19" fmla="*/ 753808 h 1457000"/>
                <a:gd name="connsiteX20" fmla="*/ 956530 w 1311020"/>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20" h="1457000">
                  <a:moveTo>
                    <a:pt x="956527" y="1457001"/>
                  </a:moveTo>
                  <a:lnTo>
                    <a:pt x="1311021" y="1457001"/>
                  </a:lnTo>
                  <a:cubicBezTo>
                    <a:pt x="1303502" y="1278889"/>
                    <a:pt x="1299765" y="1044507"/>
                    <a:pt x="1299765" y="753812"/>
                  </a:cubicBezTo>
                  <a:lnTo>
                    <a:pt x="1299765" y="556904"/>
                  </a:lnTo>
                  <a:cubicBezTo>
                    <a:pt x="1299765" y="378792"/>
                    <a:pt x="1254750" y="241431"/>
                    <a:pt x="1164717" y="144825"/>
                  </a:cubicBezTo>
                  <a:cubicBezTo>
                    <a:pt x="1074683" y="48272"/>
                    <a:pt x="956527" y="0"/>
                    <a:pt x="810248" y="0"/>
                  </a:cubicBezTo>
                  <a:cubicBezTo>
                    <a:pt x="678932" y="0"/>
                    <a:pt x="573896" y="31405"/>
                    <a:pt x="495143" y="94216"/>
                  </a:cubicBezTo>
                  <a:cubicBezTo>
                    <a:pt x="416379" y="157066"/>
                    <a:pt x="363827" y="243757"/>
                    <a:pt x="337587" y="354403"/>
                  </a:cubicBezTo>
                  <a:lnTo>
                    <a:pt x="348853" y="50605"/>
                  </a:lnTo>
                  <a:lnTo>
                    <a:pt x="0" y="50605"/>
                  </a:lnTo>
                  <a:cubicBezTo>
                    <a:pt x="7458" y="230636"/>
                    <a:pt x="11241" y="465068"/>
                    <a:pt x="11241" y="753808"/>
                  </a:cubicBezTo>
                  <a:cubicBezTo>
                    <a:pt x="11241" y="1044503"/>
                    <a:pt x="7458" y="1278885"/>
                    <a:pt x="0" y="1456997"/>
                  </a:cubicBezTo>
                  <a:lnTo>
                    <a:pt x="354483" y="1456997"/>
                  </a:lnTo>
                  <a:cubicBezTo>
                    <a:pt x="346949" y="1278885"/>
                    <a:pt x="343217" y="1044503"/>
                    <a:pt x="343217" y="753808"/>
                  </a:cubicBezTo>
                  <a:lnTo>
                    <a:pt x="343217" y="624423"/>
                  </a:lnTo>
                  <a:cubicBezTo>
                    <a:pt x="360098" y="536301"/>
                    <a:pt x="396195" y="465490"/>
                    <a:pt x="451538" y="412058"/>
                  </a:cubicBezTo>
                  <a:cubicBezTo>
                    <a:pt x="506842" y="358607"/>
                    <a:pt x="579565" y="331886"/>
                    <a:pt x="669585" y="331886"/>
                  </a:cubicBezTo>
                  <a:cubicBezTo>
                    <a:pt x="763351" y="331886"/>
                    <a:pt x="836492" y="361925"/>
                    <a:pt x="889005" y="421901"/>
                  </a:cubicBezTo>
                  <a:cubicBezTo>
                    <a:pt x="941517" y="481931"/>
                    <a:pt x="967797" y="562554"/>
                    <a:pt x="967797" y="663793"/>
                  </a:cubicBezTo>
                  <a:lnTo>
                    <a:pt x="967797" y="753808"/>
                  </a:lnTo>
                  <a:cubicBezTo>
                    <a:pt x="967797" y="1044503"/>
                    <a:pt x="964013" y="1278885"/>
                    <a:pt x="956530" y="1456997"/>
                  </a:cubicBezTo>
                  <a:close/>
                </a:path>
              </a:pathLst>
            </a:custGeom>
            <a:grpFill/>
            <a:ln w="361" cap="flat">
              <a:noFill/>
              <a:prstDash val="solid"/>
              <a:miter/>
            </a:ln>
          </p:spPr>
          <p:txBody>
            <a:bodyPr rtlCol="0" anchor="ctr"/>
            <a:lstStyle/>
            <a:p>
              <a:endParaRPr lang="fi-FI"/>
            </a:p>
          </p:txBody>
        </p:sp>
        <p:sp>
          <p:nvSpPr>
            <p:cNvPr id="28" name="Vapaamuotoinen: Muoto 27">
              <a:extLst>
                <a:ext uri="{FF2B5EF4-FFF2-40B4-BE49-F238E27FC236}">
                  <a16:creationId xmlns:a16="http://schemas.microsoft.com/office/drawing/2014/main" id="{F6742146-4887-910F-B904-715EBC3A9663}"/>
                </a:ext>
                <a:ext uri="{C183D7F6-B498-43B3-948B-1728B52AA6E4}">
                  <adec:decorative xmlns:adec="http://schemas.microsoft.com/office/drawing/2017/decorative" val="1"/>
                </a:ext>
              </a:extLst>
            </p:cNvPr>
            <p:cNvSpPr/>
            <p:nvPr/>
          </p:nvSpPr>
          <p:spPr>
            <a:xfrm>
              <a:off x="728885" y="408156"/>
              <a:ext cx="79764" cy="84141"/>
            </a:xfrm>
            <a:custGeom>
              <a:avLst/>
              <a:gdLst>
                <a:gd name="connsiteX0" fmla="*/ 1354673 w 1429184"/>
                <a:gd name="connsiteY0" fmla="*/ 379697 h 1507609"/>
                <a:gd name="connsiteX1" fmla="*/ 1429185 w 1429184"/>
                <a:gd name="connsiteY1" fmla="*/ 736974 h 1507609"/>
                <a:gd name="connsiteX2" fmla="*/ 1429185 w 1429184"/>
                <a:gd name="connsiteY2" fmla="*/ 849441 h 1507609"/>
                <a:gd name="connsiteX3" fmla="*/ 362933 w 1429184"/>
                <a:gd name="connsiteY3" fmla="*/ 849441 h 1507609"/>
                <a:gd name="connsiteX4" fmla="*/ 521888 w 1429184"/>
                <a:gd name="connsiteY4" fmla="*/ 1102634 h 1507609"/>
                <a:gd name="connsiteX5" fmla="*/ 815903 w 1429184"/>
                <a:gd name="connsiteY5" fmla="*/ 1181345 h 1507609"/>
                <a:gd name="connsiteX6" fmla="*/ 1156285 w 1429184"/>
                <a:gd name="connsiteY6" fmla="*/ 1116642 h 1507609"/>
                <a:gd name="connsiteX7" fmla="*/ 1342004 w 1429184"/>
                <a:gd name="connsiteY7" fmla="*/ 956309 h 1507609"/>
                <a:gd name="connsiteX8" fmla="*/ 1305410 w 1429184"/>
                <a:gd name="connsiteY8" fmla="*/ 1276974 h 1507609"/>
                <a:gd name="connsiteX9" fmla="*/ 1249150 w 1429184"/>
                <a:gd name="connsiteY9" fmla="*/ 1386673 h 1507609"/>
                <a:gd name="connsiteX10" fmla="*/ 1077518 w 1429184"/>
                <a:gd name="connsiteY10" fmla="*/ 1472473 h 1507609"/>
                <a:gd name="connsiteX11" fmla="*/ 793381 w 1429184"/>
                <a:gd name="connsiteY11" fmla="*/ 1507610 h 1507609"/>
                <a:gd name="connsiteX12" fmla="*/ 364325 w 1429184"/>
                <a:gd name="connsiteY12" fmla="*/ 1406381 h 1507609"/>
                <a:gd name="connsiteX13" fmla="*/ 92843 w 1429184"/>
                <a:gd name="connsiteY13" fmla="*/ 1133556 h 1507609"/>
                <a:gd name="connsiteX14" fmla="*/ 0 w 1429184"/>
                <a:gd name="connsiteY14" fmla="*/ 753812 h 1507609"/>
                <a:gd name="connsiteX15" fmla="*/ 95649 w 1429184"/>
                <a:gd name="connsiteY15" fmla="*/ 357216 h 1507609"/>
                <a:gd name="connsiteX16" fmla="*/ 360124 w 1429184"/>
                <a:gd name="connsiteY16" fmla="*/ 92810 h 1507609"/>
                <a:gd name="connsiteX17" fmla="*/ 742726 w 1429184"/>
                <a:gd name="connsiteY17" fmla="*/ 0 h 1507609"/>
                <a:gd name="connsiteX18" fmla="*/ 1126767 w 1429184"/>
                <a:gd name="connsiteY18" fmla="*/ 105458 h 1507609"/>
                <a:gd name="connsiteX19" fmla="*/ 1354673 w 1429184"/>
                <a:gd name="connsiteY19" fmla="*/ 379693 h 1507609"/>
                <a:gd name="connsiteX20" fmla="*/ 1069101 w 1429184"/>
                <a:gd name="connsiteY20" fmla="*/ 579421 h 1507609"/>
                <a:gd name="connsiteX21" fmla="*/ 963596 w 1429184"/>
                <a:gd name="connsiteY21" fmla="*/ 388152 h 1507609"/>
                <a:gd name="connsiteX22" fmla="*/ 742729 w 1429184"/>
                <a:gd name="connsiteY22" fmla="*/ 314990 h 1507609"/>
                <a:gd name="connsiteX23" fmla="*/ 495190 w 1429184"/>
                <a:gd name="connsiteY23" fmla="*/ 386778 h 1507609"/>
                <a:gd name="connsiteX24" fmla="*/ 365753 w 1429184"/>
                <a:gd name="connsiteY24" fmla="*/ 579418 h 1507609"/>
                <a:gd name="connsiteX25" fmla="*/ 1069101 w 1429184"/>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4" h="1507609">
                  <a:moveTo>
                    <a:pt x="1354673" y="379697"/>
                  </a:moveTo>
                  <a:cubicBezTo>
                    <a:pt x="1404311" y="492240"/>
                    <a:pt x="1429185" y="611324"/>
                    <a:pt x="1429185" y="736974"/>
                  </a:cubicBezTo>
                  <a:lnTo>
                    <a:pt x="1429185" y="849441"/>
                  </a:lnTo>
                  <a:lnTo>
                    <a:pt x="362933" y="849441"/>
                  </a:lnTo>
                  <a:cubicBezTo>
                    <a:pt x="387269" y="965753"/>
                    <a:pt x="440315" y="1050157"/>
                    <a:pt x="521888" y="1102634"/>
                  </a:cubicBezTo>
                  <a:cubicBezTo>
                    <a:pt x="603472" y="1155121"/>
                    <a:pt x="701443" y="1181345"/>
                    <a:pt x="815903" y="1181345"/>
                  </a:cubicBezTo>
                  <a:cubicBezTo>
                    <a:pt x="956556" y="1181345"/>
                    <a:pt x="1070024" y="1159809"/>
                    <a:pt x="1156285" y="1116642"/>
                  </a:cubicBezTo>
                  <a:cubicBezTo>
                    <a:pt x="1242547" y="1073565"/>
                    <a:pt x="1304454" y="1020100"/>
                    <a:pt x="1342004" y="956309"/>
                  </a:cubicBezTo>
                  <a:lnTo>
                    <a:pt x="1305410" y="1276974"/>
                  </a:lnTo>
                  <a:cubicBezTo>
                    <a:pt x="1297876" y="1329516"/>
                    <a:pt x="1279105" y="1366048"/>
                    <a:pt x="1249150" y="1386673"/>
                  </a:cubicBezTo>
                  <a:cubicBezTo>
                    <a:pt x="1202242" y="1420443"/>
                    <a:pt x="1145044" y="1449065"/>
                    <a:pt x="1077518" y="1472473"/>
                  </a:cubicBezTo>
                  <a:cubicBezTo>
                    <a:pt x="1010006" y="1495931"/>
                    <a:pt x="915284" y="1507610"/>
                    <a:pt x="793381" y="1507610"/>
                  </a:cubicBezTo>
                  <a:cubicBezTo>
                    <a:pt x="626438" y="1507610"/>
                    <a:pt x="483412" y="1473904"/>
                    <a:pt x="364325" y="1406381"/>
                  </a:cubicBezTo>
                  <a:cubicBezTo>
                    <a:pt x="245217" y="1338883"/>
                    <a:pt x="154750" y="1247953"/>
                    <a:pt x="92843" y="1133556"/>
                  </a:cubicBezTo>
                  <a:cubicBezTo>
                    <a:pt x="30943" y="1019170"/>
                    <a:pt x="0" y="892605"/>
                    <a:pt x="0" y="753812"/>
                  </a:cubicBezTo>
                  <a:cubicBezTo>
                    <a:pt x="0" y="603795"/>
                    <a:pt x="31870" y="471616"/>
                    <a:pt x="95649" y="357216"/>
                  </a:cubicBezTo>
                  <a:cubicBezTo>
                    <a:pt x="159417" y="242844"/>
                    <a:pt x="247582" y="154672"/>
                    <a:pt x="360124" y="92810"/>
                  </a:cubicBezTo>
                  <a:cubicBezTo>
                    <a:pt x="472665" y="30911"/>
                    <a:pt x="600183" y="0"/>
                    <a:pt x="742726" y="0"/>
                  </a:cubicBezTo>
                  <a:cubicBezTo>
                    <a:pt x="896513" y="0"/>
                    <a:pt x="1024515" y="35137"/>
                    <a:pt x="1126767" y="105458"/>
                  </a:cubicBezTo>
                  <a:cubicBezTo>
                    <a:pt x="1228972" y="175801"/>
                    <a:pt x="1304930" y="267226"/>
                    <a:pt x="1354673" y="379693"/>
                  </a:cubicBezTo>
                  <a:close/>
                  <a:moveTo>
                    <a:pt x="1069101" y="579421"/>
                  </a:moveTo>
                  <a:cubicBezTo>
                    <a:pt x="1057834" y="500634"/>
                    <a:pt x="1022665" y="436929"/>
                    <a:pt x="963596" y="388152"/>
                  </a:cubicBezTo>
                  <a:cubicBezTo>
                    <a:pt x="904505" y="339386"/>
                    <a:pt x="830873" y="314990"/>
                    <a:pt x="742729" y="314990"/>
                  </a:cubicBezTo>
                  <a:cubicBezTo>
                    <a:pt x="641455" y="314990"/>
                    <a:pt x="558904" y="338913"/>
                    <a:pt x="495190" y="386778"/>
                  </a:cubicBezTo>
                  <a:cubicBezTo>
                    <a:pt x="431386" y="434543"/>
                    <a:pt x="388275" y="498788"/>
                    <a:pt x="365753" y="579418"/>
                  </a:cubicBezTo>
                  <a:lnTo>
                    <a:pt x="1069101" y="579418"/>
                  </a:lnTo>
                  <a:close/>
                </a:path>
              </a:pathLst>
            </a:custGeom>
            <a:grpFill/>
            <a:ln w="361" cap="flat">
              <a:noFill/>
              <a:prstDash val="solid"/>
              <a:miter/>
            </a:ln>
          </p:spPr>
          <p:txBody>
            <a:bodyPr rtlCol="0" anchor="ctr"/>
            <a:lstStyle/>
            <a:p>
              <a:endParaRPr lang="fi-FI"/>
            </a:p>
          </p:txBody>
        </p:sp>
        <p:sp>
          <p:nvSpPr>
            <p:cNvPr id="29" name="Vapaamuotoinen: Muoto 28">
              <a:extLst>
                <a:ext uri="{FF2B5EF4-FFF2-40B4-BE49-F238E27FC236}">
                  <a16:creationId xmlns:a16="http://schemas.microsoft.com/office/drawing/2014/main" id="{E84F4B91-EC8B-A277-55C9-D032FD687102}"/>
                </a:ext>
                <a:ext uri="{C183D7F6-B498-43B3-948B-1728B52AA6E4}">
                  <adec:decorative xmlns:adec="http://schemas.microsoft.com/office/drawing/2017/decorative" val="1"/>
                </a:ext>
              </a:extLst>
            </p:cNvPr>
            <p:cNvSpPr/>
            <p:nvPr/>
          </p:nvSpPr>
          <p:spPr>
            <a:xfrm>
              <a:off x="819953" y="408156"/>
              <a:ext cx="73171" cy="81315"/>
            </a:xfrm>
            <a:custGeom>
              <a:avLst/>
              <a:gdLst>
                <a:gd name="connsiteX0" fmla="*/ 1299776 w 1311049"/>
                <a:gd name="connsiteY0" fmla="*/ 556944 h 1456986"/>
                <a:gd name="connsiteX1" fmla="*/ 1164728 w 1311049"/>
                <a:gd name="connsiteY1" fmla="*/ 144828 h 1456986"/>
                <a:gd name="connsiteX2" fmla="*/ 810259 w 1311049"/>
                <a:gd name="connsiteY2" fmla="*/ 0 h 1456986"/>
                <a:gd name="connsiteX3" fmla="*/ 495168 w 1311049"/>
                <a:gd name="connsiteY3" fmla="*/ 94205 h 1456986"/>
                <a:gd name="connsiteX4" fmla="*/ 337609 w 1311049"/>
                <a:gd name="connsiteY4" fmla="*/ 354393 h 1456986"/>
                <a:gd name="connsiteX5" fmla="*/ 348864 w 1311049"/>
                <a:gd name="connsiteY5" fmla="*/ 50620 h 1456986"/>
                <a:gd name="connsiteX6" fmla="*/ 0 w 1311049"/>
                <a:gd name="connsiteY6" fmla="*/ 50620 h 1456986"/>
                <a:gd name="connsiteX7" fmla="*/ 11266 w 1311049"/>
                <a:gd name="connsiteY7" fmla="*/ 753809 h 1456986"/>
                <a:gd name="connsiteX8" fmla="*/ 0 w 1311049"/>
                <a:gd name="connsiteY8" fmla="*/ 1456986 h 1456986"/>
                <a:gd name="connsiteX9" fmla="*/ 354494 w 1311049"/>
                <a:gd name="connsiteY9" fmla="*/ 1456986 h 1456986"/>
                <a:gd name="connsiteX10" fmla="*/ 343238 w 1311049"/>
                <a:gd name="connsiteY10" fmla="*/ 753809 h 1456986"/>
                <a:gd name="connsiteX11" fmla="*/ 343238 w 1311049"/>
                <a:gd name="connsiteY11" fmla="*/ 624413 h 1456986"/>
                <a:gd name="connsiteX12" fmla="*/ 451564 w 1311049"/>
                <a:gd name="connsiteY12" fmla="*/ 412086 h 1456986"/>
                <a:gd name="connsiteX13" fmla="*/ 669595 w 1311049"/>
                <a:gd name="connsiteY13" fmla="*/ 331904 h 1456986"/>
                <a:gd name="connsiteX14" fmla="*/ 889030 w 1311049"/>
                <a:gd name="connsiteY14" fmla="*/ 421916 h 1456986"/>
                <a:gd name="connsiteX15" fmla="*/ 967808 w 1311049"/>
                <a:gd name="connsiteY15" fmla="*/ 663808 h 1456986"/>
                <a:gd name="connsiteX16" fmla="*/ 967808 w 1311049"/>
                <a:gd name="connsiteY16" fmla="*/ 753809 h 1456986"/>
                <a:gd name="connsiteX17" fmla="*/ 956542 w 1311049"/>
                <a:gd name="connsiteY17" fmla="*/ 1456986 h 1456986"/>
                <a:gd name="connsiteX18" fmla="*/ 1311050 w 1311049"/>
                <a:gd name="connsiteY18" fmla="*/ 1456986 h 1456986"/>
                <a:gd name="connsiteX19" fmla="*/ 1299780 w 1311049"/>
                <a:gd name="connsiteY19" fmla="*/ 753809 h 1456986"/>
                <a:gd name="connsiteX20" fmla="*/ 1299780 w 1311049"/>
                <a:gd name="connsiteY20" fmla="*/ 556940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9" h="1456986">
                  <a:moveTo>
                    <a:pt x="1299776" y="556944"/>
                  </a:moveTo>
                  <a:cubicBezTo>
                    <a:pt x="1299776" y="378781"/>
                    <a:pt x="1254761" y="241435"/>
                    <a:pt x="1164728" y="144828"/>
                  </a:cubicBezTo>
                  <a:cubicBezTo>
                    <a:pt x="1074719" y="48273"/>
                    <a:pt x="956538" y="0"/>
                    <a:pt x="810259" y="0"/>
                  </a:cubicBezTo>
                  <a:cubicBezTo>
                    <a:pt x="678954" y="0"/>
                    <a:pt x="573921" y="31405"/>
                    <a:pt x="495168" y="94205"/>
                  </a:cubicBezTo>
                  <a:cubicBezTo>
                    <a:pt x="416390" y="157055"/>
                    <a:pt x="363863" y="243757"/>
                    <a:pt x="337609" y="354393"/>
                  </a:cubicBezTo>
                  <a:lnTo>
                    <a:pt x="348864" y="50620"/>
                  </a:lnTo>
                  <a:lnTo>
                    <a:pt x="0" y="50620"/>
                  </a:lnTo>
                  <a:cubicBezTo>
                    <a:pt x="7469" y="230610"/>
                    <a:pt x="11266" y="465082"/>
                    <a:pt x="11266" y="753809"/>
                  </a:cubicBezTo>
                  <a:cubicBezTo>
                    <a:pt x="11266" y="1044478"/>
                    <a:pt x="7469" y="1278889"/>
                    <a:pt x="0" y="1456986"/>
                  </a:cubicBezTo>
                  <a:lnTo>
                    <a:pt x="354494" y="1456986"/>
                  </a:lnTo>
                  <a:cubicBezTo>
                    <a:pt x="346971" y="1278889"/>
                    <a:pt x="343238" y="1044478"/>
                    <a:pt x="343238" y="753809"/>
                  </a:cubicBezTo>
                  <a:lnTo>
                    <a:pt x="343238" y="624413"/>
                  </a:lnTo>
                  <a:cubicBezTo>
                    <a:pt x="360123" y="536316"/>
                    <a:pt x="396206" y="465490"/>
                    <a:pt x="451564" y="412086"/>
                  </a:cubicBezTo>
                  <a:cubicBezTo>
                    <a:pt x="506853" y="358622"/>
                    <a:pt x="579562" y="331904"/>
                    <a:pt x="669595" y="331904"/>
                  </a:cubicBezTo>
                  <a:cubicBezTo>
                    <a:pt x="763362" y="331904"/>
                    <a:pt x="836517" y="361925"/>
                    <a:pt x="889030" y="421916"/>
                  </a:cubicBezTo>
                  <a:cubicBezTo>
                    <a:pt x="941517" y="481935"/>
                    <a:pt x="967808" y="562554"/>
                    <a:pt x="967808" y="663808"/>
                  </a:cubicBezTo>
                  <a:lnTo>
                    <a:pt x="967808" y="753809"/>
                  </a:lnTo>
                  <a:cubicBezTo>
                    <a:pt x="967808" y="1044478"/>
                    <a:pt x="964036" y="1278889"/>
                    <a:pt x="956542" y="1456986"/>
                  </a:cubicBezTo>
                  <a:lnTo>
                    <a:pt x="1311050" y="1456986"/>
                  </a:lnTo>
                  <a:cubicBezTo>
                    <a:pt x="1303516" y="1278889"/>
                    <a:pt x="1299780" y="1044478"/>
                    <a:pt x="1299780" y="753809"/>
                  </a:cubicBezTo>
                  <a:lnTo>
                    <a:pt x="1299780" y="556940"/>
                  </a:lnTo>
                  <a:close/>
                </a:path>
              </a:pathLst>
            </a:custGeom>
            <a:grpFill/>
            <a:ln w="361" cap="flat">
              <a:noFill/>
              <a:prstDash val="solid"/>
              <a:miter/>
            </a:ln>
          </p:spPr>
          <p:txBody>
            <a:bodyPr rtlCol="0" anchor="ctr"/>
            <a:lstStyle/>
            <a:p>
              <a:endParaRPr lang="fi-FI"/>
            </a:p>
          </p:txBody>
        </p:sp>
        <p:sp>
          <p:nvSpPr>
            <p:cNvPr id="30" name="Vapaamuotoinen: Muoto 29">
              <a:extLst>
                <a:ext uri="{FF2B5EF4-FFF2-40B4-BE49-F238E27FC236}">
                  <a16:creationId xmlns:a16="http://schemas.microsoft.com/office/drawing/2014/main" id="{D7AB2D5D-4ABB-E393-8EB3-2D22876C652D}"/>
                </a:ext>
                <a:ext uri="{C183D7F6-B498-43B3-948B-1728B52AA6E4}">
                  <adec:decorative xmlns:adec="http://schemas.microsoft.com/office/drawing/2017/decorative" val="1"/>
                </a:ext>
              </a:extLst>
            </p:cNvPr>
            <p:cNvSpPr/>
            <p:nvPr/>
          </p:nvSpPr>
          <p:spPr>
            <a:xfrm>
              <a:off x="904899" y="408156"/>
              <a:ext cx="79764" cy="84141"/>
            </a:xfrm>
            <a:custGeom>
              <a:avLst/>
              <a:gdLst>
                <a:gd name="connsiteX0" fmla="*/ 1354644 w 1429180"/>
                <a:gd name="connsiteY0" fmla="*/ 379697 h 1507609"/>
                <a:gd name="connsiteX1" fmla="*/ 1429181 w 1429180"/>
                <a:gd name="connsiteY1" fmla="*/ 736974 h 1507609"/>
                <a:gd name="connsiteX2" fmla="*/ 1429181 w 1429180"/>
                <a:gd name="connsiteY2" fmla="*/ 849441 h 1507609"/>
                <a:gd name="connsiteX3" fmla="*/ 362944 w 1429180"/>
                <a:gd name="connsiteY3" fmla="*/ 849441 h 1507609"/>
                <a:gd name="connsiteX4" fmla="*/ 521870 w 1429180"/>
                <a:gd name="connsiteY4" fmla="*/ 1102634 h 1507609"/>
                <a:gd name="connsiteX5" fmla="*/ 815889 w 1429180"/>
                <a:gd name="connsiteY5" fmla="*/ 1181345 h 1507609"/>
                <a:gd name="connsiteX6" fmla="*/ 1156296 w 1429180"/>
                <a:gd name="connsiteY6" fmla="*/ 1116642 h 1507609"/>
                <a:gd name="connsiteX7" fmla="*/ 1341989 w 1429180"/>
                <a:gd name="connsiteY7" fmla="*/ 956309 h 1507609"/>
                <a:gd name="connsiteX8" fmla="*/ 1305395 w 1429180"/>
                <a:gd name="connsiteY8" fmla="*/ 1276974 h 1507609"/>
                <a:gd name="connsiteX9" fmla="*/ 1249150 w 1429180"/>
                <a:gd name="connsiteY9" fmla="*/ 1386673 h 1507609"/>
                <a:gd name="connsiteX10" fmla="*/ 1077514 w 1429180"/>
                <a:gd name="connsiteY10" fmla="*/ 1472473 h 1507609"/>
                <a:gd name="connsiteX11" fmla="*/ 793381 w 1429180"/>
                <a:gd name="connsiteY11" fmla="*/ 1507610 h 1507609"/>
                <a:gd name="connsiteX12" fmla="*/ 364310 w 1429180"/>
                <a:gd name="connsiteY12" fmla="*/ 1406381 h 1507609"/>
                <a:gd name="connsiteX13" fmla="*/ 92839 w 1429180"/>
                <a:gd name="connsiteY13" fmla="*/ 1133556 h 1507609"/>
                <a:gd name="connsiteX14" fmla="*/ 0 w 1429180"/>
                <a:gd name="connsiteY14" fmla="*/ 753812 h 1507609"/>
                <a:gd name="connsiteX15" fmla="*/ 95660 w 1429180"/>
                <a:gd name="connsiteY15" fmla="*/ 357216 h 1507609"/>
                <a:gd name="connsiteX16" fmla="*/ 360124 w 1429180"/>
                <a:gd name="connsiteY16" fmla="*/ 92810 h 1507609"/>
                <a:gd name="connsiteX17" fmla="*/ 742711 w 1429180"/>
                <a:gd name="connsiteY17" fmla="*/ 0 h 1507609"/>
                <a:gd name="connsiteX18" fmla="*/ 1126767 w 1429180"/>
                <a:gd name="connsiteY18" fmla="*/ 105458 h 1507609"/>
                <a:gd name="connsiteX19" fmla="*/ 1354644 w 1429180"/>
                <a:gd name="connsiteY19" fmla="*/ 379693 h 1507609"/>
                <a:gd name="connsiteX20" fmla="*/ 1069086 w 1429180"/>
                <a:gd name="connsiteY20" fmla="*/ 579421 h 1507609"/>
                <a:gd name="connsiteX21" fmla="*/ 963606 w 1429180"/>
                <a:gd name="connsiteY21" fmla="*/ 388152 h 1507609"/>
                <a:gd name="connsiteX22" fmla="*/ 742715 w 1429180"/>
                <a:gd name="connsiteY22" fmla="*/ 314990 h 1507609"/>
                <a:gd name="connsiteX23" fmla="*/ 495161 w 1429180"/>
                <a:gd name="connsiteY23" fmla="*/ 386778 h 1507609"/>
                <a:gd name="connsiteX24" fmla="*/ 365739 w 1429180"/>
                <a:gd name="connsiteY24" fmla="*/ 579418 h 1507609"/>
                <a:gd name="connsiteX25" fmla="*/ 1069086 w 1429180"/>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0" h="1507609">
                  <a:moveTo>
                    <a:pt x="1354644" y="379697"/>
                  </a:moveTo>
                  <a:cubicBezTo>
                    <a:pt x="1404297" y="492240"/>
                    <a:pt x="1429181" y="611324"/>
                    <a:pt x="1429181" y="736974"/>
                  </a:cubicBezTo>
                  <a:lnTo>
                    <a:pt x="1429181" y="849441"/>
                  </a:lnTo>
                  <a:lnTo>
                    <a:pt x="362944" y="849441"/>
                  </a:lnTo>
                  <a:cubicBezTo>
                    <a:pt x="387280" y="965753"/>
                    <a:pt x="440301" y="1050157"/>
                    <a:pt x="521870" y="1102634"/>
                  </a:cubicBezTo>
                  <a:cubicBezTo>
                    <a:pt x="603472" y="1155121"/>
                    <a:pt x="701429" y="1181345"/>
                    <a:pt x="815889" y="1181345"/>
                  </a:cubicBezTo>
                  <a:cubicBezTo>
                    <a:pt x="956552" y="1181345"/>
                    <a:pt x="1070035" y="1159809"/>
                    <a:pt x="1156296" y="1116642"/>
                  </a:cubicBezTo>
                  <a:cubicBezTo>
                    <a:pt x="1242557" y="1073565"/>
                    <a:pt x="1304454" y="1020100"/>
                    <a:pt x="1341989" y="956309"/>
                  </a:cubicBezTo>
                  <a:lnTo>
                    <a:pt x="1305395" y="1276974"/>
                  </a:lnTo>
                  <a:cubicBezTo>
                    <a:pt x="1297872" y="1329516"/>
                    <a:pt x="1279115" y="1366048"/>
                    <a:pt x="1249150" y="1386673"/>
                  </a:cubicBezTo>
                  <a:cubicBezTo>
                    <a:pt x="1202216" y="1420443"/>
                    <a:pt x="1145041" y="1449065"/>
                    <a:pt x="1077514" y="1472473"/>
                  </a:cubicBezTo>
                  <a:cubicBezTo>
                    <a:pt x="1009992" y="1495931"/>
                    <a:pt x="915270" y="1507610"/>
                    <a:pt x="793381" y="1507610"/>
                  </a:cubicBezTo>
                  <a:cubicBezTo>
                    <a:pt x="626409" y="1507610"/>
                    <a:pt x="483397" y="1473904"/>
                    <a:pt x="364310" y="1406381"/>
                  </a:cubicBezTo>
                  <a:cubicBezTo>
                    <a:pt x="245202" y="1338883"/>
                    <a:pt x="154736" y="1247953"/>
                    <a:pt x="92839" y="1133556"/>
                  </a:cubicBezTo>
                  <a:cubicBezTo>
                    <a:pt x="30928" y="1019170"/>
                    <a:pt x="0" y="892605"/>
                    <a:pt x="0" y="753812"/>
                  </a:cubicBezTo>
                  <a:cubicBezTo>
                    <a:pt x="0" y="603795"/>
                    <a:pt x="31870" y="471616"/>
                    <a:pt x="95660" y="357216"/>
                  </a:cubicBezTo>
                  <a:cubicBezTo>
                    <a:pt x="159403" y="242844"/>
                    <a:pt x="247593" y="154672"/>
                    <a:pt x="360124" y="92810"/>
                  </a:cubicBezTo>
                  <a:cubicBezTo>
                    <a:pt x="472650" y="30911"/>
                    <a:pt x="600169" y="0"/>
                    <a:pt x="742711" y="0"/>
                  </a:cubicBezTo>
                  <a:cubicBezTo>
                    <a:pt x="896499" y="0"/>
                    <a:pt x="1024525" y="35137"/>
                    <a:pt x="1126767" y="105458"/>
                  </a:cubicBezTo>
                  <a:cubicBezTo>
                    <a:pt x="1228958" y="175801"/>
                    <a:pt x="1304915" y="267226"/>
                    <a:pt x="1354644" y="379693"/>
                  </a:cubicBezTo>
                  <a:close/>
                  <a:moveTo>
                    <a:pt x="1069086" y="579421"/>
                  </a:moveTo>
                  <a:cubicBezTo>
                    <a:pt x="1057831" y="500634"/>
                    <a:pt x="1022661" y="436929"/>
                    <a:pt x="963606" y="388152"/>
                  </a:cubicBezTo>
                  <a:cubicBezTo>
                    <a:pt x="904505" y="339386"/>
                    <a:pt x="830870" y="314990"/>
                    <a:pt x="742715" y="314990"/>
                  </a:cubicBezTo>
                  <a:cubicBezTo>
                    <a:pt x="641455" y="314990"/>
                    <a:pt x="558890" y="338913"/>
                    <a:pt x="495161" y="386778"/>
                  </a:cubicBezTo>
                  <a:cubicBezTo>
                    <a:pt x="431382" y="434543"/>
                    <a:pt x="388246" y="498788"/>
                    <a:pt x="365739" y="579418"/>
                  </a:cubicBezTo>
                  <a:lnTo>
                    <a:pt x="1069086" y="579418"/>
                  </a:lnTo>
                  <a:close/>
                </a:path>
              </a:pathLst>
            </a:custGeom>
            <a:grpFill/>
            <a:ln w="361" cap="flat">
              <a:noFill/>
              <a:prstDash val="solid"/>
              <a:miter/>
            </a:ln>
          </p:spPr>
          <p:txBody>
            <a:bodyPr rtlCol="0" anchor="ctr"/>
            <a:lstStyle/>
            <a:p>
              <a:endParaRPr lang="fi-FI"/>
            </a:p>
          </p:txBody>
        </p:sp>
        <p:sp>
          <p:nvSpPr>
            <p:cNvPr id="31" name="Vapaamuotoinen: Muoto 30">
              <a:extLst>
                <a:ext uri="{FF2B5EF4-FFF2-40B4-BE49-F238E27FC236}">
                  <a16:creationId xmlns:a16="http://schemas.microsoft.com/office/drawing/2014/main" id="{9FB67E4A-D4D5-9A45-9F2F-A4457465A4BE}"/>
                </a:ext>
                <a:ext uri="{C183D7F6-B498-43B3-948B-1728B52AA6E4}">
                  <adec:decorative xmlns:adec="http://schemas.microsoft.com/office/drawing/2017/decorative" val="1"/>
                </a:ext>
              </a:extLst>
            </p:cNvPr>
            <p:cNvSpPr/>
            <p:nvPr/>
          </p:nvSpPr>
          <p:spPr>
            <a:xfrm>
              <a:off x="995966" y="408156"/>
              <a:ext cx="61552" cy="81315"/>
            </a:xfrm>
            <a:custGeom>
              <a:avLst/>
              <a:gdLst>
                <a:gd name="connsiteX0" fmla="*/ 1064867 w 1102870"/>
                <a:gd name="connsiteY0" fmla="*/ 109662 h 1456986"/>
                <a:gd name="connsiteX1" fmla="*/ 1029694 w 1102870"/>
                <a:gd name="connsiteY1" fmla="*/ 73115 h 1456986"/>
                <a:gd name="connsiteX2" fmla="*/ 776500 w 1102870"/>
                <a:gd name="connsiteY2" fmla="*/ 0 h 1456986"/>
                <a:gd name="connsiteX3" fmla="*/ 505018 w 1102870"/>
                <a:gd name="connsiteY3" fmla="*/ 87196 h 1456986"/>
                <a:gd name="connsiteX4" fmla="*/ 348879 w 1102870"/>
                <a:gd name="connsiteY4" fmla="*/ 323445 h 1456986"/>
                <a:gd name="connsiteX5" fmla="*/ 360120 w 1102870"/>
                <a:gd name="connsiteY5" fmla="*/ 50620 h 1456986"/>
                <a:gd name="connsiteX6" fmla="*/ 0 w 1102870"/>
                <a:gd name="connsiteY6" fmla="*/ 50620 h 1456986"/>
                <a:gd name="connsiteX7" fmla="*/ 11266 w 1102870"/>
                <a:gd name="connsiteY7" fmla="*/ 753808 h 1456986"/>
                <a:gd name="connsiteX8" fmla="*/ 0 w 1102870"/>
                <a:gd name="connsiteY8" fmla="*/ 1456986 h 1456986"/>
                <a:gd name="connsiteX9" fmla="*/ 360120 w 1102870"/>
                <a:gd name="connsiteY9" fmla="*/ 1456986 h 1456986"/>
                <a:gd name="connsiteX10" fmla="*/ 348879 w 1102870"/>
                <a:gd name="connsiteY10" fmla="*/ 753808 h 1456986"/>
                <a:gd name="connsiteX11" fmla="*/ 348879 w 1102870"/>
                <a:gd name="connsiteY11" fmla="*/ 660963 h 1456986"/>
                <a:gd name="connsiteX12" fmla="*/ 482521 w 1102870"/>
                <a:gd name="connsiteY12" fmla="*/ 445781 h 1456986"/>
                <a:gd name="connsiteX13" fmla="*/ 720240 w 1102870"/>
                <a:gd name="connsiteY13" fmla="*/ 371310 h 1456986"/>
                <a:gd name="connsiteX14" fmla="*/ 957973 w 1102870"/>
                <a:gd name="connsiteY14" fmla="*/ 440178 h 1456986"/>
                <a:gd name="connsiteX15" fmla="*/ 1102871 w 1102870"/>
                <a:gd name="connsiteY15" fmla="*/ 630041 h 1456986"/>
                <a:gd name="connsiteX16" fmla="*/ 1080360 w 1102870"/>
                <a:gd name="connsiteY16" fmla="*/ 157513 h 1456986"/>
                <a:gd name="connsiteX17" fmla="*/ 1064867 w 1102870"/>
                <a:gd name="connsiteY17" fmla="*/ 109659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02870" h="1456986">
                  <a:moveTo>
                    <a:pt x="1064867" y="109662"/>
                  </a:moveTo>
                  <a:cubicBezTo>
                    <a:pt x="1056431" y="98438"/>
                    <a:pt x="1044693" y="86269"/>
                    <a:pt x="1029694" y="73115"/>
                  </a:cubicBezTo>
                  <a:cubicBezTo>
                    <a:pt x="967833" y="24374"/>
                    <a:pt x="883415" y="0"/>
                    <a:pt x="776500" y="0"/>
                  </a:cubicBezTo>
                  <a:cubicBezTo>
                    <a:pt x="671442" y="0"/>
                    <a:pt x="580975" y="29094"/>
                    <a:pt x="505018" y="87196"/>
                  </a:cubicBezTo>
                  <a:cubicBezTo>
                    <a:pt x="429085" y="145347"/>
                    <a:pt x="377005" y="224059"/>
                    <a:pt x="348879" y="323445"/>
                  </a:cubicBezTo>
                  <a:lnTo>
                    <a:pt x="360120" y="50620"/>
                  </a:lnTo>
                  <a:lnTo>
                    <a:pt x="0" y="50620"/>
                  </a:lnTo>
                  <a:cubicBezTo>
                    <a:pt x="7472" y="230610"/>
                    <a:pt x="11266" y="465082"/>
                    <a:pt x="11266" y="753808"/>
                  </a:cubicBezTo>
                  <a:cubicBezTo>
                    <a:pt x="11266" y="1042614"/>
                    <a:pt x="7472" y="1276971"/>
                    <a:pt x="0" y="1456986"/>
                  </a:cubicBezTo>
                  <a:lnTo>
                    <a:pt x="360120" y="1456986"/>
                  </a:lnTo>
                  <a:cubicBezTo>
                    <a:pt x="352612" y="1323895"/>
                    <a:pt x="348879" y="1089488"/>
                    <a:pt x="348879" y="753808"/>
                  </a:cubicBezTo>
                  <a:lnTo>
                    <a:pt x="348879" y="660963"/>
                  </a:lnTo>
                  <a:cubicBezTo>
                    <a:pt x="375134" y="567267"/>
                    <a:pt x="419647" y="495536"/>
                    <a:pt x="482521" y="445781"/>
                  </a:cubicBezTo>
                  <a:cubicBezTo>
                    <a:pt x="545333" y="396153"/>
                    <a:pt x="624595" y="371310"/>
                    <a:pt x="720240" y="371310"/>
                  </a:cubicBezTo>
                  <a:cubicBezTo>
                    <a:pt x="814006" y="371310"/>
                    <a:pt x="893271" y="394246"/>
                    <a:pt x="957973" y="440178"/>
                  </a:cubicBezTo>
                  <a:cubicBezTo>
                    <a:pt x="1022679" y="486164"/>
                    <a:pt x="1070936" y="549458"/>
                    <a:pt x="1102871" y="630041"/>
                  </a:cubicBezTo>
                  <a:lnTo>
                    <a:pt x="1080360" y="157513"/>
                  </a:lnTo>
                  <a:cubicBezTo>
                    <a:pt x="1078456" y="136903"/>
                    <a:pt x="1073313" y="120926"/>
                    <a:pt x="1064867" y="109659"/>
                  </a:cubicBezTo>
                  <a:close/>
                </a:path>
              </a:pathLst>
            </a:custGeom>
            <a:grpFill/>
            <a:ln w="361" cap="flat">
              <a:noFill/>
              <a:prstDash val="solid"/>
              <a:miter/>
            </a:ln>
          </p:spPr>
          <p:txBody>
            <a:bodyPr rtlCol="0" anchor="ctr"/>
            <a:lstStyle/>
            <a:p>
              <a:endParaRPr lang="fi-FI"/>
            </a:p>
          </p:txBody>
        </p:sp>
        <p:sp>
          <p:nvSpPr>
            <p:cNvPr id="32" name="Vapaamuotoinen: Muoto 31">
              <a:extLst>
                <a:ext uri="{FF2B5EF4-FFF2-40B4-BE49-F238E27FC236}">
                  <a16:creationId xmlns:a16="http://schemas.microsoft.com/office/drawing/2014/main" id="{53886A9A-DD2E-CF43-2483-65F5408C3DA2}"/>
                </a:ext>
                <a:ext uri="{C183D7F6-B498-43B3-948B-1728B52AA6E4}">
                  <adec:decorative xmlns:adec="http://schemas.microsoft.com/office/drawing/2017/decorative" val="1"/>
                </a:ext>
              </a:extLst>
            </p:cNvPr>
            <p:cNvSpPr/>
            <p:nvPr/>
          </p:nvSpPr>
          <p:spPr>
            <a:xfrm>
              <a:off x="1064619" y="408361"/>
              <a:ext cx="77748" cy="110753"/>
            </a:xfrm>
            <a:custGeom>
              <a:avLst/>
              <a:gdLst>
                <a:gd name="connsiteX0" fmla="*/ 1393056 w 1393067"/>
                <a:gd name="connsiteY0" fmla="*/ 47122 h 1984442"/>
                <a:gd name="connsiteX1" fmla="*/ 1382590 w 1393067"/>
                <a:gd name="connsiteY1" fmla="*/ 701631 h 1984442"/>
                <a:gd name="connsiteX2" fmla="*/ 1385208 w 1393067"/>
                <a:gd name="connsiteY2" fmla="*/ 1120518 h 1984442"/>
                <a:gd name="connsiteX3" fmla="*/ 1387827 w 1393067"/>
                <a:gd name="connsiteY3" fmla="*/ 1230429 h 1984442"/>
                <a:gd name="connsiteX4" fmla="*/ 1204518 w 1393067"/>
                <a:gd name="connsiteY4" fmla="*/ 1794620 h 1984442"/>
                <a:gd name="connsiteX5" fmla="*/ 696547 w 1393067"/>
                <a:gd name="connsiteY5" fmla="*/ 1984443 h 1984442"/>
                <a:gd name="connsiteX6" fmla="*/ 420275 w 1393067"/>
                <a:gd name="connsiteY6" fmla="*/ 1945213 h 1984442"/>
                <a:gd name="connsiteX7" fmla="*/ 230438 w 1393067"/>
                <a:gd name="connsiteY7" fmla="*/ 1853561 h 1984442"/>
                <a:gd name="connsiteX8" fmla="*/ 193768 w 1393067"/>
                <a:gd name="connsiteY8" fmla="*/ 1812947 h 1984442"/>
                <a:gd name="connsiteX9" fmla="*/ 178055 w 1393067"/>
                <a:gd name="connsiteY9" fmla="*/ 1754096 h 1984442"/>
                <a:gd name="connsiteX10" fmla="*/ 136153 w 1393067"/>
                <a:gd name="connsiteY10" fmla="*/ 1371853 h 1984442"/>
                <a:gd name="connsiteX11" fmla="*/ 360041 w 1393067"/>
                <a:gd name="connsiteY11" fmla="*/ 1590464 h 1984442"/>
                <a:gd name="connsiteX12" fmla="*/ 665098 w 1393067"/>
                <a:gd name="connsiteY12" fmla="*/ 1670308 h 1984442"/>
                <a:gd name="connsiteX13" fmla="*/ 963614 w 1393067"/>
                <a:gd name="connsiteY13" fmla="*/ 1566858 h 1984442"/>
                <a:gd name="connsiteX14" fmla="*/ 1068380 w 1393067"/>
                <a:gd name="connsiteY14" fmla="*/ 1261874 h 1984442"/>
                <a:gd name="connsiteX15" fmla="*/ 1068380 w 1393067"/>
                <a:gd name="connsiteY15" fmla="*/ 1136199 h 1984442"/>
                <a:gd name="connsiteX16" fmla="*/ 913871 w 1393067"/>
                <a:gd name="connsiteY16" fmla="*/ 1315555 h 1984442"/>
                <a:gd name="connsiteX17" fmla="*/ 644167 w 1393067"/>
                <a:gd name="connsiteY17" fmla="*/ 1382302 h 1984442"/>
                <a:gd name="connsiteX18" fmla="*/ 311621 w 1393067"/>
                <a:gd name="connsiteY18" fmla="*/ 1297231 h 1984442"/>
                <a:gd name="connsiteX19" fmla="*/ 82475 w 1393067"/>
                <a:gd name="connsiteY19" fmla="*/ 1053712 h 1984442"/>
                <a:gd name="connsiteX20" fmla="*/ 0 w 1393067"/>
                <a:gd name="connsiteY20" fmla="*/ 688510 h 1984442"/>
                <a:gd name="connsiteX21" fmla="*/ 85093 w 1393067"/>
                <a:gd name="connsiteY21" fmla="*/ 329849 h 1984442"/>
                <a:gd name="connsiteX22" fmla="*/ 316843 w 1393067"/>
                <a:gd name="connsiteY22" fmla="*/ 86384 h 1984442"/>
                <a:gd name="connsiteX23" fmla="*/ 644171 w 1393067"/>
                <a:gd name="connsiteY23" fmla="*/ 0 h 1984442"/>
                <a:gd name="connsiteX24" fmla="*/ 917813 w 1393067"/>
                <a:gd name="connsiteY24" fmla="*/ 64119 h 1984442"/>
                <a:gd name="connsiteX25" fmla="*/ 1068387 w 1393067"/>
                <a:gd name="connsiteY25" fmla="*/ 235604 h 1984442"/>
                <a:gd name="connsiteX26" fmla="*/ 1063140 w 1393067"/>
                <a:gd name="connsiteY26" fmla="*/ 47119 h 1984442"/>
                <a:gd name="connsiteX27" fmla="*/ 1393067 w 1393067"/>
                <a:gd name="connsiteY27" fmla="*/ 47119 h 1984442"/>
                <a:gd name="connsiteX28" fmla="*/ 1064654 w 1393067"/>
                <a:gd name="connsiteY28" fmla="*/ 688514 h 1984442"/>
                <a:gd name="connsiteX29" fmla="*/ 962248 w 1393067"/>
                <a:gd name="connsiteY29" fmla="*/ 407320 h 1984442"/>
                <a:gd name="connsiteX30" fmla="*/ 696542 w 1393067"/>
                <a:gd name="connsiteY30" fmla="*/ 297138 h 1984442"/>
                <a:gd name="connsiteX31" fmla="*/ 430827 w 1393067"/>
                <a:gd name="connsiteY31" fmla="*/ 407320 h 1984442"/>
                <a:gd name="connsiteX32" fmla="*/ 328420 w 1393067"/>
                <a:gd name="connsiteY32" fmla="*/ 688514 h 1984442"/>
                <a:gd name="connsiteX33" fmla="*/ 430827 w 1393067"/>
                <a:gd name="connsiteY33" fmla="*/ 969733 h 1984442"/>
                <a:gd name="connsiteX34" fmla="*/ 696542 w 1393067"/>
                <a:gd name="connsiteY34" fmla="*/ 1079915 h 1984442"/>
                <a:gd name="connsiteX35" fmla="*/ 962248 w 1393067"/>
                <a:gd name="connsiteY35" fmla="*/ 969733 h 1984442"/>
                <a:gd name="connsiteX36" fmla="*/ 1064654 w 1393067"/>
                <a:gd name="connsiteY36" fmla="*/ 688514 h 1984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393067" h="1984442">
                  <a:moveTo>
                    <a:pt x="1393056" y="47122"/>
                  </a:moveTo>
                  <a:cubicBezTo>
                    <a:pt x="1386071" y="209423"/>
                    <a:pt x="1382590" y="427638"/>
                    <a:pt x="1382590" y="701631"/>
                  </a:cubicBezTo>
                  <a:lnTo>
                    <a:pt x="1385208" y="1120518"/>
                  </a:lnTo>
                  <a:cubicBezTo>
                    <a:pt x="1386947" y="1153661"/>
                    <a:pt x="1387827" y="1190327"/>
                    <a:pt x="1387827" y="1230429"/>
                  </a:cubicBezTo>
                  <a:cubicBezTo>
                    <a:pt x="1387827" y="1480066"/>
                    <a:pt x="1326702" y="1668087"/>
                    <a:pt x="1204518" y="1794620"/>
                  </a:cubicBezTo>
                  <a:cubicBezTo>
                    <a:pt x="1082322" y="1921149"/>
                    <a:pt x="912951" y="1984443"/>
                    <a:pt x="696547" y="1984443"/>
                  </a:cubicBezTo>
                  <a:cubicBezTo>
                    <a:pt x="593494" y="1984443"/>
                    <a:pt x="501465" y="1971340"/>
                    <a:pt x="420275" y="1945213"/>
                  </a:cubicBezTo>
                  <a:cubicBezTo>
                    <a:pt x="339081" y="1918989"/>
                    <a:pt x="275814" y="1888431"/>
                    <a:pt x="230438" y="1853561"/>
                  </a:cubicBezTo>
                  <a:cubicBezTo>
                    <a:pt x="214714" y="1841316"/>
                    <a:pt x="202492" y="1827766"/>
                    <a:pt x="193768" y="1812947"/>
                  </a:cubicBezTo>
                  <a:cubicBezTo>
                    <a:pt x="185016" y="1798117"/>
                    <a:pt x="179768" y="1778517"/>
                    <a:pt x="178055" y="1754096"/>
                  </a:cubicBezTo>
                  <a:lnTo>
                    <a:pt x="136153" y="1371853"/>
                  </a:lnTo>
                  <a:cubicBezTo>
                    <a:pt x="190274" y="1464306"/>
                    <a:pt x="264901" y="1537216"/>
                    <a:pt x="360041" y="1590464"/>
                  </a:cubicBezTo>
                  <a:cubicBezTo>
                    <a:pt x="455181" y="1643662"/>
                    <a:pt x="556852" y="1670308"/>
                    <a:pt x="665098" y="1670308"/>
                  </a:cubicBezTo>
                  <a:cubicBezTo>
                    <a:pt x="794283" y="1670308"/>
                    <a:pt x="893787" y="1635802"/>
                    <a:pt x="963614" y="1566858"/>
                  </a:cubicBezTo>
                  <a:cubicBezTo>
                    <a:pt x="1033437" y="1497910"/>
                    <a:pt x="1068380" y="1396278"/>
                    <a:pt x="1068380" y="1261874"/>
                  </a:cubicBezTo>
                  <a:lnTo>
                    <a:pt x="1068380" y="1136199"/>
                  </a:lnTo>
                  <a:cubicBezTo>
                    <a:pt x="1036953" y="1211254"/>
                    <a:pt x="985433" y="1271043"/>
                    <a:pt x="913871" y="1315555"/>
                  </a:cubicBezTo>
                  <a:cubicBezTo>
                    <a:pt x="842270" y="1360041"/>
                    <a:pt x="752402" y="1382302"/>
                    <a:pt x="644167" y="1382302"/>
                  </a:cubicBezTo>
                  <a:cubicBezTo>
                    <a:pt x="520190" y="1382302"/>
                    <a:pt x="409351" y="1353959"/>
                    <a:pt x="311621" y="1297231"/>
                  </a:cubicBezTo>
                  <a:cubicBezTo>
                    <a:pt x="213827" y="1240510"/>
                    <a:pt x="137473" y="1159401"/>
                    <a:pt x="82475" y="1053712"/>
                  </a:cubicBezTo>
                  <a:cubicBezTo>
                    <a:pt x="27499" y="948167"/>
                    <a:pt x="0" y="826441"/>
                    <a:pt x="0" y="688510"/>
                  </a:cubicBezTo>
                  <a:cubicBezTo>
                    <a:pt x="0" y="554174"/>
                    <a:pt x="28376" y="434596"/>
                    <a:pt x="85093" y="329849"/>
                  </a:cubicBezTo>
                  <a:cubicBezTo>
                    <a:pt x="141821" y="225151"/>
                    <a:pt x="219064" y="143977"/>
                    <a:pt x="316843" y="86384"/>
                  </a:cubicBezTo>
                  <a:cubicBezTo>
                    <a:pt x="414588" y="28780"/>
                    <a:pt x="523738" y="0"/>
                    <a:pt x="644171" y="0"/>
                  </a:cubicBezTo>
                  <a:cubicBezTo>
                    <a:pt x="752406" y="0"/>
                    <a:pt x="843593" y="21374"/>
                    <a:pt x="917813" y="64119"/>
                  </a:cubicBezTo>
                  <a:cubicBezTo>
                    <a:pt x="991996" y="106933"/>
                    <a:pt x="1042194" y="164082"/>
                    <a:pt x="1068387" y="235604"/>
                  </a:cubicBezTo>
                  <a:lnTo>
                    <a:pt x="1063140" y="47119"/>
                  </a:lnTo>
                  <a:lnTo>
                    <a:pt x="1393067" y="47119"/>
                  </a:lnTo>
                  <a:close/>
                  <a:moveTo>
                    <a:pt x="1064654" y="688514"/>
                  </a:moveTo>
                  <a:cubicBezTo>
                    <a:pt x="1064654" y="574460"/>
                    <a:pt x="1030509" y="480799"/>
                    <a:pt x="962248" y="407320"/>
                  </a:cubicBezTo>
                  <a:cubicBezTo>
                    <a:pt x="894635" y="334651"/>
                    <a:pt x="804320" y="297138"/>
                    <a:pt x="696542" y="297138"/>
                  </a:cubicBezTo>
                  <a:cubicBezTo>
                    <a:pt x="587634" y="297138"/>
                    <a:pt x="499075" y="333930"/>
                    <a:pt x="430827" y="407320"/>
                  </a:cubicBezTo>
                  <a:cubicBezTo>
                    <a:pt x="362512" y="480799"/>
                    <a:pt x="328420" y="574460"/>
                    <a:pt x="328420" y="688514"/>
                  </a:cubicBezTo>
                  <a:cubicBezTo>
                    <a:pt x="328420" y="802593"/>
                    <a:pt x="362512" y="896318"/>
                    <a:pt x="430827" y="969733"/>
                  </a:cubicBezTo>
                  <a:cubicBezTo>
                    <a:pt x="499075" y="1043173"/>
                    <a:pt x="587634" y="1079915"/>
                    <a:pt x="696542" y="1079915"/>
                  </a:cubicBezTo>
                  <a:cubicBezTo>
                    <a:pt x="805416" y="1079915"/>
                    <a:pt x="893946" y="1043173"/>
                    <a:pt x="962248" y="969733"/>
                  </a:cubicBezTo>
                  <a:cubicBezTo>
                    <a:pt x="1030509" y="896318"/>
                    <a:pt x="1064654" y="802593"/>
                    <a:pt x="1064654" y="688514"/>
                  </a:cubicBezTo>
                  <a:close/>
                </a:path>
              </a:pathLst>
            </a:custGeom>
            <a:grpFill/>
            <a:ln w="361" cap="flat">
              <a:noFill/>
              <a:prstDash val="solid"/>
              <a:miter/>
            </a:ln>
          </p:spPr>
          <p:txBody>
            <a:bodyPr rtlCol="0" anchor="ctr"/>
            <a:lstStyle/>
            <a:p>
              <a:endParaRPr lang="fi-FI"/>
            </a:p>
          </p:txBody>
        </p:sp>
        <p:sp>
          <p:nvSpPr>
            <p:cNvPr id="33" name="Vapaamuotoinen: Muoto 32">
              <a:extLst>
                <a:ext uri="{FF2B5EF4-FFF2-40B4-BE49-F238E27FC236}">
                  <a16:creationId xmlns:a16="http://schemas.microsoft.com/office/drawing/2014/main" id="{A893F5E1-1D39-6EF8-B7DF-98A605D93D65}"/>
                </a:ext>
                <a:ext uri="{C183D7F6-B498-43B3-948B-1728B52AA6E4}">
                  <adec:decorative xmlns:adec="http://schemas.microsoft.com/office/drawing/2017/decorative" val="1"/>
                </a:ext>
              </a:extLst>
            </p:cNvPr>
            <p:cNvSpPr/>
            <p:nvPr/>
          </p:nvSpPr>
          <p:spPr>
            <a:xfrm>
              <a:off x="1157279" y="410982"/>
              <a:ext cx="20098" cy="78490"/>
            </a:xfrm>
            <a:custGeom>
              <a:avLst/>
              <a:gdLst>
                <a:gd name="connsiteX0" fmla="*/ 0 w 360119"/>
                <a:gd name="connsiteY0" fmla="*/ 0 h 1406366"/>
                <a:gd name="connsiteX1" fmla="*/ 11266 w 360119"/>
                <a:gd name="connsiteY1" fmla="*/ 703189 h 1406366"/>
                <a:gd name="connsiteX2" fmla="*/ 0 w 360119"/>
                <a:gd name="connsiteY2" fmla="*/ 1406367 h 1406366"/>
                <a:gd name="connsiteX3" fmla="*/ 360119 w 360119"/>
                <a:gd name="connsiteY3" fmla="*/ 1406367 h 1406366"/>
                <a:gd name="connsiteX4" fmla="*/ 348878 w 360119"/>
                <a:gd name="connsiteY4" fmla="*/ 703189 h 1406366"/>
                <a:gd name="connsiteX5" fmla="*/ 360119 w 360119"/>
                <a:gd name="connsiteY5" fmla="*/ 0 h 1406366"/>
                <a:gd name="connsiteX6" fmla="*/ 0 w 360119"/>
                <a:gd name="connsiteY6" fmla="*/ 0 h 140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119" h="1406366">
                  <a:moveTo>
                    <a:pt x="0" y="0"/>
                  </a:moveTo>
                  <a:cubicBezTo>
                    <a:pt x="7483" y="179991"/>
                    <a:pt x="11266" y="414463"/>
                    <a:pt x="11266" y="703189"/>
                  </a:cubicBezTo>
                  <a:cubicBezTo>
                    <a:pt x="11266" y="993858"/>
                    <a:pt x="7483" y="1228269"/>
                    <a:pt x="0" y="1406367"/>
                  </a:cubicBezTo>
                  <a:lnTo>
                    <a:pt x="360119" y="1406367"/>
                  </a:lnTo>
                  <a:cubicBezTo>
                    <a:pt x="352612" y="1233883"/>
                    <a:pt x="348878" y="999537"/>
                    <a:pt x="348878" y="703189"/>
                  </a:cubicBezTo>
                  <a:cubicBezTo>
                    <a:pt x="348878" y="414463"/>
                    <a:pt x="352612" y="179991"/>
                    <a:pt x="360119" y="0"/>
                  </a:cubicBezTo>
                  <a:lnTo>
                    <a:pt x="0" y="0"/>
                  </a:lnTo>
                  <a:close/>
                </a:path>
              </a:pathLst>
            </a:custGeom>
            <a:grpFill/>
            <a:ln w="361" cap="flat">
              <a:noFill/>
              <a:prstDash val="solid"/>
              <a:miter/>
            </a:ln>
          </p:spPr>
          <p:txBody>
            <a:bodyPr rtlCol="0" anchor="ctr"/>
            <a:lstStyle/>
            <a:p>
              <a:endParaRPr lang="fi-FI"/>
            </a:p>
          </p:txBody>
        </p:sp>
        <p:sp>
          <p:nvSpPr>
            <p:cNvPr id="34" name="Vapaamuotoinen: Muoto 33">
              <a:extLst>
                <a:ext uri="{FF2B5EF4-FFF2-40B4-BE49-F238E27FC236}">
                  <a16:creationId xmlns:a16="http://schemas.microsoft.com/office/drawing/2014/main" id="{01B5E901-4F0F-9E80-0BE1-9B68DE47300B}"/>
                </a:ext>
                <a:ext uri="{C183D7F6-B498-43B3-948B-1728B52AA6E4}">
                  <adec:decorative xmlns:adec="http://schemas.microsoft.com/office/drawing/2017/decorative" val="1"/>
                </a:ext>
              </a:extLst>
            </p:cNvPr>
            <p:cNvSpPr/>
            <p:nvPr/>
          </p:nvSpPr>
          <p:spPr>
            <a:xfrm>
              <a:off x="1051552" y="298322"/>
              <a:ext cx="70344" cy="84143"/>
            </a:xfrm>
            <a:custGeom>
              <a:avLst/>
              <a:gdLst>
                <a:gd name="connsiteX0" fmla="*/ 483903 w 1260405"/>
                <a:gd name="connsiteY0" fmla="*/ 1507650 h 1507649"/>
                <a:gd name="connsiteX1" fmla="*/ 136444 w 1260405"/>
                <a:gd name="connsiteY1" fmla="*/ 1388097 h 1507649"/>
                <a:gd name="connsiteX2" fmla="*/ 0 w 1260405"/>
                <a:gd name="connsiteY2" fmla="*/ 1074477 h 1507649"/>
                <a:gd name="connsiteX3" fmla="*/ 137858 w 1260405"/>
                <a:gd name="connsiteY3" fmla="*/ 742559 h 1507649"/>
                <a:gd name="connsiteX4" fmla="*/ 506424 w 1260405"/>
                <a:gd name="connsiteY4" fmla="*/ 624427 h 1507649"/>
                <a:gd name="connsiteX5" fmla="*/ 817285 w 1260405"/>
                <a:gd name="connsiteY5" fmla="*/ 596306 h 1507649"/>
                <a:gd name="connsiteX6" fmla="*/ 905897 w 1260405"/>
                <a:gd name="connsiteY6" fmla="*/ 478149 h 1507649"/>
                <a:gd name="connsiteX7" fmla="*/ 838371 w 1260405"/>
                <a:gd name="connsiteY7" fmla="*/ 365656 h 1507649"/>
                <a:gd name="connsiteX8" fmla="*/ 630181 w 1260405"/>
                <a:gd name="connsiteY8" fmla="*/ 320647 h 1507649"/>
                <a:gd name="connsiteX9" fmla="*/ 312271 w 1260405"/>
                <a:gd name="connsiteY9" fmla="*/ 410662 h 1507649"/>
                <a:gd name="connsiteX10" fmla="*/ 56256 w 1260405"/>
                <a:gd name="connsiteY10" fmla="*/ 675057 h 1507649"/>
                <a:gd name="connsiteX11" fmla="*/ 90008 w 1260405"/>
                <a:gd name="connsiteY11" fmla="*/ 286895 h 1507649"/>
                <a:gd name="connsiteX12" fmla="*/ 140693 w 1260405"/>
                <a:gd name="connsiteY12" fmla="*/ 174373 h 1507649"/>
                <a:gd name="connsiteX13" fmla="*/ 351674 w 1260405"/>
                <a:gd name="connsiteY13" fmla="*/ 49210 h 1507649"/>
                <a:gd name="connsiteX14" fmla="*/ 658333 w 1260405"/>
                <a:gd name="connsiteY14" fmla="*/ 0 h 1507649"/>
                <a:gd name="connsiteX15" fmla="*/ 1098616 w 1260405"/>
                <a:gd name="connsiteY15" fmla="*/ 153269 h 1507649"/>
                <a:gd name="connsiteX16" fmla="*/ 1260405 w 1260405"/>
                <a:gd name="connsiteY16" fmla="*/ 601910 h 1507649"/>
                <a:gd name="connsiteX17" fmla="*/ 1257556 w 1260405"/>
                <a:gd name="connsiteY17" fmla="*/ 849438 h 1507649"/>
                <a:gd name="connsiteX18" fmla="*/ 1254751 w 1260405"/>
                <a:gd name="connsiteY18" fmla="*/ 984459 h 1507649"/>
                <a:gd name="connsiteX19" fmla="*/ 1260402 w 1260405"/>
                <a:gd name="connsiteY19" fmla="*/ 1456997 h 1507649"/>
                <a:gd name="connsiteX20" fmla="*/ 911509 w 1260405"/>
                <a:gd name="connsiteY20" fmla="*/ 1456997 h 1507649"/>
                <a:gd name="connsiteX21" fmla="*/ 922775 w 1260405"/>
                <a:gd name="connsiteY21" fmla="*/ 1220737 h 1507649"/>
                <a:gd name="connsiteX22" fmla="*/ 780701 w 1260405"/>
                <a:gd name="connsiteY22" fmla="*/ 1420436 h 1507649"/>
                <a:gd name="connsiteX23" fmla="*/ 483903 w 1260405"/>
                <a:gd name="connsiteY23" fmla="*/ 1507642 h 1507649"/>
                <a:gd name="connsiteX24" fmla="*/ 392448 w 1260405"/>
                <a:gd name="connsiteY24" fmla="*/ 1161193 h 1507649"/>
                <a:gd name="connsiteX25" fmla="*/ 540162 w 1260405"/>
                <a:gd name="connsiteY25" fmla="*/ 1198227 h 1507649"/>
                <a:gd name="connsiteX26" fmla="*/ 828526 w 1260405"/>
                <a:gd name="connsiteY26" fmla="*/ 1085644 h 1507649"/>
                <a:gd name="connsiteX27" fmla="*/ 922775 w 1260405"/>
                <a:gd name="connsiteY27" fmla="*/ 753816 h 1507649"/>
                <a:gd name="connsiteX28" fmla="*/ 790547 w 1260405"/>
                <a:gd name="connsiteY28" fmla="*/ 864924 h 1507649"/>
                <a:gd name="connsiteX29" fmla="*/ 562655 w 1260405"/>
                <a:gd name="connsiteY29" fmla="*/ 896026 h 1507649"/>
                <a:gd name="connsiteX30" fmla="*/ 395279 w 1260405"/>
                <a:gd name="connsiteY30" fmla="*/ 936042 h 1507649"/>
                <a:gd name="connsiteX31" fmla="*/ 337599 w 1260405"/>
                <a:gd name="connsiteY31" fmla="*/ 1050096 h 1507649"/>
                <a:gd name="connsiteX32" fmla="*/ 392448 w 1260405"/>
                <a:gd name="connsiteY32" fmla="*/ 1161193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9">
                  <a:moveTo>
                    <a:pt x="483903" y="1507650"/>
                  </a:moveTo>
                  <a:cubicBezTo>
                    <a:pt x="343235" y="1507650"/>
                    <a:pt x="227394" y="1467800"/>
                    <a:pt x="136444" y="1388097"/>
                  </a:cubicBezTo>
                  <a:cubicBezTo>
                    <a:pt x="45469" y="1308405"/>
                    <a:pt x="0" y="1203877"/>
                    <a:pt x="0" y="1074477"/>
                  </a:cubicBezTo>
                  <a:cubicBezTo>
                    <a:pt x="0" y="931975"/>
                    <a:pt x="45920" y="821324"/>
                    <a:pt x="137858" y="742559"/>
                  </a:cubicBezTo>
                  <a:cubicBezTo>
                    <a:pt x="229720" y="663797"/>
                    <a:pt x="352601" y="624427"/>
                    <a:pt x="506424" y="624427"/>
                  </a:cubicBezTo>
                  <a:cubicBezTo>
                    <a:pt x="654543" y="624427"/>
                    <a:pt x="758194" y="615052"/>
                    <a:pt x="817285" y="596306"/>
                  </a:cubicBezTo>
                  <a:cubicBezTo>
                    <a:pt x="876350" y="577561"/>
                    <a:pt x="905897" y="538194"/>
                    <a:pt x="905897" y="478149"/>
                  </a:cubicBezTo>
                  <a:cubicBezTo>
                    <a:pt x="905897" y="433154"/>
                    <a:pt x="883389" y="395681"/>
                    <a:pt x="838371" y="365656"/>
                  </a:cubicBezTo>
                  <a:cubicBezTo>
                    <a:pt x="793356" y="335672"/>
                    <a:pt x="723966" y="320647"/>
                    <a:pt x="630181" y="320647"/>
                  </a:cubicBezTo>
                  <a:cubicBezTo>
                    <a:pt x="517651" y="320647"/>
                    <a:pt x="411677" y="350661"/>
                    <a:pt x="312271" y="410662"/>
                  </a:cubicBezTo>
                  <a:cubicBezTo>
                    <a:pt x="212824" y="470667"/>
                    <a:pt x="127540" y="558815"/>
                    <a:pt x="56256" y="675057"/>
                  </a:cubicBezTo>
                  <a:lnTo>
                    <a:pt x="90008" y="286895"/>
                  </a:lnTo>
                  <a:cubicBezTo>
                    <a:pt x="93741" y="241900"/>
                    <a:pt x="110637" y="204386"/>
                    <a:pt x="140693" y="174373"/>
                  </a:cubicBezTo>
                  <a:cubicBezTo>
                    <a:pt x="195045" y="123739"/>
                    <a:pt x="265376" y="82036"/>
                    <a:pt x="351674" y="49210"/>
                  </a:cubicBezTo>
                  <a:cubicBezTo>
                    <a:pt x="437910" y="16431"/>
                    <a:pt x="540162" y="0"/>
                    <a:pt x="658333" y="0"/>
                  </a:cubicBezTo>
                  <a:cubicBezTo>
                    <a:pt x="844001" y="0"/>
                    <a:pt x="990759" y="51088"/>
                    <a:pt x="1098616" y="153269"/>
                  </a:cubicBezTo>
                  <a:cubicBezTo>
                    <a:pt x="1206457" y="255515"/>
                    <a:pt x="1260405" y="405012"/>
                    <a:pt x="1260405" y="601910"/>
                  </a:cubicBezTo>
                  <a:lnTo>
                    <a:pt x="1257556" y="849438"/>
                  </a:lnTo>
                  <a:cubicBezTo>
                    <a:pt x="1255667" y="885083"/>
                    <a:pt x="1254751" y="930078"/>
                    <a:pt x="1254751" y="984459"/>
                  </a:cubicBezTo>
                  <a:cubicBezTo>
                    <a:pt x="1254751" y="1181356"/>
                    <a:pt x="1256605" y="1338869"/>
                    <a:pt x="1260402" y="1456997"/>
                  </a:cubicBezTo>
                  <a:lnTo>
                    <a:pt x="911509" y="1456997"/>
                  </a:lnTo>
                  <a:lnTo>
                    <a:pt x="922775" y="1220737"/>
                  </a:lnTo>
                  <a:cubicBezTo>
                    <a:pt x="905893" y="1295752"/>
                    <a:pt x="858505" y="1362324"/>
                    <a:pt x="780701" y="1420436"/>
                  </a:cubicBezTo>
                  <a:cubicBezTo>
                    <a:pt x="702864" y="1478537"/>
                    <a:pt x="603912" y="1507642"/>
                    <a:pt x="483903" y="1507642"/>
                  </a:cubicBezTo>
                  <a:close/>
                  <a:moveTo>
                    <a:pt x="392448" y="1161193"/>
                  </a:moveTo>
                  <a:cubicBezTo>
                    <a:pt x="429045" y="1185917"/>
                    <a:pt x="478251" y="1198227"/>
                    <a:pt x="540162" y="1198227"/>
                  </a:cubicBezTo>
                  <a:cubicBezTo>
                    <a:pt x="669585" y="1196298"/>
                    <a:pt x="765663" y="1158745"/>
                    <a:pt x="828526" y="1085644"/>
                  </a:cubicBezTo>
                  <a:cubicBezTo>
                    <a:pt x="891352" y="1012608"/>
                    <a:pt x="922775" y="901958"/>
                    <a:pt x="922775" y="753816"/>
                  </a:cubicBezTo>
                  <a:cubicBezTo>
                    <a:pt x="890855" y="807140"/>
                    <a:pt x="846832" y="844188"/>
                    <a:pt x="790547" y="864924"/>
                  </a:cubicBezTo>
                  <a:cubicBezTo>
                    <a:pt x="734302" y="885653"/>
                    <a:pt x="658333" y="896026"/>
                    <a:pt x="562655" y="896026"/>
                  </a:cubicBezTo>
                  <a:cubicBezTo>
                    <a:pt x="489539" y="896026"/>
                    <a:pt x="433701" y="909360"/>
                    <a:pt x="395279" y="936042"/>
                  </a:cubicBezTo>
                  <a:cubicBezTo>
                    <a:pt x="356791" y="962698"/>
                    <a:pt x="337599" y="1000745"/>
                    <a:pt x="337599" y="1050096"/>
                  </a:cubicBezTo>
                  <a:cubicBezTo>
                    <a:pt x="337599" y="1099508"/>
                    <a:pt x="355904" y="1136541"/>
                    <a:pt x="392448" y="1161193"/>
                  </a:cubicBezTo>
                  <a:close/>
                </a:path>
              </a:pathLst>
            </a:custGeom>
            <a:grpFill/>
            <a:ln w="361" cap="flat">
              <a:noFill/>
              <a:prstDash val="solid"/>
              <a:miter/>
            </a:ln>
          </p:spPr>
          <p:txBody>
            <a:bodyPr rtlCol="0" anchor="ctr"/>
            <a:lstStyle/>
            <a:p>
              <a:endParaRPr lang="fi-FI"/>
            </a:p>
          </p:txBody>
        </p:sp>
        <p:sp>
          <p:nvSpPr>
            <p:cNvPr id="35" name="Vapaamuotoinen: Muoto 34">
              <a:extLst>
                <a:ext uri="{FF2B5EF4-FFF2-40B4-BE49-F238E27FC236}">
                  <a16:creationId xmlns:a16="http://schemas.microsoft.com/office/drawing/2014/main" id="{42ECB3AF-3EB1-8204-0361-92524FCC1702}"/>
                </a:ext>
                <a:ext uri="{C183D7F6-B498-43B3-948B-1728B52AA6E4}">
                  <adec:decorative xmlns:adec="http://schemas.microsoft.com/office/drawing/2017/decorative" val="1"/>
                </a:ext>
              </a:extLst>
            </p:cNvPr>
            <p:cNvSpPr/>
            <p:nvPr/>
          </p:nvSpPr>
          <p:spPr>
            <a:xfrm>
              <a:off x="1135917" y="298322"/>
              <a:ext cx="70343" cy="84143"/>
            </a:xfrm>
            <a:custGeom>
              <a:avLst/>
              <a:gdLst>
                <a:gd name="connsiteX0" fmla="*/ 911509 w 1260391"/>
                <a:gd name="connsiteY0" fmla="*/ 1457004 h 1507649"/>
                <a:gd name="connsiteX1" fmla="*/ 922779 w 1260391"/>
                <a:gd name="connsiteY1" fmla="*/ 1220744 h 1507649"/>
                <a:gd name="connsiteX2" fmla="*/ 780690 w 1260391"/>
                <a:gd name="connsiteY2" fmla="*/ 1420443 h 1507649"/>
                <a:gd name="connsiteX3" fmla="*/ 483892 w 1260391"/>
                <a:gd name="connsiteY3" fmla="*/ 1507649 h 1507649"/>
                <a:gd name="connsiteX4" fmla="*/ 136445 w 1260391"/>
                <a:gd name="connsiteY4" fmla="*/ 1388097 h 1507649"/>
                <a:gd name="connsiteX5" fmla="*/ 0 w 1260391"/>
                <a:gd name="connsiteY5" fmla="*/ 1074477 h 1507649"/>
                <a:gd name="connsiteX6" fmla="*/ 137859 w 1260391"/>
                <a:gd name="connsiteY6" fmla="*/ 742559 h 1507649"/>
                <a:gd name="connsiteX7" fmla="*/ 506414 w 1260391"/>
                <a:gd name="connsiteY7" fmla="*/ 624427 h 1507649"/>
                <a:gd name="connsiteX8" fmla="*/ 817274 w 1260391"/>
                <a:gd name="connsiteY8" fmla="*/ 596306 h 1507649"/>
                <a:gd name="connsiteX9" fmla="*/ 905886 w 1260391"/>
                <a:gd name="connsiteY9" fmla="*/ 478149 h 1507649"/>
                <a:gd name="connsiteX10" fmla="*/ 838360 w 1260391"/>
                <a:gd name="connsiteY10" fmla="*/ 365656 h 1507649"/>
                <a:gd name="connsiteX11" fmla="*/ 630181 w 1260391"/>
                <a:gd name="connsiteY11" fmla="*/ 320647 h 1507649"/>
                <a:gd name="connsiteX12" fmla="*/ 312257 w 1260391"/>
                <a:gd name="connsiteY12" fmla="*/ 410662 h 1507649"/>
                <a:gd name="connsiteX13" fmla="*/ 56260 w 1260391"/>
                <a:gd name="connsiteY13" fmla="*/ 675057 h 1507649"/>
                <a:gd name="connsiteX14" fmla="*/ 89994 w 1260391"/>
                <a:gd name="connsiteY14" fmla="*/ 286895 h 1507649"/>
                <a:gd name="connsiteX15" fmla="*/ 140678 w 1260391"/>
                <a:gd name="connsiteY15" fmla="*/ 174373 h 1507649"/>
                <a:gd name="connsiteX16" fmla="*/ 351663 w 1260391"/>
                <a:gd name="connsiteY16" fmla="*/ 49210 h 1507649"/>
                <a:gd name="connsiteX17" fmla="*/ 658318 w 1260391"/>
                <a:gd name="connsiteY17" fmla="*/ 0 h 1507649"/>
                <a:gd name="connsiteX18" fmla="*/ 1098619 w 1260391"/>
                <a:gd name="connsiteY18" fmla="*/ 153269 h 1507649"/>
                <a:gd name="connsiteX19" fmla="*/ 1260391 w 1260391"/>
                <a:gd name="connsiteY19" fmla="*/ 601910 h 1507649"/>
                <a:gd name="connsiteX20" fmla="*/ 1257546 w 1260391"/>
                <a:gd name="connsiteY20" fmla="*/ 849438 h 1507649"/>
                <a:gd name="connsiteX21" fmla="*/ 1254751 w 1260391"/>
                <a:gd name="connsiteY21" fmla="*/ 984459 h 1507649"/>
                <a:gd name="connsiteX22" fmla="*/ 1260388 w 1260391"/>
                <a:gd name="connsiteY22" fmla="*/ 1456997 h 1507649"/>
                <a:gd name="connsiteX23" fmla="*/ 911509 w 1260391"/>
                <a:gd name="connsiteY23" fmla="*/ 1456997 h 1507649"/>
                <a:gd name="connsiteX24" fmla="*/ 922779 w 1260391"/>
                <a:gd name="connsiteY24" fmla="*/ 753816 h 1507649"/>
                <a:gd name="connsiteX25" fmla="*/ 790547 w 1260391"/>
                <a:gd name="connsiteY25" fmla="*/ 864924 h 1507649"/>
                <a:gd name="connsiteX26" fmla="*/ 562659 w 1260391"/>
                <a:gd name="connsiteY26" fmla="*/ 896026 h 1507649"/>
                <a:gd name="connsiteX27" fmla="*/ 395265 w 1260391"/>
                <a:gd name="connsiteY27" fmla="*/ 936042 h 1507649"/>
                <a:gd name="connsiteX28" fmla="*/ 337587 w 1260391"/>
                <a:gd name="connsiteY28" fmla="*/ 1050096 h 1507649"/>
                <a:gd name="connsiteX29" fmla="*/ 392448 w 1260391"/>
                <a:gd name="connsiteY29" fmla="*/ 1161193 h 1507649"/>
                <a:gd name="connsiteX30" fmla="*/ 540147 w 1260391"/>
                <a:gd name="connsiteY30" fmla="*/ 1198227 h 1507649"/>
                <a:gd name="connsiteX31" fmla="*/ 828515 w 1260391"/>
                <a:gd name="connsiteY31" fmla="*/ 1085644 h 1507649"/>
                <a:gd name="connsiteX32" fmla="*/ 922779 w 1260391"/>
                <a:gd name="connsiteY32" fmla="*/ 753816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91" h="1507649">
                  <a:moveTo>
                    <a:pt x="911509" y="1457004"/>
                  </a:moveTo>
                  <a:lnTo>
                    <a:pt x="922779" y="1220744"/>
                  </a:lnTo>
                  <a:cubicBezTo>
                    <a:pt x="905883" y="1295760"/>
                    <a:pt x="858491" y="1362331"/>
                    <a:pt x="780690" y="1420443"/>
                  </a:cubicBezTo>
                  <a:cubicBezTo>
                    <a:pt x="702854" y="1478545"/>
                    <a:pt x="603898" y="1507649"/>
                    <a:pt x="483892" y="1507649"/>
                  </a:cubicBezTo>
                  <a:cubicBezTo>
                    <a:pt x="343224" y="1507649"/>
                    <a:pt x="227394" y="1467800"/>
                    <a:pt x="136445" y="1388097"/>
                  </a:cubicBezTo>
                  <a:cubicBezTo>
                    <a:pt x="45445" y="1308405"/>
                    <a:pt x="0" y="1203877"/>
                    <a:pt x="0" y="1074477"/>
                  </a:cubicBezTo>
                  <a:cubicBezTo>
                    <a:pt x="0" y="931975"/>
                    <a:pt x="45935" y="821324"/>
                    <a:pt x="137859" y="742559"/>
                  </a:cubicBezTo>
                  <a:cubicBezTo>
                    <a:pt x="229706" y="663797"/>
                    <a:pt x="352590" y="624427"/>
                    <a:pt x="506414" y="624427"/>
                  </a:cubicBezTo>
                  <a:cubicBezTo>
                    <a:pt x="654543" y="624427"/>
                    <a:pt x="758183" y="615052"/>
                    <a:pt x="817274" y="596306"/>
                  </a:cubicBezTo>
                  <a:cubicBezTo>
                    <a:pt x="876353" y="577561"/>
                    <a:pt x="905886" y="538194"/>
                    <a:pt x="905886" y="478149"/>
                  </a:cubicBezTo>
                  <a:cubicBezTo>
                    <a:pt x="905886" y="433154"/>
                    <a:pt x="883375" y="395681"/>
                    <a:pt x="838360" y="365656"/>
                  </a:cubicBezTo>
                  <a:cubicBezTo>
                    <a:pt x="793342" y="335672"/>
                    <a:pt x="723951" y="320647"/>
                    <a:pt x="630181" y="320647"/>
                  </a:cubicBezTo>
                  <a:cubicBezTo>
                    <a:pt x="517641" y="320647"/>
                    <a:pt x="411666" y="350661"/>
                    <a:pt x="312257" y="410662"/>
                  </a:cubicBezTo>
                  <a:cubicBezTo>
                    <a:pt x="212824" y="470667"/>
                    <a:pt x="127504" y="558815"/>
                    <a:pt x="56260" y="675057"/>
                  </a:cubicBezTo>
                  <a:lnTo>
                    <a:pt x="89994" y="286895"/>
                  </a:lnTo>
                  <a:cubicBezTo>
                    <a:pt x="93742" y="241900"/>
                    <a:pt x="110623" y="204386"/>
                    <a:pt x="140678" y="174373"/>
                  </a:cubicBezTo>
                  <a:cubicBezTo>
                    <a:pt x="195034" y="123739"/>
                    <a:pt x="265366" y="82036"/>
                    <a:pt x="351663" y="49210"/>
                  </a:cubicBezTo>
                  <a:cubicBezTo>
                    <a:pt x="437899" y="16431"/>
                    <a:pt x="540147" y="0"/>
                    <a:pt x="658318" y="0"/>
                  </a:cubicBezTo>
                  <a:cubicBezTo>
                    <a:pt x="843990" y="0"/>
                    <a:pt x="990734" y="51088"/>
                    <a:pt x="1098619" y="153269"/>
                  </a:cubicBezTo>
                  <a:cubicBezTo>
                    <a:pt x="1206447" y="255515"/>
                    <a:pt x="1260391" y="405012"/>
                    <a:pt x="1260391" y="601910"/>
                  </a:cubicBezTo>
                  <a:lnTo>
                    <a:pt x="1257546" y="849438"/>
                  </a:lnTo>
                  <a:cubicBezTo>
                    <a:pt x="1255667" y="885083"/>
                    <a:pt x="1254751" y="930078"/>
                    <a:pt x="1254751" y="984459"/>
                  </a:cubicBezTo>
                  <a:cubicBezTo>
                    <a:pt x="1254751" y="1181356"/>
                    <a:pt x="1256594" y="1338869"/>
                    <a:pt x="1260388" y="1456997"/>
                  </a:cubicBezTo>
                  <a:lnTo>
                    <a:pt x="911509" y="1456997"/>
                  </a:lnTo>
                  <a:close/>
                  <a:moveTo>
                    <a:pt x="922779" y="753816"/>
                  </a:moveTo>
                  <a:cubicBezTo>
                    <a:pt x="890855" y="807140"/>
                    <a:pt x="846818" y="844188"/>
                    <a:pt x="790547" y="864924"/>
                  </a:cubicBezTo>
                  <a:cubicBezTo>
                    <a:pt x="734290" y="885653"/>
                    <a:pt x="658318" y="896026"/>
                    <a:pt x="562659" y="896026"/>
                  </a:cubicBezTo>
                  <a:cubicBezTo>
                    <a:pt x="489503" y="896026"/>
                    <a:pt x="433691" y="909360"/>
                    <a:pt x="395265" y="936042"/>
                  </a:cubicBezTo>
                  <a:cubicBezTo>
                    <a:pt x="356791" y="962698"/>
                    <a:pt x="337587" y="1000745"/>
                    <a:pt x="337587" y="1050096"/>
                  </a:cubicBezTo>
                  <a:cubicBezTo>
                    <a:pt x="337587" y="1099508"/>
                    <a:pt x="355890" y="1136541"/>
                    <a:pt x="392448" y="1161193"/>
                  </a:cubicBezTo>
                  <a:cubicBezTo>
                    <a:pt x="429031" y="1185917"/>
                    <a:pt x="478251" y="1198227"/>
                    <a:pt x="540147" y="1198227"/>
                  </a:cubicBezTo>
                  <a:cubicBezTo>
                    <a:pt x="669574" y="1196298"/>
                    <a:pt x="765663" y="1158745"/>
                    <a:pt x="828515" y="1085644"/>
                  </a:cubicBezTo>
                  <a:cubicBezTo>
                    <a:pt x="891338" y="1012608"/>
                    <a:pt x="922779" y="901958"/>
                    <a:pt x="922779" y="753816"/>
                  </a:cubicBezTo>
                  <a:close/>
                </a:path>
              </a:pathLst>
            </a:custGeom>
            <a:grpFill/>
            <a:ln w="361" cap="flat">
              <a:noFill/>
              <a:prstDash val="solid"/>
              <a:miter/>
            </a:ln>
          </p:spPr>
          <p:txBody>
            <a:bodyPr rtlCol="0" anchor="ctr"/>
            <a:lstStyle/>
            <a:p>
              <a:endParaRPr lang="fi-FI"/>
            </a:p>
          </p:txBody>
        </p:sp>
        <p:sp>
          <p:nvSpPr>
            <p:cNvPr id="36" name="Vapaamuotoinen: Muoto 35">
              <a:extLst>
                <a:ext uri="{FF2B5EF4-FFF2-40B4-BE49-F238E27FC236}">
                  <a16:creationId xmlns:a16="http://schemas.microsoft.com/office/drawing/2014/main" id="{A55EC4E0-16C6-EFAC-250E-F32FED380277}"/>
                </a:ext>
                <a:ext uri="{C183D7F6-B498-43B3-948B-1728B52AA6E4}">
                  <adec:decorative xmlns:adec="http://schemas.microsoft.com/office/drawing/2017/decorative" val="1"/>
                </a:ext>
              </a:extLst>
            </p:cNvPr>
            <p:cNvSpPr/>
            <p:nvPr/>
          </p:nvSpPr>
          <p:spPr>
            <a:xfrm>
              <a:off x="1189938" y="408155"/>
              <a:ext cx="70343" cy="84142"/>
            </a:xfrm>
            <a:custGeom>
              <a:avLst/>
              <a:gdLst>
                <a:gd name="connsiteX0" fmla="*/ 1257531 w 1260379"/>
                <a:gd name="connsiteY0" fmla="*/ 849459 h 1507638"/>
                <a:gd name="connsiteX1" fmla="*/ 1254725 w 1260379"/>
                <a:gd name="connsiteY1" fmla="*/ 984480 h 1507638"/>
                <a:gd name="connsiteX2" fmla="*/ 1260377 w 1260379"/>
                <a:gd name="connsiteY2" fmla="*/ 1457019 h 1507638"/>
                <a:gd name="connsiteX3" fmla="*/ 911497 w 1260379"/>
                <a:gd name="connsiteY3" fmla="*/ 1457019 h 1507638"/>
                <a:gd name="connsiteX4" fmla="*/ 922764 w 1260379"/>
                <a:gd name="connsiteY4" fmla="*/ 1220755 h 1507638"/>
                <a:gd name="connsiteX5" fmla="*/ 780676 w 1260379"/>
                <a:gd name="connsiteY5" fmla="*/ 1420458 h 1507638"/>
                <a:gd name="connsiteX6" fmla="*/ 483876 w 1260379"/>
                <a:gd name="connsiteY6" fmla="*/ 1507639 h 1507638"/>
                <a:gd name="connsiteX7" fmla="*/ 136419 w 1260379"/>
                <a:gd name="connsiteY7" fmla="*/ 1388097 h 1507638"/>
                <a:gd name="connsiteX8" fmla="*/ 0 w 1260379"/>
                <a:gd name="connsiteY8" fmla="*/ 1074477 h 1507638"/>
                <a:gd name="connsiteX9" fmla="*/ 137843 w 1260379"/>
                <a:gd name="connsiteY9" fmla="*/ 742573 h 1507638"/>
                <a:gd name="connsiteX10" fmla="*/ 506384 w 1260379"/>
                <a:gd name="connsiteY10" fmla="*/ 624427 h 1507638"/>
                <a:gd name="connsiteX11" fmla="*/ 817259 w 1260379"/>
                <a:gd name="connsiteY11" fmla="*/ 596306 h 1507638"/>
                <a:gd name="connsiteX12" fmla="*/ 905872 w 1260379"/>
                <a:gd name="connsiteY12" fmla="*/ 478160 h 1507638"/>
                <a:gd name="connsiteX13" fmla="*/ 838345 w 1260379"/>
                <a:gd name="connsiteY13" fmla="*/ 365667 h 1507638"/>
                <a:gd name="connsiteX14" fmla="*/ 630166 w 1260379"/>
                <a:gd name="connsiteY14" fmla="*/ 320662 h 1507638"/>
                <a:gd name="connsiteX15" fmla="*/ 312256 w 1260379"/>
                <a:gd name="connsiteY15" fmla="*/ 410651 h 1507638"/>
                <a:gd name="connsiteX16" fmla="*/ 56245 w 1260379"/>
                <a:gd name="connsiteY16" fmla="*/ 675072 h 1507638"/>
                <a:gd name="connsiteX17" fmla="*/ 89983 w 1260379"/>
                <a:gd name="connsiteY17" fmla="*/ 286895 h 1507638"/>
                <a:gd name="connsiteX18" fmla="*/ 140653 w 1260379"/>
                <a:gd name="connsiteY18" fmla="*/ 174373 h 1507638"/>
                <a:gd name="connsiteX19" fmla="*/ 351649 w 1260379"/>
                <a:gd name="connsiteY19" fmla="*/ 49221 h 1507638"/>
                <a:gd name="connsiteX20" fmla="*/ 658293 w 1260379"/>
                <a:gd name="connsiteY20" fmla="*/ 0 h 1507638"/>
                <a:gd name="connsiteX21" fmla="*/ 1098590 w 1260379"/>
                <a:gd name="connsiteY21" fmla="*/ 153294 h 1507638"/>
                <a:gd name="connsiteX22" fmla="*/ 1260380 w 1260379"/>
                <a:gd name="connsiteY22" fmla="*/ 601924 h 1507638"/>
                <a:gd name="connsiteX23" fmla="*/ 1257531 w 1260379"/>
                <a:gd name="connsiteY23" fmla="*/ 849452 h 1507638"/>
                <a:gd name="connsiteX24" fmla="*/ 922767 w 1260379"/>
                <a:gd name="connsiteY24" fmla="*/ 753816 h 1507638"/>
                <a:gd name="connsiteX25" fmla="*/ 790525 w 1260379"/>
                <a:gd name="connsiteY25" fmla="*/ 864938 h 1507638"/>
                <a:gd name="connsiteX26" fmla="*/ 562647 w 1260379"/>
                <a:gd name="connsiteY26" fmla="*/ 896037 h 1507638"/>
                <a:gd name="connsiteX27" fmla="*/ 395242 w 1260379"/>
                <a:gd name="connsiteY27" fmla="*/ 936053 h 1507638"/>
                <a:gd name="connsiteX28" fmla="*/ 337576 w 1260379"/>
                <a:gd name="connsiteY28" fmla="*/ 1050096 h 1507638"/>
                <a:gd name="connsiteX29" fmla="*/ 392437 w 1260379"/>
                <a:gd name="connsiteY29" fmla="*/ 1161204 h 1507638"/>
                <a:gd name="connsiteX30" fmla="*/ 540136 w 1260379"/>
                <a:gd name="connsiteY30" fmla="*/ 1198238 h 1507638"/>
                <a:gd name="connsiteX31" fmla="*/ 828504 w 1260379"/>
                <a:gd name="connsiteY31" fmla="*/ 1085669 h 1507638"/>
                <a:gd name="connsiteX32" fmla="*/ 922767 w 1260379"/>
                <a:gd name="connsiteY32" fmla="*/ 753816 h 150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79" h="1507638">
                  <a:moveTo>
                    <a:pt x="1257531" y="849459"/>
                  </a:moveTo>
                  <a:cubicBezTo>
                    <a:pt x="1255652" y="885105"/>
                    <a:pt x="1254725" y="930110"/>
                    <a:pt x="1254725" y="984480"/>
                  </a:cubicBezTo>
                  <a:cubicBezTo>
                    <a:pt x="1254725" y="1181363"/>
                    <a:pt x="1256579" y="1338890"/>
                    <a:pt x="1260377" y="1457019"/>
                  </a:cubicBezTo>
                  <a:lnTo>
                    <a:pt x="911497" y="1457019"/>
                  </a:lnTo>
                  <a:lnTo>
                    <a:pt x="922764" y="1220755"/>
                  </a:lnTo>
                  <a:cubicBezTo>
                    <a:pt x="905868" y="1295774"/>
                    <a:pt x="858480" y="1362342"/>
                    <a:pt x="780676" y="1420458"/>
                  </a:cubicBezTo>
                  <a:cubicBezTo>
                    <a:pt x="702864" y="1478545"/>
                    <a:pt x="603883" y="1507639"/>
                    <a:pt x="483876" y="1507639"/>
                  </a:cubicBezTo>
                  <a:cubicBezTo>
                    <a:pt x="343210" y="1507639"/>
                    <a:pt x="227383" y="1467800"/>
                    <a:pt x="136419" y="1388097"/>
                  </a:cubicBezTo>
                  <a:cubicBezTo>
                    <a:pt x="45444" y="1308430"/>
                    <a:pt x="0" y="1203863"/>
                    <a:pt x="0" y="1074477"/>
                  </a:cubicBezTo>
                  <a:cubicBezTo>
                    <a:pt x="0" y="931989"/>
                    <a:pt x="45895" y="821310"/>
                    <a:pt x="137843" y="742573"/>
                  </a:cubicBezTo>
                  <a:cubicBezTo>
                    <a:pt x="229695" y="663811"/>
                    <a:pt x="352575" y="624427"/>
                    <a:pt x="506384" y="624427"/>
                  </a:cubicBezTo>
                  <a:cubicBezTo>
                    <a:pt x="654531" y="624427"/>
                    <a:pt x="758168" y="615067"/>
                    <a:pt x="817259" y="596306"/>
                  </a:cubicBezTo>
                  <a:cubicBezTo>
                    <a:pt x="876325" y="577575"/>
                    <a:pt x="905872" y="538183"/>
                    <a:pt x="905872" y="478160"/>
                  </a:cubicBezTo>
                  <a:cubicBezTo>
                    <a:pt x="905872" y="433154"/>
                    <a:pt x="883364" y="395681"/>
                    <a:pt x="838345" y="365667"/>
                  </a:cubicBezTo>
                  <a:cubicBezTo>
                    <a:pt x="793356" y="335672"/>
                    <a:pt x="723951" y="320662"/>
                    <a:pt x="630166" y="320662"/>
                  </a:cubicBezTo>
                  <a:cubicBezTo>
                    <a:pt x="517625" y="320662"/>
                    <a:pt x="411637" y="350671"/>
                    <a:pt x="312256" y="410651"/>
                  </a:cubicBezTo>
                  <a:cubicBezTo>
                    <a:pt x="212798" y="470682"/>
                    <a:pt x="127515" y="558815"/>
                    <a:pt x="56245" y="675072"/>
                  </a:cubicBezTo>
                  <a:lnTo>
                    <a:pt x="89983" y="286895"/>
                  </a:lnTo>
                  <a:cubicBezTo>
                    <a:pt x="93715" y="241885"/>
                    <a:pt x="110611" y="204397"/>
                    <a:pt x="140653" y="174373"/>
                  </a:cubicBezTo>
                  <a:cubicBezTo>
                    <a:pt x="195030" y="123753"/>
                    <a:pt x="265351" y="82050"/>
                    <a:pt x="351649" y="49221"/>
                  </a:cubicBezTo>
                  <a:cubicBezTo>
                    <a:pt x="437884" y="16435"/>
                    <a:pt x="540133" y="0"/>
                    <a:pt x="658293" y="0"/>
                  </a:cubicBezTo>
                  <a:cubicBezTo>
                    <a:pt x="843975" y="0"/>
                    <a:pt x="990734" y="51088"/>
                    <a:pt x="1098590" y="153294"/>
                  </a:cubicBezTo>
                  <a:cubicBezTo>
                    <a:pt x="1206446" y="255529"/>
                    <a:pt x="1260380" y="405027"/>
                    <a:pt x="1260380" y="601924"/>
                  </a:cubicBezTo>
                  <a:lnTo>
                    <a:pt x="1257531" y="849452"/>
                  </a:lnTo>
                  <a:close/>
                  <a:moveTo>
                    <a:pt x="922767" y="753816"/>
                  </a:moveTo>
                  <a:cubicBezTo>
                    <a:pt x="890844" y="807154"/>
                    <a:pt x="846820" y="844188"/>
                    <a:pt x="790525" y="864938"/>
                  </a:cubicBezTo>
                  <a:cubicBezTo>
                    <a:pt x="734279" y="885678"/>
                    <a:pt x="658296" y="896037"/>
                    <a:pt x="562647" y="896037"/>
                  </a:cubicBezTo>
                  <a:cubicBezTo>
                    <a:pt x="489517" y="896037"/>
                    <a:pt x="433679" y="909360"/>
                    <a:pt x="395242" y="936053"/>
                  </a:cubicBezTo>
                  <a:cubicBezTo>
                    <a:pt x="356766" y="962698"/>
                    <a:pt x="337576" y="1000760"/>
                    <a:pt x="337576" y="1050096"/>
                  </a:cubicBezTo>
                  <a:cubicBezTo>
                    <a:pt x="337576" y="1099511"/>
                    <a:pt x="355882" y="1136545"/>
                    <a:pt x="392437" y="1161204"/>
                  </a:cubicBezTo>
                  <a:cubicBezTo>
                    <a:pt x="429020" y="1185921"/>
                    <a:pt x="478229" y="1198238"/>
                    <a:pt x="540136" y="1198238"/>
                  </a:cubicBezTo>
                  <a:cubicBezTo>
                    <a:pt x="669563" y="1196309"/>
                    <a:pt x="765641" y="1158760"/>
                    <a:pt x="828504" y="1085669"/>
                  </a:cubicBezTo>
                  <a:cubicBezTo>
                    <a:pt x="891327" y="1012619"/>
                    <a:pt x="922767" y="901972"/>
                    <a:pt x="922767" y="753816"/>
                  </a:cubicBezTo>
                  <a:close/>
                </a:path>
              </a:pathLst>
            </a:custGeom>
            <a:grpFill/>
            <a:ln w="361" cap="flat">
              <a:noFill/>
              <a:prstDash val="solid"/>
              <a:miter/>
            </a:ln>
          </p:spPr>
          <p:txBody>
            <a:bodyPr rtlCol="0" anchor="ctr"/>
            <a:lstStyle/>
            <a:p>
              <a:endParaRPr lang="fi-FI"/>
            </a:p>
          </p:txBody>
        </p:sp>
      </p:grpSp>
      <p:sp>
        <p:nvSpPr>
          <p:cNvPr id="38" name="Freeform 16">
            <a:extLst>
              <a:ext uri="{FF2B5EF4-FFF2-40B4-BE49-F238E27FC236}">
                <a16:creationId xmlns:a16="http://schemas.microsoft.com/office/drawing/2014/main" id="{79D63A8B-386A-A644-B49D-53A2E762FB08}"/>
              </a:ext>
              <a:ext uri="{C183D7F6-B498-43B3-948B-1728B52AA6E4}">
                <adec:decorative xmlns:adec="http://schemas.microsoft.com/office/drawing/2017/decorative" val="1"/>
              </a:ext>
            </a:extLst>
          </p:cNvPr>
          <p:cNvSpPr>
            <a:spLocks noEditPoints="1"/>
          </p:cNvSpPr>
          <p:nvPr/>
        </p:nvSpPr>
        <p:spPr bwMode="black">
          <a:xfrm>
            <a:off x="253951" y="238425"/>
            <a:ext cx="406449" cy="302910"/>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09070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Otsikkodia 2">
    <p:spTree>
      <p:nvGrpSpPr>
        <p:cNvPr id="1" name=""/>
        <p:cNvGrpSpPr/>
        <p:nvPr/>
      </p:nvGrpSpPr>
      <p:grpSpPr>
        <a:xfrm>
          <a:off x="0" y="0"/>
          <a:ext cx="0" cy="0"/>
          <a:chOff x="0" y="0"/>
          <a:chExt cx="0" cy="0"/>
        </a:xfrm>
      </p:grpSpPr>
      <p:pic>
        <p:nvPicPr>
          <p:cNvPr id="6" name="Kuva 5" descr="Kuva, joka sisältää kohteen piha-, taivas, rakennus, Asutusalue&#10;&#10;Kuvaus luotu automaattisesti">
            <a:extLst>
              <a:ext uri="{FF2B5EF4-FFF2-40B4-BE49-F238E27FC236}">
                <a16:creationId xmlns:a16="http://schemas.microsoft.com/office/drawing/2014/main" id="{58D8756F-F95B-C8BF-D36C-72EE34DDFAB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9098"/>
          <a:stretch/>
        </p:blipFill>
        <p:spPr>
          <a:xfrm>
            <a:off x="3547686" y="0"/>
            <a:ext cx="8644314" cy="6858000"/>
          </a:xfrm>
          <a:prstGeom prst="rect">
            <a:avLst/>
          </a:prstGeom>
        </p:spPr>
      </p:pic>
      <p:sp>
        <p:nvSpPr>
          <p:cNvPr id="14" name="Vapaamuotoinen: Muoto 13">
            <a:extLst>
              <a:ext uri="{FF2B5EF4-FFF2-40B4-BE49-F238E27FC236}">
                <a16:creationId xmlns:a16="http://schemas.microsoft.com/office/drawing/2014/main" id="{78430351-68E4-EA4B-3FE8-39E8040E17F4}"/>
              </a:ext>
              <a:ext uri="{C183D7F6-B498-43B3-948B-1728B52AA6E4}">
                <adec:decorative xmlns:adec="http://schemas.microsoft.com/office/drawing/2017/decorative" val="1"/>
              </a:ext>
            </a:extLst>
          </p:cNvPr>
          <p:cNvSpPr/>
          <p:nvPr/>
        </p:nvSpPr>
        <p:spPr>
          <a:xfrm>
            <a:off x="0" y="0"/>
            <a:ext cx="7304308" cy="6858000"/>
          </a:xfrm>
          <a:custGeom>
            <a:avLst/>
            <a:gdLst>
              <a:gd name="connsiteX0" fmla="*/ 0 w 7304308"/>
              <a:gd name="connsiteY0" fmla="*/ 6858000 h 6858000"/>
              <a:gd name="connsiteX1" fmla="*/ 3943348 w 7304308"/>
              <a:gd name="connsiteY1" fmla="*/ 6858000 h 6858000"/>
              <a:gd name="connsiteX2" fmla="*/ 4137446 w 7304308"/>
              <a:gd name="connsiteY2" fmla="*/ 5400555 h 6858000"/>
              <a:gd name="connsiteX3" fmla="*/ 6629478 w 7304308"/>
              <a:gd name="connsiteY3" fmla="*/ 1640642 h 6858000"/>
              <a:gd name="connsiteX4" fmla="*/ 7255737 w 7304308"/>
              <a:gd name="connsiteY4" fmla="*/ 434817 h 6858000"/>
              <a:gd name="connsiteX5" fmla="*/ 5061472 w 7304308"/>
              <a:gd name="connsiteY5" fmla="*/ 1453115 h 6858000"/>
              <a:gd name="connsiteX6" fmla="*/ 3762324 w 7304308"/>
              <a:gd name="connsiteY6" fmla="*/ 2338038 h 6858000"/>
              <a:gd name="connsiteX7" fmla="*/ 4693766 w 7304308"/>
              <a:gd name="connsiteY7" fmla="*/ 1366882 h 6858000"/>
              <a:gd name="connsiteX8" fmla="*/ 6502149 w 7304308"/>
              <a:gd name="connsiteY8" fmla="*/ 0 h 6858000"/>
              <a:gd name="connsiteX9" fmla="*/ 0 w 7304308"/>
              <a:gd name="connsiteY9" fmla="*/ 0 h 6858000"/>
              <a:gd name="connsiteX10" fmla="*/ 0 w 7304308"/>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04308" h="6858000">
                <a:moveTo>
                  <a:pt x="0" y="6858000"/>
                </a:moveTo>
                <a:lnTo>
                  <a:pt x="3943348" y="6858000"/>
                </a:lnTo>
                <a:cubicBezTo>
                  <a:pt x="3800690" y="6526910"/>
                  <a:pt x="3839520" y="6053967"/>
                  <a:pt x="4137446" y="5400555"/>
                </a:cubicBezTo>
                <a:cubicBezTo>
                  <a:pt x="4658288" y="4258177"/>
                  <a:pt x="5738722" y="2818651"/>
                  <a:pt x="6629478" y="1640642"/>
                </a:cubicBezTo>
                <a:cubicBezTo>
                  <a:pt x="7276775" y="784568"/>
                  <a:pt x="7386687" y="471893"/>
                  <a:pt x="7255737" y="434817"/>
                </a:cubicBezTo>
                <a:cubicBezTo>
                  <a:pt x="6978216" y="356260"/>
                  <a:pt x="5925761" y="915835"/>
                  <a:pt x="5061472" y="1453115"/>
                </a:cubicBezTo>
                <a:cubicBezTo>
                  <a:pt x="4340477" y="1901324"/>
                  <a:pt x="3762324" y="2338038"/>
                  <a:pt x="3762324" y="2338038"/>
                </a:cubicBezTo>
                <a:cubicBezTo>
                  <a:pt x="3762324" y="2338038"/>
                  <a:pt x="4109183" y="1906270"/>
                  <a:pt x="4693766" y="1366882"/>
                </a:cubicBezTo>
                <a:cubicBezTo>
                  <a:pt x="5211944" y="888818"/>
                  <a:pt x="5912956" y="330714"/>
                  <a:pt x="6502149" y="0"/>
                </a:cubicBezTo>
                <a:lnTo>
                  <a:pt x="0" y="0"/>
                </a:lnTo>
                <a:lnTo>
                  <a:pt x="0" y="6858000"/>
                </a:lnTo>
                <a:close/>
              </a:path>
            </a:pathLst>
          </a:custGeom>
          <a:solidFill>
            <a:srgbClr val="00008F"/>
          </a:solidFill>
          <a:ln w="180" cap="flat">
            <a:noFill/>
            <a:prstDash val="solid"/>
            <a:miter/>
          </a:ln>
        </p:spPr>
        <p:txBody>
          <a:bodyPr rtlCol="0" anchor="ctr"/>
          <a:lstStyle/>
          <a:p>
            <a:endParaRPr lang="fi-FI"/>
          </a:p>
        </p:txBody>
      </p:sp>
      <p:sp>
        <p:nvSpPr>
          <p:cNvPr id="10" name="Vapaamuotoinen: Muoto 9">
            <a:extLst>
              <a:ext uri="{FF2B5EF4-FFF2-40B4-BE49-F238E27FC236}">
                <a16:creationId xmlns:a16="http://schemas.microsoft.com/office/drawing/2014/main" id="{7B679AF2-052E-7223-9A06-6BF7FF915B3B}"/>
              </a:ext>
              <a:ext uri="{C183D7F6-B498-43B3-948B-1728B52AA6E4}">
                <adec:decorative xmlns:adec="http://schemas.microsoft.com/office/drawing/2017/decorative" val="1"/>
              </a:ext>
            </a:extLst>
          </p:cNvPr>
          <p:cNvSpPr/>
          <p:nvPr/>
        </p:nvSpPr>
        <p:spPr>
          <a:xfrm>
            <a:off x="9958870" y="290082"/>
            <a:ext cx="2233191" cy="3679432"/>
          </a:xfrm>
          <a:custGeom>
            <a:avLst/>
            <a:gdLst>
              <a:gd name="connsiteX0" fmla="*/ 2233192 w 2233191"/>
              <a:gd name="connsiteY0" fmla="*/ 0 h 3679432"/>
              <a:gd name="connsiteX1" fmla="*/ 380808 w 2233191"/>
              <a:gd name="connsiteY1" fmla="*/ 1627632 h 3679432"/>
              <a:gd name="connsiteX2" fmla="*/ 3279 w 2233191"/>
              <a:gd name="connsiteY2" fmla="*/ 3005842 h 3679432"/>
              <a:gd name="connsiteX3" fmla="*/ 65180 w 2233191"/>
              <a:gd name="connsiteY3" fmla="*/ 3679432 h 3679432"/>
              <a:gd name="connsiteX4" fmla="*/ 410267 w 2233191"/>
              <a:gd name="connsiteY4" fmla="*/ 3426988 h 3679432"/>
              <a:gd name="connsiteX5" fmla="*/ 2233192 w 2233191"/>
              <a:gd name="connsiteY5" fmla="*/ 1567995 h 3679432"/>
              <a:gd name="connsiteX6" fmla="*/ 2233192 w 2233191"/>
              <a:gd name="connsiteY6" fmla="*/ 0 h 36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3191" h="3679432">
                <a:moveTo>
                  <a:pt x="2233192" y="0"/>
                </a:moveTo>
                <a:cubicBezTo>
                  <a:pt x="1684705" y="168500"/>
                  <a:pt x="894114" y="646877"/>
                  <a:pt x="380808" y="1627632"/>
                </a:cubicBezTo>
                <a:cubicBezTo>
                  <a:pt x="178172" y="2014785"/>
                  <a:pt x="28357" y="2539861"/>
                  <a:pt x="3279" y="3005842"/>
                </a:cubicBezTo>
                <a:cubicBezTo>
                  <a:pt x="-9325" y="3239955"/>
                  <a:pt x="15059" y="3476142"/>
                  <a:pt x="65180" y="3679432"/>
                </a:cubicBezTo>
                <a:cubicBezTo>
                  <a:pt x="178769" y="3597873"/>
                  <a:pt x="293438" y="3513843"/>
                  <a:pt x="410267" y="3426988"/>
                </a:cubicBezTo>
                <a:cubicBezTo>
                  <a:pt x="936944" y="3020381"/>
                  <a:pt x="1689290" y="2304979"/>
                  <a:pt x="2233192" y="1567995"/>
                </a:cubicBezTo>
                <a:lnTo>
                  <a:pt x="2233192" y="0"/>
                </a:lnTo>
                <a:close/>
              </a:path>
            </a:pathLst>
          </a:custGeom>
          <a:solidFill>
            <a:srgbClr val="00008F"/>
          </a:solidFill>
          <a:ln w="180" cap="flat">
            <a:noFill/>
            <a:prstDash val="solid"/>
            <a:miter/>
          </a:ln>
        </p:spPr>
        <p:txBody>
          <a:bodyPr rtlCol="0" anchor="ctr"/>
          <a:lstStyle/>
          <a:p>
            <a:endParaRPr lang="fi-FI"/>
          </a:p>
        </p:txBody>
      </p:sp>
      <p:sp>
        <p:nvSpPr>
          <p:cNvPr id="11" name="Vapaamuotoinen: Muoto 10">
            <a:extLst>
              <a:ext uri="{FF2B5EF4-FFF2-40B4-BE49-F238E27FC236}">
                <a16:creationId xmlns:a16="http://schemas.microsoft.com/office/drawing/2014/main" id="{A8B2F103-AB7E-2463-9A43-FF4F10109841}"/>
              </a:ext>
              <a:ext uri="{C183D7F6-B498-43B3-948B-1728B52AA6E4}">
                <adec:decorative xmlns:adec="http://schemas.microsoft.com/office/drawing/2017/decorative" val="1"/>
              </a:ext>
            </a:extLst>
          </p:cNvPr>
          <p:cNvSpPr/>
          <p:nvPr/>
        </p:nvSpPr>
        <p:spPr>
          <a:xfrm>
            <a:off x="5557078" y="0"/>
            <a:ext cx="4642592" cy="5882673"/>
          </a:xfrm>
          <a:custGeom>
            <a:avLst/>
            <a:gdLst>
              <a:gd name="connsiteX0" fmla="*/ 4642593 w 4642592"/>
              <a:gd name="connsiteY0" fmla="*/ 0 h 5882673"/>
              <a:gd name="connsiteX1" fmla="*/ 2632728 w 4642592"/>
              <a:gd name="connsiteY1" fmla="*/ 0 h 5882673"/>
              <a:gd name="connsiteX2" fmla="*/ 2676265 w 4642592"/>
              <a:gd name="connsiteY2" fmla="*/ 270293 h 5882673"/>
              <a:gd name="connsiteX3" fmla="*/ 947571 w 4642592"/>
              <a:gd name="connsiteY3" fmla="*/ 3762992 h 5882673"/>
              <a:gd name="connsiteX4" fmla="*/ 42107 w 4642592"/>
              <a:gd name="connsiteY4" fmla="*/ 5563775 h 5882673"/>
              <a:gd name="connsiteX5" fmla="*/ 28295 w 4642592"/>
              <a:gd name="connsiteY5" fmla="*/ 5863437 h 5882673"/>
              <a:gd name="connsiteX6" fmla="*/ 147620 w 4642592"/>
              <a:gd name="connsiteY6" fmla="*/ 5882532 h 5882673"/>
              <a:gd name="connsiteX7" fmla="*/ 1891719 w 4642592"/>
              <a:gd name="connsiteY7" fmla="*/ 5425656 h 5882673"/>
              <a:gd name="connsiteX8" fmla="*/ 3341844 w 4642592"/>
              <a:gd name="connsiteY8" fmla="*/ 4706613 h 5882673"/>
              <a:gd name="connsiteX9" fmla="*/ 4174130 w 4642592"/>
              <a:gd name="connsiteY9" fmla="*/ 479889 h 5882673"/>
              <a:gd name="connsiteX10" fmla="*/ 4642593 w 4642592"/>
              <a:gd name="connsiteY10" fmla="*/ 0 h 5882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42592" h="5882673">
                <a:moveTo>
                  <a:pt x="4642593" y="0"/>
                </a:moveTo>
                <a:lnTo>
                  <a:pt x="2632728" y="0"/>
                </a:lnTo>
                <a:cubicBezTo>
                  <a:pt x="2664938" y="75838"/>
                  <a:pt x="2680650" y="165620"/>
                  <a:pt x="2676265" y="270293"/>
                </a:cubicBezTo>
                <a:cubicBezTo>
                  <a:pt x="2651235" y="867587"/>
                  <a:pt x="2179135" y="1670508"/>
                  <a:pt x="947571" y="3762992"/>
                </a:cubicBezTo>
                <a:cubicBezTo>
                  <a:pt x="617249" y="4324160"/>
                  <a:pt x="182551" y="5077010"/>
                  <a:pt x="42107" y="5563775"/>
                </a:cubicBezTo>
                <a:cubicBezTo>
                  <a:pt x="-1948" y="5716417"/>
                  <a:pt x="-18973" y="5834056"/>
                  <a:pt x="28295" y="5863437"/>
                </a:cubicBezTo>
                <a:cubicBezTo>
                  <a:pt x="59221" y="5882627"/>
                  <a:pt x="123655" y="5883142"/>
                  <a:pt x="147620" y="5882532"/>
                </a:cubicBezTo>
                <a:cubicBezTo>
                  <a:pt x="635156" y="5869496"/>
                  <a:pt x="1375200" y="5643195"/>
                  <a:pt x="1891719" y="5425656"/>
                </a:cubicBezTo>
                <a:cubicBezTo>
                  <a:pt x="2443270" y="5193310"/>
                  <a:pt x="2908994" y="4959153"/>
                  <a:pt x="3341844" y="4706613"/>
                </a:cubicBezTo>
                <a:cubicBezTo>
                  <a:pt x="2830540" y="3343592"/>
                  <a:pt x="3224292" y="1653039"/>
                  <a:pt x="4174130" y="479889"/>
                </a:cubicBezTo>
                <a:cubicBezTo>
                  <a:pt x="4318645" y="311456"/>
                  <a:pt x="4475504" y="150691"/>
                  <a:pt x="4642593" y="0"/>
                </a:cubicBezTo>
                <a:close/>
              </a:path>
            </a:pathLst>
          </a:custGeom>
          <a:solidFill>
            <a:srgbClr val="00008F"/>
          </a:solidFill>
          <a:ln w="180" cap="flat">
            <a:noFill/>
            <a:prstDash val="solid"/>
            <a:miter/>
          </a:ln>
        </p:spPr>
        <p:txBody>
          <a:bodyPr rtlCol="0" anchor="ctr"/>
          <a:lstStyle/>
          <a:p>
            <a:endParaRPr lang="fi-FI"/>
          </a:p>
        </p:txBody>
      </p:sp>
      <p:sp>
        <p:nvSpPr>
          <p:cNvPr id="12" name="Vapaamuotoinen: Muoto 11">
            <a:extLst>
              <a:ext uri="{FF2B5EF4-FFF2-40B4-BE49-F238E27FC236}">
                <a16:creationId xmlns:a16="http://schemas.microsoft.com/office/drawing/2014/main" id="{2E557CAD-C8C0-1CCA-3A10-B42B95288499}"/>
              </a:ext>
              <a:ext uri="{C183D7F6-B498-43B3-948B-1728B52AA6E4}">
                <adec:decorative xmlns:adec="http://schemas.microsoft.com/office/drawing/2017/decorative" val="1"/>
              </a:ext>
            </a:extLst>
          </p:cNvPr>
          <p:cNvSpPr/>
          <p:nvPr/>
        </p:nvSpPr>
        <p:spPr>
          <a:xfrm>
            <a:off x="10989606" y="4307783"/>
            <a:ext cx="1202455" cy="1167313"/>
          </a:xfrm>
          <a:custGeom>
            <a:avLst/>
            <a:gdLst>
              <a:gd name="connsiteX0" fmla="*/ 1202455 w 1202455"/>
              <a:gd name="connsiteY0" fmla="*/ 1155881 h 1167313"/>
              <a:gd name="connsiteX1" fmla="*/ 1202455 w 1202455"/>
              <a:gd name="connsiteY1" fmla="*/ 0 h 1167313"/>
              <a:gd name="connsiteX2" fmla="*/ 0 w 1202455"/>
              <a:gd name="connsiteY2" fmla="*/ 960512 h 1167313"/>
              <a:gd name="connsiteX3" fmla="*/ 6 w 1202455"/>
              <a:gd name="connsiteY3" fmla="*/ 960519 h 1167313"/>
              <a:gd name="connsiteX4" fmla="*/ 1202455 w 1202455"/>
              <a:gd name="connsiteY4" fmla="*/ 1155881 h 1167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455" h="1167313">
                <a:moveTo>
                  <a:pt x="1202455" y="1155881"/>
                </a:moveTo>
                <a:lnTo>
                  <a:pt x="1202455" y="0"/>
                </a:lnTo>
                <a:cubicBezTo>
                  <a:pt x="825580" y="335109"/>
                  <a:pt x="420939" y="657668"/>
                  <a:pt x="0" y="960512"/>
                </a:cubicBezTo>
                <a:cubicBezTo>
                  <a:pt x="0" y="960512"/>
                  <a:pt x="6" y="960519"/>
                  <a:pt x="6" y="960519"/>
                </a:cubicBezTo>
                <a:cubicBezTo>
                  <a:pt x="287075" y="1151890"/>
                  <a:pt x="762493" y="1190619"/>
                  <a:pt x="1202455" y="1155881"/>
                </a:cubicBezTo>
                <a:close/>
              </a:path>
            </a:pathLst>
          </a:custGeom>
          <a:solidFill>
            <a:srgbClr val="00008F"/>
          </a:solidFill>
          <a:ln w="180" cap="flat">
            <a:noFill/>
            <a:prstDash val="solid"/>
            <a:miter/>
          </a:ln>
        </p:spPr>
        <p:txBody>
          <a:bodyPr rtlCol="0" anchor="ctr"/>
          <a:lstStyle/>
          <a:p>
            <a:endParaRPr lang="fi-FI"/>
          </a:p>
        </p:txBody>
      </p:sp>
      <p:sp>
        <p:nvSpPr>
          <p:cNvPr id="13" name="Vapaamuotoinen: Muoto 12">
            <a:extLst>
              <a:ext uri="{FF2B5EF4-FFF2-40B4-BE49-F238E27FC236}">
                <a16:creationId xmlns:a16="http://schemas.microsoft.com/office/drawing/2014/main" id="{B3537622-94DA-223E-0324-1441862F4044}"/>
              </a:ext>
              <a:ext uri="{C183D7F6-B498-43B3-948B-1728B52AA6E4}">
                <adec:decorative xmlns:adec="http://schemas.microsoft.com/office/drawing/2017/decorative" val="1"/>
              </a:ext>
            </a:extLst>
          </p:cNvPr>
          <p:cNvSpPr/>
          <p:nvPr/>
        </p:nvSpPr>
        <p:spPr>
          <a:xfrm>
            <a:off x="8211470" y="6006763"/>
            <a:ext cx="3980590" cy="851236"/>
          </a:xfrm>
          <a:custGeom>
            <a:avLst/>
            <a:gdLst>
              <a:gd name="connsiteX0" fmla="*/ 0 w 3980590"/>
              <a:gd name="connsiteY0" fmla="*/ 851236 h 851236"/>
              <a:gd name="connsiteX1" fmla="*/ 3980591 w 3980590"/>
              <a:gd name="connsiteY1" fmla="*/ 851236 h 851236"/>
              <a:gd name="connsiteX2" fmla="*/ 3980591 w 3980590"/>
              <a:gd name="connsiteY2" fmla="*/ 374425 h 851236"/>
              <a:gd name="connsiteX3" fmla="*/ 1654567 w 3980590"/>
              <a:gd name="connsiteY3" fmla="*/ 0 h 851236"/>
              <a:gd name="connsiteX4" fmla="*/ 0 w 3980590"/>
              <a:gd name="connsiteY4" fmla="*/ 851236 h 851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0590" h="851236">
                <a:moveTo>
                  <a:pt x="0" y="851236"/>
                </a:moveTo>
                <a:lnTo>
                  <a:pt x="3980591" y="851236"/>
                </a:lnTo>
                <a:lnTo>
                  <a:pt x="3980591" y="374425"/>
                </a:lnTo>
                <a:cubicBezTo>
                  <a:pt x="3157527" y="545339"/>
                  <a:pt x="2307936" y="449556"/>
                  <a:pt x="1654567" y="0"/>
                </a:cubicBezTo>
                <a:cubicBezTo>
                  <a:pt x="1105177" y="328575"/>
                  <a:pt x="546161" y="616892"/>
                  <a:pt x="0" y="851236"/>
                </a:cubicBezTo>
                <a:close/>
              </a:path>
            </a:pathLst>
          </a:custGeom>
          <a:solidFill>
            <a:srgbClr val="00008F"/>
          </a:solidFill>
          <a:ln w="180" cap="flat">
            <a:noFill/>
            <a:prstDash val="solid"/>
            <a:miter/>
          </a:ln>
        </p:spPr>
        <p:txBody>
          <a:bodyPr rtlCol="0" anchor="ct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p:nvPr>
        </p:nvSpPr>
        <p:spPr>
          <a:xfrm>
            <a:off x="735980" y="2341756"/>
            <a:ext cx="3555009" cy="1697996"/>
          </a:xfrm>
        </p:spPr>
        <p:txBody>
          <a:bodyPr anchor="b"/>
          <a:lstStyle>
            <a:lvl1pPr algn="l">
              <a:lnSpc>
                <a:spcPct val="93000"/>
              </a:lnSpc>
              <a:defRPr sz="2475" spc="0" baseline="0">
                <a:solidFill>
                  <a:schemeClr val="bg1"/>
                </a:solidFill>
              </a:defRPr>
            </a:lvl1pPr>
          </a:lstStyle>
          <a:p>
            <a:r>
              <a:rPr lang="en-US"/>
              <a:t>Click to edit Master title style</a:t>
            </a:r>
            <a:endParaRPr lang="fi-FI"/>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735980" y="4275689"/>
            <a:ext cx="3555009" cy="916319"/>
          </a:xfrm>
        </p:spPr>
        <p:txBody>
          <a:bodyPr/>
          <a:lstStyle>
            <a:lvl1pPr marL="0" indent="0" algn="l">
              <a:buNone/>
              <a:defRPr sz="154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17" name="Päivämäärän paikkamerkki 16">
            <a:extLst>
              <a:ext uri="{FF2B5EF4-FFF2-40B4-BE49-F238E27FC236}">
                <a16:creationId xmlns:a16="http://schemas.microsoft.com/office/drawing/2014/main" id="{C303A8CE-D80E-78A0-EAB5-9BA5525DE2A7}"/>
              </a:ext>
            </a:extLst>
          </p:cNvPr>
          <p:cNvSpPr>
            <a:spLocks noGrp="1"/>
          </p:cNvSpPr>
          <p:nvPr>
            <p:ph type="dt" sz="half" idx="10"/>
          </p:nvPr>
        </p:nvSpPr>
        <p:spPr/>
        <p:txBody>
          <a:bodyPr/>
          <a:lstStyle>
            <a:lvl1pPr>
              <a:defRPr>
                <a:solidFill>
                  <a:schemeClr val="bg1"/>
                </a:solidFill>
              </a:defRPr>
            </a:lvl1pPr>
          </a:lstStyle>
          <a:p>
            <a:fld id="{7706659B-AAED-4258-B8D4-11B3BE80AEAA}" type="datetime1">
              <a:rPr lang="fi-FI" smtClean="0"/>
              <a:pPr/>
              <a:t>29.10.2026</a:t>
            </a:fld>
            <a:endParaRPr lang="fi-FI"/>
          </a:p>
        </p:txBody>
      </p:sp>
      <p:sp>
        <p:nvSpPr>
          <p:cNvPr id="18" name="Alatunnisteen paikkamerkki 17">
            <a:extLst>
              <a:ext uri="{FF2B5EF4-FFF2-40B4-BE49-F238E27FC236}">
                <a16:creationId xmlns:a16="http://schemas.microsoft.com/office/drawing/2014/main" id="{0582813E-2334-10F8-1282-B912F4F481D5}"/>
              </a:ext>
            </a:extLst>
          </p:cNvPr>
          <p:cNvSpPr>
            <a:spLocks noGrp="1"/>
          </p:cNvSpPr>
          <p:nvPr>
            <p:ph type="ftr" sz="quarter" idx="11"/>
          </p:nvPr>
        </p:nvSpPr>
        <p:spPr>
          <a:xfrm>
            <a:off x="299932" y="6445997"/>
            <a:ext cx="3492000" cy="241674"/>
          </a:xfrm>
        </p:spPr>
        <p:txBody>
          <a:bodyPr/>
          <a:lstStyle>
            <a:lvl1pPr>
              <a:defRPr>
                <a:solidFill>
                  <a:schemeClr val="bg1"/>
                </a:solidFill>
              </a:defRPr>
            </a:lvl1pPr>
          </a:lstStyle>
          <a:p>
            <a:endParaRPr lang="fi-FI"/>
          </a:p>
        </p:txBody>
      </p:sp>
      <p:sp>
        <p:nvSpPr>
          <p:cNvPr id="19" name="Dian numeron paikkamerkki 18">
            <a:extLst>
              <a:ext uri="{FF2B5EF4-FFF2-40B4-BE49-F238E27FC236}">
                <a16:creationId xmlns:a16="http://schemas.microsoft.com/office/drawing/2014/main" id="{60A48D79-2E19-FDB3-196D-272E76C35AF0}"/>
              </a:ext>
            </a:extLst>
          </p:cNvPr>
          <p:cNvSpPr>
            <a:spLocks noGrp="1"/>
          </p:cNvSpPr>
          <p:nvPr>
            <p:ph type="sldNum" sz="quarter" idx="12"/>
          </p:nvPr>
        </p:nvSpPr>
        <p:spPr/>
        <p:txBody>
          <a:bodyPr/>
          <a:lstStyle>
            <a:lvl1pPr>
              <a:defRPr>
                <a:solidFill>
                  <a:schemeClr val="bg1"/>
                </a:solidFill>
              </a:defRPr>
            </a:lvl1pPr>
          </a:lstStyle>
          <a:p>
            <a:fld id="{CCD26548-A701-4132-A0A2-A9B09A70FF4B}" type="slidenum">
              <a:rPr lang="fi-FI" smtClean="0"/>
              <a:pPr/>
              <a:t>‹#›</a:t>
            </a:fld>
            <a:endParaRPr lang="fi-FI"/>
          </a:p>
        </p:txBody>
      </p:sp>
      <p:grpSp>
        <p:nvGrpSpPr>
          <p:cNvPr id="39" name="Ryhmä 38">
            <a:extLst>
              <a:ext uri="{FF2B5EF4-FFF2-40B4-BE49-F238E27FC236}">
                <a16:creationId xmlns:a16="http://schemas.microsoft.com/office/drawing/2014/main" id="{B2397D02-CEDF-F17F-236D-8EF9312EF58A}"/>
              </a:ext>
              <a:ext uri="{C183D7F6-B498-43B3-948B-1728B52AA6E4}">
                <adec:decorative xmlns:adec="http://schemas.microsoft.com/office/drawing/2017/decorative" val="1"/>
              </a:ext>
            </a:extLst>
          </p:cNvPr>
          <p:cNvGrpSpPr/>
          <p:nvPr userDrawn="1"/>
        </p:nvGrpSpPr>
        <p:grpSpPr>
          <a:xfrm>
            <a:off x="728593" y="285750"/>
            <a:ext cx="567211" cy="233364"/>
            <a:chOff x="728593" y="285750"/>
            <a:chExt cx="567211" cy="233364"/>
          </a:xfrm>
          <a:solidFill>
            <a:schemeClr val="bg1"/>
          </a:solidFill>
        </p:grpSpPr>
        <p:sp>
          <p:nvSpPr>
            <p:cNvPr id="23" name="Vapaamuotoinen: Muoto 22">
              <a:extLst>
                <a:ext uri="{FF2B5EF4-FFF2-40B4-BE49-F238E27FC236}">
                  <a16:creationId xmlns:a16="http://schemas.microsoft.com/office/drawing/2014/main" id="{9183C2BA-7C34-9294-EEF6-32379BA906B5}"/>
                </a:ext>
                <a:ext uri="{C183D7F6-B498-43B3-948B-1728B52AA6E4}">
                  <adec:decorative xmlns:adec="http://schemas.microsoft.com/office/drawing/2017/decorative" val="1"/>
                </a:ext>
              </a:extLst>
            </p:cNvPr>
            <p:cNvSpPr/>
            <p:nvPr/>
          </p:nvSpPr>
          <p:spPr>
            <a:xfrm>
              <a:off x="728593" y="301147"/>
              <a:ext cx="84140" cy="78492"/>
            </a:xfrm>
            <a:custGeom>
              <a:avLst/>
              <a:gdLst>
                <a:gd name="connsiteX0" fmla="*/ 1102983 w 1507598"/>
                <a:gd name="connsiteY0" fmla="*/ 0 h 1406391"/>
                <a:gd name="connsiteX1" fmla="*/ 1507598 w 1507598"/>
                <a:gd name="connsiteY1" fmla="*/ 0 h 1406391"/>
                <a:gd name="connsiteX2" fmla="*/ 1303877 w 1507598"/>
                <a:gd name="connsiteY2" fmla="*/ 523187 h 1406391"/>
                <a:gd name="connsiteX3" fmla="*/ 1079963 w 1507598"/>
                <a:gd name="connsiteY3" fmla="*/ 1153264 h 1406391"/>
                <a:gd name="connsiteX4" fmla="*/ 1033141 w 1507598"/>
                <a:gd name="connsiteY4" fmla="*/ 1295284 h 1406391"/>
                <a:gd name="connsiteX5" fmla="*/ 993929 w 1507598"/>
                <a:gd name="connsiteY5" fmla="*/ 1406392 h 1406391"/>
                <a:gd name="connsiteX6" fmla="*/ 513659 w 1507598"/>
                <a:gd name="connsiteY6" fmla="*/ 1406392 h 1406391"/>
                <a:gd name="connsiteX7" fmla="*/ 474457 w 1507598"/>
                <a:gd name="connsiteY7" fmla="*/ 1295284 h 1406391"/>
                <a:gd name="connsiteX8" fmla="*/ 427635 w 1507598"/>
                <a:gd name="connsiteY8" fmla="*/ 1153264 h 1406391"/>
                <a:gd name="connsiteX9" fmla="*/ 203707 w 1507598"/>
                <a:gd name="connsiteY9" fmla="*/ 523187 h 1406391"/>
                <a:gd name="connsiteX10" fmla="*/ 0 w 1507598"/>
                <a:gd name="connsiteY10" fmla="*/ 0 h 1406391"/>
                <a:gd name="connsiteX11" fmla="*/ 404616 w 1507598"/>
                <a:gd name="connsiteY11" fmla="*/ 0 h 1406391"/>
                <a:gd name="connsiteX12" fmla="*/ 753787 w 1507598"/>
                <a:gd name="connsiteY12" fmla="*/ 1120348 h 1406391"/>
                <a:gd name="connsiteX13" fmla="*/ 1102972 w 1507598"/>
                <a:gd name="connsiteY13" fmla="*/ 0 h 1406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07598" h="1406391">
                  <a:moveTo>
                    <a:pt x="1102983" y="0"/>
                  </a:moveTo>
                  <a:lnTo>
                    <a:pt x="1507598" y="0"/>
                  </a:lnTo>
                  <a:cubicBezTo>
                    <a:pt x="1426635" y="198787"/>
                    <a:pt x="1358662" y="373189"/>
                    <a:pt x="1303877" y="523187"/>
                  </a:cubicBezTo>
                  <a:cubicBezTo>
                    <a:pt x="1249042" y="673244"/>
                    <a:pt x="1174404" y="883219"/>
                    <a:pt x="1079963" y="1153264"/>
                  </a:cubicBezTo>
                  <a:cubicBezTo>
                    <a:pt x="1063067" y="1205766"/>
                    <a:pt x="1047441" y="1253123"/>
                    <a:pt x="1033141" y="1295284"/>
                  </a:cubicBezTo>
                  <a:cubicBezTo>
                    <a:pt x="1018788" y="1337484"/>
                    <a:pt x="1005704" y="1374543"/>
                    <a:pt x="993929" y="1406392"/>
                  </a:cubicBezTo>
                  <a:lnTo>
                    <a:pt x="513659" y="1406392"/>
                  </a:lnTo>
                  <a:cubicBezTo>
                    <a:pt x="501830" y="1374543"/>
                    <a:pt x="488760" y="1337488"/>
                    <a:pt x="474457" y="1295284"/>
                  </a:cubicBezTo>
                  <a:cubicBezTo>
                    <a:pt x="460100" y="1253123"/>
                    <a:pt x="444452" y="1205766"/>
                    <a:pt x="427635" y="1153264"/>
                  </a:cubicBezTo>
                  <a:cubicBezTo>
                    <a:pt x="333159" y="883219"/>
                    <a:pt x="258506" y="673244"/>
                    <a:pt x="203707" y="523187"/>
                  </a:cubicBezTo>
                  <a:cubicBezTo>
                    <a:pt x="148872" y="373192"/>
                    <a:pt x="80978" y="198787"/>
                    <a:pt x="0" y="0"/>
                  </a:cubicBezTo>
                  <a:lnTo>
                    <a:pt x="404616" y="0"/>
                  </a:lnTo>
                  <a:cubicBezTo>
                    <a:pt x="514236" y="386331"/>
                    <a:pt x="630639" y="786602"/>
                    <a:pt x="753787" y="1120348"/>
                  </a:cubicBezTo>
                  <a:cubicBezTo>
                    <a:pt x="876909" y="786602"/>
                    <a:pt x="993287" y="386335"/>
                    <a:pt x="1102972" y="0"/>
                  </a:cubicBezTo>
                  <a:close/>
                </a:path>
              </a:pathLst>
            </a:custGeom>
            <a:grpFill/>
            <a:ln w="361" cap="flat">
              <a:noFill/>
              <a:prstDash val="solid"/>
              <a:miter/>
            </a:ln>
          </p:spPr>
          <p:txBody>
            <a:bodyPr rtlCol="0" anchor="ctr"/>
            <a:lstStyle/>
            <a:p>
              <a:endParaRPr lang="fi-FI"/>
            </a:p>
          </p:txBody>
        </p:sp>
        <p:sp>
          <p:nvSpPr>
            <p:cNvPr id="24" name="Vapaamuotoinen: Muoto 23">
              <a:extLst>
                <a:ext uri="{FF2B5EF4-FFF2-40B4-BE49-F238E27FC236}">
                  <a16:creationId xmlns:a16="http://schemas.microsoft.com/office/drawing/2014/main" id="{E6F0066B-9DC9-6EDD-2682-21AE37DCB984}"/>
                </a:ext>
                <a:ext uri="{C183D7F6-B498-43B3-948B-1728B52AA6E4}">
                  <adec:decorative xmlns:adec="http://schemas.microsoft.com/office/drawing/2017/decorative" val="1"/>
                </a:ext>
              </a:extLst>
            </p:cNvPr>
            <p:cNvSpPr/>
            <p:nvPr/>
          </p:nvSpPr>
          <p:spPr>
            <a:xfrm>
              <a:off x="813518" y="298322"/>
              <a:ext cx="70344" cy="84142"/>
            </a:xfrm>
            <a:custGeom>
              <a:avLst/>
              <a:gdLst>
                <a:gd name="connsiteX0" fmla="*/ 905883 w 1260405"/>
                <a:gd name="connsiteY0" fmla="*/ 478149 h 1507642"/>
                <a:gd name="connsiteX1" fmla="*/ 838371 w 1260405"/>
                <a:gd name="connsiteY1" fmla="*/ 365656 h 1507642"/>
                <a:gd name="connsiteX2" fmla="*/ 630181 w 1260405"/>
                <a:gd name="connsiteY2" fmla="*/ 320647 h 1507642"/>
                <a:gd name="connsiteX3" fmla="*/ 312270 w 1260405"/>
                <a:gd name="connsiteY3" fmla="*/ 410662 h 1507642"/>
                <a:gd name="connsiteX4" fmla="*/ 56270 w 1260405"/>
                <a:gd name="connsiteY4" fmla="*/ 675057 h 1507642"/>
                <a:gd name="connsiteX5" fmla="*/ 90008 w 1260405"/>
                <a:gd name="connsiteY5" fmla="*/ 286895 h 1507642"/>
                <a:gd name="connsiteX6" fmla="*/ 140667 w 1260405"/>
                <a:gd name="connsiteY6" fmla="*/ 174373 h 1507642"/>
                <a:gd name="connsiteX7" fmla="*/ 351674 w 1260405"/>
                <a:gd name="connsiteY7" fmla="*/ 49210 h 1507642"/>
                <a:gd name="connsiteX8" fmla="*/ 658307 w 1260405"/>
                <a:gd name="connsiteY8" fmla="*/ 0 h 1507642"/>
                <a:gd name="connsiteX9" fmla="*/ 1098615 w 1260405"/>
                <a:gd name="connsiteY9" fmla="*/ 153269 h 1507642"/>
                <a:gd name="connsiteX10" fmla="*/ 1260405 w 1260405"/>
                <a:gd name="connsiteY10" fmla="*/ 601910 h 1507642"/>
                <a:gd name="connsiteX11" fmla="*/ 1257545 w 1260405"/>
                <a:gd name="connsiteY11" fmla="*/ 849438 h 1507642"/>
                <a:gd name="connsiteX12" fmla="*/ 1254736 w 1260405"/>
                <a:gd name="connsiteY12" fmla="*/ 984459 h 1507642"/>
                <a:gd name="connsiteX13" fmla="*/ 1260402 w 1260405"/>
                <a:gd name="connsiteY13" fmla="*/ 1456997 h 1507642"/>
                <a:gd name="connsiteX14" fmla="*/ 911509 w 1260405"/>
                <a:gd name="connsiteY14" fmla="*/ 1456997 h 1507642"/>
                <a:gd name="connsiteX15" fmla="*/ 922775 w 1260405"/>
                <a:gd name="connsiteY15" fmla="*/ 1220737 h 1507642"/>
                <a:gd name="connsiteX16" fmla="*/ 780690 w 1260405"/>
                <a:gd name="connsiteY16" fmla="*/ 1420436 h 1507642"/>
                <a:gd name="connsiteX17" fmla="*/ 483917 w 1260405"/>
                <a:gd name="connsiteY17" fmla="*/ 1507642 h 1507642"/>
                <a:gd name="connsiteX18" fmla="*/ 136433 w 1260405"/>
                <a:gd name="connsiteY18" fmla="*/ 1388090 h 1507642"/>
                <a:gd name="connsiteX19" fmla="*/ 0 w 1260405"/>
                <a:gd name="connsiteY19" fmla="*/ 1074470 h 1507642"/>
                <a:gd name="connsiteX20" fmla="*/ 137858 w 1260405"/>
                <a:gd name="connsiteY20" fmla="*/ 742552 h 1507642"/>
                <a:gd name="connsiteX21" fmla="*/ 506410 w 1260405"/>
                <a:gd name="connsiteY21" fmla="*/ 624420 h 1507642"/>
                <a:gd name="connsiteX22" fmla="*/ 817284 w 1260405"/>
                <a:gd name="connsiteY22" fmla="*/ 596299 h 1507642"/>
                <a:gd name="connsiteX23" fmla="*/ 905883 w 1260405"/>
                <a:gd name="connsiteY23" fmla="*/ 478142 h 1507642"/>
                <a:gd name="connsiteX24" fmla="*/ 790546 w 1260405"/>
                <a:gd name="connsiteY24" fmla="*/ 864913 h 1507642"/>
                <a:gd name="connsiteX25" fmla="*/ 562655 w 1260405"/>
                <a:gd name="connsiteY25" fmla="*/ 896015 h 1507642"/>
                <a:gd name="connsiteX26" fmla="*/ 395253 w 1260405"/>
                <a:gd name="connsiteY26" fmla="*/ 936031 h 1507642"/>
                <a:gd name="connsiteX27" fmla="*/ 337587 w 1260405"/>
                <a:gd name="connsiteY27" fmla="*/ 1050085 h 1507642"/>
                <a:gd name="connsiteX28" fmla="*/ 392448 w 1260405"/>
                <a:gd name="connsiteY28" fmla="*/ 1161182 h 1507642"/>
                <a:gd name="connsiteX29" fmla="*/ 540147 w 1260405"/>
                <a:gd name="connsiteY29" fmla="*/ 1198216 h 1507642"/>
                <a:gd name="connsiteX30" fmla="*/ 828525 w 1260405"/>
                <a:gd name="connsiteY30" fmla="*/ 1085633 h 1507642"/>
                <a:gd name="connsiteX31" fmla="*/ 922775 w 1260405"/>
                <a:gd name="connsiteY31" fmla="*/ 753805 h 1507642"/>
                <a:gd name="connsiteX32" fmla="*/ 790546 w 1260405"/>
                <a:gd name="connsiteY32" fmla="*/ 864913 h 150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2">
                  <a:moveTo>
                    <a:pt x="905883" y="478149"/>
                  </a:moveTo>
                  <a:cubicBezTo>
                    <a:pt x="905883" y="433154"/>
                    <a:pt x="883389" y="395681"/>
                    <a:pt x="838371" y="365656"/>
                  </a:cubicBezTo>
                  <a:cubicBezTo>
                    <a:pt x="793356" y="335672"/>
                    <a:pt x="723951" y="320647"/>
                    <a:pt x="630181" y="320647"/>
                  </a:cubicBezTo>
                  <a:cubicBezTo>
                    <a:pt x="517640" y="320647"/>
                    <a:pt x="411652" y="350661"/>
                    <a:pt x="312270" y="410662"/>
                  </a:cubicBezTo>
                  <a:cubicBezTo>
                    <a:pt x="212824" y="470667"/>
                    <a:pt x="127515" y="558815"/>
                    <a:pt x="56270" y="675057"/>
                  </a:cubicBezTo>
                  <a:lnTo>
                    <a:pt x="90008" y="286895"/>
                  </a:lnTo>
                  <a:cubicBezTo>
                    <a:pt x="93741" y="241900"/>
                    <a:pt x="110622" y="204386"/>
                    <a:pt x="140667" y="174373"/>
                  </a:cubicBezTo>
                  <a:cubicBezTo>
                    <a:pt x="195030" y="123739"/>
                    <a:pt x="265391" y="82036"/>
                    <a:pt x="351674" y="49210"/>
                  </a:cubicBezTo>
                  <a:cubicBezTo>
                    <a:pt x="437910" y="16431"/>
                    <a:pt x="540147" y="0"/>
                    <a:pt x="658307" y="0"/>
                  </a:cubicBezTo>
                  <a:cubicBezTo>
                    <a:pt x="843990" y="0"/>
                    <a:pt x="990734" y="51088"/>
                    <a:pt x="1098615" y="153269"/>
                  </a:cubicBezTo>
                  <a:cubicBezTo>
                    <a:pt x="1206457" y="255515"/>
                    <a:pt x="1260405" y="405012"/>
                    <a:pt x="1260405" y="601910"/>
                  </a:cubicBezTo>
                  <a:lnTo>
                    <a:pt x="1257545" y="849438"/>
                  </a:lnTo>
                  <a:cubicBezTo>
                    <a:pt x="1255667" y="885083"/>
                    <a:pt x="1254736" y="930078"/>
                    <a:pt x="1254736" y="984459"/>
                  </a:cubicBezTo>
                  <a:cubicBezTo>
                    <a:pt x="1254736" y="1181356"/>
                    <a:pt x="1256590" y="1338869"/>
                    <a:pt x="1260402" y="1456997"/>
                  </a:cubicBezTo>
                  <a:lnTo>
                    <a:pt x="911509" y="1456997"/>
                  </a:lnTo>
                  <a:lnTo>
                    <a:pt x="922775" y="1220737"/>
                  </a:lnTo>
                  <a:cubicBezTo>
                    <a:pt x="905879" y="1295752"/>
                    <a:pt x="858505" y="1362324"/>
                    <a:pt x="780690" y="1420436"/>
                  </a:cubicBezTo>
                  <a:cubicBezTo>
                    <a:pt x="702864" y="1478537"/>
                    <a:pt x="603912" y="1507642"/>
                    <a:pt x="483917" y="1507642"/>
                  </a:cubicBezTo>
                  <a:cubicBezTo>
                    <a:pt x="343224" y="1507642"/>
                    <a:pt x="227394" y="1467793"/>
                    <a:pt x="136433" y="1388090"/>
                  </a:cubicBezTo>
                  <a:cubicBezTo>
                    <a:pt x="45444" y="1308397"/>
                    <a:pt x="0" y="1203870"/>
                    <a:pt x="0" y="1074470"/>
                  </a:cubicBezTo>
                  <a:cubicBezTo>
                    <a:pt x="0" y="931967"/>
                    <a:pt x="45920" y="821317"/>
                    <a:pt x="137858" y="742552"/>
                  </a:cubicBezTo>
                  <a:cubicBezTo>
                    <a:pt x="229706" y="663790"/>
                    <a:pt x="352590" y="624420"/>
                    <a:pt x="506410" y="624420"/>
                  </a:cubicBezTo>
                  <a:cubicBezTo>
                    <a:pt x="654542" y="624420"/>
                    <a:pt x="758179" y="615045"/>
                    <a:pt x="817284" y="596299"/>
                  </a:cubicBezTo>
                  <a:cubicBezTo>
                    <a:pt x="876350" y="577553"/>
                    <a:pt x="905883" y="538187"/>
                    <a:pt x="905883" y="478142"/>
                  </a:cubicBezTo>
                  <a:close/>
                  <a:moveTo>
                    <a:pt x="790546" y="864913"/>
                  </a:moveTo>
                  <a:cubicBezTo>
                    <a:pt x="734301" y="885642"/>
                    <a:pt x="658307" y="896015"/>
                    <a:pt x="562655" y="896015"/>
                  </a:cubicBezTo>
                  <a:cubicBezTo>
                    <a:pt x="489514" y="896015"/>
                    <a:pt x="433701" y="909349"/>
                    <a:pt x="395253" y="936031"/>
                  </a:cubicBezTo>
                  <a:cubicBezTo>
                    <a:pt x="356791" y="962688"/>
                    <a:pt x="337587" y="1000734"/>
                    <a:pt x="337587" y="1050085"/>
                  </a:cubicBezTo>
                  <a:cubicBezTo>
                    <a:pt x="337587" y="1099497"/>
                    <a:pt x="355904" y="1136531"/>
                    <a:pt x="392448" y="1161182"/>
                  </a:cubicBezTo>
                  <a:cubicBezTo>
                    <a:pt x="429031" y="1185906"/>
                    <a:pt x="478251" y="1198216"/>
                    <a:pt x="540147" y="1198216"/>
                  </a:cubicBezTo>
                  <a:cubicBezTo>
                    <a:pt x="669574" y="1196287"/>
                    <a:pt x="765662" y="1158734"/>
                    <a:pt x="828525" y="1085633"/>
                  </a:cubicBezTo>
                  <a:cubicBezTo>
                    <a:pt x="891352" y="1012597"/>
                    <a:pt x="922775" y="901947"/>
                    <a:pt x="922775" y="753805"/>
                  </a:cubicBezTo>
                  <a:cubicBezTo>
                    <a:pt x="890855" y="807129"/>
                    <a:pt x="846832" y="844177"/>
                    <a:pt x="790546" y="864913"/>
                  </a:cubicBezTo>
                  <a:close/>
                </a:path>
              </a:pathLst>
            </a:custGeom>
            <a:grpFill/>
            <a:ln w="361" cap="flat">
              <a:noFill/>
              <a:prstDash val="solid"/>
              <a:miter/>
            </a:ln>
          </p:spPr>
          <p:txBody>
            <a:bodyPr rtlCol="0" anchor="ctr"/>
            <a:lstStyle/>
            <a:p>
              <a:endParaRPr lang="fi-FI"/>
            </a:p>
          </p:txBody>
        </p:sp>
        <p:sp>
          <p:nvSpPr>
            <p:cNvPr id="25" name="Vapaamuotoinen: Muoto 24">
              <a:extLst>
                <a:ext uri="{FF2B5EF4-FFF2-40B4-BE49-F238E27FC236}">
                  <a16:creationId xmlns:a16="http://schemas.microsoft.com/office/drawing/2014/main" id="{395E1217-FF82-C54D-A4FB-3BBB9EF95CFC}"/>
                </a:ext>
                <a:ext uri="{C183D7F6-B498-43B3-948B-1728B52AA6E4}">
                  <adec:decorative xmlns:adec="http://schemas.microsoft.com/office/drawing/2017/decorative" val="1"/>
                </a:ext>
              </a:extLst>
            </p:cNvPr>
            <p:cNvSpPr/>
            <p:nvPr/>
          </p:nvSpPr>
          <p:spPr>
            <a:xfrm>
              <a:off x="900235" y="298322"/>
              <a:ext cx="73170" cy="81316"/>
            </a:xfrm>
            <a:custGeom>
              <a:avLst/>
              <a:gdLst>
                <a:gd name="connsiteX0" fmla="*/ 354494 w 1311046"/>
                <a:gd name="connsiteY0" fmla="*/ 1457001 h 1457000"/>
                <a:gd name="connsiteX1" fmla="*/ 343224 w 1311046"/>
                <a:gd name="connsiteY1" fmla="*/ 753812 h 1457000"/>
                <a:gd name="connsiteX2" fmla="*/ 343224 w 1311046"/>
                <a:gd name="connsiteY2" fmla="*/ 624427 h 1457000"/>
                <a:gd name="connsiteX3" fmla="*/ 451564 w 1311046"/>
                <a:gd name="connsiteY3" fmla="*/ 412061 h 1457000"/>
                <a:gd name="connsiteX4" fmla="*/ 669595 w 1311046"/>
                <a:gd name="connsiteY4" fmla="*/ 331889 h 1457000"/>
                <a:gd name="connsiteX5" fmla="*/ 889026 w 1311046"/>
                <a:gd name="connsiteY5" fmla="*/ 421905 h 1457000"/>
                <a:gd name="connsiteX6" fmla="*/ 967833 w 1311046"/>
                <a:gd name="connsiteY6" fmla="*/ 663797 h 1457000"/>
                <a:gd name="connsiteX7" fmla="*/ 967833 w 1311046"/>
                <a:gd name="connsiteY7" fmla="*/ 753812 h 1457000"/>
                <a:gd name="connsiteX8" fmla="*/ 956541 w 1311046"/>
                <a:gd name="connsiteY8" fmla="*/ 1457001 h 1457000"/>
                <a:gd name="connsiteX9" fmla="*/ 1311046 w 1311046"/>
                <a:gd name="connsiteY9" fmla="*/ 1457001 h 1457000"/>
                <a:gd name="connsiteX10" fmla="*/ 1299780 w 1311046"/>
                <a:gd name="connsiteY10" fmla="*/ 753812 h 1457000"/>
                <a:gd name="connsiteX11" fmla="*/ 1299780 w 1311046"/>
                <a:gd name="connsiteY11" fmla="*/ 556904 h 1457000"/>
                <a:gd name="connsiteX12" fmla="*/ 1164742 w 1311046"/>
                <a:gd name="connsiteY12" fmla="*/ 144825 h 1457000"/>
                <a:gd name="connsiteX13" fmla="*/ 810263 w 1311046"/>
                <a:gd name="connsiteY13" fmla="*/ 0 h 1457000"/>
                <a:gd name="connsiteX14" fmla="*/ 495172 w 1311046"/>
                <a:gd name="connsiteY14" fmla="*/ 94216 h 1457000"/>
                <a:gd name="connsiteX15" fmla="*/ 337612 w 1311046"/>
                <a:gd name="connsiteY15" fmla="*/ 354403 h 1457000"/>
                <a:gd name="connsiteX16" fmla="*/ 348879 w 1311046"/>
                <a:gd name="connsiteY16" fmla="*/ 50605 h 1457000"/>
                <a:gd name="connsiteX17" fmla="*/ 0 w 1311046"/>
                <a:gd name="connsiteY17" fmla="*/ 50605 h 1457000"/>
                <a:gd name="connsiteX18" fmla="*/ 11266 w 1311046"/>
                <a:gd name="connsiteY18" fmla="*/ 753808 h 1457000"/>
                <a:gd name="connsiteX19" fmla="*/ 0 w 1311046"/>
                <a:gd name="connsiteY19" fmla="*/ 1456997 h 1457000"/>
                <a:gd name="connsiteX20" fmla="*/ 354497 w 1311046"/>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6" h="1457000">
                  <a:moveTo>
                    <a:pt x="354494" y="1457001"/>
                  </a:moveTo>
                  <a:cubicBezTo>
                    <a:pt x="346971" y="1278889"/>
                    <a:pt x="343224" y="1044507"/>
                    <a:pt x="343224" y="753812"/>
                  </a:cubicBezTo>
                  <a:lnTo>
                    <a:pt x="343224" y="624427"/>
                  </a:lnTo>
                  <a:cubicBezTo>
                    <a:pt x="360120" y="536305"/>
                    <a:pt x="396216" y="465493"/>
                    <a:pt x="451564" y="412061"/>
                  </a:cubicBezTo>
                  <a:cubicBezTo>
                    <a:pt x="506868" y="358611"/>
                    <a:pt x="579576" y="331889"/>
                    <a:pt x="669595" y="331889"/>
                  </a:cubicBezTo>
                  <a:cubicBezTo>
                    <a:pt x="763361" y="331889"/>
                    <a:pt x="836503" y="361928"/>
                    <a:pt x="889026" y="421905"/>
                  </a:cubicBezTo>
                  <a:cubicBezTo>
                    <a:pt x="941514" y="481935"/>
                    <a:pt x="967833" y="562557"/>
                    <a:pt x="967833" y="663797"/>
                  </a:cubicBezTo>
                  <a:lnTo>
                    <a:pt x="967833" y="753812"/>
                  </a:lnTo>
                  <a:cubicBezTo>
                    <a:pt x="967833" y="1044507"/>
                    <a:pt x="964021" y="1278889"/>
                    <a:pt x="956541" y="1457001"/>
                  </a:cubicBezTo>
                  <a:lnTo>
                    <a:pt x="1311046" y="1457001"/>
                  </a:lnTo>
                  <a:cubicBezTo>
                    <a:pt x="1303513" y="1278889"/>
                    <a:pt x="1299780" y="1044507"/>
                    <a:pt x="1299780" y="753812"/>
                  </a:cubicBezTo>
                  <a:lnTo>
                    <a:pt x="1299780" y="556904"/>
                  </a:lnTo>
                  <a:cubicBezTo>
                    <a:pt x="1299780" y="378792"/>
                    <a:pt x="1254765" y="241431"/>
                    <a:pt x="1164742" y="144825"/>
                  </a:cubicBezTo>
                  <a:cubicBezTo>
                    <a:pt x="1074723" y="48272"/>
                    <a:pt x="956541" y="0"/>
                    <a:pt x="810263" y="0"/>
                  </a:cubicBezTo>
                  <a:cubicBezTo>
                    <a:pt x="678957" y="0"/>
                    <a:pt x="573925" y="31405"/>
                    <a:pt x="495172" y="94216"/>
                  </a:cubicBezTo>
                  <a:cubicBezTo>
                    <a:pt x="416390" y="157066"/>
                    <a:pt x="363853" y="243757"/>
                    <a:pt x="337612" y="354403"/>
                  </a:cubicBezTo>
                  <a:lnTo>
                    <a:pt x="348879" y="50605"/>
                  </a:lnTo>
                  <a:lnTo>
                    <a:pt x="0" y="50605"/>
                  </a:lnTo>
                  <a:cubicBezTo>
                    <a:pt x="7472" y="230636"/>
                    <a:pt x="11266" y="465068"/>
                    <a:pt x="11266" y="753808"/>
                  </a:cubicBezTo>
                  <a:cubicBezTo>
                    <a:pt x="11266" y="1044503"/>
                    <a:pt x="7472" y="1278885"/>
                    <a:pt x="0" y="1456997"/>
                  </a:cubicBezTo>
                  <a:lnTo>
                    <a:pt x="354497" y="1456997"/>
                  </a:lnTo>
                  <a:close/>
                </a:path>
              </a:pathLst>
            </a:custGeom>
            <a:grpFill/>
            <a:ln w="361" cap="flat">
              <a:noFill/>
              <a:prstDash val="solid"/>
              <a:miter/>
            </a:ln>
          </p:spPr>
          <p:txBody>
            <a:bodyPr rtlCol="0" anchor="ctr"/>
            <a:lstStyle/>
            <a:p>
              <a:endParaRPr lang="fi-FI"/>
            </a:p>
          </p:txBody>
        </p:sp>
        <p:sp>
          <p:nvSpPr>
            <p:cNvPr id="26" name="Vapaamuotoinen: Muoto 25">
              <a:extLst>
                <a:ext uri="{FF2B5EF4-FFF2-40B4-BE49-F238E27FC236}">
                  <a16:creationId xmlns:a16="http://schemas.microsoft.com/office/drawing/2014/main" id="{174F637A-2E3F-6FA4-0F2E-BD35CC51B3CB}"/>
                </a:ext>
                <a:ext uri="{C183D7F6-B498-43B3-948B-1728B52AA6E4}">
                  <adec:decorative xmlns:adec="http://schemas.microsoft.com/office/drawing/2017/decorative" val="1"/>
                </a:ext>
              </a:extLst>
            </p:cNvPr>
            <p:cNvSpPr/>
            <p:nvPr/>
          </p:nvSpPr>
          <p:spPr>
            <a:xfrm>
              <a:off x="987443" y="285750"/>
              <a:ext cx="54642" cy="96715"/>
            </a:xfrm>
            <a:custGeom>
              <a:avLst/>
              <a:gdLst>
                <a:gd name="connsiteX0" fmla="*/ 579576 w 979063"/>
                <a:gd name="connsiteY0" fmla="*/ 1732909 h 1732912"/>
                <a:gd name="connsiteX1" fmla="*/ 900311 w 979063"/>
                <a:gd name="connsiteY1" fmla="*/ 1654147 h 1732912"/>
                <a:gd name="connsiteX2" fmla="*/ 942505 w 979063"/>
                <a:gd name="connsiteY2" fmla="*/ 1610562 h 1732912"/>
                <a:gd name="connsiteX3" fmla="*/ 956556 w 979063"/>
                <a:gd name="connsiteY3" fmla="*/ 1547254 h 1732912"/>
                <a:gd name="connsiteX4" fmla="*/ 979063 w 979063"/>
                <a:gd name="connsiteY4" fmla="*/ 1147834 h 1732912"/>
                <a:gd name="connsiteX5" fmla="*/ 624595 w 979063"/>
                <a:gd name="connsiteY5" fmla="*/ 1400991 h 1732912"/>
                <a:gd name="connsiteX6" fmla="*/ 343238 w 979063"/>
                <a:gd name="connsiteY6" fmla="*/ 1085954 h 1732912"/>
                <a:gd name="connsiteX7" fmla="*/ 343238 w 979063"/>
                <a:gd name="connsiteY7" fmla="*/ 590923 h 1732912"/>
                <a:gd name="connsiteX8" fmla="*/ 905922 w 979063"/>
                <a:gd name="connsiteY8" fmla="*/ 590923 h 1732912"/>
                <a:gd name="connsiteX9" fmla="*/ 905922 w 979063"/>
                <a:gd name="connsiteY9" fmla="*/ 275872 h 1732912"/>
                <a:gd name="connsiteX10" fmla="*/ 343238 w 979063"/>
                <a:gd name="connsiteY10" fmla="*/ 275872 h 1732912"/>
                <a:gd name="connsiteX11" fmla="*/ 346073 w 979063"/>
                <a:gd name="connsiteY11" fmla="*/ 152115 h 1732912"/>
                <a:gd name="connsiteX12" fmla="*/ 346073 w 979063"/>
                <a:gd name="connsiteY12" fmla="*/ 0 h 1732912"/>
                <a:gd name="connsiteX13" fmla="*/ 2845 w 979063"/>
                <a:gd name="connsiteY13" fmla="*/ 0 h 1732912"/>
                <a:gd name="connsiteX14" fmla="*/ 0 w 979063"/>
                <a:gd name="connsiteY14" fmla="*/ 1085958 h 1732912"/>
                <a:gd name="connsiteX15" fmla="*/ 157556 w 979063"/>
                <a:gd name="connsiteY15" fmla="*/ 1568351 h 1732912"/>
                <a:gd name="connsiteX16" fmla="*/ 579576 w 979063"/>
                <a:gd name="connsiteY16" fmla="*/ 1732913 h 173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9063" h="1732912">
                  <a:moveTo>
                    <a:pt x="579576" y="1732909"/>
                  </a:moveTo>
                  <a:cubicBezTo>
                    <a:pt x="714639" y="1732909"/>
                    <a:pt x="821529" y="1706609"/>
                    <a:pt x="900311" y="1654147"/>
                  </a:cubicBezTo>
                  <a:cubicBezTo>
                    <a:pt x="920925" y="1639177"/>
                    <a:pt x="934975" y="1624606"/>
                    <a:pt x="942505" y="1610562"/>
                  </a:cubicBezTo>
                  <a:cubicBezTo>
                    <a:pt x="949974" y="1596475"/>
                    <a:pt x="954677" y="1575385"/>
                    <a:pt x="956556" y="1547254"/>
                  </a:cubicBezTo>
                  <a:lnTo>
                    <a:pt x="979063" y="1147834"/>
                  </a:lnTo>
                  <a:cubicBezTo>
                    <a:pt x="904043" y="1316600"/>
                    <a:pt x="785887" y="1400991"/>
                    <a:pt x="624595" y="1400991"/>
                  </a:cubicBezTo>
                  <a:cubicBezTo>
                    <a:pt x="437008" y="1400991"/>
                    <a:pt x="343238" y="1295994"/>
                    <a:pt x="343238" y="1085954"/>
                  </a:cubicBezTo>
                  <a:lnTo>
                    <a:pt x="343238" y="590923"/>
                  </a:lnTo>
                  <a:lnTo>
                    <a:pt x="905922" y="590923"/>
                  </a:lnTo>
                  <a:lnTo>
                    <a:pt x="905922" y="275872"/>
                  </a:lnTo>
                  <a:lnTo>
                    <a:pt x="343238" y="275872"/>
                  </a:lnTo>
                  <a:cubicBezTo>
                    <a:pt x="343238" y="219613"/>
                    <a:pt x="346073" y="178451"/>
                    <a:pt x="346073" y="152115"/>
                  </a:cubicBezTo>
                  <a:lnTo>
                    <a:pt x="346073" y="0"/>
                  </a:lnTo>
                  <a:lnTo>
                    <a:pt x="2845" y="0"/>
                  </a:lnTo>
                  <a:cubicBezTo>
                    <a:pt x="2845" y="46910"/>
                    <a:pt x="0" y="973465"/>
                    <a:pt x="0" y="1085958"/>
                  </a:cubicBezTo>
                  <a:cubicBezTo>
                    <a:pt x="0" y="1297901"/>
                    <a:pt x="52513" y="1458667"/>
                    <a:pt x="157556" y="1568351"/>
                  </a:cubicBezTo>
                  <a:cubicBezTo>
                    <a:pt x="262603" y="1678049"/>
                    <a:pt x="403256" y="1732913"/>
                    <a:pt x="579576" y="1732913"/>
                  </a:cubicBezTo>
                  <a:close/>
                </a:path>
              </a:pathLst>
            </a:custGeom>
            <a:grpFill/>
            <a:ln w="361" cap="flat">
              <a:noFill/>
              <a:prstDash val="solid"/>
              <a:miter/>
            </a:ln>
          </p:spPr>
          <p:txBody>
            <a:bodyPr rtlCol="0" anchor="ctr"/>
            <a:lstStyle/>
            <a:p>
              <a:endParaRPr lang="fi-FI"/>
            </a:p>
          </p:txBody>
        </p:sp>
        <p:sp>
          <p:nvSpPr>
            <p:cNvPr id="27" name="Vapaamuotoinen: Muoto 26">
              <a:extLst>
                <a:ext uri="{FF2B5EF4-FFF2-40B4-BE49-F238E27FC236}">
                  <a16:creationId xmlns:a16="http://schemas.microsoft.com/office/drawing/2014/main" id="{17449966-2602-5B4E-3902-F6E0FBE7DDA0}"/>
                </a:ext>
                <a:ext uri="{C183D7F6-B498-43B3-948B-1728B52AA6E4}">
                  <adec:decorative xmlns:adec="http://schemas.microsoft.com/office/drawing/2017/decorative" val="1"/>
                </a:ext>
              </a:extLst>
            </p:cNvPr>
            <p:cNvSpPr/>
            <p:nvPr/>
          </p:nvSpPr>
          <p:spPr>
            <a:xfrm>
              <a:off x="1222635" y="298322"/>
              <a:ext cx="73169" cy="81316"/>
            </a:xfrm>
            <a:custGeom>
              <a:avLst/>
              <a:gdLst>
                <a:gd name="connsiteX0" fmla="*/ 956527 w 1311020"/>
                <a:gd name="connsiteY0" fmla="*/ 1457001 h 1457000"/>
                <a:gd name="connsiteX1" fmla="*/ 1311021 w 1311020"/>
                <a:gd name="connsiteY1" fmla="*/ 1457001 h 1457000"/>
                <a:gd name="connsiteX2" fmla="*/ 1299765 w 1311020"/>
                <a:gd name="connsiteY2" fmla="*/ 753812 h 1457000"/>
                <a:gd name="connsiteX3" fmla="*/ 1299765 w 1311020"/>
                <a:gd name="connsiteY3" fmla="*/ 556904 h 1457000"/>
                <a:gd name="connsiteX4" fmla="*/ 1164717 w 1311020"/>
                <a:gd name="connsiteY4" fmla="*/ 144825 h 1457000"/>
                <a:gd name="connsiteX5" fmla="*/ 810248 w 1311020"/>
                <a:gd name="connsiteY5" fmla="*/ 0 h 1457000"/>
                <a:gd name="connsiteX6" fmla="*/ 495143 w 1311020"/>
                <a:gd name="connsiteY6" fmla="*/ 94216 h 1457000"/>
                <a:gd name="connsiteX7" fmla="*/ 337587 w 1311020"/>
                <a:gd name="connsiteY7" fmla="*/ 354403 h 1457000"/>
                <a:gd name="connsiteX8" fmla="*/ 348853 w 1311020"/>
                <a:gd name="connsiteY8" fmla="*/ 50605 h 1457000"/>
                <a:gd name="connsiteX9" fmla="*/ 0 w 1311020"/>
                <a:gd name="connsiteY9" fmla="*/ 50605 h 1457000"/>
                <a:gd name="connsiteX10" fmla="*/ 11241 w 1311020"/>
                <a:gd name="connsiteY10" fmla="*/ 753808 h 1457000"/>
                <a:gd name="connsiteX11" fmla="*/ 0 w 1311020"/>
                <a:gd name="connsiteY11" fmla="*/ 1456997 h 1457000"/>
                <a:gd name="connsiteX12" fmla="*/ 354483 w 1311020"/>
                <a:gd name="connsiteY12" fmla="*/ 1456997 h 1457000"/>
                <a:gd name="connsiteX13" fmla="*/ 343217 w 1311020"/>
                <a:gd name="connsiteY13" fmla="*/ 753808 h 1457000"/>
                <a:gd name="connsiteX14" fmla="*/ 343217 w 1311020"/>
                <a:gd name="connsiteY14" fmla="*/ 624423 h 1457000"/>
                <a:gd name="connsiteX15" fmla="*/ 451538 w 1311020"/>
                <a:gd name="connsiteY15" fmla="*/ 412058 h 1457000"/>
                <a:gd name="connsiteX16" fmla="*/ 669585 w 1311020"/>
                <a:gd name="connsiteY16" fmla="*/ 331886 h 1457000"/>
                <a:gd name="connsiteX17" fmla="*/ 889005 w 1311020"/>
                <a:gd name="connsiteY17" fmla="*/ 421901 h 1457000"/>
                <a:gd name="connsiteX18" fmla="*/ 967797 w 1311020"/>
                <a:gd name="connsiteY18" fmla="*/ 663793 h 1457000"/>
                <a:gd name="connsiteX19" fmla="*/ 967797 w 1311020"/>
                <a:gd name="connsiteY19" fmla="*/ 753808 h 1457000"/>
                <a:gd name="connsiteX20" fmla="*/ 956530 w 1311020"/>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20" h="1457000">
                  <a:moveTo>
                    <a:pt x="956527" y="1457001"/>
                  </a:moveTo>
                  <a:lnTo>
                    <a:pt x="1311021" y="1457001"/>
                  </a:lnTo>
                  <a:cubicBezTo>
                    <a:pt x="1303502" y="1278889"/>
                    <a:pt x="1299765" y="1044507"/>
                    <a:pt x="1299765" y="753812"/>
                  </a:cubicBezTo>
                  <a:lnTo>
                    <a:pt x="1299765" y="556904"/>
                  </a:lnTo>
                  <a:cubicBezTo>
                    <a:pt x="1299765" y="378792"/>
                    <a:pt x="1254750" y="241431"/>
                    <a:pt x="1164717" y="144825"/>
                  </a:cubicBezTo>
                  <a:cubicBezTo>
                    <a:pt x="1074683" y="48272"/>
                    <a:pt x="956527" y="0"/>
                    <a:pt x="810248" y="0"/>
                  </a:cubicBezTo>
                  <a:cubicBezTo>
                    <a:pt x="678932" y="0"/>
                    <a:pt x="573896" y="31405"/>
                    <a:pt x="495143" y="94216"/>
                  </a:cubicBezTo>
                  <a:cubicBezTo>
                    <a:pt x="416379" y="157066"/>
                    <a:pt x="363827" y="243757"/>
                    <a:pt x="337587" y="354403"/>
                  </a:cubicBezTo>
                  <a:lnTo>
                    <a:pt x="348853" y="50605"/>
                  </a:lnTo>
                  <a:lnTo>
                    <a:pt x="0" y="50605"/>
                  </a:lnTo>
                  <a:cubicBezTo>
                    <a:pt x="7458" y="230636"/>
                    <a:pt x="11241" y="465068"/>
                    <a:pt x="11241" y="753808"/>
                  </a:cubicBezTo>
                  <a:cubicBezTo>
                    <a:pt x="11241" y="1044503"/>
                    <a:pt x="7458" y="1278885"/>
                    <a:pt x="0" y="1456997"/>
                  </a:cubicBezTo>
                  <a:lnTo>
                    <a:pt x="354483" y="1456997"/>
                  </a:lnTo>
                  <a:cubicBezTo>
                    <a:pt x="346949" y="1278885"/>
                    <a:pt x="343217" y="1044503"/>
                    <a:pt x="343217" y="753808"/>
                  </a:cubicBezTo>
                  <a:lnTo>
                    <a:pt x="343217" y="624423"/>
                  </a:lnTo>
                  <a:cubicBezTo>
                    <a:pt x="360098" y="536301"/>
                    <a:pt x="396195" y="465490"/>
                    <a:pt x="451538" y="412058"/>
                  </a:cubicBezTo>
                  <a:cubicBezTo>
                    <a:pt x="506842" y="358607"/>
                    <a:pt x="579565" y="331886"/>
                    <a:pt x="669585" y="331886"/>
                  </a:cubicBezTo>
                  <a:cubicBezTo>
                    <a:pt x="763351" y="331886"/>
                    <a:pt x="836492" y="361925"/>
                    <a:pt x="889005" y="421901"/>
                  </a:cubicBezTo>
                  <a:cubicBezTo>
                    <a:pt x="941517" y="481931"/>
                    <a:pt x="967797" y="562554"/>
                    <a:pt x="967797" y="663793"/>
                  </a:cubicBezTo>
                  <a:lnTo>
                    <a:pt x="967797" y="753808"/>
                  </a:lnTo>
                  <a:cubicBezTo>
                    <a:pt x="967797" y="1044503"/>
                    <a:pt x="964013" y="1278885"/>
                    <a:pt x="956530" y="1456997"/>
                  </a:cubicBezTo>
                  <a:close/>
                </a:path>
              </a:pathLst>
            </a:custGeom>
            <a:grpFill/>
            <a:ln w="361" cap="flat">
              <a:noFill/>
              <a:prstDash val="solid"/>
              <a:miter/>
            </a:ln>
          </p:spPr>
          <p:txBody>
            <a:bodyPr rtlCol="0" anchor="ctr"/>
            <a:lstStyle/>
            <a:p>
              <a:endParaRPr lang="fi-FI"/>
            </a:p>
          </p:txBody>
        </p:sp>
        <p:sp>
          <p:nvSpPr>
            <p:cNvPr id="28" name="Vapaamuotoinen: Muoto 27">
              <a:extLst>
                <a:ext uri="{FF2B5EF4-FFF2-40B4-BE49-F238E27FC236}">
                  <a16:creationId xmlns:a16="http://schemas.microsoft.com/office/drawing/2014/main" id="{F6742146-4887-910F-B904-715EBC3A9663}"/>
                </a:ext>
                <a:ext uri="{C183D7F6-B498-43B3-948B-1728B52AA6E4}">
                  <adec:decorative xmlns:adec="http://schemas.microsoft.com/office/drawing/2017/decorative" val="1"/>
                </a:ext>
              </a:extLst>
            </p:cNvPr>
            <p:cNvSpPr/>
            <p:nvPr/>
          </p:nvSpPr>
          <p:spPr>
            <a:xfrm>
              <a:off x="728885" y="408156"/>
              <a:ext cx="79764" cy="84141"/>
            </a:xfrm>
            <a:custGeom>
              <a:avLst/>
              <a:gdLst>
                <a:gd name="connsiteX0" fmla="*/ 1354673 w 1429184"/>
                <a:gd name="connsiteY0" fmla="*/ 379697 h 1507609"/>
                <a:gd name="connsiteX1" fmla="*/ 1429185 w 1429184"/>
                <a:gd name="connsiteY1" fmla="*/ 736974 h 1507609"/>
                <a:gd name="connsiteX2" fmla="*/ 1429185 w 1429184"/>
                <a:gd name="connsiteY2" fmla="*/ 849441 h 1507609"/>
                <a:gd name="connsiteX3" fmla="*/ 362933 w 1429184"/>
                <a:gd name="connsiteY3" fmla="*/ 849441 h 1507609"/>
                <a:gd name="connsiteX4" fmla="*/ 521888 w 1429184"/>
                <a:gd name="connsiteY4" fmla="*/ 1102634 h 1507609"/>
                <a:gd name="connsiteX5" fmla="*/ 815903 w 1429184"/>
                <a:gd name="connsiteY5" fmla="*/ 1181345 h 1507609"/>
                <a:gd name="connsiteX6" fmla="*/ 1156285 w 1429184"/>
                <a:gd name="connsiteY6" fmla="*/ 1116642 h 1507609"/>
                <a:gd name="connsiteX7" fmla="*/ 1342004 w 1429184"/>
                <a:gd name="connsiteY7" fmla="*/ 956309 h 1507609"/>
                <a:gd name="connsiteX8" fmla="*/ 1305410 w 1429184"/>
                <a:gd name="connsiteY8" fmla="*/ 1276974 h 1507609"/>
                <a:gd name="connsiteX9" fmla="*/ 1249150 w 1429184"/>
                <a:gd name="connsiteY9" fmla="*/ 1386673 h 1507609"/>
                <a:gd name="connsiteX10" fmla="*/ 1077518 w 1429184"/>
                <a:gd name="connsiteY10" fmla="*/ 1472473 h 1507609"/>
                <a:gd name="connsiteX11" fmla="*/ 793381 w 1429184"/>
                <a:gd name="connsiteY11" fmla="*/ 1507610 h 1507609"/>
                <a:gd name="connsiteX12" fmla="*/ 364325 w 1429184"/>
                <a:gd name="connsiteY12" fmla="*/ 1406381 h 1507609"/>
                <a:gd name="connsiteX13" fmla="*/ 92843 w 1429184"/>
                <a:gd name="connsiteY13" fmla="*/ 1133556 h 1507609"/>
                <a:gd name="connsiteX14" fmla="*/ 0 w 1429184"/>
                <a:gd name="connsiteY14" fmla="*/ 753812 h 1507609"/>
                <a:gd name="connsiteX15" fmla="*/ 95649 w 1429184"/>
                <a:gd name="connsiteY15" fmla="*/ 357216 h 1507609"/>
                <a:gd name="connsiteX16" fmla="*/ 360124 w 1429184"/>
                <a:gd name="connsiteY16" fmla="*/ 92810 h 1507609"/>
                <a:gd name="connsiteX17" fmla="*/ 742726 w 1429184"/>
                <a:gd name="connsiteY17" fmla="*/ 0 h 1507609"/>
                <a:gd name="connsiteX18" fmla="*/ 1126767 w 1429184"/>
                <a:gd name="connsiteY18" fmla="*/ 105458 h 1507609"/>
                <a:gd name="connsiteX19" fmla="*/ 1354673 w 1429184"/>
                <a:gd name="connsiteY19" fmla="*/ 379693 h 1507609"/>
                <a:gd name="connsiteX20" fmla="*/ 1069101 w 1429184"/>
                <a:gd name="connsiteY20" fmla="*/ 579421 h 1507609"/>
                <a:gd name="connsiteX21" fmla="*/ 963596 w 1429184"/>
                <a:gd name="connsiteY21" fmla="*/ 388152 h 1507609"/>
                <a:gd name="connsiteX22" fmla="*/ 742729 w 1429184"/>
                <a:gd name="connsiteY22" fmla="*/ 314990 h 1507609"/>
                <a:gd name="connsiteX23" fmla="*/ 495190 w 1429184"/>
                <a:gd name="connsiteY23" fmla="*/ 386778 h 1507609"/>
                <a:gd name="connsiteX24" fmla="*/ 365753 w 1429184"/>
                <a:gd name="connsiteY24" fmla="*/ 579418 h 1507609"/>
                <a:gd name="connsiteX25" fmla="*/ 1069101 w 1429184"/>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4" h="1507609">
                  <a:moveTo>
                    <a:pt x="1354673" y="379697"/>
                  </a:moveTo>
                  <a:cubicBezTo>
                    <a:pt x="1404311" y="492240"/>
                    <a:pt x="1429185" y="611324"/>
                    <a:pt x="1429185" y="736974"/>
                  </a:cubicBezTo>
                  <a:lnTo>
                    <a:pt x="1429185" y="849441"/>
                  </a:lnTo>
                  <a:lnTo>
                    <a:pt x="362933" y="849441"/>
                  </a:lnTo>
                  <a:cubicBezTo>
                    <a:pt x="387269" y="965753"/>
                    <a:pt x="440315" y="1050157"/>
                    <a:pt x="521888" y="1102634"/>
                  </a:cubicBezTo>
                  <a:cubicBezTo>
                    <a:pt x="603472" y="1155121"/>
                    <a:pt x="701443" y="1181345"/>
                    <a:pt x="815903" y="1181345"/>
                  </a:cubicBezTo>
                  <a:cubicBezTo>
                    <a:pt x="956556" y="1181345"/>
                    <a:pt x="1070024" y="1159809"/>
                    <a:pt x="1156285" y="1116642"/>
                  </a:cubicBezTo>
                  <a:cubicBezTo>
                    <a:pt x="1242547" y="1073565"/>
                    <a:pt x="1304454" y="1020100"/>
                    <a:pt x="1342004" y="956309"/>
                  </a:cubicBezTo>
                  <a:lnTo>
                    <a:pt x="1305410" y="1276974"/>
                  </a:lnTo>
                  <a:cubicBezTo>
                    <a:pt x="1297876" y="1329516"/>
                    <a:pt x="1279105" y="1366048"/>
                    <a:pt x="1249150" y="1386673"/>
                  </a:cubicBezTo>
                  <a:cubicBezTo>
                    <a:pt x="1202242" y="1420443"/>
                    <a:pt x="1145044" y="1449065"/>
                    <a:pt x="1077518" y="1472473"/>
                  </a:cubicBezTo>
                  <a:cubicBezTo>
                    <a:pt x="1010006" y="1495931"/>
                    <a:pt x="915284" y="1507610"/>
                    <a:pt x="793381" y="1507610"/>
                  </a:cubicBezTo>
                  <a:cubicBezTo>
                    <a:pt x="626438" y="1507610"/>
                    <a:pt x="483412" y="1473904"/>
                    <a:pt x="364325" y="1406381"/>
                  </a:cubicBezTo>
                  <a:cubicBezTo>
                    <a:pt x="245217" y="1338883"/>
                    <a:pt x="154750" y="1247953"/>
                    <a:pt x="92843" y="1133556"/>
                  </a:cubicBezTo>
                  <a:cubicBezTo>
                    <a:pt x="30943" y="1019170"/>
                    <a:pt x="0" y="892605"/>
                    <a:pt x="0" y="753812"/>
                  </a:cubicBezTo>
                  <a:cubicBezTo>
                    <a:pt x="0" y="603795"/>
                    <a:pt x="31870" y="471616"/>
                    <a:pt x="95649" y="357216"/>
                  </a:cubicBezTo>
                  <a:cubicBezTo>
                    <a:pt x="159417" y="242844"/>
                    <a:pt x="247582" y="154672"/>
                    <a:pt x="360124" y="92810"/>
                  </a:cubicBezTo>
                  <a:cubicBezTo>
                    <a:pt x="472665" y="30911"/>
                    <a:pt x="600183" y="0"/>
                    <a:pt x="742726" y="0"/>
                  </a:cubicBezTo>
                  <a:cubicBezTo>
                    <a:pt x="896513" y="0"/>
                    <a:pt x="1024515" y="35137"/>
                    <a:pt x="1126767" y="105458"/>
                  </a:cubicBezTo>
                  <a:cubicBezTo>
                    <a:pt x="1228972" y="175801"/>
                    <a:pt x="1304930" y="267226"/>
                    <a:pt x="1354673" y="379693"/>
                  </a:cubicBezTo>
                  <a:close/>
                  <a:moveTo>
                    <a:pt x="1069101" y="579421"/>
                  </a:moveTo>
                  <a:cubicBezTo>
                    <a:pt x="1057834" y="500634"/>
                    <a:pt x="1022665" y="436929"/>
                    <a:pt x="963596" y="388152"/>
                  </a:cubicBezTo>
                  <a:cubicBezTo>
                    <a:pt x="904505" y="339386"/>
                    <a:pt x="830873" y="314990"/>
                    <a:pt x="742729" y="314990"/>
                  </a:cubicBezTo>
                  <a:cubicBezTo>
                    <a:pt x="641455" y="314990"/>
                    <a:pt x="558904" y="338913"/>
                    <a:pt x="495190" y="386778"/>
                  </a:cubicBezTo>
                  <a:cubicBezTo>
                    <a:pt x="431386" y="434543"/>
                    <a:pt x="388275" y="498788"/>
                    <a:pt x="365753" y="579418"/>
                  </a:cubicBezTo>
                  <a:lnTo>
                    <a:pt x="1069101" y="579418"/>
                  </a:lnTo>
                  <a:close/>
                </a:path>
              </a:pathLst>
            </a:custGeom>
            <a:grpFill/>
            <a:ln w="361" cap="flat">
              <a:noFill/>
              <a:prstDash val="solid"/>
              <a:miter/>
            </a:ln>
          </p:spPr>
          <p:txBody>
            <a:bodyPr rtlCol="0" anchor="ctr"/>
            <a:lstStyle/>
            <a:p>
              <a:endParaRPr lang="fi-FI"/>
            </a:p>
          </p:txBody>
        </p:sp>
        <p:sp>
          <p:nvSpPr>
            <p:cNvPr id="29" name="Vapaamuotoinen: Muoto 28">
              <a:extLst>
                <a:ext uri="{FF2B5EF4-FFF2-40B4-BE49-F238E27FC236}">
                  <a16:creationId xmlns:a16="http://schemas.microsoft.com/office/drawing/2014/main" id="{E84F4B91-EC8B-A277-55C9-D032FD687102}"/>
                </a:ext>
                <a:ext uri="{C183D7F6-B498-43B3-948B-1728B52AA6E4}">
                  <adec:decorative xmlns:adec="http://schemas.microsoft.com/office/drawing/2017/decorative" val="1"/>
                </a:ext>
              </a:extLst>
            </p:cNvPr>
            <p:cNvSpPr/>
            <p:nvPr/>
          </p:nvSpPr>
          <p:spPr>
            <a:xfrm>
              <a:off x="819953" y="408156"/>
              <a:ext cx="73171" cy="81315"/>
            </a:xfrm>
            <a:custGeom>
              <a:avLst/>
              <a:gdLst>
                <a:gd name="connsiteX0" fmla="*/ 1299776 w 1311049"/>
                <a:gd name="connsiteY0" fmla="*/ 556944 h 1456986"/>
                <a:gd name="connsiteX1" fmla="*/ 1164728 w 1311049"/>
                <a:gd name="connsiteY1" fmla="*/ 144828 h 1456986"/>
                <a:gd name="connsiteX2" fmla="*/ 810259 w 1311049"/>
                <a:gd name="connsiteY2" fmla="*/ 0 h 1456986"/>
                <a:gd name="connsiteX3" fmla="*/ 495168 w 1311049"/>
                <a:gd name="connsiteY3" fmla="*/ 94205 h 1456986"/>
                <a:gd name="connsiteX4" fmla="*/ 337609 w 1311049"/>
                <a:gd name="connsiteY4" fmla="*/ 354393 h 1456986"/>
                <a:gd name="connsiteX5" fmla="*/ 348864 w 1311049"/>
                <a:gd name="connsiteY5" fmla="*/ 50620 h 1456986"/>
                <a:gd name="connsiteX6" fmla="*/ 0 w 1311049"/>
                <a:gd name="connsiteY6" fmla="*/ 50620 h 1456986"/>
                <a:gd name="connsiteX7" fmla="*/ 11266 w 1311049"/>
                <a:gd name="connsiteY7" fmla="*/ 753809 h 1456986"/>
                <a:gd name="connsiteX8" fmla="*/ 0 w 1311049"/>
                <a:gd name="connsiteY8" fmla="*/ 1456986 h 1456986"/>
                <a:gd name="connsiteX9" fmla="*/ 354494 w 1311049"/>
                <a:gd name="connsiteY9" fmla="*/ 1456986 h 1456986"/>
                <a:gd name="connsiteX10" fmla="*/ 343238 w 1311049"/>
                <a:gd name="connsiteY10" fmla="*/ 753809 h 1456986"/>
                <a:gd name="connsiteX11" fmla="*/ 343238 w 1311049"/>
                <a:gd name="connsiteY11" fmla="*/ 624413 h 1456986"/>
                <a:gd name="connsiteX12" fmla="*/ 451564 w 1311049"/>
                <a:gd name="connsiteY12" fmla="*/ 412086 h 1456986"/>
                <a:gd name="connsiteX13" fmla="*/ 669595 w 1311049"/>
                <a:gd name="connsiteY13" fmla="*/ 331904 h 1456986"/>
                <a:gd name="connsiteX14" fmla="*/ 889030 w 1311049"/>
                <a:gd name="connsiteY14" fmla="*/ 421916 h 1456986"/>
                <a:gd name="connsiteX15" fmla="*/ 967808 w 1311049"/>
                <a:gd name="connsiteY15" fmla="*/ 663808 h 1456986"/>
                <a:gd name="connsiteX16" fmla="*/ 967808 w 1311049"/>
                <a:gd name="connsiteY16" fmla="*/ 753809 h 1456986"/>
                <a:gd name="connsiteX17" fmla="*/ 956542 w 1311049"/>
                <a:gd name="connsiteY17" fmla="*/ 1456986 h 1456986"/>
                <a:gd name="connsiteX18" fmla="*/ 1311050 w 1311049"/>
                <a:gd name="connsiteY18" fmla="*/ 1456986 h 1456986"/>
                <a:gd name="connsiteX19" fmla="*/ 1299780 w 1311049"/>
                <a:gd name="connsiteY19" fmla="*/ 753809 h 1456986"/>
                <a:gd name="connsiteX20" fmla="*/ 1299780 w 1311049"/>
                <a:gd name="connsiteY20" fmla="*/ 556940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9" h="1456986">
                  <a:moveTo>
                    <a:pt x="1299776" y="556944"/>
                  </a:moveTo>
                  <a:cubicBezTo>
                    <a:pt x="1299776" y="378781"/>
                    <a:pt x="1254761" y="241435"/>
                    <a:pt x="1164728" y="144828"/>
                  </a:cubicBezTo>
                  <a:cubicBezTo>
                    <a:pt x="1074719" y="48273"/>
                    <a:pt x="956538" y="0"/>
                    <a:pt x="810259" y="0"/>
                  </a:cubicBezTo>
                  <a:cubicBezTo>
                    <a:pt x="678954" y="0"/>
                    <a:pt x="573921" y="31405"/>
                    <a:pt x="495168" y="94205"/>
                  </a:cubicBezTo>
                  <a:cubicBezTo>
                    <a:pt x="416390" y="157055"/>
                    <a:pt x="363863" y="243757"/>
                    <a:pt x="337609" y="354393"/>
                  </a:cubicBezTo>
                  <a:lnTo>
                    <a:pt x="348864" y="50620"/>
                  </a:lnTo>
                  <a:lnTo>
                    <a:pt x="0" y="50620"/>
                  </a:lnTo>
                  <a:cubicBezTo>
                    <a:pt x="7469" y="230610"/>
                    <a:pt x="11266" y="465082"/>
                    <a:pt x="11266" y="753809"/>
                  </a:cubicBezTo>
                  <a:cubicBezTo>
                    <a:pt x="11266" y="1044478"/>
                    <a:pt x="7469" y="1278889"/>
                    <a:pt x="0" y="1456986"/>
                  </a:cubicBezTo>
                  <a:lnTo>
                    <a:pt x="354494" y="1456986"/>
                  </a:lnTo>
                  <a:cubicBezTo>
                    <a:pt x="346971" y="1278889"/>
                    <a:pt x="343238" y="1044478"/>
                    <a:pt x="343238" y="753809"/>
                  </a:cubicBezTo>
                  <a:lnTo>
                    <a:pt x="343238" y="624413"/>
                  </a:lnTo>
                  <a:cubicBezTo>
                    <a:pt x="360123" y="536316"/>
                    <a:pt x="396206" y="465490"/>
                    <a:pt x="451564" y="412086"/>
                  </a:cubicBezTo>
                  <a:cubicBezTo>
                    <a:pt x="506853" y="358622"/>
                    <a:pt x="579562" y="331904"/>
                    <a:pt x="669595" y="331904"/>
                  </a:cubicBezTo>
                  <a:cubicBezTo>
                    <a:pt x="763362" y="331904"/>
                    <a:pt x="836517" y="361925"/>
                    <a:pt x="889030" y="421916"/>
                  </a:cubicBezTo>
                  <a:cubicBezTo>
                    <a:pt x="941517" y="481935"/>
                    <a:pt x="967808" y="562554"/>
                    <a:pt x="967808" y="663808"/>
                  </a:cubicBezTo>
                  <a:lnTo>
                    <a:pt x="967808" y="753809"/>
                  </a:lnTo>
                  <a:cubicBezTo>
                    <a:pt x="967808" y="1044478"/>
                    <a:pt x="964036" y="1278889"/>
                    <a:pt x="956542" y="1456986"/>
                  </a:cubicBezTo>
                  <a:lnTo>
                    <a:pt x="1311050" y="1456986"/>
                  </a:lnTo>
                  <a:cubicBezTo>
                    <a:pt x="1303516" y="1278889"/>
                    <a:pt x="1299780" y="1044478"/>
                    <a:pt x="1299780" y="753809"/>
                  </a:cubicBezTo>
                  <a:lnTo>
                    <a:pt x="1299780" y="556940"/>
                  </a:lnTo>
                  <a:close/>
                </a:path>
              </a:pathLst>
            </a:custGeom>
            <a:grpFill/>
            <a:ln w="361" cap="flat">
              <a:noFill/>
              <a:prstDash val="solid"/>
              <a:miter/>
            </a:ln>
          </p:spPr>
          <p:txBody>
            <a:bodyPr rtlCol="0" anchor="ctr"/>
            <a:lstStyle/>
            <a:p>
              <a:endParaRPr lang="fi-FI"/>
            </a:p>
          </p:txBody>
        </p:sp>
        <p:sp>
          <p:nvSpPr>
            <p:cNvPr id="30" name="Vapaamuotoinen: Muoto 29">
              <a:extLst>
                <a:ext uri="{FF2B5EF4-FFF2-40B4-BE49-F238E27FC236}">
                  <a16:creationId xmlns:a16="http://schemas.microsoft.com/office/drawing/2014/main" id="{D7AB2D5D-4ABB-E393-8EB3-2D22876C652D}"/>
                </a:ext>
                <a:ext uri="{C183D7F6-B498-43B3-948B-1728B52AA6E4}">
                  <adec:decorative xmlns:adec="http://schemas.microsoft.com/office/drawing/2017/decorative" val="1"/>
                </a:ext>
              </a:extLst>
            </p:cNvPr>
            <p:cNvSpPr/>
            <p:nvPr/>
          </p:nvSpPr>
          <p:spPr>
            <a:xfrm>
              <a:off x="904899" y="408156"/>
              <a:ext cx="79764" cy="84141"/>
            </a:xfrm>
            <a:custGeom>
              <a:avLst/>
              <a:gdLst>
                <a:gd name="connsiteX0" fmla="*/ 1354644 w 1429180"/>
                <a:gd name="connsiteY0" fmla="*/ 379697 h 1507609"/>
                <a:gd name="connsiteX1" fmla="*/ 1429181 w 1429180"/>
                <a:gd name="connsiteY1" fmla="*/ 736974 h 1507609"/>
                <a:gd name="connsiteX2" fmla="*/ 1429181 w 1429180"/>
                <a:gd name="connsiteY2" fmla="*/ 849441 h 1507609"/>
                <a:gd name="connsiteX3" fmla="*/ 362944 w 1429180"/>
                <a:gd name="connsiteY3" fmla="*/ 849441 h 1507609"/>
                <a:gd name="connsiteX4" fmla="*/ 521870 w 1429180"/>
                <a:gd name="connsiteY4" fmla="*/ 1102634 h 1507609"/>
                <a:gd name="connsiteX5" fmla="*/ 815889 w 1429180"/>
                <a:gd name="connsiteY5" fmla="*/ 1181345 h 1507609"/>
                <a:gd name="connsiteX6" fmla="*/ 1156296 w 1429180"/>
                <a:gd name="connsiteY6" fmla="*/ 1116642 h 1507609"/>
                <a:gd name="connsiteX7" fmla="*/ 1341989 w 1429180"/>
                <a:gd name="connsiteY7" fmla="*/ 956309 h 1507609"/>
                <a:gd name="connsiteX8" fmla="*/ 1305395 w 1429180"/>
                <a:gd name="connsiteY8" fmla="*/ 1276974 h 1507609"/>
                <a:gd name="connsiteX9" fmla="*/ 1249150 w 1429180"/>
                <a:gd name="connsiteY9" fmla="*/ 1386673 h 1507609"/>
                <a:gd name="connsiteX10" fmla="*/ 1077514 w 1429180"/>
                <a:gd name="connsiteY10" fmla="*/ 1472473 h 1507609"/>
                <a:gd name="connsiteX11" fmla="*/ 793381 w 1429180"/>
                <a:gd name="connsiteY11" fmla="*/ 1507610 h 1507609"/>
                <a:gd name="connsiteX12" fmla="*/ 364310 w 1429180"/>
                <a:gd name="connsiteY12" fmla="*/ 1406381 h 1507609"/>
                <a:gd name="connsiteX13" fmla="*/ 92839 w 1429180"/>
                <a:gd name="connsiteY13" fmla="*/ 1133556 h 1507609"/>
                <a:gd name="connsiteX14" fmla="*/ 0 w 1429180"/>
                <a:gd name="connsiteY14" fmla="*/ 753812 h 1507609"/>
                <a:gd name="connsiteX15" fmla="*/ 95660 w 1429180"/>
                <a:gd name="connsiteY15" fmla="*/ 357216 h 1507609"/>
                <a:gd name="connsiteX16" fmla="*/ 360124 w 1429180"/>
                <a:gd name="connsiteY16" fmla="*/ 92810 h 1507609"/>
                <a:gd name="connsiteX17" fmla="*/ 742711 w 1429180"/>
                <a:gd name="connsiteY17" fmla="*/ 0 h 1507609"/>
                <a:gd name="connsiteX18" fmla="*/ 1126767 w 1429180"/>
                <a:gd name="connsiteY18" fmla="*/ 105458 h 1507609"/>
                <a:gd name="connsiteX19" fmla="*/ 1354644 w 1429180"/>
                <a:gd name="connsiteY19" fmla="*/ 379693 h 1507609"/>
                <a:gd name="connsiteX20" fmla="*/ 1069086 w 1429180"/>
                <a:gd name="connsiteY20" fmla="*/ 579421 h 1507609"/>
                <a:gd name="connsiteX21" fmla="*/ 963606 w 1429180"/>
                <a:gd name="connsiteY21" fmla="*/ 388152 h 1507609"/>
                <a:gd name="connsiteX22" fmla="*/ 742715 w 1429180"/>
                <a:gd name="connsiteY22" fmla="*/ 314990 h 1507609"/>
                <a:gd name="connsiteX23" fmla="*/ 495161 w 1429180"/>
                <a:gd name="connsiteY23" fmla="*/ 386778 h 1507609"/>
                <a:gd name="connsiteX24" fmla="*/ 365739 w 1429180"/>
                <a:gd name="connsiteY24" fmla="*/ 579418 h 1507609"/>
                <a:gd name="connsiteX25" fmla="*/ 1069086 w 1429180"/>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0" h="1507609">
                  <a:moveTo>
                    <a:pt x="1354644" y="379697"/>
                  </a:moveTo>
                  <a:cubicBezTo>
                    <a:pt x="1404297" y="492240"/>
                    <a:pt x="1429181" y="611324"/>
                    <a:pt x="1429181" y="736974"/>
                  </a:cubicBezTo>
                  <a:lnTo>
                    <a:pt x="1429181" y="849441"/>
                  </a:lnTo>
                  <a:lnTo>
                    <a:pt x="362944" y="849441"/>
                  </a:lnTo>
                  <a:cubicBezTo>
                    <a:pt x="387280" y="965753"/>
                    <a:pt x="440301" y="1050157"/>
                    <a:pt x="521870" y="1102634"/>
                  </a:cubicBezTo>
                  <a:cubicBezTo>
                    <a:pt x="603472" y="1155121"/>
                    <a:pt x="701429" y="1181345"/>
                    <a:pt x="815889" y="1181345"/>
                  </a:cubicBezTo>
                  <a:cubicBezTo>
                    <a:pt x="956552" y="1181345"/>
                    <a:pt x="1070035" y="1159809"/>
                    <a:pt x="1156296" y="1116642"/>
                  </a:cubicBezTo>
                  <a:cubicBezTo>
                    <a:pt x="1242557" y="1073565"/>
                    <a:pt x="1304454" y="1020100"/>
                    <a:pt x="1341989" y="956309"/>
                  </a:cubicBezTo>
                  <a:lnTo>
                    <a:pt x="1305395" y="1276974"/>
                  </a:lnTo>
                  <a:cubicBezTo>
                    <a:pt x="1297872" y="1329516"/>
                    <a:pt x="1279115" y="1366048"/>
                    <a:pt x="1249150" y="1386673"/>
                  </a:cubicBezTo>
                  <a:cubicBezTo>
                    <a:pt x="1202216" y="1420443"/>
                    <a:pt x="1145041" y="1449065"/>
                    <a:pt x="1077514" y="1472473"/>
                  </a:cubicBezTo>
                  <a:cubicBezTo>
                    <a:pt x="1009992" y="1495931"/>
                    <a:pt x="915270" y="1507610"/>
                    <a:pt x="793381" y="1507610"/>
                  </a:cubicBezTo>
                  <a:cubicBezTo>
                    <a:pt x="626409" y="1507610"/>
                    <a:pt x="483397" y="1473904"/>
                    <a:pt x="364310" y="1406381"/>
                  </a:cubicBezTo>
                  <a:cubicBezTo>
                    <a:pt x="245202" y="1338883"/>
                    <a:pt x="154736" y="1247953"/>
                    <a:pt x="92839" y="1133556"/>
                  </a:cubicBezTo>
                  <a:cubicBezTo>
                    <a:pt x="30928" y="1019170"/>
                    <a:pt x="0" y="892605"/>
                    <a:pt x="0" y="753812"/>
                  </a:cubicBezTo>
                  <a:cubicBezTo>
                    <a:pt x="0" y="603795"/>
                    <a:pt x="31870" y="471616"/>
                    <a:pt x="95660" y="357216"/>
                  </a:cubicBezTo>
                  <a:cubicBezTo>
                    <a:pt x="159403" y="242844"/>
                    <a:pt x="247593" y="154672"/>
                    <a:pt x="360124" y="92810"/>
                  </a:cubicBezTo>
                  <a:cubicBezTo>
                    <a:pt x="472650" y="30911"/>
                    <a:pt x="600169" y="0"/>
                    <a:pt x="742711" y="0"/>
                  </a:cubicBezTo>
                  <a:cubicBezTo>
                    <a:pt x="896499" y="0"/>
                    <a:pt x="1024525" y="35137"/>
                    <a:pt x="1126767" y="105458"/>
                  </a:cubicBezTo>
                  <a:cubicBezTo>
                    <a:pt x="1228958" y="175801"/>
                    <a:pt x="1304915" y="267226"/>
                    <a:pt x="1354644" y="379693"/>
                  </a:cubicBezTo>
                  <a:close/>
                  <a:moveTo>
                    <a:pt x="1069086" y="579421"/>
                  </a:moveTo>
                  <a:cubicBezTo>
                    <a:pt x="1057831" y="500634"/>
                    <a:pt x="1022661" y="436929"/>
                    <a:pt x="963606" y="388152"/>
                  </a:cubicBezTo>
                  <a:cubicBezTo>
                    <a:pt x="904505" y="339386"/>
                    <a:pt x="830870" y="314990"/>
                    <a:pt x="742715" y="314990"/>
                  </a:cubicBezTo>
                  <a:cubicBezTo>
                    <a:pt x="641455" y="314990"/>
                    <a:pt x="558890" y="338913"/>
                    <a:pt x="495161" y="386778"/>
                  </a:cubicBezTo>
                  <a:cubicBezTo>
                    <a:pt x="431382" y="434543"/>
                    <a:pt x="388246" y="498788"/>
                    <a:pt x="365739" y="579418"/>
                  </a:cubicBezTo>
                  <a:lnTo>
                    <a:pt x="1069086" y="579418"/>
                  </a:lnTo>
                  <a:close/>
                </a:path>
              </a:pathLst>
            </a:custGeom>
            <a:grpFill/>
            <a:ln w="361" cap="flat">
              <a:noFill/>
              <a:prstDash val="solid"/>
              <a:miter/>
            </a:ln>
          </p:spPr>
          <p:txBody>
            <a:bodyPr rtlCol="0" anchor="ctr"/>
            <a:lstStyle/>
            <a:p>
              <a:endParaRPr lang="fi-FI"/>
            </a:p>
          </p:txBody>
        </p:sp>
        <p:sp>
          <p:nvSpPr>
            <p:cNvPr id="31" name="Vapaamuotoinen: Muoto 30">
              <a:extLst>
                <a:ext uri="{FF2B5EF4-FFF2-40B4-BE49-F238E27FC236}">
                  <a16:creationId xmlns:a16="http://schemas.microsoft.com/office/drawing/2014/main" id="{9FB67E4A-D4D5-9A45-9F2F-A4457465A4BE}"/>
                </a:ext>
                <a:ext uri="{C183D7F6-B498-43B3-948B-1728B52AA6E4}">
                  <adec:decorative xmlns:adec="http://schemas.microsoft.com/office/drawing/2017/decorative" val="1"/>
                </a:ext>
              </a:extLst>
            </p:cNvPr>
            <p:cNvSpPr/>
            <p:nvPr/>
          </p:nvSpPr>
          <p:spPr>
            <a:xfrm>
              <a:off x="995966" y="408156"/>
              <a:ext cx="61552" cy="81315"/>
            </a:xfrm>
            <a:custGeom>
              <a:avLst/>
              <a:gdLst>
                <a:gd name="connsiteX0" fmla="*/ 1064867 w 1102870"/>
                <a:gd name="connsiteY0" fmla="*/ 109662 h 1456986"/>
                <a:gd name="connsiteX1" fmla="*/ 1029694 w 1102870"/>
                <a:gd name="connsiteY1" fmla="*/ 73115 h 1456986"/>
                <a:gd name="connsiteX2" fmla="*/ 776500 w 1102870"/>
                <a:gd name="connsiteY2" fmla="*/ 0 h 1456986"/>
                <a:gd name="connsiteX3" fmla="*/ 505018 w 1102870"/>
                <a:gd name="connsiteY3" fmla="*/ 87196 h 1456986"/>
                <a:gd name="connsiteX4" fmla="*/ 348879 w 1102870"/>
                <a:gd name="connsiteY4" fmla="*/ 323445 h 1456986"/>
                <a:gd name="connsiteX5" fmla="*/ 360120 w 1102870"/>
                <a:gd name="connsiteY5" fmla="*/ 50620 h 1456986"/>
                <a:gd name="connsiteX6" fmla="*/ 0 w 1102870"/>
                <a:gd name="connsiteY6" fmla="*/ 50620 h 1456986"/>
                <a:gd name="connsiteX7" fmla="*/ 11266 w 1102870"/>
                <a:gd name="connsiteY7" fmla="*/ 753808 h 1456986"/>
                <a:gd name="connsiteX8" fmla="*/ 0 w 1102870"/>
                <a:gd name="connsiteY8" fmla="*/ 1456986 h 1456986"/>
                <a:gd name="connsiteX9" fmla="*/ 360120 w 1102870"/>
                <a:gd name="connsiteY9" fmla="*/ 1456986 h 1456986"/>
                <a:gd name="connsiteX10" fmla="*/ 348879 w 1102870"/>
                <a:gd name="connsiteY10" fmla="*/ 753808 h 1456986"/>
                <a:gd name="connsiteX11" fmla="*/ 348879 w 1102870"/>
                <a:gd name="connsiteY11" fmla="*/ 660963 h 1456986"/>
                <a:gd name="connsiteX12" fmla="*/ 482521 w 1102870"/>
                <a:gd name="connsiteY12" fmla="*/ 445781 h 1456986"/>
                <a:gd name="connsiteX13" fmla="*/ 720240 w 1102870"/>
                <a:gd name="connsiteY13" fmla="*/ 371310 h 1456986"/>
                <a:gd name="connsiteX14" fmla="*/ 957973 w 1102870"/>
                <a:gd name="connsiteY14" fmla="*/ 440178 h 1456986"/>
                <a:gd name="connsiteX15" fmla="*/ 1102871 w 1102870"/>
                <a:gd name="connsiteY15" fmla="*/ 630041 h 1456986"/>
                <a:gd name="connsiteX16" fmla="*/ 1080360 w 1102870"/>
                <a:gd name="connsiteY16" fmla="*/ 157513 h 1456986"/>
                <a:gd name="connsiteX17" fmla="*/ 1064867 w 1102870"/>
                <a:gd name="connsiteY17" fmla="*/ 109659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02870" h="1456986">
                  <a:moveTo>
                    <a:pt x="1064867" y="109662"/>
                  </a:moveTo>
                  <a:cubicBezTo>
                    <a:pt x="1056431" y="98438"/>
                    <a:pt x="1044693" y="86269"/>
                    <a:pt x="1029694" y="73115"/>
                  </a:cubicBezTo>
                  <a:cubicBezTo>
                    <a:pt x="967833" y="24374"/>
                    <a:pt x="883415" y="0"/>
                    <a:pt x="776500" y="0"/>
                  </a:cubicBezTo>
                  <a:cubicBezTo>
                    <a:pt x="671442" y="0"/>
                    <a:pt x="580975" y="29094"/>
                    <a:pt x="505018" y="87196"/>
                  </a:cubicBezTo>
                  <a:cubicBezTo>
                    <a:pt x="429085" y="145347"/>
                    <a:pt x="377005" y="224059"/>
                    <a:pt x="348879" y="323445"/>
                  </a:cubicBezTo>
                  <a:lnTo>
                    <a:pt x="360120" y="50620"/>
                  </a:lnTo>
                  <a:lnTo>
                    <a:pt x="0" y="50620"/>
                  </a:lnTo>
                  <a:cubicBezTo>
                    <a:pt x="7472" y="230610"/>
                    <a:pt x="11266" y="465082"/>
                    <a:pt x="11266" y="753808"/>
                  </a:cubicBezTo>
                  <a:cubicBezTo>
                    <a:pt x="11266" y="1042614"/>
                    <a:pt x="7472" y="1276971"/>
                    <a:pt x="0" y="1456986"/>
                  </a:cubicBezTo>
                  <a:lnTo>
                    <a:pt x="360120" y="1456986"/>
                  </a:lnTo>
                  <a:cubicBezTo>
                    <a:pt x="352612" y="1323895"/>
                    <a:pt x="348879" y="1089488"/>
                    <a:pt x="348879" y="753808"/>
                  </a:cubicBezTo>
                  <a:lnTo>
                    <a:pt x="348879" y="660963"/>
                  </a:lnTo>
                  <a:cubicBezTo>
                    <a:pt x="375134" y="567267"/>
                    <a:pt x="419647" y="495536"/>
                    <a:pt x="482521" y="445781"/>
                  </a:cubicBezTo>
                  <a:cubicBezTo>
                    <a:pt x="545333" y="396153"/>
                    <a:pt x="624595" y="371310"/>
                    <a:pt x="720240" y="371310"/>
                  </a:cubicBezTo>
                  <a:cubicBezTo>
                    <a:pt x="814006" y="371310"/>
                    <a:pt x="893271" y="394246"/>
                    <a:pt x="957973" y="440178"/>
                  </a:cubicBezTo>
                  <a:cubicBezTo>
                    <a:pt x="1022679" y="486164"/>
                    <a:pt x="1070936" y="549458"/>
                    <a:pt x="1102871" y="630041"/>
                  </a:cubicBezTo>
                  <a:lnTo>
                    <a:pt x="1080360" y="157513"/>
                  </a:lnTo>
                  <a:cubicBezTo>
                    <a:pt x="1078456" y="136903"/>
                    <a:pt x="1073313" y="120926"/>
                    <a:pt x="1064867" y="109659"/>
                  </a:cubicBezTo>
                  <a:close/>
                </a:path>
              </a:pathLst>
            </a:custGeom>
            <a:grpFill/>
            <a:ln w="361" cap="flat">
              <a:noFill/>
              <a:prstDash val="solid"/>
              <a:miter/>
            </a:ln>
          </p:spPr>
          <p:txBody>
            <a:bodyPr rtlCol="0" anchor="ctr"/>
            <a:lstStyle/>
            <a:p>
              <a:endParaRPr lang="fi-FI"/>
            </a:p>
          </p:txBody>
        </p:sp>
        <p:sp>
          <p:nvSpPr>
            <p:cNvPr id="32" name="Vapaamuotoinen: Muoto 31">
              <a:extLst>
                <a:ext uri="{FF2B5EF4-FFF2-40B4-BE49-F238E27FC236}">
                  <a16:creationId xmlns:a16="http://schemas.microsoft.com/office/drawing/2014/main" id="{53886A9A-DD2E-CF43-2483-65F5408C3DA2}"/>
                </a:ext>
                <a:ext uri="{C183D7F6-B498-43B3-948B-1728B52AA6E4}">
                  <adec:decorative xmlns:adec="http://schemas.microsoft.com/office/drawing/2017/decorative" val="1"/>
                </a:ext>
              </a:extLst>
            </p:cNvPr>
            <p:cNvSpPr/>
            <p:nvPr/>
          </p:nvSpPr>
          <p:spPr>
            <a:xfrm>
              <a:off x="1064619" y="408361"/>
              <a:ext cx="77748" cy="110753"/>
            </a:xfrm>
            <a:custGeom>
              <a:avLst/>
              <a:gdLst>
                <a:gd name="connsiteX0" fmla="*/ 1393056 w 1393067"/>
                <a:gd name="connsiteY0" fmla="*/ 47122 h 1984442"/>
                <a:gd name="connsiteX1" fmla="*/ 1382590 w 1393067"/>
                <a:gd name="connsiteY1" fmla="*/ 701631 h 1984442"/>
                <a:gd name="connsiteX2" fmla="*/ 1385208 w 1393067"/>
                <a:gd name="connsiteY2" fmla="*/ 1120518 h 1984442"/>
                <a:gd name="connsiteX3" fmla="*/ 1387827 w 1393067"/>
                <a:gd name="connsiteY3" fmla="*/ 1230429 h 1984442"/>
                <a:gd name="connsiteX4" fmla="*/ 1204518 w 1393067"/>
                <a:gd name="connsiteY4" fmla="*/ 1794620 h 1984442"/>
                <a:gd name="connsiteX5" fmla="*/ 696547 w 1393067"/>
                <a:gd name="connsiteY5" fmla="*/ 1984443 h 1984442"/>
                <a:gd name="connsiteX6" fmla="*/ 420275 w 1393067"/>
                <a:gd name="connsiteY6" fmla="*/ 1945213 h 1984442"/>
                <a:gd name="connsiteX7" fmla="*/ 230438 w 1393067"/>
                <a:gd name="connsiteY7" fmla="*/ 1853561 h 1984442"/>
                <a:gd name="connsiteX8" fmla="*/ 193768 w 1393067"/>
                <a:gd name="connsiteY8" fmla="*/ 1812947 h 1984442"/>
                <a:gd name="connsiteX9" fmla="*/ 178055 w 1393067"/>
                <a:gd name="connsiteY9" fmla="*/ 1754096 h 1984442"/>
                <a:gd name="connsiteX10" fmla="*/ 136153 w 1393067"/>
                <a:gd name="connsiteY10" fmla="*/ 1371853 h 1984442"/>
                <a:gd name="connsiteX11" fmla="*/ 360041 w 1393067"/>
                <a:gd name="connsiteY11" fmla="*/ 1590464 h 1984442"/>
                <a:gd name="connsiteX12" fmla="*/ 665098 w 1393067"/>
                <a:gd name="connsiteY12" fmla="*/ 1670308 h 1984442"/>
                <a:gd name="connsiteX13" fmla="*/ 963614 w 1393067"/>
                <a:gd name="connsiteY13" fmla="*/ 1566858 h 1984442"/>
                <a:gd name="connsiteX14" fmla="*/ 1068380 w 1393067"/>
                <a:gd name="connsiteY14" fmla="*/ 1261874 h 1984442"/>
                <a:gd name="connsiteX15" fmla="*/ 1068380 w 1393067"/>
                <a:gd name="connsiteY15" fmla="*/ 1136199 h 1984442"/>
                <a:gd name="connsiteX16" fmla="*/ 913871 w 1393067"/>
                <a:gd name="connsiteY16" fmla="*/ 1315555 h 1984442"/>
                <a:gd name="connsiteX17" fmla="*/ 644167 w 1393067"/>
                <a:gd name="connsiteY17" fmla="*/ 1382302 h 1984442"/>
                <a:gd name="connsiteX18" fmla="*/ 311621 w 1393067"/>
                <a:gd name="connsiteY18" fmla="*/ 1297231 h 1984442"/>
                <a:gd name="connsiteX19" fmla="*/ 82475 w 1393067"/>
                <a:gd name="connsiteY19" fmla="*/ 1053712 h 1984442"/>
                <a:gd name="connsiteX20" fmla="*/ 0 w 1393067"/>
                <a:gd name="connsiteY20" fmla="*/ 688510 h 1984442"/>
                <a:gd name="connsiteX21" fmla="*/ 85093 w 1393067"/>
                <a:gd name="connsiteY21" fmla="*/ 329849 h 1984442"/>
                <a:gd name="connsiteX22" fmla="*/ 316843 w 1393067"/>
                <a:gd name="connsiteY22" fmla="*/ 86384 h 1984442"/>
                <a:gd name="connsiteX23" fmla="*/ 644171 w 1393067"/>
                <a:gd name="connsiteY23" fmla="*/ 0 h 1984442"/>
                <a:gd name="connsiteX24" fmla="*/ 917813 w 1393067"/>
                <a:gd name="connsiteY24" fmla="*/ 64119 h 1984442"/>
                <a:gd name="connsiteX25" fmla="*/ 1068387 w 1393067"/>
                <a:gd name="connsiteY25" fmla="*/ 235604 h 1984442"/>
                <a:gd name="connsiteX26" fmla="*/ 1063140 w 1393067"/>
                <a:gd name="connsiteY26" fmla="*/ 47119 h 1984442"/>
                <a:gd name="connsiteX27" fmla="*/ 1393067 w 1393067"/>
                <a:gd name="connsiteY27" fmla="*/ 47119 h 1984442"/>
                <a:gd name="connsiteX28" fmla="*/ 1064654 w 1393067"/>
                <a:gd name="connsiteY28" fmla="*/ 688514 h 1984442"/>
                <a:gd name="connsiteX29" fmla="*/ 962248 w 1393067"/>
                <a:gd name="connsiteY29" fmla="*/ 407320 h 1984442"/>
                <a:gd name="connsiteX30" fmla="*/ 696542 w 1393067"/>
                <a:gd name="connsiteY30" fmla="*/ 297138 h 1984442"/>
                <a:gd name="connsiteX31" fmla="*/ 430827 w 1393067"/>
                <a:gd name="connsiteY31" fmla="*/ 407320 h 1984442"/>
                <a:gd name="connsiteX32" fmla="*/ 328420 w 1393067"/>
                <a:gd name="connsiteY32" fmla="*/ 688514 h 1984442"/>
                <a:gd name="connsiteX33" fmla="*/ 430827 w 1393067"/>
                <a:gd name="connsiteY33" fmla="*/ 969733 h 1984442"/>
                <a:gd name="connsiteX34" fmla="*/ 696542 w 1393067"/>
                <a:gd name="connsiteY34" fmla="*/ 1079915 h 1984442"/>
                <a:gd name="connsiteX35" fmla="*/ 962248 w 1393067"/>
                <a:gd name="connsiteY35" fmla="*/ 969733 h 1984442"/>
                <a:gd name="connsiteX36" fmla="*/ 1064654 w 1393067"/>
                <a:gd name="connsiteY36" fmla="*/ 688514 h 1984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393067" h="1984442">
                  <a:moveTo>
                    <a:pt x="1393056" y="47122"/>
                  </a:moveTo>
                  <a:cubicBezTo>
                    <a:pt x="1386071" y="209423"/>
                    <a:pt x="1382590" y="427638"/>
                    <a:pt x="1382590" y="701631"/>
                  </a:cubicBezTo>
                  <a:lnTo>
                    <a:pt x="1385208" y="1120518"/>
                  </a:lnTo>
                  <a:cubicBezTo>
                    <a:pt x="1386947" y="1153661"/>
                    <a:pt x="1387827" y="1190327"/>
                    <a:pt x="1387827" y="1230429"/>
                  </a:cubicBezTo>
                  <a:cubicBezTo>
                    <a:pt x="1387827" y="1480066"/>
                    <a:pt x="1326702" y="1668087"/>
                    <a:pt x="1204518" y="1794620"/>
                  </a:cubicBezTo>
                  <a:cubicBezTo>
                    <a:pt x="1082322" y="1921149"/>
                    <a:pt x="912951" y="1984443"/>
                    <a:pt x="696547" y="1984443"/>
                  </a:cubicBezTo>
                  <a:cubicBezTo>
                    <a:pt x="593494" y="1984443"/>
                    <a:pt x="501465" y="1971340"/>
                    <a:pt x="420275" y="1945213"/>
                  </a:cubicBezTo>
                  <a:cubicBezTo>
                    <a:pt x="339081" y="1918989"/>
                    <a:pt x="275814" y="1888431"/>
                    <a:pt x="230438" y="1853561"/>
                  </a:cubicBezTo>
                  <a:cubicBezTo>
                    <a:pt x="214714" y="1841316"/>
                    <a:pt x="202492" y="1827766"/>
                    <a:pt x="193768" y="1812947"/>
                  </a:cubicBezTo>
                  <a:cubicBezTo>
                    <a:pt x="185016" y="1798117"/>
                    <a:pt x="179768" y="1778517"/>
                    <a:pt x="178055" y="1754096"/>
                  </a:cubicBezTo>
                  <a:lnTo>
                    <a:pt x="136153" y="1371853"/>
                  </a:lnTo>
                  <a:cubicBezTo>
                    <a:pt x="190274" y="1464306"/>
                    <a:pt x="264901" y="1537216"/>
                    <a:pt x="360041" y="1590464"/>
                  </a:cubicBezTo>
                  <a:cubicBezTo>
                    <a:pt x="455181" y="1643662"/>
                    <a:pt x="556852" y="1670308"/>
                    <a:pt x="665098" y="1670308"/>
                  </a:cubicBezTo>
                  <a:cubicBezTo>
                    <a:pt x="794283" y="1670308"/>
                    <a:pt x="893787" y="1635802"/>
                    <a:pt x="963614" y="1566858"/>
                  </a:cubicBezTo>
                  <a:cubicBezTo>
                    <a:pt x="1033437" y="1497910"/>
                    <a:pt x="1068380" y="1396278"/>
                    <a:pt x="1068380" y="1261874"/>
                  </a:cubicBezTo>
                  <a:lnTo>
                    <a:pt x="1068380" y="1136199"/>
                  </a:lnTo>
                  <a:cubicBezTo>
                    <a:pt x="1036953" y="1211254"/>
                    <a:pt x="985433" y="1271043"/>
                    <a:pt x="913871" y="1315555"/>
                  </a:cubicBezTo>
                  <a:cubicBezTo>
                    <a:pt x="842270" y="1360041"/>
                    <a:pt x="752402" y="1382302"/>
                    <a:pt x="644167" y="1382302"/>
                  </a:cubicBezTo>
                  <a:cubicBezTo>
                    <a:pt x="520190" y="1382302"/>
                    <a:pt x="409351" y="1353959"/>
                    <a:pt x="311621" y="1297231"/>
                  </a:cubicBezTo>
                  <a:cubicBezTo>
                    <a:pt x="213827" y="1240510"/>
                    <a:pt x="137473" y="1159401"/>
                    <a:pt x="82475" y="1053712"/>
                  </a:cubicBezTo>
                  <a:cubicBezTo>
                    <a:pt x="27499" y="948167"/>
                    <a:pt x="0" y="826441"/>
                    <a:pt x="0" y="688510"/>
                  </a:cubicBezTo>
                  <a:cubicBezTo>
                    <a:pt x="0" y="554174"/>
                    <a:pt x="28376" y="434596"/>
                    <a:pt x="85093" y="329849"/>
                  </a:cubicBezTo>
                  <a:cubicBezTo>
                    <a:pt x="141821" y="225151"/>
                    <a:pt x="219064" y="143977"/>
                    <a:pt x="316843" y="86384"/>
                  </a:cubicBezTo>
                  <a:cubicBezTo>
                    <a:pt x="414588" y="28780"/>
                    <a:pt x="523738" y="0"/>
                    <a:pt x="644171" y="0"/>
                  </a:cubicBezTo>
                  <a:cubicBezTo>
                    <a:pt x="752406" y="0"/>
                    <a:pt x="843593" y="21374"/>
                    <a:pt x="917813" y="64119"/>
                  </a:cubicBezTo>
                  <a:cubicBezTo>
                    <a:pt x="991996" y="106933"/>
                    <a:pt x="1042194" y="164082"/>
                    <a:pt x="1068387" y="235604"/>
                  </a:cubicBezTo>
                  <a:lnTo>
                    <a:pt x="1063140" y="47119"/>
                  </a:lnTo>
                  <a:lnTo>
                    <a:pt x="1393067" y="47119"/>
                  </a:lnTo>
                  <a:close/>
                  <a:moveTo>
                    <a:pt x="1064654" y="688514"/>
                  </a:moveTo>
                  <a:cubicBezTo>
                    <a:pt x="1064654" y="574460"/>
                    <a:pt x="1030509" y="480799"/>
                    <a:pt x="962248" y="407320"/>
                  </a:cubicBezTo>
                  <a:cubicBezTo>
                    <a:pt x="894635" y="334651"/>
                    <a:pt x="804320" y="297138"/>
                    <a:pt x="696542" y="297138"/>
                  </a:cubicBezTo>
                  <a:cubicBezTo>
                    <a:pt x="587634" y="297138"/>
                    <a:pt x="499075" y="333930"/>
                    <a:pt x="430827" y="407320"/>
                  </a:cubicBezTo>
                  <a:cubicBezTo>
                    <a:pt x="362512" y="480799"/>
                    <a:pt x="328420" y="574460"/>
                    <a:pt x="328420" y="688514"/>
                  </a:cubicBezTo>
                  <a:cubicBezTo>
                    <a:pt x="328420" y="802593"/>
                    <a:pt x="362512" y="896318"/>
                    <a:pt x="430827" y="969733"/>
                  </a:cubicBezTo>
                  <a:cubicBezTo>
                    <a:pt x="499075" y="1043173"/>
                    <a:pt x="587634" y="1079915"/>
                    <a:pt x="696542" y="1079915"/>
                  </a:cubicBezTo>
                  <a:cubicBezTo>
                    <a:pt x="805416" y="1079915"/>
                    <a:pt x="893946" y="1043173"/>
                    <a:pt x="962248" y="969733"/>
                  </a:cubicBezTo>
                  <a:cubicBezTo>
                    <a:pt x="1030509" y="896318"/>
                    <a:pt x="1064654" y="802593"/>
                    <a:pt x="1064654" y="688514"/>
                  </a:cubicBezTo>
                  <a:close/>
                </a:path>
              </a:pathLst>
            </a:custGeom>
            <a:grpFill/>
            <a:ln w="361" cap="flat">
              <a:noFill/>
              <a:prstDash val="solid"/>
              <a:miter/>
            </a:ln>
          </p:spPr>
          <p:txBody>
            <a:bodyPr rtlCol="0" anchor="ctr"/>
            <a:lstStyle/>
            <a:p>
              <a:endParaRPr lang="fi-FI"/>
            </a:p>
          </p:txBody>
        </p:sp>
        <p:sp>
          <p:nvSpPr>
            <p:cNvPr id="33" name="Vapaamuotoinen: Muoto 32">
              <a:extLst>
                <a:ext uri="{FF2B5EF4-FFF2-40B4-BE49-F238E27FC236}">
                  <a16:creationId xmlns:a16="http://schemas.microsoft.com/office/drawing/2014/main" id="{A893F5E1-1D39-6EF8-B7DF-98A605D93D65}"/>
                </a:ext>
                <a:ext uri="{C183D7F6-B498-43B3-948B-1728B52AA6E4}">
                  <adec:decorative xmlns:adec="http://schemas.microsoft.com/office/drawing/2017/decorative" val="1"/>
                </a:ext>
              </a:extLst>
            </p:cNvPr>
            <p:cNvSpPr/>
            <p:nvPr/>
          </p:nvSpPr>
          <p:spPr>
            <a:xfrm>
              <a:off x="1157279" y="410982"/>
              <a:ext cx="20098" cy="78490"/>
            </a:xfrm>
            <a:custGeom>
              <a:avLst/>
              <a:gdLst>
                <a:gd name="connsiteX0" fmla="*/ 0 w 360119"/>
                <a:gd name="connsiteY0" fmla="*/ 0 h 1406366"/>
                <a:gd name="connsiteX1" fmla="*/ 11266 w 360119"/>
                <a:gd name="connsiteY1" fmla="*/ 703189 h 1406366"/>
                <a:gd name="connsiteX2" fmla="*/ 0 w 360119"/>
                <a:gd name="connsiteY2" fmla="*/ 1406367 h 1406366"/>
                <a:gd name="connsiteX3" fmla="*/ 360119 w 360119"/>
                <a:gd name="connsiteY3" fmla="*/ 1406367 h 1406366"/>
                <a:gd name="connsiteX4" fmla="*/ 348878 w 360119"/>
                <a:gd name="connsiteY4" fmla="*/ 703189 h 1406366"/>
                <a:gd name="connsiteX5" fmla="*/ 360119 w 360119"/>
                <a:gd name="connsiteY5" fmla="*/ 0 h 1406366"/>
                <a:gd name="connsiteX6" fmla="*/ 0 w 360119"/>
                <a:gd name="connsiteY6" fmla="*/ 0 h 140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119" h="1406366">
                  <a:moveTo>
                    <a:pt x="0" y="0"/>
                  </a:moveTo>
                  <a:cubicBezTo>
                    <a:pt x="7483" y="179991"/>
                    <a:pt x="11266" y="414463"/>
                    <a:pt x="11266" y="703189"/>
                  </a:cubicBezTo>
                  <a:cubicBezTo>
                    <a:pt x="11266" y="993858"/>
                    <a:pt x="7483" y="1228269"/>
                    <a:pt x="0" y="1406367"/>
                  </a:cubicBezTo>
                  <a:lnTo>
                    <a:pt x="360119" y="1406367"/>
                  </a:lnTo>
                  <a:cubicBezTo>
                    <a:pt x="352612" y="1233883"/>
                    <a:pt x="348878" y="999537"/>
                    <a:pt x="348878" y="703189"/>
                  </a:cubicBezTo>
                  <a:cubicBezTo>
                    <a:pt x="348878" y="414463"/>
                    <a:pt x="352612" y="179991"/>
                    <a:pt x="360119" y="0"/>
                  </a:cubicBezTo>
                  <a:lnTo>
                    <a:pt x="0" y="0"/>
                  </a:lnTo>
                  <a:close/>
                </a:path>
              </a:pathLst>
            </a:custGeom>
            <a:grpFill/>
            <a:ln w="361" cap="flat">
              <a:noFill/>
              <a:prstDash val="solid"/>
              <a:miter/>
            </a:ln>
          </p:spPr>
          <p:txBody>
            <a:bodyPr rtlCol="0" anchor="ctr"/>
            <a:lstStyle/>
            <a:p>
              <a:endParaRPr lang="fi-FI"/>
            </a:p>
          </p:txBody>
        </p:sp>
        <p:sp>
          <p:nvSpPr>
            <p:cNvPr id="34" name="Vapaamuotoinen: Muoto 33">
              <a:extLst>
                <a:ext uri="{FF2B5EF4-FFF2-40B4-BE49-F238E27FC236}">
                  <a16:creationId xmlns:a16="http://schemas.microsoft.com/office/drawing/2014/main" id="{01B5E901-4F0F-9E80-0BE1-9B68DE47300B}"/>
                </a:ext>
                <a:ext uri="{C183D7F6-B498-43B3-948B-1728B52AA6E4}">
                  <adec:decorative xmlns:adec="http://schemas.microsoft.com/office/drawing/2017/decorative" val="1"/>
                </a:ext>
              </a:extLst>
            </p:cNvPr>
            <p:cNvSpPr/>
            <p:nvPr/>
          </p:nvSpPr>
          <p:spPr>
            <a:xfrm>
              <a:off x="1051552" y="298322"/>
              <a:ext cx="70344" cy="84143"/>
            </a:xfrm>
            <a:custGeom>
              <a:avLst/>
              <a:gdLst>
                <a:gd name="connsiteX0" fmla="*/ 483903 w 1260405"/>
                <a:gd name="connsiteY0" fmla="*/ 1507650 h 1507649"/>
                <a:gd name="connsiteX1" fmla="*/ 136444 w 1260405"/>
                <a:gd name="connsiteY1" fmla="*/ 1388097 h 1507649"/>
                <a:gd name="connsiteX2" fmla="*/ 0 w 1260405"/>
                <a:gd name="connsiteY2" fmla="*/ 1074477 h 1507649"/>
                <a:gd name="connsiteX3" fmla="*/ 137858 w 1260405"/>
                <a:gd name="connsiteY3" fmla="*/ 742559 h 1507649"/>
                <a:gd name="connsiteX4" fmla="*/ 506424 w 1260405"/>
                <a:gd name="connsiteY4" fmla="*/ 624427 h 1507649"/>
                <a:gd name="connsiteX5" fmla="*/ 817285 w 1260405"/>
                <a:gd name="connsiteY5" fmla="*/ 596306 h 1507649"/>
                <a:gd name="connsiteX6" fmla="*/ 905897 w 1260405"/>
                <a:gd name="connsiteY6" fmla="*/ 478149 h 1507649"/>
                <a:gd name="connsiteX7" fmla="*/ 838371 w 1260405"/>
                <a:gd name="connsiteY7" fmla="*/ 365656 h 1507649"/>
                <a:gd name="connsiteX8" fmla="*/ 630181 w 1260405"/>
                <a:gd name="connsiteY8" fmla="*/ 320647 h 1507649"/>
                <a:gd name="connsiteX9" fmla="*/ 312271 w 1260405"/>
                <a:gd name="connsiteY9" fmla="*/ 410662 h 1507649"/>
                <a:gd name="connsiteX10" fmla="*/ 56256 w 1260405"/>
                <a:gd name="connsiteY10" fmla="*/ 675057 h 1507649"/>
                <a:gd name="connsiteX11" fmla="*/ 90008 w 1260405"/>
                <a:gd name="connsiteY11" fmla="*/ 286895 h 1507649"/>
                <a:gd name="connsiteX12" fmla="*/ 140693 w 1260405"/>
                <a:gd name="connsiteY12" fmla="*/ 174373 h 1507649"/>
                <a:gd name="connsiteX13" fmla="*/ 351674 w 1260405"/>
                <a:gd name="connsiteY13" fmla="*/ 49210 h 1507649"/>
                <a:gd name="connsiteX14" fmla="*/ 658333 w 1260405"/>
                <a:gd name="connsiteY14" fmla="*/ 0 h 1507649"/>
                <a:gd name="connsiteX15" fmla="*/ 1098616 w 1260405"/>
                <a:gd name="connsiteY15" fmla="*/ 153269 h 1507649"/>
                <a:gd name="connsiteX16" fmla="*/ 1260405 w 1260405"/>
                <a:gd name="connsiteY16" fmla="*/ 601910 h 1507649"/>
                <a:gd name="connsiteX17" fmla="*/ 1257556 w 1260405"/>
                <a:gd name="connsiteY17" fmla="*/ 849438 h 1507649"/>
                <a:gd name="connsiteX18" fmla="*/ 1254751 w 1260405"/>
                <a:gd name="connsiteY18" fmla="*/ 984459 h 1507649"/>
                <a:gd name="connsiteX19" fmla="*/ 1260402 w 1260405"/>
                <a:gd name="connsiteY19" fmla="*/ 1456997 h 1507649"/>
                <a:gd name="connsiteX20" fmla="*/ 911509 w 1260405"/>
                <a:gd name="connsiteY20" fmla="*/ 1456997 h 1507649"/>
                <a:gd name="connsiteX21" fmla="*/ 922775 w 1260405"/>
                <a:gd name="connsiteY21" fmla="*/ 1220737 h 1507649"/>
                <a:gd name="connsiteX22" fmla="*/ 780701 w 1260405"/>
                <a:gd name="connsiteY22" fmla="*/ 1420436 h 1507649"/>
                <a:gd name="connsiteX23" fmla="*/ 483903 w 1260405"/>
                <a:gd name="connsiteY23" fmla="*/ 1507642 h 1507649"/>
                <a:gd name="connsiteX24" fmla="*/ 392448 w 1260405"/>
                <a:gd name="connsiteY24" fmla="*/ 1161193 h 1507649"/>
                <a:gd name="connsiteX25" fmla="*/ 540162 w 1260405"/>
                <a:gd name="connsiteY25" fmla="*/ 1198227 h 1507649"/>
                <a:gd name="connsiteX26" fmla="*/ 828526 w 1260405"/>
                <a:gd name="connsiteY26" fmla="*/ 1085644 h 1507649"/>
                <a:gd name="connsiteX27" fmla="*/ 922775 w 1260405"/>
                <a:gd name="connsiteY27" fmla="*/ 753816 h 1507649"/>
                <a:gd name="connsiteX28" fmla="*/ 790547 w 1260405"/>
                <a:gd name="connsiteY28" fmla="*/ 864924 h 1507649"/>
                <a:gd name="connsiteX29" fmla="*/ 562655 w 1260405"/>
                <a:gd name="connsiteY29" fmla="*/ 896026 h 1507649"/>
                <a:gd name="connsiteX30" fmla="*/ 395279 w 1260405"/>
                <a:gd name="connsiteY30" fmla="*/ 936042 h 1507649"/>
                <a:gd name="connsiteX31" fmla="*/ 337599 w 1260405"/>
                <a:gd name="connsiteY31" fmla="*/ 1050096 h 1507649"/>
                <a:gd name="connsiteX32" fmla="*/ 392448 w 1260405"/>
                <a:gd name="connsiteY32" fmla="*/ 1161193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9">
                  <a:moveTo>
                    <a:pt x="483903" y="1507650"/>
                  </a:moveTo>
                  <a:cubicBezTo>
                    <a:pt x="343235" y="1507650"/>
                    <a:pt x="227394" y="1467800"/>
                    <a:pt x="136444" y="1388097"/>
                  </a:cubicBezTo>
                  <a:cubicBezTo>
                    <a:pt x="45469" y="1308405"/>
                    <a:pt x="0" y="1203877"/>
                    <a:pt x="0" y="1074477"/>
                  </a:cubicBezTo>
                  <a:cubicBezTo>
                    <a:pt x="0" y="931975"/>
                    <a:pt x="45920" y="821324"/>
                    <a:pt x="137858" y="742559"/>
                  </a:cubicBezTo>
                  <a:cubicBezTo>
                    <a:pt x="229720" y="663797"/>
                    <a:pt x="352601" y="624427"/>
                    <a:pt x="506424" y="624427"/>
                  </a:cubicBezTo>
                  <a:cubicBezTo>
                    <a:pt x="654543" y="624427"/>
                    <a:pt x="758194" y="615052"/>
                    <a:pt x="817285" y="596306"/>
                  </a:cubicBezTo>
                  <a:cubicBezTo>
                    <a:pt x="876350" y="577561"/>
                    <a:pt x="905897" y="538194"/>
                    <a:pt x="905897" y="478149"/>
                  </a:cubicBezTo>
                  <a:cubicBezTo>
                    <a:pt x="905897" y="433154"/>
                    <a:pt x="883389" y="395681"/>
                    <a:pt x="838371" y="365656"/>
                  </a:cubicBezTo>
                  <a:cubicBezTo>
                    <a:pt x="793356" y="335672"/>
                    <a:pt x="723966" y="320647"/>
                    <a:pt x="630181" y="320647"/>
                  </a:cubicBezTo>
                  <a:cubicBezTo>
                    <a:pt x="517651" y="320647"/>
                    <a:pt x="411677" y="350661"/>
                    <a:pt x="312271" y="410662"/>
                  </a:cubicBezTo>
                  <a:cubicBezTo>
                    <a:pt x="212824" y="470667"/>
                    <a:pt x="127540" y="558815"/>
                    <a:pt x="56256" y="675057"/>
                  </a:cubicBezTo>
                  <a:lnTo>
                    <a:pt x="90008" y="286895"/>
                  </a:lnTo>
                  <a:cubicBezTo>
                    <a:pt x="93741" y="241900"/>
                    <a:pt x="110637" y="204386"/>
                    <a:pt x="140693" y="174373"/>
                  </a:cubicBezTo>
                  <a:cubicBezTo>
                    <a:pt x="195045" y="123739"/>
                    <a:pt x="265376" y="82036"/>
                    <a:pt x="351674" y="49210"/>
                  </a:cubicBezTo>
                  <a:cubicBezTo>
                    <a:pt x="437910" y="16431"/>
                    <a:pt x="540162" y="0"/>
                    <a:pt x="658333" y="0"/>
                  </a:cubicBezTo>
                  <a:cubicBezTo>
                    <a:pt x="844001" y="0"/>
                    <a:pt x="990759" y="51088"/>
                    <a:pt x="1098616" y="153269"/>
                  </a:cubicBezTo>
                  <a:cubicBezTo>
                    <a:pt x="1206457" y="255515"/>
                    <a:pt x="1260405" y="405012"/>
                    <a:pt x="1260405" y="601910"/>
                  </a:cubicBezTo>
                  <a:lnTo>
                    <a:pt x="1257556" y="849438"/>
                  </a:lnTo>
                  <a:cubicBezTo>
                    <a:pt x="1255667" y="885083"/>
                    <a:pt x="1254751" y="930078"/>
                    <a:pt x="1254751" y="984459"/>
                  </a:cubicBezTo>
                  <a:cubicBezTo>
                    <a:pt x="1254751" y="1181356"/>
                    <a:pt x="1256605" y="1338869"/>
                    <a:pt x="1260402" y="1456997"/>
                  </a:cubicBezTo>
                  <a:lnTo>
                    <a:pt x="911509" y="1456997"/>
                  </a:lnTo>
                  <a:lnTo>
                    <a:pt x="922775" y="1220737"/>
                  </a:lnTo>
                  <a:cubicBezTo>
                    <a:pt x="905893" y="1295752"/>
                    <a:pt x="858505" y="1362324"/>
                    <a:pt x="780701" y="1420436"/>
                  </a:cubicBezTo>
                  <a:cubicBezTo>
                    <a:pt x="702864" y="1478537"/>
                    <a:pt x="603912" y="1507642"/>
                    <a:pt x="483903" y="1507642"/>
                  </a:cubicBezTo>
                  <a:close/>
                  <a:moveTo>
                    <a:pt x="392448" y="1161193"/>
                  </a:moveTo>
                  <a:cubicBezTo>
                    <a:pt x="429045" y="1185917"/>
                    <a:pt x="478251" y="1198227"/>
                    <a:pt x="540162" y="1198227"/>
                  </a:cubicBezTo>
                  <a:cubicBezTo>
                    <a:pt x="669585" y="1196298"/>
                    <a:pt x="765663" y="1158745"/>
                    <a:pt x="828526" y="1085644"/>
                  </a:cubicBezTo>
                  <a:cubicBezTo>
                    <a:pt x="891352" y="1012608"/>
                    <a:pt x="922775" y="901958"/>
                    <a:pt x="922775" y="753816"/>
                  </a:cubicBezTo>
                  <a:cubicBezTo>
                    <a:pt x="890855" y="807140"/>
                    <a:pt x="846832" y="844188"/>
                    <a:pt x="790547" y="864924"/>
                  </a:cubicBezTo>
                  <a:cubicBezTo>
                    <a:pt x="734302" y="885653"/>
                    <a:pt x="658333" y="896026"/>
                    <a:pt x="562655" y="896026"/>
                  </a:cubicBezTo>
                  <a:cubicBezTo>
                    <a:pt x="489539" y="896026"/>
                    <a:pt x="433701" y="909360"/>
                    <a:pt x="395279" y="936042"/>
                  </a:cubicBezTo>
                  <a:cubicBezTo>
                    <a:pt x="356791" y="962698"/>
                    <a:pt x="337599" y="1000745"/>
                    <a:pt x="337599" y="1050096"/>
                  </a:cubicBezTo>
                  <a:cubicBezTo>
                    <a:pt x="337599" y="1099508"/>
                    <a:pt x="355904" y="1136541"/>
                    <a:pt x="392448" y="1161193"/>
                  </a:cubicBezTo>
                  <a:close/>
                </a:path>
              </a:pathLst>
            </a:custGeom>
            <a:grpFill/>
            <a:ln w="361" cap="flat">
              <a:noFill/>
              <a:prstDash val="solid"/>
              <a:miter/>
            </a:ln>
          </p:spPr>
          <p:txBody>
            <a:bodyPr rtlCol="0" anchor="ctr"/>
            <a:lstStyle/>
            <a:p>
              <a:endParaRPr lang="fi-FI"/>
            </a:p>
          </p:txBody>
        </p:sp>
        <p:sp>
          <p:nvSpPr>
            <p:cNvPr id="35" name="Vapaamuotoinen: Muoto 34">
              <a:extLst>
                <a:ext uri="{FF2B5EF4-FFF2-40B4-BE49-F238E27FC236}">
                  <a16:creationId xmlns:a16="http://schemas.microsoft.com/office/drawing/2014/main" id="{42ECB3AF-3EB1-8204-0361-92524FCC1702}"/>
                </a:ext>
                <a:ext uri="{C183D7F6-B498-43B3-948B-1728B52AA6E4}">
                  <adec:decorative xmlns:adec="http://schemas.microsoft.com/office/drawing/2017/decorative" val="1"/>
                </a:ext>
              </a:extLst>
            </p:cNvPr>
            <p:cNvSpPr/>
            <p:nvPr/>
          </p:nvSpPr>
          <p:spPr>
            <a:xfrm>
              <a:off x="1135917" y="298322"/>
              <a:ext cx="70343" cy="84143"/>
            </a:xfrm>
            <a:custGeom>
              <a:avLst/>
              <a:gdLst>
                <a:gd name="connsiteX0" fmla="*/ 911509 w 1260391"/>
                <a:gd name="connsiteY0" fmla="*/ 1457004 h 1507649"/>
                <a:gd name="connsiteX1" fmla="*/ 922779 w 1260391"/>
                <a:gd name="connsiteY1" fmla="*/ 1220744 h 1507649"/>
                <a:gd name="connsiteX2" fmla="*/ 780690 w 1260391"/>
                <a:gd name="connsiteY2" fmla="*/ 1420443 h 1507649"/>
                <a:gd name="connsiteX3" fmla="*/ 483892 w 1260391"/>
                <a:gd name="connsiteY3" fmla="*/ 1507649 h 1507649"/>
                <a:gd name="connsiteX4" fmla="*/ 136445 w 1260391"/>
                <a:gd name="connsiteY4" fmla="*/ 1388097 h 1507649"/>
                <a:gd name="connsiteX5" fmla="*/ 0 w 1260391"/>
                <a:gd name="connsiteY5" fmla="*/ 1074477 h 1507649"/>
                <a:gd name="connsiteX6" fmla="*/ 137859 w 1260391"/>
                <a:gd name="connsiteY6" fmla="*/ 742559 h 1507649"/>
                <a:gd name="connsiteX7" fmla="*/ 506414 w 1260391"/>
                <a:gd name="connsiteY7" fmla="*/ 624427 h 1507649"/>
                <a:gd name="connsiteX8" fmla="*/ 817274 w 1260391"/>
                <a:gd name="connsiteY8" fmla="*/ 596306 h 1507649"/>
                <a:gd name="connsiteX9" fmla="*/ 905886 w 1260391"/>
                <a:gd name="connsiteY9" fmla="*/ 478149 h 1507649"/>
                <a:gd name="connsiteX10" fmla="*/ 838360 w 1260391"/>
                <a:gd name="connsiteY10" fmla="*/ 365656 h 1507649"/>
                <a:gd name="connsiteX11" fmla="*/ 630181 w 1260391"/>
                <a:gd name="connsiteY11" fmla="*/ 320647 h 1507649"/>
                <a:gd name="connsiteX12" fmla="*/ 312257 w 1260391"/>
                <a:gd name="connsiteY12" fmla="*/ 410662 h 1507649"/>
                <a:gd name="connsiteX13" fmla="*/ 56260 w 1260391"/>
                <a:gd name="connsiteY13" fmla="*/ 675057 h 1507649"/>
                <a:gd name="connsiteX14" fmla="*/ 89994 w 1260391"/>
                <a:gd name="connsiteY14" fmla="*/ 286895 h 1507649"/>
                <a:gd name="connsiteX15" fmla="*/ 140678 w 1260391"/>
                <a:gd name="connsiteY15" fmla="*/ 174373 h 1507649"/>
                <a:gd name="connsiteX16" fmla="*/ 351663 w 1260391"/>
                <a:gd name="connsiteY16" fmla="*/ 49210 h 1507649"/>
                <a:gd name="connsiteX17" fmla="*/ 658318 w 1260391"/>
                <a:gd name="connsiteY17" fmla="*/ 0 h 1507649"/>
                <a:gd name="connsiteX18" fmla="*/ 1098619 w 1260391"/>
                <a:gd name="connsiteY18" fmla="*/ 153269 h 1507649"/>
                <a:gd name="connsiteX19" fmla="*/ 1260391 w 1260391"/>
                <a:gd name="connsiteY19" fmla="*/ 601910 h 1507649"/>
                <a:gd name="connsiteX20" fmla="*/ 1257546 w 1260391"/>
                <a:gd name="connsiteY20" fmla="*/ 849438 h 1507649"/>
                <a:gd name="connsiteX21" fmla="*/ 1254751 w 1260391"/>
                <a:gd name="connsiteY21" fmla="*/ 984459 h 1507649"/>
                <a:gd name="connsiteX22" fmla="*/ 1260388 w 1260391"/>
                <a:gd name="connsiteY22" fmla="*/ 1456997 h 1507649"/>
                <a:gd name="connsiteX23" fmla="*/ 911509 w 1260391"/>
                <a:gd name="connsiteY23" fmla="*/ 1456997 h 1507649"/>
                <a:gd name="connsiteX24" fmla="*/ 922779 w 1260391"/>
                <a:gd name="connsiteY24" fmla="*/ 753816 h 1507649"/>
                <a:gd name="connsiteX25" fmla="*/ 790547 w 1260391"/>
                <a:gd name="connsiteY25" fmla="*/ 864924 h 1507649"/>
                <a:gd name="connsiteX26" fmla="*/ 562659 w 1260391"/>
                <a:gd name="connsiteY26" fmla="*/ 896026 h 1507649"/>
                <a:gd name="connsiteX27" fmla="*/ 395265 w 1260391"/>
                <a:gd name="connsiteY27" fmla="*/ 936042 h 1507649"/>
                <a:gd name="connsiteX28" fmla="*/ 337587 w 1260391"/>
                <a:gd name="connsiteY28" fmla="*/ 1050096 h 1507649"/>
                <a:gd name="connsiteX29" fmla="*/ 392448 w 1260391"/>
                <a:gd name="connsiteY29" fmla="*/ 1161193 h 1507649"/>
                <a:gd name="connsiteX30" fmla="*/ 540147 w 1260391"/>
                <a:gd name="connsiteY30" fmla="*/ 1198227 h 1507649"/>
                <a:gd name="connsiteX31" fmla="*/ 828515 w 1260391"/>
                <a:gd name="connsiteY31" fmla="*/ 1085644 h 1507649"/>
                <a:gd name="connsiteX32" fmla="*/ 922779 w 1260391"/>
                <a:gd name="connsiteY32" fmla="*/ 753816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91" h="1507649">
                  <a:moveTo>
                    <a:pt x="911509" y="1457004"/>
                  </a:moveTo>
                  <a:lnTo>
                    <a:pt x="922779" y="1220744"/>
                  </a:lnTo>
                  <a:cubicBezTo>
                    <a:pt x="905883" y="1295760"/>
                    <a:pt x="858491" y="1362331"/>
                    <a:pt x="780690" y="1420443"/>
                  </a:cubicBezTo>
                  <a:cubicBezTo>
                    <a:pt x="702854" y="1478545"/>
                    <a:pt x="603898" y="1507649"/>
                    <a:pt x="483892" y="1507649"/>
                  </a:cubicBezTo>
                  <a:cubicBezTo>
                    <a:pt x="343224" y="1507649"/>
                    <a:pt x="227394" y="1467800"/>
                    <a:pt x="136445" y="1388097"/>
                  </a:cubicBezTo>
                  <a:cubicBezTo>
                    <a:pt x="45445" y="1308405"/>
                    <a:pt x="0" y="1203877"/>
                    <a:pt x="0" y="1074477"/>
                  </a:cubicBezTo>
                  <a:cubicBezTo>
                    <a:pt x="0" y="931975"/>
                    <a:pt x="45935" y="821324"/>
                    <a:pt x="137859" y="742559"/>
                  </a:cubicBezTo>
                  <a:cubicBezTo>
                    <a:pt x="229706" y="663797"/>
                    <a:pt x="352590" y="624427"/>
                    <a:pt x="506414" y="624427"/>
                  </a:cubicBezTo>
                  <a:cubicBezTo>
                    <a:pt x="654543" y="624427"/>
                    <a:pt x="758183" y="615052"/>
                    <a:pt x="817274" y="596306"/>
                  </a:cubicBezTo>
                  <a:cubicBezTo>
                    <a:pt x="876353" y="577561"/>
                    <a:pt x="905886" y="538194"/>
                    <a:pt x="905886" y="478149"/>
                  </a:cubicBezTo>
                  <a:cubicBezTo>
                    <a:pt x="905886" y="433154"/>
                    <a:pt x="883375" y="395681"/>
                    <a:pt x="838360" y="365656"/>
                  </a:cubicBezTo>
                  <a:cubicBezTo>
                    <a:pt x="793342" y="335672"/>
                    <a:pt x="723951" y="320647"/>
                    <a:pt x="630181" y="320647"/>
                  </a:cubicBezTo>
                  <a:cubicBezTo>
                    <a:pt x="517641" y="320647"/>
                    <a:pt x="411666" y="350661"/>
                    <a:pt x="312257" y="410662"/>
                  </a:cubicBezTo>
                  <a:cubicBezTo>
                    <a:pt x="212824" y="470667"/>
                    <a:pt x="127504" y="558815"/>
                    <a:pt x="56260" y="675057"/>
                  </a:cubicBezTo>
                  <a:lnTo>
                    <a:pt x="89994" y="286895"/>
                  </a:lnTo>
                  <a:cubicBezTo>
                    <a:pt x="93742" y="241900"/>
                    <a:pt x="110623" y="204386"/>
                    <a:pt x="140678" y="174373"/>
                  </a:cubicBezTo>
                  <a:cubicBezTo>
                    <a:pt x="195034" y="123739"/>
                    <a:pt x="265366" y="82036"/>
                    <a:pt x="351663" y="49210"/>
                  </a:cubicBezTo>
                  <a:cubicBezTo>
                    <a:pt x="437899" y="16431"/>
                    <a:pt x="540147" y="0"/>
                    <a:pt x="658318" y="0"/>
                  </a:cubicBezTo>
                  <a:cubicBezTo>
                    <a:pt x="843990" y="0"/>
                    <a:pt x="990734" y="51088"/>
                    <a:pt x="1098619" y="153269"/>
                  </a:cubicBezTo>
                  <a:cubicBezTo>
                    <a:pt x="1206447" y="255515"/>
                    <a:pt x="1260391" y="405012"/>
                    <a:pt x="1260391" y="601910"/>
                  </a:cubicBezTo>
                  <a:lnTo>
                    <a:pt x="1257546" y="849438"/>
                  </a:lnTo>
                  <a:cubicBezTo>
                    <a:pt x="1255667" y="885083"/>
                    <a:pt x="1254751" y="930078"/>
                    <a:pt x="1254751" y="984459"/>
                  </a:cubicBezTo>
                  <a:cubicBezTo>
                    <a:pt x="1254751" y="1181356"/>
                    <a:pt x="1256594" y="1338869"/>
                    <a:pt x="1260388" y="1456997"/>
                  </a:cubicBezTo>
                  <a:lnTo>
                    <a:pt x="911509" y="1456997"/>
                  </a:lnTo>
                  <a:close/>
                  <a:moveTo>
                    <a:pt x="922779" y="753816"/>
                  </a:moveTo>
                  <a:cubicBezTo>
                    <a:pt x="890855" y="807140"/>
                    <a:pt x="846818" y="844188"/>
                    <a:pt x="790547" y="864924"/>
                  </a:cubicBezTo>
                  <a:cubicBezTo>
                    <a:pt x="734290" y="885653"/>
                    <a:pt x="658318" y="896026"/>
                    <a:pt x="562659" y="896026"/>
                  </a:cubicBezTo>
                  <a:cubicBezTo>
                    <a:pt x="489503" y="896026"/>
                    <a:pt x="433691" y="909360"/>
                    <a:pt x="395265" y="936042"/>
                  </a:cubicBezTo>
                  <a:cubicBezTo>
                    <a:pt x="356791" y="962698"/>
                    <a:pt x="337587" y="1000745"/>
                    <a:pt x="337587" y="1050096"/>
                  </a:cubicBezTo>
                  <a:cubicBezTo>
                    <a:pt x="337587" y="1099508"/>
                    <a:pt x="355890" y="1136541"/>
                    <a:pt x="392448" y="1161193"/>
                  </a:cubicBezTo>
                  <a:cubicBezTo>
                    <a:pt x="429031" y="1185917"/>
                    <a:pt x="478251" y="1198227"/>
                    <a:pt x="540147" y="1198227"/>
                  </a:cubicBezTo>
                  <a:cubicBezTo>
                    <a:pt x="669574" y="1196298"/>
                    <a:pt x="765663" y="1158745"/>
                    <a:pt x="828515" y="1085644"/>
                  </a:cubicBezTo>
                  <a:cubicBezTo>
                    <a:pt x="891338" y="1012608"/>
                    <a:pt x="922779" y="901958"/>
                    <a:pt x="922779" y="753816"/>
                  </a:cubicBezTo>
                  <a:close/>
                </a:path>
              </a:pathLst>
            </a:custGeom>
            <a:grpFill/>
            <a:ln w="361" cap="flat">
              <a:noFill/>
              <a:prstDash val="solid"/>
              <a:miter/>
            </a:ln>
          </p:spPr>
          <p:txBody>
            <a:bodyPr rtlCol="0" anchor="ctr"/>
            <a:lstStyle/>
            <a:p>
              <a:endParaRPr lang="fi-FI"/>
            </a:p>
          </p:txBody>
        </p:sp>
        <p:sp>
          <p:nvSpPr>
            <p:cNvPr id="36" name="Vapaamuotoinen: Muoto 35">
              <a:extLst>
                <a:ext uri="{FF2B5EF4-FFF2-40B4-BE49-F238E27FC236}">
                  <a16:creationId xmlns:a16="http://schemas.microsoft.com/office/drawing/2014/main" id="{A55EC4E0-16C6-EFAC-250E-F32FED380277}"/>
                </a:ext>
                <a:ext uri="{C183D7F6-B498-43B3-948B-1728B52AA6E4}">
                  <adec:decorative xmlns:adec="http://schemas.microsoft.com/office/drawing/2017/decorative" val="1"/>
                </a:ext>
              </a:extLst>
            </p:cNvPr>
            <p:cNvSpPr/>
            <p:nvPr/>
          </p:nvSpPr>
          <p:spPr>
            <a:xfrm>
              <a:off x="1189938" y="408155"/>
              <a:ext cx="70343" cy="84142"/>
            </a:xfrm>
            <a:custGeom>
              <a:avLst/>
              <a:gdLst>
                <a:gd name="connsiteX0" fmla="*/ 1257531 w 1260379"/>
                <a:gd name="connsiteY0" fmla="*/ 849459 h 1507638"/>
                <a:gd name="connsiteX1" fmla="*/ 1254725 w 1260379"/>
                <a:gd name="connsiteY1" fmla="*/ 984480 h 1507638"/>
                <a:gd name="connsiteX2" fmla="*/ 1260377 w 1260379"/>
                <a:gd name="connsiteY2" fmla="*/ 1457019 h 1507638"/>
                <a:gd name="connsiteX3" fmla="*/ 911497 w 1260379"/>
                <a:gd name="connsiteY3" fmla="*/ 1457019 h 1507638"/>
                <a:gd name="connsiteX4" fmla="*/ 922764 w 1260379"/>
                <a:gd name="connsiteY4" fmla="*/ 1220755 h 1507638"/>
                <a:gd name="connsiteX5" fmla="*/ 780676 w 1260379"/>
                <a:gd name="connsiteY5" fmla="*/ 1420458 h 1507638"/>
                <a:gd name="connsiteX6" fmla="*/ 483876 w 1260379"/>
                <a:gd name="connsiteY6" fmla="*/ 1507639 h 1507638"/>
                <a:gd name="connsiteX7" fmla="*/ 136419 w 1260379"/>
                <a:gd name="connsiteY7" fmla="*/ 1388097 h 1507638"/>
                <a:gd name="connsiteX8" fmla="*/ 0 w 1260379"/>
                <a:gd name="connsiteY8" fmla="*/ 1074477 h 1507638"/>
                <a:gd name="connsiteX9" fmla="*/ 137843 w 1260379"/>
                <a:gd name="connsiteY9" fmla="*/ 742573 h 1507638"/>
                <a:gd name="connsiteX10" fmla="*/ 506384 w 1260379"/>
                <a:gd name="connsiteY10" fmla="*/ 624427 h 1507638"/>
                <a:gd name="connsiteX11" fmla="*/ 817259 w 1260379"/>
                <a:gd name="connsiteY11" fmla="*/ 596306 h 1507638"/>
                <a:gd name="connsiteX12" fmla="*/ 905872 w 1260379"/>
                <a:gd name="connsiteY12" fmla="*/ 478160 h 1507638"/>
                <a:gd name="connsiteX13" fmla="*/ 838345 w 1260379"/>
                <a:gd name="connsiteY13" fmla="*/ 365667 h 1507638"/>
                <a:gd name="connsiteX14" fmla="*/ 630166 w 1260379"/>
                <a:gd name="connsiteY14" fmla="*/ 320662 h 1507638"/>
                <a:gd name="connsiteX15" fmla="*/ 312256 w 1260379"/>
                <a:gd name="connsiteY15" fmla="*/ 410651 h 1507638"/>
                <a:gd name="connsiteX16" fmla="*/ 56245 w 1260379"/>
                <a:gd name="connsiteY16" fmla="*/ 675072 h 1507638"/>
                <a:gd name="connsiteX17" fmla="*/ 89983 w 1260379"/>
                <a:gd name="connsiteY17" fmla="*/ 286895 h 1507638"/>
                <a:gd name="connsiteX18" fmla="*/ 140653 w 1260379"/>
                <a:gd name="connsiteY18" fmla="*/ 174373 h 1507638"/>
                <a:gd name="connsiteX19" fmla="*/ 351649 w 1260379"/>
                <a:gd name="connsiteY19" fmla="*/ 49221 h 1507638"/>
                <a:gd name="connsiteX20" fmla="*/ 658293 w 1260379"/>
                <a:gd name="connsiteY20" fmla="*/ 0 h 1507638"/>
                <a:gd name="connsiteX21" fmla="*/ 1098590 w 1260379"/>
                <a:gd name="connsiteY21" fmla="*/ 153294 h 1507638"/>
                <a:gd name="connsiteX22" fmla="*/ 1260380 w 1260379"/>
                <a:gd name="connsiteY22" fmla="*/ 601924 h 1507638"/>
                <a:gd name="connsiteX23" fmla="*/ 1257531 w 1260379"/>
                <a:gd name="connsiteY23" fmla="*/ 849452 h 1507638"/>
                <a:gd name="connsiteX24" fmla="*/ 922767 w 1260379"/>
                <a:gd name="connsiteY24" fmla="*/ 753816 h 1507638"/>
                <a:gd name="connsiteX25" fmla="*/ 790525 w 1260379"/>
                <a:gd name="connsiteY25" fmla="*/ 864938 h 1507638"/>
                <a:gd name="connsiteX26" fmla="*/ 562647 w 1260379"/>
                <a:gd name="connsiteY26" fmla="*/ 896037 h 1507638"/>
                <a:gd name="connsiteX27" fmla="*/ 395242 w 1260379"/>
                <a:gd name="connsiteY27" fmla="*/ 936053 h 1507638"/>
                <a:gd name="connsiteX28" fmla="*/ 337576 w 1260379"/>
                <a:gd name="connsiteY28" fmla="*/ 1050096 h 1507638"/>
                <a:gd name="connsiteX29" fmla="*/ 392437 w 1260379"/>
                <a:gd name="connsiteY29" fmla="*/ 1161204 h 1507638"/>
                <a:gd name="connsiteX30" fmla="*/ 540136 w 1260379"/>
                <a:gd name="connsiteY30" fmla="*/ 1198238 h 1507638"/>
                <a:gd name="connsiteX31" fmla="*/ 828504 w 1260379"/>
                <a:gd name="connsiteY31" fmla="*/ 1085669 h 1507638"/>
                <a:gd name="connsiteX32" fmla="*/ 922767 w 1260379"/>
                <a:gd name="connsiteY32" fmla="*/ 753816 h 150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79" h="1507638">
                  <a:moveTo>
                    <a:pt x="1257531" y="849459"/>
                  </a:moveTo>
                  <a:cubicBezTo>
                    <a:pt x="1255652" y="885105"/>
                    <a:pt x="1254725" y="930110"/>
                    <a:pt x="1254725" y="984480"/>
                  </a:cubicBezTo>
                  <a:cubicBezTo>
                    <a:pt x="1254725" y="1181363"/>
                    <a:pt x="1256579" y="1338890"/>
                    <a:pt x="1260377" y="1457019"/>
                  </a:cubicBezTo>
                  <a:lnTo>
                    <a:pt x="911497" y="1457019"/>
                  </a:lnTo>
                  <a:lnTo>
                    <a:pt x="922764" y="1220755"/>
                  </a:lnTo>
                  <a:cubicBezTo>
                    <a:pt x="905868" y="1295774"/>
                    <a:pt x="858480" y="1362342"/>
                    <a:pt x="780676" y="1420458"/>
                  </a:cubicBezTo>
                  <a:cubicBezTo>
                    <a:pt x="702864" y="1478545"/>
                    <a:pt x="603883" y="1507639"/>
                    <a:pt x="483876" y="1507639"/>
                  </a:cubicBezTo>
                  <a:cubicBezTo>
                    <a:pt x="343210" y="1507639"/>
                    <a:pt x="227383" y="1467800"/>
                    <a:pt x="136419" y="1388097"/>
                  </a:cubicBezTo>
                  <a:cubicBezTo>
                    <a:pt x="45444" y="1308430"/>
                    <a:pt x="0" y="1203863"/>
                    <a:pt x="0" y="1074477"/>
                  </a:cubicBezTo>
                  <a:cubicBezTo>
                    <a:pt x="0" y="931989"/>
                    <a:pt x="45895" y="821310"/>
                    <a:pt x="137843" y="742573"/>
                  </a:cubicBezTo>
                  <a:cubicBezTo>
                    <a:pt x="229695" y="663811"/>
                    <a:pt x="352575" y="624427"/>
                    <a:pt x="506384" y="624427"/>
                  </a:cubicBezTo>
                  <a:cubicBezTo>
                    <a:pt x="654531" y="624427"/>
                    <a:pt x="758168" y="615067"/>
                    <a:pt x="817259" y="596306"/>
                  </a:cubicBezTo>
                  <a:cubicBezTo>
                    <a:pt x="876325" y="577575"/>
                    <a:pt x="905872" y="538183"/>
                    <a:pt x="905872" y="478160"/>
                  </a:cubicBezTo>
                  <a:cubicBezTo>
                    <a:pt x="905872" y="433154"/>
                    <a:pt x="883364" y="395681"/>
                    <a:pt x="838345" y="365667"/>
                  </a:cubicBezTo>
                  <a:cubicBezTo>
                    <a:pt x="793356" y="335672"/>
                    <a:pt x="723951" y="320662"/>
                    <a:pt x="630166" y="320662"/>
                  </a:cubicBezTo>
                  <a:cubicBezTo>
                    <a:pt x="517625" y="320662"/>
                    <a:pt x="411637" y="350671"/>
                    <a:pt x="312256" y="410651"/>
                  </a:cubicBezTo>
                  <a:cubicBezTo>
                    <a:pt x="212798" y="470682"/>
                    <a:pt x="127515" y="558815"/>
                    <a:pt x="56245" y="675072"/>
                  </a:cubicBezTo>
                  <a:lnTo>
                    <a:pt x="89983" y="286895"/>
                  </a:lnTo>
                  <a:cubicBezTo>
                    <a:pt x="93715" y="241885"/>
                    <a:pt x="110611" y="204397"/>
                    <a:pt x="140653" y="174373"/>
                  </a:cubicBezTo>
                  <a:cubicBezTo>
                    <a:pt x="195030" y="123753"/>
                    <a:pt x="265351" y="82050"/>
                    <a:pt x="351649" y="49221"/>
                  </a:cubicBezTo>
                  <a:cubicBezTo>
                    <a:pt x="437884" y="16435"/>
                    <a:pt x="540133" y="0"/>
                    <a:pt x="658293" y="0"/>
                  </a:cubicBezTo>
                  <a:cubicBezTo>
                    <a:pt x="843975" y="0"/>
                    <a:pt x="990734" y="51088"/>
                    <a:pt x="1098590" y="153294"/>
                  </a:cubicBezTo>
                  <a:cubicBezTo>
                    <a:pt x="1206446" y="255529"/>
                    <a:pt x="1260380" y="405027"/>
                    <a:pt x="1260380" y="601924"/>
                  </a:cubicBezTo>
                  <a:lnTo>
                    <a:pt x="1257531" y="849452"/>
                  </a:lnTo>
                  <a:close/>
                  <a:moveTo>
                    <a:pt x="922767" y="753816"/>
                  </a:moveTo>
                  <a:cubicBezTo>
                    <a:pt x="890844" y="807154"/>
                    <a:pt x="846820" y="844188"/>
                    <a:pt x="790525" y="864938"/>
                  </a:cubicBezTo>
                  <a:cubicBezTo>
                    <a:pt x="734279" y="885678"/>
                    <a:pt x="658296" y="896037"/>
                    <a:pt x="562647" y="896037"/>
                  </a:cubicBezTo>
                  <a:cubicBezTo>
                    <a:pt x="489517" y="896037"/>
                    <a:pt x="433679" y="909360"/>
                    <a:pt x="395242" y="936053"/>
                  </a:cubicBezTo>
                  <a:cubicBezTo>
                    <a:pt x="356766" y="962698"/>
                    <a:pt x="337576" y="1000760"/>
                    <a:pt x="337576" y="1050096"/>
                  </a:cubicBezTo>
                  <a:cubicBezTo>
                    <a:pt x="337576" y="1099511"/>
                    <a:pt x="355882" y="1136545"/>
                    <a:pt x="392437" y="1161204"/>
                  </a:cubicBezTo>
                  <a:cubicBezTo>
                    <a:pt x="429020" y="1185921"/>
                    <a:pt x="478229" y="1198238"/>
                    <a:pt x="540136" y="1198238"/>
                  </a:cubicBezTo>
                  <a:cubicBezTo>
                    <a:pt x="669563" y="1196309"/>
                    <a:pt x="765641" y="1158760"/>
                    <a:pt x="828504" y="1085669"/>
                  </a:cubicBezTo>
                  <a:cubicBezTo>
                    <a:pt x="891327" y="1012619"/>
                    <a:pt x="922767" y="901972"/>
                    <a:pt x="922767" y="753816"/>
                  </a:cubicBezTo>
                  <a:close/>
                </a:path>
              </a:pathLst>
            </a:custGeom>
            <a:grpFill/>
            <a:ln w="361" cap="flat">
              <a:noFill/>
              <a:prstDash val="solid"/>
              <a:miter/>
            </a:ln>
          </p:spPr>
          <p:txBody>
            <a:bodyPr rtlCol="0" anchor="ctr"/>
            <a:lstStyle/>
            <a:p>
              <a:endParaRPr lang="fi-FI"/>
            </a:p>
          </p:txBody>
        </p:sp>
      </p:grpSp>
      <p:sp>
        <p:nvSpPr>
          <p:cNvPr id="38" name="Freeform 16">
            <a:extLst>
              <a:ext uri="{FF2B5EF4-FFF2-40B4-BE49-F238E27FC236}">
                <a16:creationId xmlns:a16="http://schemas.microsoft.com/office/drawing/2014/main" id="{79D63A8B-386A-A644-B49D-53A2E762FB08}"/>
              </a:ext>
              <a:ext uri="{C183D7F6-B498-43B3-948B-1728B52AA6E4}">
                <adec:decorative xmlns:adec="http://schemas.microsoft.com/office/drawing/2017/decorative" val="1"/>
              </a:ext>
            </a:extLst>
          </p:cNvPr>
          <p:cNvSpPr>
            <a:spLocks noEditPoints="1"/>
          </p:cNvSpPr>
          <p:nvPr/>
        </p:nvSpPr>
        <p:spPr bwMode="black">
          <a:xfrm>
            <a:off x="253951" y="238425"/>
            <a:ext cx="406449" cy="302910"/>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609118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Otsikkodia 3">
    <p:spTree>
      <p:nvGrpSpPr>
        <p:cNvPr id="1" name=""/>
        <p:cNvGrpSpPr/>
        <p:nvPr/>
      </p:nvGrpSpPr>
      <p:grpSpPr>
        <a:xfrm>
          <a:off x="0" y="0"/>
          <a:ext cx="0" cy="0"/>
          <a:chOff x="0" y="0"/>
          <a:chExt cx="0" cy="0"/>
        </a:xfrm>
      </p:grpSpPr>
      <p:pic>
        <p:nvPicPr>
          <p:cNvPr id="5" name="Kuva 4" descr="Kuva, joka sisältää kohteen henkilö, vaate, Ihmisen kasvot, sisä-&#10;&#10;Kuvaus luotu automaattisesti">
            <a:extLst>
              <a:ext uri="{FF2B5EF4-FFF2-40B4-BE49-F238E27FC236}">
                <a16:creationId xmlns:a16="http://schemas.microsoft.com/office/drawing/2014/main" id="{01AD69A6-7F8D-70E6-C284-581B18FE61E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0447"/>
          <a:stretch/>
        </p:blipFill>
        <p:spPr>
          <a:xfrm>
            <a:off x="3712080" y="0"/>
            <a:ext cx="8479920" cy="6858000"/>
          </a:xfrm>
          <a:prstGeom prst="rect">
            <a:avLst/>
          </a:prstGeom>
        </p:spPr>
      </p:pic>
      <p:sp>
        <p:nvSpPr>
          <p:cNvPr id="14" name="Vapaamuotoinen: Muoto 13">
            <a:extLst>
              <a:ext uri="{FF2B5EF4-FFF2-40B4-BE49-F238E27FC236}">
                <a16:creationId xmlns:a16="http://schemas.microsoft.com/office/drawing/2014/main" id="{78430351-68E4-EA4B-3FE8-39E8040E17F4}"/>
              </a:ext>
              <a:ext uri="{C183D7F6-B498-43B3-948B-1728B52AA6E4}">
                <adec:decorative xmlns:adec="http://schemas.microsoft.com/office/drawing/2017/decorative" val="1"/>
              </a:ext>
            </a:extLst>
          </p:cNvPr>
          <p:cNvSpPr/>
          <p:nvPr/>
        </p:nvSpPr>
        <p:spPr>
          <a:xfrm>
            <a:off x="0" y="0"/>
            <a:ext cx="7304308" cy="6858000"/>
          </a:xfrm>
          <a:custGeom>
            <a:avLst/>
            <a:gdLst>
              <a:gd name="connsiteX0" fmla="*/ 0 w 7304308"/>
              <a:gd name="connsiteY0" fmla="*/ 6858000 h 6858000"/>
              <a:gd name="connsiteX1" fmla="*/ 3943348 w 7304308"/>
              <a:gd name="connsiteY1" fmla="*/ 6858000 h 6858000"/>
              <a:gd name="connsiteX2" fmla="*/ 4137446 w 7304308"/>
              <a:gd name="connsiteY2" fmla="*/ 5400555 h 6858000"/>
              <a:gd name="connsiteX3" fmla="*/ 6629478 w 7304308"/>
              <a:gd name="connsiteY3" fmla="*/ 1640642 h 6858000"/>
              <a:gd name="connsiteX4" fmla="*/ 7255737 w 7304308"/>
              <a:gd name="connsiteY4" fmla="*/ 434817 h 6858000"/>
              <a:gd name="connsiteX5" fmla="*/ 5061472 w 7304308"/>
              <a:gd name="connsiteY5" fmla="*/ 1453115 h 6858000"/>
              <a:gd name="connsiteX6" fmla="*/ 3762324 w 7304308"/>
              <a:gd name="connsiteY6" fmla="*/ 2338038 h 6858000"/>
              <a:gd name="connsiteX7" fmla="*/ 4693766 w 7304308"/>
              <a:gd name="connsiteY7" fmla="*/ 1366882 h 6858000"/>
              <a:gd name="connsiteX8" fmla="*/ 6502149 w 7304308"/>
              <a:gd name="connsiteY8" fmla="*/ 0 h 6858000"/>
              <a:gd name="connsiteX9" fmla="*/ 0 w 7304308"/>
              <a:gd name="connsiteY9" fmla="*/ 0 h 6858000"/>
              <a:gd name="connsiteX10" fmla="*/ 0 w 7304308"/>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04308" h="6858000">
                <a:moveTo>
                  <a:pt x="0" y="6858000"/>
                </a:moveTo>
                <a:lnTo>
                  <a:pt x="3943348" y="6858000"/>
                </a:lnTo>
                <a:cubicBezTo>
                  <a:pt x="3800690" y="6526910"/>
                  <a:pt x="3839520" y="6053967"/>
                  <a:pt x="4137446" y="5400555"/>
                </a:cubicBezTo>
                <a:cubicBezTo>
                  <a:pt x="4658288" y="4258177"/>
                  <a:pt x="5738722" y="2818651"/>
                  <a:pt x="6629478" y="1640642"/>
                </a:cubicBezTo>
                <a:cubicBezTo>
                  <a:pt x="7276775" y="784568"/>
                  <a:pt x="7386687" y="471893"/>
                  <a:pt x="7255737" y="434817"/>
                </a:cubicBezTo>
                <a:cubicBezTo>
                  <a:pt x="6978216" y="356260"/>
                  <a:pt x="5925761" y="915835"/>
                  <a:pt x="5061472" y="1453115"/>
                </a:cubicBezTo>
                <a:cubicBezTo>
                  <a:pt x="4340477" y="1901324"/>
                  <a:pt x="3762324" y="2338038"/>
                  <a:pt x="3762324" y="2338038"/>
                </a:cubicBezTo>
                <a:cubicBezTo>
                  <a:pt x="3762324" y="2338038"/>
                  <a:pt x="4109183" y="1906270"/>
                  <a:pt x="4693766" y="1366882"/>
                </a:cubicBezTo>
                <a:cubicBezTo>
                  <a:pt x="5211944" y="888818"/>
                  <a:pt x="5912956" y="330714"/>
                  <a:pt x="6502149" y="0"/>
                </a:cubicBezTo>
                <a:lnTo>
                  <a:pt x="0" y="0"/>
                </a:lnTo>
                <a:lnTo>
                  <a:pt x="0" y="6858000"/>
                </a:lnTo>
                <a:close/>
              </a:path>
            </a:pathLst>
          </a:custGeom>
          <a:solidFill>
            <a:srgbClr val="00008F"/>
          </a:solidFill>
          <a:ln w="180" cap="flat">
            <a:noFill/>
            <a:prstDash val="solid"/>
            <a:miter/>
          </a:ln>
        </p:spPr>
        <p:txBody>
          <a:bodyPr rtlCol="0" anchor="ctr"/>
          <a:lstStyle/>
          <a:p>
            <a:endParaRPr lang="fi-FI"/>
          </a:p>
        </p:txBody>
      </p:sp>
      <p:sp>
        <p:nvSpPr>
          <p:cNvPr id="10" name="Vapaamuotoinen: Muoto 9">
            <a:extLst>
              <a:ext uri="{FF2B5EF4-FFF2-40B4-BE49-F238E27FC236}">
                <a16:creationId xmlns:a16="http://schemas.microsoft.com/office/drawing/2014/main" id="{7B679AF2-052E-7223-9A06-6BF7FF915B3B}"/>
              </a:ext>
              <a:ext uri="{C183D7F6-B498-43B3-948B-1728B52AA6E4}">
                <adec:decorative xmlns:adec="http://schemas.microsoft.com/office/drawing/2017/decorative" val="1"/>
              </a:ext>
            </a:extLst>
          </p:cNvPr>
          <p:cNvSpPr/>
          <p:nvPr/>
        </p:nvSpPr>
        <p:spPr>
          <a:xfrm>
            <a:off x="9958870" y="290082"/>
            <a:ext cx="2233191" cy="3679432"/>
          </a:xfrm>
          <a:custGeom>
            <a:avLst/>
            <a:gdLst>
              <a:gd name="connsiteX0" fmla="*/ 2233192 w 2233191"/>
              <a:gd name="connsiteY0" fmla="*/ 0 h 3679432"/>
              <a:gd name="connsiteX1" fmla="*/ 380808 w 2233191"/>
              <a:gd name="connsiteY1" fmla="*/ 1627632 h 3679432"/>
              <a:gd name="connsiteX2" fmla="*/ 3279 w 2233191"/>
              <a:gd name="connsiteY2" fmla="*/ 3005842 h 3679432"/>
              <a:gd name="connsiteX3" fmla="*/ 65180 w 2233191"/>
              <a:gd name="connsiteY3" fmla="*/ 3679432 h 3679432"/>
              <a:gd name="connsiteX4" fmla="*/ 410267 w 2233191"/>
              <a:gd name="connsiteY4" fmla="*/ 3426988 h 3679432"/>
              <a:gd name="connsiteX5" fmla="*/ 2233192 w 2233191"/>
              <a:gd name="connsiteY5" fmla="*/ 1567995 h 3679432"/>
              <a:gd name="connsiteX6" fmla="*/ 2233192 w 2233191"/>
              <a:gd name="connsiteY6" fmla="*/ 0 h 36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3191" h="3679432">
                <a:moveTo>
                  <a:pt x="2233192" y="0"/>
                </a:moveTo>
                <a:cubicBezTo>
                  <a:pt x="1684705" y="168500"/>
                  <a:pt x="894114" y="646877"/>
                  <a:pt x="380808" y="1627632"/>
                </a:cubicBezTo>
                <a:cubicBezTo>
                  <a:pt x="178172" y="2014785"/>
                  <a:pt x="28357" y="2539861"/>
                  <a:pt x="3279" y="3005842"/>
                </a:cubicBezTo>
                <a:cubicBezTo>
                  <a:pt x="-9325" y="3239955"/>
                  <a:pt x="15059" y="3476142"/>
                  <a:pt x="65180" y="3679432"/>
                </a:cubicBezTo>
                <a:cubicBezTo>
                  <a:pt x="178769" y="3597873"/>
                  <a:pt x="293438" y="3513843"/>
                  <a:pt x="410267" y="3426988"/>
                </a:cubicBezTo>
                <a:cubicBezTo>
                  <a:pt x="936944" y="3020381"/>
                  <a:pt x="1689290" y="2304979"/>
                  <a:pt x="2233192" y="1567995"/>
                </a:cubicBezTo>
                <a:lnTo>
                  <a:pt x="2233192" y="0"/>
                </a:lnTo>
                <a:close/>
              </a:path>
            </a:pathLst>
          </a:custGeom>
          <a:solidFill>
            <a:srgbClr val="00008F"/>
          </a:solidFill>
          <a:ln w="180" cap="flat">
            <a:noFill/>
            <a:prstDash val="solid"/>
            <a:miter/>
          </a:ln>
        </p:spPr>
        <p:txBody>
          <a:bodyPr rtlCol="0" anchor="ctr"/>
          <a:lstStyle/>
          <a:p>
            <a:endParaRPr lang="fi-FI"/>
          </a:p>
        </p:txBody>
      </p:sp>
      <p:sp>
        <p:nvSpPr>
          <p:cNvPr id="11" name="Vapaamuotoinen: Muoto 10">
            <a:extLst>
              <a:ext uri="{FF2B5EF4-FFF2-40B4-BE49-F238E27FC236}">
                <a16:creationId xmlns:a16="http://schemas.microsoft.com/office/drawing/2014/main" id="{A8B2F103-AB7E-2463-9A43-FF4F10109841}"/>
              </a:ext>
              <a:ext uri="{C183D7F6-B498-43B3-948B-1728B52AA6E4}">
                <adec:decorative xmlns:adec="http://schemas.microsoft.com/office/drawing/2017/decorative" val="1"/>
              </a:ext>
            </a:extLst>
          </p:cNvPr>
          <p:cNvSpPr/>
          <p:nvPr/>
        </p:nvSpPr>
        <p:spPr>
          <a:xfrm>
            <a:off x="5557078" y="0"/>
            <a:ext cx="4642592" cy="5882673"/>
          </a:xfrm>
          <a:custGeom>
            <a:avLst/>
            <a:gdLst>
              <a:gd name="connsiteX0" fmla="*/ 4642593 w 4642592"/>
              <a:gd name="connsiteY0" fmla="*/ 0 h 5882673"/>
              <a:gd name="connsiteX1" fmla="*/ 2632728 w 4642592"/>
              <a:gd name="connsiteY1" fmla="*/ 0 h 5882673"/>
              <a:gd name="connsiteX2" fmla="*/ 2676265 w 4642592"/>
              <a:gd name="connsiteY2" fmla="*/ 270293 h 5882673"/>
              <a:gd name="connsiteX3" fmla="*/ 947571 w 4642592"/>
              <a:gd name="connsiteY3" fmla="*/ 3762992 h 5882673"/>
              <a:gd name="connsiteX4" fmla="*/ 42107 w 4642592"/>
              <a:gd name="connsiteY4" fmla="*/ 5563775 h 5882673"/>
              <a:gd name="connsiteX5" fmla="*/ 28295 w 4642592"/>
              <a:gd name="connsiteY5" fmla="*/ 5863437 h 5882673"/>
              <a:gd name="connsiteX6" fmla="*/ 147620 w 4642592"/>
              <a:gd name="connsiteY6" fmla="*/ 5882532 h 5882673"/>
              <a:gd name="connsiteX7" fmla="*/ 1891719 w 4642592"/>
              <a:gd name="connsiteY7" fmla="*/ 5425656 h 5882673"/>
              <a:gd name="connsiteX8" fmla="*/ 3341844 w 4642592"/>
              <a:gd name="connsiteY8" fmla="*/ 4706613 h 5882673"/>
              <a:gd name="connsiteX9" fmla="*/ 4174130 w 4642592"/>
              <a:gd name="connsiteY9" fmla="*/ 479889 h 5882673"/>
              <a:gd name="connsiteX10" fmla="*/ 4642593 w 4642592"/>
              <a:gd name="connsiteY10" fmla="*/ 0 h 5882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42592" h="5882673">
                <a:moveTo>
                  <a:pt x="4642593" y="0"/>
                </a:moveTo>
                <a:lnTo>
                  <a:pt x="2632728" y="0"/>
                </a:lnTo>
                <a:cubicBezTo>
                  <a:pt x="2664938" y="75838"/>
                  <a:pt x="2680650" y="165620"/>
                  <a:pt x="2676265" y="270293"/>
                </a:cubicBezTo>
                <a:cubicBezTo>
                  <a:pt x="2651235" y="867587"/>
                  <a:pt x="2179135" y="1670508"/>
                  <a:pt x="947571" y="3762992"/>
                </a:cubicBezTo>
                <a:cubicBezTo>
                  <a:pt x="617249" y="4324160"/>
                  <a:pt x="182551" y="5077010"/>
                  <a:pt x="42107" y="5563775"/>
                </a:cubicBezTo>
                <a:cubicBezTo>
                  <a:pt x="-1948" y="5716417"/>
                  <a:pt x="-18973" y="5834056"/>
                  <a:pt x="28295" y="5863437"/>
                </a:cubicBezTo>
                <a:cubicBezTo>
                  <a:pt x="59221" y="5882627"/>
                  <a:pt x="123655" y="5883142"/>
                  <a:pt x="147620" y="5882532"/>
                </a:cubicBezTo>
                <a:cubicBezTo>
                  <a:pt x="635156" y="5869496"/>
                  <a:pt x="1375200" y="5643195"/>
                  <a:pt x="1891719" y="5425656"/>
                </a:cubicBezTo>
                <a:cubicBezTo>
                  <a:pt x="2443270" y="5193310"/>
                  <a:pt x="2908994" y="4959153"/>
                  <a:pt x="3341844" y="4706613"/>
                </a:cubicBezTo>
                <a:cubicBezTo>
                  <a:pt x="2830540" y="3343592"/>
                  <a:pt x="3224292" y="1653039"/>
                  <a:pt x="4174130" y="479889"/>
                </a:cubicBezTo>
                <a:cubicBezTo>
                  <a:pt x="4318645" y="311456"/>
                  <a:pt x="4475504" y="150691"/>
                  <a:pt x="4642593" y="0"/>
                </a:cubicBezTo>
                <a:close/>
              </a:path>
            </a:pathLst>
          </a:custGeom>
          <a:solidFill>
            <a:srgbClr val="00008F"/>
          </a:solidFill>
          <a:ln w="180" cap="flat">
            <a:noFill/>
            <a:prstDash val="solid"/>
            <a:miter/>
          </a:ln>
        </p:spPr>
        <p:txBody>
          <a:bodyPr rtlCol="0" anchor="ctr"/>
          <a:lstStyle/>
          <a:p>
            <a:endParaRPr lang="fi-FI"/>
          </a:p>
        </p:txBody>
      </p:sp>
      <p:sp>
        <p:nvSpPr>
          <p:cNvPr id="12" name="Vapaamuotoinen: Muoto 11">
            <a:extLst>
              <a:ext uri="{FF2B5EF4-FFF2-40B4-BE49-F238E27FC236}">
                <a16:creationId xmlns:a16="http://schemas.microsoft.com/office/drawing/2014/main" id="{2E557CAD-C8C0-1CCA-3A10-B42B95288499}"/>
              </a:ext>
              <a:ext uri="{C183D7F6-B498-43B3-948B-1728B52AA6E4}">
                <adec:decorative xmlns:adec="http://schemas.microsoft.com/office/drawing/2017/decorative" val="1"/>
              </a:ext>
            </a:extLst>
          </p:cNvPr>
          <p:cNvSpPr/>
          <p:nvPr/>
        </p:nvSpPr>
        <p:spPr>
          <a:xfrm>
            <a:off x="10989606" y="4307783"/>
            <a:ext cx="1202455" cy="1167313"/>
          </a:xfrm>
          <a:custGeom>
            <a:avLst/>
            <a:gdLst>
              <a:gd name="connsiteX0" fmla="*/ 1202455 w 1202455"/>
              <a:gd name="connsiteY0" fmla="*/ 1155881 h 1167313"/>
              <a:gd name="connsiteX1" fmla="*/ 1202455 w 1202455"/>
              <a:gd name="connsiteY1" fmla="*/ 0 h 1167313"/>
              <a:gd name="connsiteX2" fmla="*/ 0 w 1202455"/>
              <a:gd name="connsiteY2" fmla="*/ 960512 h 1167313"/>
              <a:gd name="connsiteX3" fmla="*/ 6 w 1202455"/>
              <a:gd name="connsiteY3" fmla="*/ 960519 h 1167313"/>
              <a:gd name="connsiteX4" fmla="*/ 1202455 w 1202455"/>
              <a:gd name="connsiteY4" fmla="*/ 1155881 h 1167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455" h="1167313">
                <a:moveTo>
                  <a:pt x="1202455" y="1155881"/>
                </a:moveTo>
                <a:lnTo>
                  <a:pt x="1202455" y="0"/>
                </a:lnTo>
                <a:cubicBezTo>
                  <a:pt x="825580" y="335109"/>
                  <a:pt x="420939" y="657668"/>
                  <a:pt x="0" y="960512"/>
                </a:cubicBezTo>
                <a:cubicBezTo>
                  <a:pt x="0" y="960512"/>
                  <a:pt x="6" y="960519"/>
                  <a:pt x="6" y="960519"/>
                </a:cubicBezTo>
                <a:cubicBezTo>
                  <a:pt x="287075" y="1151890"/>
                  <a:pt x="762493" y="1190619"/>
                  <a:pt x="1202455" y="1155881"/>
                </a:cubicBezTo>
                <a:close/>
              </a:path>
            </a:pathLst>
          </a:custGeom>
          <a:solidFill>
            <a:srgbClr val="00008F"/>
          </a:solidFill>
          <a:ln w="180" cap="flat">
            <a:noFill/>
            <a:prstDash val="solid"/>
            <a:miter/>
          </a:ln>
        </p:spPr>
        <p:txBody>
          <a:bodyPr rtlCol="0" anchor="ctr"/>
          <a:lstStyle/>
          <a:p>
            <a:endParaRPr lang="fi-FI"/>
          </a:p>
        </p:txBody>
      </p:sp>
      <p:sp>
        <p:nvSpPr>
          <p:cNvPr id="13" name="Vapaamuotoinen: Muoto 12">
            <a:extLst>
              <a:ext uri="{FF2B5EF4-FFF2-40B4-BE49-F238E27FC236}">
                <a16:creationId xmlns:a16="http://schemas.microsoft.com/office/drawing/2014/main" id="{B3537622-94DA-223E-0324-1441862F4044}"/>
              </a:ext>
              <a:ext uri="{C183D7F6-B498-43B3-948B-1728B52AA6E4}">
                <adec:decorative xmlns:adec="http://schemas.microsoft.com/office/drawing/2017/decorative" val="1"/>
              </a:ext>
            </a:extLst>
          </p:cNvPr>
          <p:cNvSpPr/>
          <p:nvPr/>
        </p:nvSpPr>
        <p:spPr>
          <a:xfrm>
            <a:off x="8211470" y="6006763"/>
            <a:ext cx="3980590" cy="851236"/>
          </a:xfrm>
          <a:custGeom>
            <a:avLst/>
            <a:gdLst>
              <a:gd name="connsiteX0" fmla="*/ 0 w 3980590"/>
              <a:gd name="connsiteY0" fmla="*/ 851236 h 851236"/>
              <a:gd name="connsiteX1" fmla="*/ 3980591 w 3980590"/>
              <a:gd name="connsiteY1" fmla="*/ 851236 h 851236"/>
              <a:gd name="connsiteX2" fmla="*/ 3980591 w 3980590"/>
              <a:gd name="connsiteY2" fmla="*/ 374425 h 851236"/>
              <a:gd name="connsiteX3" fmla="*/ 1654567 w 3980590"/>
              <a:gd name="connsiteY3" fmla="*/ 0 h 851236"/>
              <a:gd name="connsiteX4" fmla="*/ 0 w 3980590"/>
              <a:gd name="connsiteY4" fmla="*/ 851236 h 851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0590" h="851236">
                <a:moveTo>
                  <a:pt x="0" y="851236"/>
                </a:moveTo>
                <a:lnTo>
                  <a:pt x="3980591" y="851236"/>
                </a:lnTo>
                <a:lnTo>
                  <a:pt x="3980591" y="374425"/>
                </a:lnTo>
                <a:cubicBezTo>
                  <a:pt x="3157527" y="545339"/>
                  <a:pt x="2307936" y="449556"/>
                  <a:pt x="1654567" y="0"/>
                </a:cubicBezTo>
                <a:cubicBezTo>
                  <a:pt x="1105177" y="328575"/>
                  <a:pt x="546161" y="616892"/>
                  <a:pt x="0" y="851236"/>
                </a:cubicBezTo>
                <a:close/>
              </a:path>
            </a:pathLst>
          </a:custGeom>
          <a:solidFill>
            <a:srgbClr val="00008F"/>
          </a:solidFill>
          <a:ln w="180" cap="flat">
            <a:noFill/>
            <a:prstDash val="solid"/>
            <a:miter/>
          </a:ln>
        </p:spPr>
        <p:txBody>
          <a:bodyPr rtlCol="0" anchor="ct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p:nvPr>
        </p:nvSpPr>
        <p:spPr>
          <a:xfrm>
            <a:off x="735980" y="2341756"/>
            <a:ext cx="3555009" cy="1697996"/>
          </a:xfrm>
        </p:spPr>
        <p:txBody>
          <a:bodyPr anchor="b"/>
          <a:lstStyle>
            <a:lvl1pPr algn="l">
              <a:lnSpc>
                <a:spcPct val="93000"/>
              </a:lnSpc>
              <a:defRPr sz="2475" spc="0" baseline="0">
                <a:solidFill>
                  <a:schemeClr val="bg1"/>
                </a:solidFill>
              </a:defRPr>
            </a:lvl1pPr>
          </a:lstStyle>
          <a:p>
            <a:r>
              <a:rPr lang="en-US"/>
              <a:t>Click to edit Master title style</a:t>
            </a:r>
            <a:endParaRPr lang="fi-FI"/>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735980" y="4275689"/>
            <a:ext cx="3555009" cy="916319"/>
          </a:xfrm>
        </p:spPr>
        <p:txBody>
          <a:bodyPr/>
          <a:lstStyle>
            <a:lvl1pPr marL="0" indent="0" algn="l">
              <a:buNone/>
              <a:defRPr sz="154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17" name="Päivämäärän paikkamerkki 16">
            <a:extLst>
              <a:ext uri="{FF2B5EF4-FFF2-40B4-BE49-F238E27FC236}">
                <a16:creationId xmlns:a16="http://schemas.microsoft.com/office/drawing/2014/main" id="{C303A8CE-D80E-78A0-EAB5-9BA5525DE2A7}"/>
              </a:ext>
            </a:extLst>
          </p:cNvPr>
          <p:cNvSpPr>
            <a:spLocks noGrp="1"/>
          </p:cNvSpPr>
          <p:nvPr>
            <p:ph type="dt" sz="half" idx="10"/>
          </p:nvPr>
        </p:nvSpPr>
        <p:spPr/>
        <p:txBody>
          <a:bodyPr/>
          <a:lstStyle>
            <a:lvl1pPr>
              <a:defRPr>
                <a:solidFill>
                  <a:schemeClr val="bg1"/>
                </a:solidFill>
              </a:defRPr>
            </a:lvl1pPr>
          </a:lstStyle>
          <a:p>
            <a:fld id="{7706659B-AAED-4258-B8D4-11B3BE80AEAA}" type="datetime1">
              <a:rPr lang="fi-FI" smtClean="0"/>
              <a:pPr/>
              <a:t>29.10.2026</a:t>
            </a:fld>
            <a:endParaRPr lang="fi-FI"/>
          </a:p>
        </p:txBody>
      </p:sp>
      <p:sp>
        <p:nvSpPr>
          <p:cNvPr id="18" name="Alatunnisteen paikkamerkki 17">
            <a:extLst>
              <a:ext uri="{FF2B5EF4-FFF2-40B4-BE49-F238E27FC236}">
                <a16:creationId xmlns:a16="http://schemas.microsoft.com/office/drawing/2014/main" id="{0582813E-2334-10F8-1282-B912F4F481D5}"/>
              </a:ext>
            </a:extLst>
          </p:cNvPr>
          <p:cNvSpPr>
            <a:spLocks noGrp="1"/>
          </p:cNvSpPr>
          <p:nvPr>
            <p:ph type="ftr" sz="quarter" idx="11"/>
          </p:nvPr>
        </p:nvSpPr>
        <p:spPr>
          <a:xfrm>
            <a:off x="299932" y="6445997"/>
            <a:ext cx="3492000" cy="241674"/>
          </a:xfrm>
        </p:spPr>
        <p:txBody>
          <a:bodyPr/>
          <a:lstStyle>
            <a:lvl1pPr>
              <a:defRPr>
                <a:solidFill>
                  <a:schemeClr val="bg1"/>
                </a:solidFill>
              </a:defRPr>
            </a:lvl1pPr>
          </a:lstStyle>
          <a:p>
            <a:endParaRPr lang="fi-FI"/>
          </a:p>
        </p:txBody>
      </p:sp>
      <p:sp>
        <p:nvSpPr>
          <p:cNvPr id="19" name="Dian numeron paikkamerkki 18">
            <a:extLst>
              <a:ext uri="{FF2B5EF4-FFF2-40B4-BE49-F238E27FC236}">
                <a16:creationId xmlns:a16="http://schemas.microsoft.com/office/drawing/2014/main" id="{60A48D79-2E19-FDB3-196D-272E76C35AF0}"/>
              </a:ext>
            </a:extLst>
          </p:cNvPr>
          <p:cNvSpPr>
            <a:spLocks noGrp="1"/>
          </p:cNvSpPr>
          <p:nvPr>
            <p:ph type="sldNum" sz="quarter" idx="12"/>
          </p:nvPr>
        </p:nvSpPr>
        <p:spPr/>
        <p:txBody>
          <a:bodyPr/>
          <a:lstStyle>
            <a:lvl1pPr>
              <a:defRPr>
                <a:solidFill>
                  <a:schemeClr val="bg1"/>
                </a:solidFill>
              </a:defRPr>
            </a:lvl1pPr>
          </a:lstStyle>
          <a:p>
            <a:fld id="{CCD26548-A701-4132-A0A2-A9B09A70FF4B}" type="slidenum">
              <a:rPr lang="fi-FI" smtClean="0"/>
              <a:pPr/>
              <a:t>‹#›</a:t>
            </a:fld>
            <a:endParaRPr lang="fi-FI"/>
          </a:p>
        </p:txBody>
      </p:sp>
      <p:grpSp>
        <p:nvGrpSpPr>
          <p:cNvPr id="39" name="Ryhmä 38">
            <a:extLst>
              <a:ext uri="{FF2B5EF4-FFF2-40B4-BE49-F238E27FC236}">
                <a16:creationId xmlns:a16="http://schemas.microsoft.com/office/drawing/2014/main" id="{B2397D02-CEDF-F17F-236D-8EF9312EF58A}"/>
              </a:ext>
              <a:ext uri="{C183D7F6-B498-43B3-948B-1728B52AA6E4}">
                <adec:decorative xmlns:adec="http://schemas.microsoft.com/office/drawing/2017/decorative" val="1"/>
              </a:ext>
            </a:extLst>
          </p:cNvPr>
          <p:cNvGrpSpPr/>
          <p:nvPr userDrawn="1"/>
        </p:nvGrpSpPr>
        <p:grpSpPr>
          <a:xfrm>
            <a:off x="728593" y="285750"/>
            <a:ext cx="567211" cy="233364"/>
            <a:chOff x="728593" y="285750"/>
            <a:chExt cx="567211" cy="233364"/>
          </a:xfrm>
          <a:solidFill>
            <a:schemeClr val="bg1"/>
          </a:solidFill>
        </p:grpSpPr>
        <p:sp>
          <p:nvSpPr>
            <p:cNvPr id="23" name="Vapaamuotoinen: Muoto 22">
              <a:extLst>
                <a:ext uri="{FF2B5EF4-FFF2-40B4-BE49-F238E27FC236}">
                  <a16:creationId xmlns:a16="http://schemas.microsoft.com/office/drawing/2014/main" id="{9183C2BA-7C34-9294-EEF6-32379BA906B5}"/>
                </a:ext>
                <a:ext uri="{C183D7F6-B498-43B3-948B-1728B52AA6E4}">
                  <adec:decorative xmlns:adec="http://schemas.microsoft.com/office/drawing/2017/decorative" val="1"/>
                </a:ext>
              </a:extLst>
            </p:cNvPr>
            <p:cNvSpPr/>
            <p:nvPr/>
          </p:nvSpPr>
          <p:spPr>
            <a:xfrm>
              <a:off x="728593" y="301147"/>
              <a:ext cx="84140" cy="78492"/>
            </a:xfrm>
            <a:custGeom>
              <a:avLst/>
              <a:gdLst>
                <a:gd name="connsiteX0" fmla="*/ 1102983 w 1507598"/>
                <a:gd name="connsiteY0" fmla="*/ 0 h 1406391"/>
                <a:gd name="connsiteX1" fmla="*/ 1507598 w 1507598"/>
                <a:gd name="connsiteY1" fmla="*/ 0 h 1406391"/>
                <a:gd name="connsiteX2" fmla="*/ 1303877 w 1507598"/>
                <a:gd name="connsiteY2" fmla="*/ 523187 h 1406391"/>
                <a:gd name="connsiteX3" fmla="*/ 1079963 w 1507598"/>
                <a:gd name="connsiteY3" fmla="*/ 1153264 h 1406391"/>
                <a:gd name="connsiteX4" fmla="*/ 1033141 w 1507598"/>
                <a:gd name="connsiteY4" fmla="*/ 1295284 h 1406391"/>
                <a:gd name="connsiteX5" fmla="*/ 993929 w 1507598"/>
                <a:gd name="connsiteY5" fmla="*/ 1406392 h 1406391"/>
                <a:gd name="connsiteX6" fmla="*/ 513659 w 1507598"/>
                <a:gd name="connsiteY6" fmla="*/ 1406392 h 1406391"/>
                <a:gd name="connsiteX7" fmla="*/ 474457 w 1507598"/>
                <a:gd name="connsiteY7" fmla="*/ 1295284 h 1406391"/>
                <a:gd name="connsiteX8" fmla="*/ 427635 w 1507598"/>
                <a:gd name="connsiteY8" fmla="*/ 1153264 h 1406391"/>
                <a:gd name="connsiteX9" fmla="*/ 203707 w 1507598"/>
                <a:gd name="connsiteY9" fmla="*/ 523187 h 1406391"/>
                <a:gd name="connsiteX10" fmla="*/ 0 w 1507598"/>
                <a:gd name="connsiteY10" fmla="*/ 0 h 1406391"/>
                <a:gd name="connsiteX11" fmla="*/ 404616 w 1507598"/>
                <a:gd name="connsiteY11" fmla="*/ 0 h 1406391"/>
                <a:gd name="connsiteX12" fmla="*/ 753787 w 1507598"/>
                <a:gd name="connsiteY12" fmla="*/ 1120348 h 1406391"/>
                <a:gd name="connsiteX13" fmla="*/ 1102972 w 1507598"/>
                <a:gd name="connsiteY13" fmla="*/ 0 h 1406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07598" h="1406391">
                  <a:moveTo>
                    <a:pt x="1102983" y="0"/>
                  </a:moveTo>
                  <a:lnTo>
                    <a:pt x="1507598" y="0"/>
                  </a:lnTo>
                  <a:cubicBezTo>
                    <a:pt x="1426635" y="198787"/>
                    <a:pt x="1358662" y="373189"/>
                    <a:pt x="1303877" y="523187"/>
                  </a:cubicBezTo>
                  <a:cubicBezTo>
                    <a:pt x="1249042" y="673244"/>
                    <a:pt x="1174404" y="883219"/>
                    <a:pt x="1079963" y="1153264"/>
                  </a:cubicBezTo>
                  <a:cubicBezTo>
                    <a:pt x="1063067" y="1205766"/>
                    <a:pt x="1047441" y="1253123"/>
                    <a:pt x="1033141" y="1295284"/>
                  </a:cubicBezTo>
                  <a:cubicBezTo>
                    <a:pt x="1018788" y="1337484"/>
                    <a:pt x="1005704" y="1374543"/>
                    <a:pt x="993929" y="1406392"/>
                  </a:cubicBezTo>
                  <a:lnTo>
                    <a:pt x="513659" y="1406392"/>
                  </a:lnTo>
                  <a:cubicBezTo>
                    <a:pt x="501830" y="1374543"/>
                    <a:pt x="488760" y="1337488"/>
                    <a:pt x="474457" y="1295284"/>
                  </a:cubicBezTo>
                  <a:cubicBezTo>
                    <a:pt x="460100" y="1253123"/>
                    <a:pt x="444452" y="1205766"/>
                    <a:pt x="427635" y="1153264"/>
                  </a:cubicBezTo>
                  <a:cubicBezTo>
                    <a:pt x="333159" y="883219"/>
                    <a:pt x="258506" y="673244"/>
                    <a:pt x="203707" y="523187"/>
                  </a:cubicBezTo>
                  <a:cubicBezTo>
                    <a:pt x="148872" y="373192"/>
                    <a:pt x="80978" y="198787"/>
                    <a:pt x="0" y="0"/>
                  </a:cubicBezTo>
                  <a:lnTo>
                    <a:pt x="404616" y="0"/>
                  </a:lnTo>
                  <a:cubicBezTo>
                    <a:pt x="514236" y="386331"/>
                    <a:pt x="630639" y="786602"/>
                    <a:pt x="753787" y="1120348"/>
                  </a:cubicBezTo>
                  <a:cubicBezTo>
                    <a:pt x="876909" y="786602"/>
                    <a:pt x="993287" y="386335"/>
                    <a:pt x="1102972" y="0"/>
                  </a:cubicBezTo>
                  <a:close/>
                </a:path>
              </a:pathLst>
            </a:custGeom>
            <a:grpFill/>
            <a:ln w="361" cap="flat">
              <a:noFill/>
              <a:prstDash val="solid"/>
              <a:miter/>
            </a:ln>
          </p:spPr>
          <p:txBody>
            <a:bodyPr rtlCol="0" anchor="ctr"/>
            <a:lstStyle/>
            <a:p>
              <a:endParaRPr lang="fi-FI"/>
            </a:p>
          </p:txBody>
        </p:sp>
        <p:sp>
          <p:nvSpPr>
            <p:cNvPr id="24" name="Vapaamuotoinen: Muoto 23">
              <a:extLst>
                <a:ext uri="{FF2B5EF4-FFF2-40B4-BE49-F238E27FC236}">
                  <a16:creationId xmlns:a16="http://schemas.microsoft.com/office/drawing/2014/main" id="{E6F0066B-9DC9-6EDD-2682-21AE37DCB984}"/>
                </a:ext>
                <a:ext uri="{C183D7F6-B498-43B3-948B-1728B52AA6E4}">
                  <adec:decorative xmlns:adec="http://schemas.microsoft.com/office/drawing/2017/decorative" val="1"/>
                </a:ext>
              </a:extLst>
            </p:cNvPr>
            <p:cNvSpPr/>
            <p:nvPr/>
          </p:nvSpPr>
          <p:spPr>
            <a:xfrm>
              <a:off x="813518" y="298322"/>
              <a:ext cx="70344" cy="84142"/>
            </a:xfrm>
            <a:custGeom>
              <a:avLst/>
              <a:gdLst>
                <a:gd name="connsiteX0" fmla="*/ 905883 w 1260405"/>
                <a:gd name="connsiteY0" fmla="*/ 478149 h 1507642"/>
                <a:gd name="connsiteX1" fmla="*/ 838371 w 1260405"/>
                <a:gd name="connsiteY1" fmla="*/ 365656 h 1507642"/>
                <a:gd name="connsiteX2" fmla="*/ 630181 w 1260405"/>
                <a:gd name="connsiteY2" fmla="*/ 320647 h 1507642"/>
                <a:gd name="connsiteX3" fmla="*/ 312270 w 1260405"/>
                <a:gd name="connsiteY3" fmla="*/ 410662 h 1507642"/>
                <a:gd name="connsiteX4" fmla="*/ 56270 w 1260405"/>
                <a:gd name="connsiteY4" fmla="*/ 675057 h 1507642"/>
                <a:gd name="connsiteX5" fmla="*/ 90008 w 1260405"/>
                <a:gd name="connsiteY5" fmla="*/ 286895 h 1507642"/>
                <a:gd name="connsiteX6" fmla="*/ 140667 w 1260405"/>
                <a:gd name="connsiteY6" fmla="*/ 174373 h 1507642"/>
                <a:gd name="connsiteX7" fmla="*/ 351674 w 1260405"/>
                <a:gd name="connsiteY7" fmla="*/ 49210 h 1507642"/>
                <a:gd name="connsiteX8" fmla="*/ 658307 w 1260405"/>
                <a:gd name="connsiteY8" fmla="*/ 0 h 1507642"/>
                <a:gd name="connsiteX9" fmla="*/ 1098615 w 1260405"/>
                <a:gd name="connsiteY9" fmla="*/ 153269 h 1507642"/>
                <a:gd name="connsiteX10" fmla="*/ 1260405 w 1260405"/>
                <a:gd name="connsiteY10" fmla="*/ 601910 h 1507642"/>
                <a:gd name="connsiteX11" fmla="*/ 1257545 w 1260405"/>
                <a:gd name="connsiteY11" fmla="*/ 849438 h 1507642"/>
                <a:gd name="connsiteX12" fmla="*/ 1254736 w 1260405"/>
                <a:gd name="connsiteY12" fmla="*/ 984459 h 1507642"/>
                <a:gd name="connsiteX13" fmla="*/ 1260402 w 1260405"/>
                <a:gd name="connsiteY13" fmla="*/ 1456997 h 1507642"/>
                <a:gd name="connsiteX14" fmla="*/ 911509 w 1260405"/>
                <a:gd name="connsiteY14" fmla="*/ 1456997 h 1507642"/>
                <a:gd name="connsiteX15" fmla="*/ 922775 w 1260405"/>
                <a:gd name="connsiteY15" fmla="*/ 1220737 h 1507642"/>
                <a:gd name="connsiteX16" fmla="*/ 780690 w 1260405"/>
                <a:gd name="connsiteY16" fmla="*/ 1420436 h 1507642"/>
                <a:gd name="connsiteX17" fmla="*/ 483917 w 1260405"/>
                <a:gd name="connsiteY17" fmla="*/ 1507642 h 1507642"/>
                <a:gd name="connsiteX18" fmla="*/ 136433 w 1260405"/>
                <a:gd name="connsiteY18" fmla="*/ 1388090 h 1507642"/>
                <a:gd name="connsiteX19" fmla="*/ 0 w 1260405"/>
                <a:gd name="connsiteY19" fmla="*/ 1074470 h 1507642"/>
                <a:gd name="connsiteX20" fmla="*/ 137858 w 1260405"/>
                <a:gd name="connsiteY20" fmla="*/ 742552 h 1507642"/>
                <a:gd name="connsiteX21" fmla="*/ 506410 w 1260405"/>
                <a:gd name="connsiteY21" fmla="*/ 624420 h 1507642"/>
                <a:gd name="connsiteX22" fmla="*/ 817284 w 1260405"/>
                <a:gd name="connsiteY22" fmla="*/ 596299 h 1507642"/>
                <a:gd name="connsiteX23" fmla="*/ 905883 w 1260405"/>
                <a:gd name="connsiteY23" fmla="*/ 478142 h 1507642"/>
                <a:gd name="connsiteX24" fmla="*/ 790546 w 1260405"/>
                <a:gd name="connsiteY24" fmla="*/ 864913 h 1507642"/>
                <a:gd name="connsiteX25" fmla="*/ 562655 w 1260405"/>
                <a:gd name="connsiteY25" fmla="*/ 896015 h 1507642"/>
                <a:gd name="connsiteX26" fmla="*/ 395253 w 1260405"/>
                <a:gd name="connsiteY26" fmla="*/ 936031 h 1507642"/>
                <a:gd name="connsiteX27" fmla="*/ 337587 w 1260405"/>
                <a:gd name="connsiteY27" fmla="*/ 1050085 h 1507642"/>
                <a:gd name="connsiteX28" fmla="*/ 392448 w 1260405"/>
                <a:gd name="connsiteY28" fmla="*/ 1161182 h 1507642"/>
                <a:gd name="connsiteX29" fmla="*/ 540147 w 1260405"/>
                <a:gd name="connsiteY29" fmla="*/ 1198216 h 1507642"/>
                <a:gd name="connsiteX30" fmla="*/ 828525 w 1260405"/>
                <a:gd name="connsiteY30" fmla="*/ 1085633 h 1507642"/>
                <a:gd name="connsiteX31" fmla="*/ 922775 w 1260405"/>
                <a:gd name="connsiteY31" fmla="*/ 753805 h 1507642"/>
                <a:gd name="connsiteX32" fmla="*/ 790546 w 1260405"/>
                <a:gd name="connsiteY32" fmla="*/ 864913 h 150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2">
                  <a:moveTo>
                    <a:pt x="905883" y="478149"/>
                  </a:moveTo>
                  <a:cubicBezTo>
                    <a:pt x="905883" y="433154"/>
                    <a:pt x="883389" y="395681"/>
                    <a:pt x="838371" y="365656"/>
                  </a:cubicBezTo>
                  <a:cubicBezTo>
                    <a:pt x="793356" y="335672"/>
                    <a:pt x="723951" y="320647"/>
                    <a:pt x="630181" y="320647"/>
                  </a:cubicBezTo>
                  <a:cubicBezTo>
                    <a:pt x="517640" y="320647"/>
                    <a:pt x="411652" y="350661"/>
                    <a:pt x="312270" y="410662"/>
                  </a:cubicBezTo>
                  <a:cubicBezTo>
                    <a:pt x="212824" y="470667"/>
                    <a:pt x="127515" y="558815"/>
                    <a:pt x="56270" y="675057"/>
                  </a:cubicBezTo>
                  <a:lnTo>
                    <a:pt x="90008" y="286895"/>
                  </a:lnTo>
                  <a:cubicBezTo>
                    <a:pt x="93741" y="241900"/>
                    <a:pt x="110622" y="204386"/>
                    <a:pt x="140667" y="174373"/>
                  </a:cubicBezTo>
                  <a:cubicBezTo>
                    <a:pt x="195030" y="123739"/>
                    <a:pt x="265391" y="82036"/>
                    <a:pt x="351674" y="49210"/>
                  </a:cubicBezTo>
                  <a:cubicBezTo>
                    <a:pt x="437910" y="16431"/>
                    <a:pt x="540147" y="0"/>
                    <a:pt x="658307" y="0"/>
                  </a:cubicBezTo>
                  <a:cubicBezTo>
                    <a:pt x="843990" y="0"/>
                    <a:pt x="990734" y="51088"/>
                    <a:pt x="1098615" y="153269"/>
                  </a:cubicBezTo>
                  <a:cubicBezTo>
                    <a:pt x="1206457" y="255515"/>
                    <a:pt x="1260405" y="405012"/>
                    <a:pt x="1260405" y="601910"/>
                  </a:cubicBezTo>
                  <a:lnTo>
                    <a:pt x="1257545" y="849438"/>
                  </a:lnTo>
                  <a:cubicBezTo>
                    <a:pt x="1255667" y="885083"/>
                    <a:pt x="1254736" y="930078"/>
                    <a:pt x="1254736" y="984459"/>
                  </a:cubicBezTo>
                  <a:cubicBezTo>
                    <a:pt x="1254736" y="1181356"/>
                    <a:pt x="1256590" y="1338869"/>
                    <a:pt x="1260402" y="1456997"/>
                  </a:cubicBezTo>
                  <a:lnTo>
                    <a:pt x="911509" y="1456997"/>
                  </a:lnTo>
                  <a:lnTo>
                    <a:pt x="922775" y="1220737"/>
                  </a:lnTo>
                  <a:cubicBezTo>
                    <a:pt x="905879" y="1295752"/>
                    <a:pt x="858505" y="1362324"/>
                    <a:pt x="780690" y="1420436"/>
                  </a:cubicBezTo>
                  <a:cubicBezTo>
                    <a:pt x="702864" y="1478537"/>
                    <a:pt x="603912" y="1507642"/>
                    <a:pt x="483917" y="1507642"/>
                  </a:cubicBezTo>
                  <a:cubicBezTo>
                    <a:pt x="343224" y="1507642"/>
                    <a:pt x="227394" y="1467793"/>
                    <a:pt x="136433" y="1388090"/>
                  </a:cubicBezTo>
                  <a:cubicBezTo>
                    <a:pt x="45444" y="1308397"/>
                    <a:pt x="0" y="1203870"/>
                    <a:pt x="0" y="1074470"/>
                  </a:cubicBezTo>
                  <a:cubicBezTo>
                    <a:pt x="0" y="931967"/>
                    <a:pt x="45920" y="821317"/>
                    <a:pt x="137858" y="742552"/>
                  </a:cubicBezTo>
                  <a:cubicBezTo>
                    <a:pt x="229706" y="663790"/>
                    <a:pt x="352590" y="624420"/>
                    <a:pt x="506410" y="624420"/>
                  </a:cubicBezTo>
                  <a:cubicBezTo>
                    <a:pt x="654542" y="624420"/>
                    <a:pt x="758179" y="615045"/>
                    <a:pt x="817284" y="596299"/>
                  </a:cubicBezTo>
                  <a:cubicBezTo>
                    <a:pt x="876350" y="577553"/>
                    <a:pt x="905883" y="538187"/>
                    <a:pt x="905883" y="478142"/>
                  </a:cubicBezTo>
                  <a:close/>
                  <a:moveTo>
                    <a:pt x="790546" y="864913"/>
                  </a:moveTo>
                  <a:cubicBezTo>
                    <a:pt x="734301" y="885642"/>
                    <a:pt x="658307" y="896015"/>
                    <a:pt x="562655" y="896015"/>
                  </a:cubicBezTo>
                  <a:cubicBezTo>
                    <a:pt x="489514" y="896015"/>
                    <a:pt x="433701" y="909349"/>
                    <a:pt x="395253" y="936031"/>
                  </a:cubicBezTo>
                  <a:cubicBezTo>
                    <a:pt x="356791" y="962688"/>
                    <a:pt x="337587" y="1000734"/>
                    <a:pt x="337587" y="1050085"/>
                  </a:cubicBezTo>
                  <a:cubicBezTo>
                    <a:pt x="337587" y="1099497"/>
                    <a:pt x="355904" y="1136531"/>
                    <a:pt x="392448" y="1161182"/>
                  </a:cubicBezTo>
                  <a:cubicBezTo>
                    <a:pt x="429031" y="1185906"/>
                    <a:pt x="478251" y="1198216"/>
                    <a:pt x="540147" y="1198216"/>
                  </a:cubicBezTo>
                  <a:cubicBezTo>
                    <a:pt x="669574" y="1196287"/>
                    <a:pt x="765662" y="1158734"/>
                    <a:pt x="828525" y="1085633"/>
                  </a:cubicBezTo>
                  <a:cubicBezTo>
                    <a:pt x="891352" y="1012597"/>
                    <a:pt x="922775" y="901947"/>
                    <a:pt x="922775" y="753805"/>
                  </a:cubicBezTo>
                  <a:cubicBezTo>
                    <a:pt x="890855" y="807129"/>
                    <a:pt x="846832" y="844177"/>
                    <a:pt x="790546" y="864913"/>
                  </a:cubicBezTo>
                  <a:close/>
                </a:path>
              </a:pathLst>
            </a:custGeom>
            <a:grpFill/>
            <a:ln w="361" cap="flat">
              <a:noFill/>
              <a:prstDash val="solid"/>
              <a:miter/>
            </a:ln>
          </p:spPr>
          <p:txBody>
            <a:bodyPr rtlCol="0" anchor="ctr"/>
            <a:lstStyle/>
            <a:p>
              <a:endParaRPr lang="fi-FI"/>
            </a:p>
          </p:txBody>
        </p:sp>
        <p:sp>
          <p:nvSpPr>
            <p:cNvPr id="25" name="Vapaamuotoinen: Muoto 24">
              <a:extLst>
                <a:ext uri="{FF2B5EF4-FFF2-40B4-BE49-F238E27FC236}">
                  <a16:creationId xmlns:a16="http://schemas.microsoft.com/office/drawing/2014/main" id="{395E1217-FF82-C54D-A4FB-3BBB9EF95CFC}"/>
                </a:ext>
                <a:ext uri="{C183D7F6-B498-43B3-948B-1728B52AA6E4}">
                  <adec:decorative xmlns:adec="http://schemas.microsoft.com/office/drawing/2017/decorative" val="1"/>
                </a:ext>
              </a:extLst>
            </p:cNvPr>
            <p:cNvSpPr/>
            <p:nvPr/>
          </p:nvSpPr>
          <p:spPr>
            <a:xfrm>
              <a:off x="900235" y="298322"/>
              <a:ext cx="73170" cy="81316"/>
            </a:xfrm>
            <a:custGeom>
              <a:avLst/>
              <a:gdLst>
                <a:gd name="connsiteX0" fmla="*/ 354494 w 1311046"/>
                <a:gd name="connsiteY0" fmla="*/ 1457001 h 1457000"/>
                <a:gd name="connsiteX1" fmla="*/ 343224 w 1311046"/>
                <a:gd name="connsiteY1" fmla="*/ 753812 h 1457000"/>
                <a:gd name="connsiteX2" fmla="*/ 343224 w 1311046"/>
                <a:gd name="connsiteY2" fmla="*/ 624427 h 1457000"/>
                <a:gd name="connsiteX3" fmla="*/ 451564 w 1311046"/>
                <a:gd name="connsiteY3" fmla="*/ 412061 h 1457000"/>
                <a:gd name="connsiteX4" fmla="*/ 669595 w 1311046"/>
                <a:gd name="connsiteY4" fmla="*/ 331889 h 1457000"/>
                <a:gd name="connsiteX5" fmla="*/ 889026 w 1311046"/>
                <a:gd name="connsiteY5" fmla="*/ 421905 h 1457000"/>
                <a:gd name="connsiteX6" fmla="*/ 967833 w 1311046"/>
                <a:gd name="connsiteY6" fmla="*/ 663797 h 1457000"/>
                <a:gd name="connsiteX7" fmla="*/ 967833 w 1311046"/>
                <a:gd name="connsiteY7" fmla="*/ 753812 h 1457000"/>
                <a:gd name="connsiteX8" fmla="*/ 956541 w 1311046"/>
                <a:gd name="connsiteY8" fmla="*/ 1457001 h 1457000"/>
                <a:gd name="connsiteX9" fmla="*/ 1311046 w 1311046"/>
                <a:gd name="connsiteY9" fmla="*/ 1457001 h 1457000"/>
                <a:gd name="connsiteX10" fmla="*/ 1299780 w 1311046"/>
                <a:gd name="connsiteY10" fmla="*/ 753812 h 1457000"/>
                <a:gd name="connsiteX11" fmla="*/ 1299780 w 1311046"/>
                <a:gd name="connsiteY11" fmla="*/ 556904 h 1457000"/>
                <a:gd name="connsiteX12" fmla="*/ 1164742 w 1311046"/>
                <a:gd name="connsiteY12" fmla="*/ 144825 h 1457000"/>
                <a:gd name="connsiteX13" fmla="*/ 810263 w 1311046"/>
                <a:gd name="connsiteY13" fmla="*/ 0 h 1457000"/>
                <a:gd name="connsiteX14" fmla="*/ 495172 w 1311046"/>
                <a:gd name="connsiteY14" fmla="*/ 94216 h 1457000"/>
                <a:gd name="connsiteX15" fmla="*/ 337612 w 1311046"/>
                <a:gd name="connsiteY15" fmla="*/ 354403 h 1457000"/>
                <a:gd name="connsiteX16" fmla="*/ 348879 w 1311046"/>
                <a:gd name="connsiteY16" fmla="*/ 50605 h 1457000"/>
                <a:gd name="connsiteX17" fmla="*/ 0 w 1311046"/>
                <a:gd name="connsiteY17" fmla="*/ 50605 h 1457000"/>
                <a:gd name="connsiteX18" fmla="*/ 11266 w 1311046"/>
                <a:gd name="connsiteY18" fmla="*/ 753808 h 1457000"/>
                <a:gd name="connsiteX19" fmla="*/ 0 w 1311046"/>
                <a:gd name="connsiteY19" fmla="*/ 1456997 h 1457000"/>
                <a:gd name="connsiteX20" fmla="*/ 354497 w 1311046"/>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6" h="1457000">
                  <a:moveTo>
                    <a:pt x="354494" y="1457001"/>
                  </a:moveTo>
                  <a:cubicBezTo>
                    <a:pt x="346971" y="1278889"/>
                    <a:pt x="343224" y="1044507"/>
                    <a:pt x="343224" y="753812"/>
                  </a:cubicBezTo>
                  <a:lnTo>
                    <a:pt x="343224" y="624427"/>
                  </a:lnTo>
                  <a:cubicBezTo>
                    <a:pt x="360120" y="536305"/>
                    <a:pt x="396216" y="465493"/>
                    <a:pt x="451564" y="412061"/>
                  </a:cubicBezTo>
                  <a:cubicBezTo>
                    <a:pt x="506868" y="358611"/>
                    <a:pt x="579576" y="331889"/>
                    <a:pt x="669595" y="331889"/>
                  </a:cubicBezTo>
                  <a:cubicBezTo>
                    <a:pt x="763361" y="331889"/>
                    <a:pt x="836503" y="361928"/>
                    <a:pt x="889026" y="421905"/>
                  </a:cubicBezTo>
                  <a:cubicBezTo>
                    <a:pt x="941514" y="481935"/>
                    <a:pt x="967833" y="562557"/>
                    <a:pt x="967833" y="663797"/>
                  </a:cubicBezTo>
                  <a:lnTo>
                    <a:pt x="967833" y="753812"/>
                  </a:lnTo>
                  <a:cubicBezTo>
                    <a:pt x="967833" y="1044507"/>
                    <a:pt x="964021" y="1278889"/>
                    <a:pt x="956541" y="1457001"/>
                  </a:cubicBezTo>
                  <a:lnTo>
                    <a:pt x="1311046" y="1457001"/>
                  </a:lnTo>
                  <a:cubicBezTo>
                    <a:pt x="1303513" y="1278889"/>
                    <a:pt x="1299780" y="1044507"/>
                    <a:pt x="1299780" y="753812"/>
                  </a:cubicBezTo>
                  <a:lnTo>
                    <a:pt x="1299780" y="556904"/>
                  </a:lnTo>
                  <a:cubicBezTo>
                    <a:pt x="1299780" y="378792"/>
                    <a:pt x="1254765" y="241431"/>
                    <a:pt x="1164742" y="144825"/>
                  </a:cubicBezTo>
                  <a:cubicBezTo>
                    <a:pt x="1074723" y="48272"/>
                    <a:pt x="956541" y="0"/>
                    <a:pt x="810263" y="0"/>
                  </a:cubicBezTo>
                  <a:cubicBezTo>
                    <a:pt x="678957" y="0"/>
                    <a:pt x="573925" y="31405"/>
                    <a:pt x="495172" y="94216"/>
                  </a:cubicBezTo>
                  <a:cubicBezTo>
                    <a:pt x="416390" y="157066"/>
                    <a:pt x="363853" y="243757"/>
                    <a:pt x="337612" y="354403"/>
                  </a:cubicBezTo>
                  <a:lnTo>
                    <a:pt x="348879" y="50605"/>
                  </a:lnTo>
                  <a:lnTo>
                    <a:pt x="0" y="50605"/>
                  </a:lnTo>
                  <a:cubicBezTo>
                    <a:pt x="7472" y="230636"/>
                    <a:pt x="11266" y="465068"/>
                    <a:pt x="11266" y="753808"/>
                  </a:cubicBezTo>
                  <a:cubicBezTo>
                    <a:pt x="11266" y="1044503"/>
                    <a:pt x="7472" y="1278885"/>
                    <a:pt x="0" y="1456997"/>
                  </a:cubicBezTo>
                  <a:lnTo>
                    <a:pt x="354497" y="1456997"/>
                  </a:lnTo>
                  <a:close/>
                </a:path>
              </a:pathLst>
            </a:custGeom>
            <a:grpFill/>
            <a:ln w="361" cap="flat">
              <a:noFill/>
              <a:prstDash val="solid"/>
              <a:miter/>
            </a:ln>
          </p:spPr>
          <p:txBody>
            <a:bodyPr rtlCol="0" anchor="ctr"/>
            <a:lstStyle/>
            <a:p>
              <a:endParaRPr lang="fi-FI"/>
            </a:p>
          </p:txBody>
        </p:sp>
        <p:sp>
          <p:nvSpPr>
            <p:cNvPr id="26" name="Vapaamuotoinen: Muoto 25">
              <a:extLst>
                <a:ext uri="{FF2B5EF4-FFF2-40B4-BE49-F238E27FC236}">
                  <a16:creationId xmlns:a16="http://schemas.microsoft.com/office/drawing/2014/main" id="{174F637A-2E3F-6FA4-0F2E-BD35CC51B3CB}"/>
                </a:ext>
                <a:ext uri="{C183D7F6-B498-43B3-948B-1728B52AA6E4}">
                  <adec:decorative xmlns:adec="http://schemas.microsoft.com/office/drawing/2017/decorative" val="1"/>
                </a:ext>
              </a:extLst>
            </p:cNvPr>
            <p:cNvSpPr/>
            <p:nvPr/>
          </p:nvSpPr>
          <p:spPr>
            <a:xfrm>
              <a:off x="987443" y="285750"/>
              <a:ext cx="54642" cy="96715"/>
            </a:xfrm>
            <a:custGeom>
              <a:avLst/>
              <a:gdLst>
                <a:gd name="connsiteX0" fmla="*/ 579576 w 979063"/>
                <a:gd name="connsiteY0" fmla="*/ 1732909 h 1732912"/>
                <a:gd name="connsiteX1" fmla="*/ 900311 w 979063"/>
                <a:gd name="connsiteY1" fmla="*/ 1654147 h 1732912"/>
                <a:gd name="connsiteX2" fmla="*/ 942505 w 979063"/>
                <a:gd name="connsiteY2" fmla="*/ 1610562 h 1732912"/>
                <a:gd name="connsiteX3" fmla="*/ 956556 w 979063"/>
                <a:gd name="connsiteY3" fmla="*/ 1547254 h 1732912"/>
                <a:gd name="connsiteX4" fmla="*/ 979063 w 979063"/>
                <a:gd name="connsiteY4" fmla="*/ 1147834 h 1732912"/>
                <a:gd name="connsiteX5" fmla="*/ 624595 w 979063"/>
                <a:gd name="connsiteY5" fmla="*/ 1400991 h 1732912"/>
                <a:gd name="connsiteX6" fmla="*/ 343238 w 979063"/>
                <a:gd name="connsiteY6" fmla="*/ 1085954 h 1732912"/>
                <a:gd name="connsiteX7" fmla="*/ 343238 w 979063"/>
                <a:gd name="connsiteY7" fmla="*/ 590923 h 1732912"/>
                <a:gd name="connsiteX8" fmla="*/ 905922 w 979063"/>
                <a:gd name="connsiteY8" fmla="*/ 590923 h 1732912"/>
                <a:gd name="connsiteX9" fmla="*/ 905922 w 979063"/>
                <a:gd name="connsiteY9" fmla="*/ 275872 h 1732912"/>
                <a:gd name="connsiteX10" fmla="*/ 343238 w 979063"/>
                <a:gd name="connsiteY10" fmla="*/ 275872 h 1732912"/>
                <a:gd name="connsiteX11" fmla="*/ 346073 w 979063"/>
                <a:gd name="connsiteY11" fmla="*/ 152115 h 1732912"/>
                <a:gd name="connsiteX12" fmla="*/ 346073 w 979063"/>
                <a:gd name="connsiteY12" fmla="*/ 0 h 1732912"/>
                <a:gd name="connsiteX13" fmla="*/ 2845 w 979063"/>
                <a:gd name="connsiteY13" fmla="*/ 0 h 1732912"/>
                <a:gd name="connsiteX14" fmla="*/ 0 w 979063"/>
                <a:gd name="connsiteY14" fmla="*/ 1085958 h 1732912"/>
                <a:gd name="connsiteX15" fmla="*/ 157556 w 979063"/>
                <a:gd name="connsiteY15" fmla="*/ 1568351 h 1732912"/>
                <a:gd name="connsiteX16" fmla="*/ 579576 w 979063"/>
                <a:gd name="connsiteY16" fmla="*/ 1732913 h 173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9063" h="1732912">
                  <a:moveTo>
                    <a:pt x="579576" y="1732909"/>
                  </a:moveTo>
                  <a:cubicBezTo>
                    <a:pt x="714639" y="1732909"/>
                    <a:pt x="821529" y="1706609"/>
                    <a:pt x="900311" y="1654147"/>
                  </a:cubicBezTo>
                  <a:cubicBezTo>
                    <a:pt x="920925" y="1639177"/>
                    <a:pt x="934975" y="1624606"/>
                    <a:pt x="942505" y="1610562"/>
                  </a:cubicBezTo>
                  <a:cubicBezTo>
                    <a:pt x="949974" y="1596475"/>
                    <a:pt x="954677" y="1575385"/>
                    <a:pt x="956556" y="1547254"/>
                  </a:cubicBezTo>
                  <a:lnTo>
                    <a:pt x="979063" y="1147834"/>
                  </a:lnTo>
                  <a:cubicBezTo>
                    <a:pt x="904043" y="1316600"/>
                    <a:pt x="785887" y="1400991"/>
                    <a:pt x="624595" y="1400991"/>
                  </a:cubicBezTo>
                  <a:cubicBezTo>
                    <a:pt x="437008" y="1400991"/>
                    <a:pt x="343238" y="1295994"/>
                    <a:pt x="343238" y="1085954"/>
                  </a:cubicBezTo>
                  <a:lnTo>
                    <a:pt x="343238" y="590923"/>
                  </a:lnTo>
                  <a:lnTo>
                    <a:pt x="905922" y="590923"/>
                  </a:lnTo>
                  <a:lnTo>
                    <a:pt x="905922" y="275872"/>
                  </a:lnTo>
                  <a:lnTo>
                    <a:pt x="343238" y="275872"/>
                  </a:lnTo>
                  <a:cubicBezTo>
                    <a:pt x="343238" y="219613"/>
                    <a:pt x="346073" y="178451"/>
                    <a:pt x="346073" y="152115"/>
                  </a:cubicBezTo>
                  <a:lnTo>
                    <a:pt x="346073" y="0"/>
                  </a:lnTo>
                  <a:lnTo>
                    <a:pt x="2845" y="0"/>
                  </a:lnTo>
                  <a:cubicBezTo>
                    <a:pt x="2845" y="46910"/>
                    <a:pt x="0" y="973465"/>
                    <a:pt x="0" y="1085958"/>
                  </a:cubicBezTo>
                  <a:cubicBezTo>
                    <a:pt x="0" y="1297901"/>
                    <a:pt x="52513" y="1458667"/>
                    <a:pt x="157556" y="1568351"/>
                  </a:cubicBezTo>
                  <a:cubicBezTo>
                    <a:pt x="262603" y="1678049"/>
                    <a:pt x="403256" y="1732913"/>
                    <a:pt x="579576" y="1732913"/>
                  </a:cubicBezTo>
                  <a:close/>
                </a:path>
              </a:pathLst>
            </a:custGeom>
            <a:grpFill/>
            <a:ln w="361" cap="flat">
              <a:noFill/>
              <a:prstDash val="solid"/>
              <a:miter/>
            </a:ln>
          </p:spPr>
          <p:txBody>
            <a:bodyPr rtlCol="0" anchor="ctr"/>
            <a:lstStyle/>
            <a:p>
              <a:endParaRPr lang="fi-FI"/>
            </a:p>
          </p:txBody>
        </p:sp>
        <p:sp>
          <p:nvSpPr>
            <p:cNvPr id="27" name="Vapaamuotoinen: Muoto 26">
              <a:extLst>
                <a:ext uri="{FF2B5EF4-FFF2-40B4-BE49-F238E27FC236}">
                  <a16:creationId xmlns:a16="http://schemas.microsoft.com/office/drawing/2014/main" id="{17449966-2602-5B4E-3902-F6E0FBE7DDA0}"/>
                </a:ext>
                <a:ext uri="{C183D7F6-B498-43B3-948B-1728B52AA6E4}">
                  <adec:decorative xmlns:adec="http://schemas.microsoft.com/office/drawing/2017/decorative" val="1"/>
                </a:ext>
              </a:extLst>
            </p:cNvPr>
            <p:cNvSpPr/>
            <p:nvPr/>
          </p:nvSpPr>
          <p:spPr>
            <a:xfrm>
              <a:off x="1222635" y="298322"/>
              <a:ext cx="73169" cy="81316"/>
            </a:xfrm>
            <a:custGeom>
              <a:avLst/>
              <a:gdLst>
                <a:gd name="connsiteX0" fmla="*/ 956527 w 1311020"/>
                <a:gd name="connsiteY0" fmla="*/ 1457001 h 1457000"/>
                <a:gd name="connsiteX1" fmla="*/ 1311021 w 1311020"/>
                <a:gd name="connsiteY1" fmla="*/ 1457001 h 1457000"/>
                <a:gd name="connsiteX2" fmla="*/ 1299765 w 1311020"/>
                <a:gd name="connsiteY2" fmla="*/ 753812 h 1457000"/>
                <a:gd name="connsiteX3" fmla="*/ 1299765 w 1311020"/>
                <a:gd name="connsiteY3" fmla="*/ 556904 h 1457000"/>
                <a:gd name="connsiteX4" fmla="*/ 1164717 w 1311020"/>
                <a:gd name="connsiteY4" fmla="*/ 144825 h 1457000"/>
                <a:gd name="connsiteX5" fmla="*/ 810248 w 1311020"/>
                <a:gd name="connsiteY5" fmla="*/ 0 h 1457000"/>
                <a:gd name="connsiteX6" fmla="*/ 495143 w 1311020"/>
                <a:gd name="connsiteY6" fmla="*/ 94216 h 1457000"/>
                <a:gd name="connsiteX7" fmla="*/ 337587 w 1311020"/>
                <a:gd name="connsiteY7" fmla="*/ 354403 h 1457000"/>
                <a:gd name="connsiteX8" fmla="*/ 348853 w 1311020"/>
                <a:gd name="connsiteY8" fmla="*/ 50605 h 1457000"/>
                <a:gd name="connsiteX9" fmla="*/ 0 w 1311020"/>
                <a:gd name="connsiteY9" fmla="*/ 50605 h 1457000"/>
                <a:gd name="connsiteX10" fmla="*/ 11241 w 1311020"/>
                <a:gd name="connsiteY10" fmla="*/ 753808 h 1457000"/>
                <a:gd name="connsiteX11" fmla="*/ 0 w 1311020"/>
                <a:gd name="connsiteY11" fmla="*/ 1456997 h 1457000"/>
                <a:gd name="connsiteX12" fmla="*/ 354483 w 1311020"/>
                <a:gd name="connsiteY12" fmla="*/ 1456997 h 1457000"/>
                <a:gd name="connsiteX13" fmla="*/ 343217 w 1311020"/>
                <a:gd name="connsiteY13" fmla="*/ 753808 h 1457000"/>
                <a:gd name="connsiteX14" fmla="*/ 343217 w 1311020"/>
                <a:gd name="connsiteY14" fmla="*/ 624423 h 1457000"/>
                <a:gd name="connsiteX15" fmla="*/ 451538 w 1311020"/>
                <a:gd name="connsiteY15" fmla="*/ 412058 h 1457000"/>
                <a:gd name="connsiteX16" fmla="*/ 669585 w 1311020"/>
                <a:gd name="connsiteY16" fmla="*/ 331886 h 1457000"/>
                <a:gd name="connsiteX17" fmla="*/ 889005 w 1311020"/>
                <a:gd name="connsiteY17" fmla="*/ 421901 h 1457000"/>
                <a:gd name="connsiteX18" fmla="*/ 967797 w 1311020"/>
                <a:gd name="connsiteY18" fmla="*/ 663793 h 1457000"/>
                <a:gd name="connsiteX19" fmla="*/ 967797 w 1311020"/>
                <a:gd name="connsiteY19" fmla="*/ 753808 h 1457000"/>
                <a:gd name="connsiteX20" fmla="*/ 956530 w 1311020"/>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20" h="1457000">
                  <a:moveTo>
                    <a:pt x="956527" y="1457001"/>
                  </a:moveTo>
                  <a:lnTo>
                    <a:pt x="1311021" y="1457001"/>
                  </a:lnTo>
                  <a:cubicBezTo>
                    <a:pt x="1303502" y="1278889"/>
                    <a:pt x="1299765" y="1044507"/>
                    <a:pt x="1299765" y="753812"/>
                  </a:cubicBezTo>
                  <a:lnTo>
                    <a:pt x="1299765" y="556904"/>
                  </a:lnTo>
                  <a:cubicBezTo>
                    <a:pt x="1299765" y="378792"/>
                    <a:pt x="1254750" y="241431"/>
                    <a:pt x="1164717" y="144825"/>
                  </a:cubicBezTo>
                  <a:cubicBezTo>
                    <a:pt x="1074683" y="48272"/>
                    <a:pt x="956527" y="0"/>
                    <a:pt x="810248" y="0"/>
                  </a:cubicBezTo>
                  <a:cubicBezTo>
                    <a:pt x="678932" y="0"/>
                    <a:pt x="573896" y="31405"/>
                    <a:pt x="495143" y="94216"/>
                  </a:cubicBezTo>
                  <a:cubicBezTo>
                    <a:pt x="416379" y="157066"/>
                    <a:pt x="363827" y="243757"/>
                    <a:pt x="337587" y="354403"/>
                  </a:cubicBezTo>
                  <a:lnTo>
                    <a:pt x="348853" y="50605"/>
                  </a:lnTo>
                  <a:lnTo>
                    <a:pt x="0" y="50605"/>
                  </a:lnTo>
                  <a:cubicBezTo>
                    <a:pt x="7458" y="230636"/>
                    <a:pt x="11241" y="465068"/>
                    <a:pt x="11241" y="753808"/>
                  </a:cubicBezTo>
                  <a:cubicBezTo>
                    <a:pt x="11241" y="1044503"/>
                    <a:pt x="7458" y="1278885"/>
                    <a:pt x="0" y="1456997"/>
                  </a:cubicBezTo>
                  <a:lnTo>
                    <a:pt x="354483" y="1456997"/>
                  </a:lnTo>
                  <a:cubicBezTo>
                    <a:pt x="346949" y="1278885"/>
                    <a:pt x="343217" y="1044503"/>
                    <a:pt x="343217" y="753808"/>
                  </a:cubicBezTo>
                  <a:lnTo>
                    <a:pt x="343217" y="624423"/>
                  </a:lnTo>
                  <a:cubicBezTo>
                    <a:pt x="360098" y="536301"/>
                    <a:pt x="396195" y="465490"/>
                    <a:pt x="451538" y="412058"/>
                  </a:cubicBezTo>
                  <a:cubicBezTo>
                    <a:pt x="506842" y="358607"/>
                    <a:pt x="579565" y="331886"/>
                    <a:pt x="669585" y="331886"/>
                  </a:cubicBezTo>
                  <a:cubicBezTo>
                    <a:pt x="763351" y="331886"/>
                    <a:pt x="836492" y="361925"/>
                    <a:pt x="889005" y="421901"/>
                  </a:cubicBezTo>
                  <a:cubicBezTo>
                    <a:pt x="941517" y="481931"/>
                    <a:pt x="967797" y="562554"/>
                    <a:pt x="967797" y="663793"/>
                  </a:cubicBezTo>
                  <a:lnTo>
                    <a:pt x="967797" y="753808"/>
                  </a:lnTo>
                  <a:cubicBezTo>
                    <a:pt x="967797" y="1044503"/>
                    <a:pt x="964013" y="1278885"/>
                    <a:pt x="956530" y="1456997"/>
                  </a:cubicBezTo>
                  <a:close/>
                </a:path>
              </a:pathLst>
            </a:custGeom>
            <a:grpFill/>
            <a:ln w="361" cap="flat">
              <a:noFill/>
              <a:prstDash val="solid"/>
              <a:miter/>
            </a:ln>
          </p:spPr>
          <p:txBody>
            <a:bodyPr rtlCol="0" anchor="ctr"/>
            <a:lstStyle/>
            <a:p>
              <a:endParaRPr lang="fi-FI"/>
            </a:p>
          </p:txBody>
        </p:sp>
        <p:sp>
          <p:nvSpPr>
            <p:cNvPr id="28" name="Vapaamuotoinen: Muoto 27">
              <a:extLst>
                <a:ext uri="{FF2B5EF4-FFF2-40B4-BE49-F238E27FC236}">
                  <a16:creationId xmlns:a16="http://schemas.microsoft.com/office/drawing/2014/main" id="{F6742146-4887-910F-B904-715EBC3A9663}"/>
                </a:ext>
                <a:ext uri="{C183D7F6-B498-43B3-948B-1728B52AA6E4}">
                  <adec:decorative xmlns:adec="http://schemas.microsoft.com/office/drawing/2017/decorative" val="1"/>
                </a:ext>
              </a:extLst>
            </p:cNvPr>
            <p:cNvSpPr/>
            <p:nvPr/>
          </p:nvSpPr>
          <p:spPr>
            <a:xfrm>
              <a:off x="728885" y="408156"/>
              <a:ext cx="79764" cy="84141"/>
            </a:xfrm>
            <a:custGeom>
              <a:avLst/>
              <a:gdLst>
                <a:gd name="connsiteX0" fmla="*/ 1354673 w 1429184"/>
                <a:gd name="connsiteY0" fmla="*/ 379697 h 1507609"/>
                <a:gd name="connsiteX1" fmla="*/ 1429185 w 1429184"/>
                <a:gd name="connsiteY1" fmla="*/ 736974 h 1507609"/>
                <a:gd name="connsiteX2" fmla="*/ 1429185 w 1429184"/>
                <a:gd name="connsiteY2" fmla="*/ 849441 h 1507609"/>
                <a:gd name="connsiteX3" fmla="*/ 362933 w 1429184"/>
                <a:gd name="connsiteY3" fmla="*/ 849441 h 1507609"/>
                <a:gd name="connsiteX4" fmla="*/ 521888 w 1429184"/>
                <a:gd name="connsiteY4" fmla="*/ 1102634 h 1507609"/>
                <a:gd name="connsiteX5" fmla="*/ 815903 w 1429184"/>
                <a:gd name="connsiteY5" fmla="*/ 1181345 h 1507609"/>
                <a:gd name="connsiteX6" fmla="*/ 1156285 w 1429184"/>
                <a:gd name="connsiteY6" fmla="*/ 1116642 h 1507609"/>
                <a:gd name="connsiteX7" fmla="*/ 1342004 w 1429184"/>
                <a:gd name="connsiteY7" fmla="*/ 956309 h 1507609"/>
                <a:gd name="connsiteX8" fmla="*/ 1305410 w 1429184"/>
                <a:gd name="connsiteY8" fmla="*/ 1276974 h 1507609"/>
                <a:gd name="connsiteX9" fmla="*/ 1249150 w 1429184"/>
                <a:gd name="connsiteY9" fmla="*/ 1386673 h 1507609"/>
                <a:gd name="connsiteX10" fmla="*/ 1077518 w 1429184"/>
                <a:gd name="connsiteY10" fmla="*/ 1472473 h 1507609"/>
                <a:gd name="connsiteX11" fmla="*/ 793381 w 1429184"/>
                <a:gd name="connsiteY11" fmla="*/ 1507610 h 1507609"/>
                <a:gd name="connsiteX12" fmla="*/ 364325 w 1429184"/>
                <a:gd name="connsiteY12" fmla="*/ 1406381 h 1507609"/>
                <a:gd name="connsiteX13" fmla="*/ 92843 w 1429184"/>
                <a:gd name="connsiteY13" fmla="*/ 1133556 h 1507609"/>
                <a:gd name="connsiteX14" fmla="*/ 0 w 1429184"/>
                <a:gd name="connsiteY14" fmla="*/ 753812 h 1507609"/>
                <a:gd name="connsiteX15" fmla="*/ 95649 w 1429184"/>
                <a:gd name="connsiteY15" fmla="*/ 357216 h 1507609"/>
                <a:gd name="connsiteX16" fmla="*/ 360124 w 1429184"/>
                <a:gd name="connsiteY16" fmla="*/ 92810 h 1507609"/>
                <a:gd name="connsiteX17" fmla="*/ 742726 w 1429184"/>
                <a:gd name="connsiteY17" fmla="*/ 0 h 1507609"/>
                <a:gd name="connsiteX18" fmla="*/ 1126767 w 1429184"/>
                <a:gd name="connsiteY18" fmla="*/ 105458 h 1507609"/>
                <a:gd name="connsiteX19" fmla="*/ 1354673 w 1429184"/>
                <a:gd name="connsiteY19" fmla="*/ 379693 h 1507609"/>
                <a:gd name="connsiteX20" fmla="*/ 1069101 w 1429184"/>
                <a:gd name="connsiteY20" fmla="*/ 579421 h 1507609"/>
                <a:gd name="connsiteX21" fmla="*/ 963596 w 1429184"/>
                <a:gd name="connsiteY21" fmla="*/ 388152 h 1507609"/>
                <a:gd name="connsiteX22" fmla="*/ 742729 w 1429184"/>
                <a:gd name="connsiteY22" fmla="*/ 314990 h 1507609"/>
                <a:gd name="connsiteX23" fmla="*/ 495190 w 1429184"/>
                <a:gd name="connsiteY23" fmla="*/ 386778 h 1507609"/>
                <a:gd name="connsiteX24" fmla="*/ 365753 w 1429184"/>
                <a:gd name="connsiteY24" fmla="*/ 579418 h 1507609"/>
                <a:gd name="connsiteX25" fmla="*/ 1069101 w 1429184"/>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4" h="1507609">
                  <a:moveTo>
                    <a:pt x="1354673" y="379697"/>
                  </a:moveTo>
                  <a:cubicBezTo>
                    <a:pt x="1404311" y="492240"/>
                    <a:pt x="1429185" y="611324"/>
                    <a:pt x="1429185" y="736974"/>
                  </a:cubicBezTo>
                  <a:lnTo>
                    <a:pt x="1429185" y="849441"/>
                  </a:lnTo>
                  <a:lnTo>
                    <a:pt x="362933" y="849441"/>
                  </a:lnTo>
                  <a:cubicBezTo>
                    <a:pt x="387269" y="965753"/>
                    <a:pt x="440315" y="1050157"/>
                    <a:pt x="521888" y="1102634"/>
                  </a:cubicBezTo>
                  <a:cubicBezTo>
                    <a:pt x="603472" y="1155121"/>
                    <a:pt x="701443" y="1181345"/>
                    <a:pt x="815903" y="1181345"/>
                  </a:cubicBezTo>
                  <a:cubicBezTo>
                    <a:pt x="956556" y="1181345"/>
                    <a:pt x="1070024" y="1159809"/>
                    <a:pt x="1156285" y="1116642"/>
                  </a:cubicBezTo>
                  <a:cubicBezTo>
                    <a:pt x="1242547" y="1073565"/>
                    <a:pt x="1304454" y="1020100"/>
                    <a:pt x="1342004" y="956309"/>
                  </a:cubicBezTo>
                  <a:lnTo>
                    <a:pt x="1305410" y="1276974"/>
                  </a:lnTo>
                  <a:cubicBezTo>
                    <a:pt x="1297876" y="1329516"/>
                    <a:pt x="1279105" y="1366048"/>
                    <a:pt x="1249150" y="1386673"/>
                  </a:cubicBezTo>
                  <a:cubicBezTo>
                    <a:pt x="1202242" y="1420443"/>
                    <a:pt x="1145044" y="1449065"/>
                    <a:pt x="1077518" y="1472473"/>
                  </a:cubicBezTo>
                  <a:cubicBezTo>
                    <a:pt x="1010006" y="1495931"/>
                    <a:pt x="915284" y="1507610"/>
                    <a:pt x="793381" y="1507610"/>
                  </a:cubicBezTo>
                  <a:cubicBezTo>
                    <a:pt x="626438" y="1507610"/>
                    <a:pt x="483412" y="1473904"/>
                    <a:pt x="364325" y="1406381"/>
                  </a:cubicBezTo>
                  <a:cubicBezTo>
                    <a:pt x="245217" y="1338883"/>
                    <a:pt x="154750" y="1247953"/>
                    <a:pt x="92843" y="1133556"/>
                  </a:cubicBezTo>
                  <a:cubicBezTo>
                    <a:pt x="30943" y="1019170"/>
                    <a:pt x="0" y="892605"/>
                    <a:pt x="0" y="753812"/>
                  </a:cubicBezTo>
                  <a:cubicBezTo>
                    <a:pt x="0" y="603795"/>
                    <a:pt x="31870" y="471616"/>
                    <a:pt x="95649" y="357216"/>
                  </a:cubicBezTo>
                  <a:cubicBezTo>
                    <a:pt x="159417" y="242844"/>
                    <a:pt x="247582" y="154672"/>
                    <a:pt x="360124" y="92810"/>
                  </a:cubicBezTo>
                  <a:cubicBezTo>
                    <a:pt x="472665" y="30911"/>
                    <a:pt x="600183" y="0"/>
                    <a:pt x="742726" y="0"/>
                  </a:cubicBezTo>
                  <a:cubicBezTo>
                    <a:pt x="896513" y="0"/>
                    <a:pt x="1024515" y="35137"/>
                    <a:pt x="1126767" y="105458"/>
                  </a:cubicBezTo>
                  <a:cubicBezTo>
                    <a:pt x="1228972" y="175801"/>
                    <a:pt x="1304930" y="267226"/>
                    <a:pt x="1354673" y="379693"/>
                  </a:cubicBezTo>
                  <a:close/>
                  <a:moveTo>
                    <a:pt x="1069101" y="579421"/>
                  </a:moveTo>
                  <a:cubicBezTo>
                    <a:pt x="1057834" y="500634"/>
                    <a:pt x="1022665" y="436929"/>
                    <a:pt x="963596" y="388152"/>
                  </a:cubicBezTo>
                  <a:cubicBezTo>
                    <a:pt x="904505" y="339386"/>
                    <a:pt x="830873" y="314990"/>
                    <a:pt x="742729" y="314990"/>
                  </a:cubicBezTo>
                  <a:cubicBezTo>
                    <a:pt x="641455" y="314990"/>
                    <a:pt x="558904" y="338913"/>
                    <a:pt x="495190" y="386778"/>
                  </a:cubicBezTo>
                  <a:cubicBezTo>
                    <a:pt x="431386" y="434543"/>
                    <a:pt x="388275" y="498788"/>
                    <a:pt x="365753" y="579418"/>
                  </a:cubicBezTo>
                  <a:lnTo>
                    <a:pt x="1069101" y="579418"/>
                  </a:lnTo>
                  <a:close/>
                </a:path>
              </a:pathLst>
            </a:custGeom>
            <a:grpFill/>
            <a:ln w="361" cap="flat">
              <a:noFill/>
              <a:prstDash val="solid"/>
              <a:miter/>
            </a:ln>
          </p:spPr>
          <p:txBody>
            <a:bodyPr rtlCol="0" anchor="ctr"/>
            <a:lstStyle/>
            <a:p>
              <a:endParaRPr lang="fi-FI"/>
            </a:p>
          </p:txBody>
        </p:sp>
        <p:sp>
          <p:nvSpPr>
            <p:cNvPr id="29" name="Vapaamuotoinen: Muoto 28">
              <a:extLst>
                <a:ext uri="{FF2B5EF4-FFF2-40B4-BE49-F238E27FC236}">
                  <a16:creationId xmlns:a16="http://schemas.microsoft.com/office/drawing/2014/main" id="{E84F4B91-EC8B-A277-55C9-D032FD687102}"/>
                </a:ext>
                <a:ext uri="{C183D7F6-B498-43B3-948B-1728B52AA6E4}">
                  <adec:decorative xmlns:adec="http://schemas.microsoft.com/office/drawing/2017/decorative" val="1"/>
                </a:ext>
              </a:extLst>
            </p:cNvPr>
            <p:cNvSpPr/>
            <p:nvPr/>
          </p:nvSpPr>
          <p:spPr>
            <a:xfrm>
              <a:off x="819953" y="408156"/>
              <a:ext cx="73171" cy="81315"/>
            </a:xfrm>
            <a:custGeom>
              <a:avLst/>
              <a:gdLst>
                <a:gd name="connsiteX0" fmla="*/ 1299776 w 1311049"/>
                <a:gd name="connsiteY0" fmla="*/ 556944 h 1456986"/>
                <a:gd name="connsiteX1" fmla="*/ 1164728 w 1311049"/>
                <a:gd name="connsiteY1" fmla="*/ 144828 h 1456986"/>
                <a:gd name="connsiteX2" fmla="*/ 810259 w 1311049"/>
                <a:gd name="connsiteY2" fmla="*/ 0 h 1456986"/>
                <a:gd name="connsiteX3" fmla="*/ 495168 w 1311049"/>
                <a:gd name="connsiteY3" fmla="*/ 94205 h 1456986"/>
                <a:gd name="connsiteX4" fmla="*/ 337609 w 1311049"/>
                <a:gd name="connsiteY4" fmla="*/ 354393 h 1456986"/>
                <a:gd name="connsiteX5" fmla="*/ 348864 w 1311049"/>
                <a:gd name="connsiteY5" fmla="*/ 50620 h 1456986"/>
                <a:gd name="connsiteX6" fmla="*/ 0 w 1311049"/>
                <a:gd name="connsiteY6" fmla="*/ 50620 h 1456986"/>
                <a:gd name="connsiteX7" fmla="*/ 11266 w 1311049"/>
                <a:gd name="connsiteY7" fmla="*/ 753809 h 1456986"/>
                <a:gd name="connsiteX8" fmla="*/ 0 w 1311049"/>
                <a:gd name="connsiteY8" fmla="*/ 1456986 h 1456986"/>
                <a:gd name="connsiteX9" fmla="*/ 354494 w 1311049"/>
                <a:gd name="connsiteY9" fmla="*/ 1456986 h 1456986"/>
                <a:gd name="connsiteX10" fmla="*/ 343238 w 1311049"/>
                <a:gd name="connsiteY10" fmla="*/ 753809 h 1456986"/>
                <a:gd name="connsiteX11" fmla="*/ 343238 w 1311049"/>
                <a:gd name="connsiteY11" fmla="*/ 624413 h 1456986"/>
                <a:gd name="connsiteX12" fmla="*/ 451564 w 1311049"/>
                <a:gd name="connsiteY12" fmla="*/ 412086 h 1456986"/>
                <a:gd name="connsiteX13" fmla="*/ 669595 w 1311049"/>
                <a:gd name="connsiteY13" fmla="*/ 331904 h 1456986"/>
                <a:gd name="connsiteX14" fmla="*/ 889030 w 1311049"/>
                <a:gd name="connsiteY14" fmla="*/ 421916 h 1456986"/>
                <a:gd name="connsiteX15" fmla="*/ 967808 w 1311049"/>
                <a:gd name="connsiteY15" fmla="*/ 663808 h 1456986"/>
                <a:gd name="connsiteX16" fmla="*/ 967808 w 1311049"/>
                <a:gd name="connsiteY16" fmla="*/ 753809 h 1456986"/>
                <a:gd name="connsiteX17" fmla="*/ 956542 w 1311049"/>
                <a:gd name="connsiteY17" fmla="*/ 1456986 h 1456986"/>
                <a:gd name="connsiteX18" fmla="*/ 1311050 w 1311049"/>
                <a:gd name="connsiteY18" fmla="*/ 1456986 h 1456986"/>
                <a:gd name="connsiteX19" fmla="*/ 1299780 w 1311049"/>
                <a:gd name="connsiteY19" fmla="*/ 753809 h 1456986"/>
                <a:gd name="connsiteX20" fmla="*/ 1299780 w 1311049"/>
                <a:gd name="connsiteY20" fmla="*/ 556940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9" h="1456986">
                  <a:moveTo>
                    <a:pt x="1299776" y="556944"/>
                  </a:moveTo>
                  <a:cubicBezTo>
                    <a:pt x="1299776" y="378781"/>
                    <a:pt x="1254761" y="241435"/>
                    <a:pt x="1164728" y="144828"/>
                  </a:cubicBezTo>
                  <a:cubicBezTo>
                    <a:pt x="1074719" y="48273"/>
                    <a:pt x="956538" y="0"/>
                    <a:pt x="810259" y="0"/>
                  </a:cubicBezTo>
                  <a:cubicBezTo>
                    <a:pt x="678954" y="0"/>
                    <a:pt x="573921" y="31405"/>
                    <a:pt x="495168" y="94205"/>
                  </a:cubicBezTo>
                  <a:cubicBezTo>
                    <a:pt x="416390" y="157055"/>
                    <a:pt x="363863" y="243757"/>
                    <a:pt x="337609" y="354393"/>
                  </a:cubicBezTo>
                  <a:lnTo>
                    <a:pt x="348864" y="50620"/>
                  </a:lnTo>
                  <a:lnTo>
                    <a:pt x="0" y="50620"/>
                  </a:lnTo>
                  <a:cubicBezTo>
                    <a:pt x="7469" y="230610"/>
                    <a:pt x="11266" y="465082"/>
                    <a:pt x="11266" y="753809"/>
                  </a:cubicBezTo>
                  <a:cubicBezTo>
                    <a:pt x="11266" y="1044478"/>
                    <a:pt x="7469" y="1278889"/>
                    <a:pt x="0" y="1456986"/>
                  </a:cubicBezTo>
                  <a:lnTo>
                    <a:pt x="354494" y="1456986"/>
                  </a:lnTo>
                  <a:cubicBezTo>
                    <a:pt x="346971" y="1278889"/>
                    <a:pt x="343238" y="1044478"/>
                    <a:pt x="343238" y="753809"/>
                  </a:cubicBezTo>
                  <a:lnTo>
                    <a:pt x="343238" y="624413"/>
                  </a:lnTo>
                  <a:cubicBezTo>
                    <a:pt x="360123" y="536316"/>
                    <a:pt x="396206" y="465490"/>
                    <a:pt x="451564" y="412086"/>
                  </a:cubicBezTo>
                  <a:cubicBezTo>
                    <a:pt x="506853" y="358622"/>
                    <a:pt x="579562" y="331904"/>
                    <a:pt x="669595" y="331904"/>
                  </a:cubicBezTo>
                  <a:cubicBezTo>
                    <a:pt x="763362" y="331904"/>
                    <a:pt x="836517" y="361925"/>
                    <a:pt x="889030" y="421916"/>
                  </a:cubicBezTo>
                  <a:cubicBezTo>
                    <a:pt x="941517" y="481935"/>
                    <a:pt x="967808" y="562554"/>
                    <a:pt x="967808" y="663808"/>
                  </a:cubicBezTo>
                  <a:lnTo>
                    <a:pt x="967808" y="753809"/>
                  </a:lnTo>
                  <a:cubicBezTo>
                    <a:pt x="967808" y="1044478"/>
                    <a:pt x="964036" y="1278889"/>
                    <a:pt x="956542" y="1456986"/>
                  </a:cubicBezTo>
                  <a:lnTo>
                    <a:pt x="1311050" y="1456986"/>
                  </a:lnTo>
                  <a:cubicBezTo>
                    <a:pt x="1303516" y="1278889"/>
                    <a:pt x="1299780" y="1044478"/>
                    <a:pt x="1299780" y="753809"/>
                  </a:cubicBezTo>
                  <a:lnTo>
                    <a:pt x="1299780" y="556940"/>
                  </a:lnTo>
                  <a:close/>
                </a:path>
              </a:pathLst>
            </a:custGeom>
            <a:grpFill/>
            <a:ln w="361" cap="flat">
              <a:noFill/>
              <a:prstDash val="solid"/>
              <a:miter/>
            </a:ln>
          </p:spPr>
          <p:txBody>
            <a:bodyPr rtlCol="0" anchor="ctr"/>
            <a:lstStyle/>
            <a:p>
              <a:endParaRPr lang="fi-FI"/>
            </a:p>
          </p:txBody>
        </p:sp>
        <p:sp>
          <p:nvSpPr>
            <p:cNvPr id="30" name="Vapaamuotoinen: Muoto 29">
              <a:extLst>
                <a:ext uri="{FF2B5EF4-FFF2-40B4-BE49-F238E27FC236}">
                  <a16:creationId xmlns:a16="http://schemas.microsoft.com/office/drawing/2014/main" id="{D7AB2D5D-4ABB-E393-8EB3-2D22876C652D}"/>
                </a:ext>
                <a:ext uri="{C183D7F6-B498-43B3-948B-1728B52AA6E4}">
                  <adec:decorative xmlns:adec="http://schemas.microsoft.com/office/drawing/2017/decorative" val="1"/>
                </a:ext>
              </a:extLst>
            </p:cNvPr>
            <p:cNvSpPr/>
            <p:nvPr/>
          </p:nvSpPr>
          <p:spPr>
            <a:xfrm>
              <a:off x="904899" y="408156"/>
              <a:ext cx="79764" cy="84141"/>
            </a:xfrm>
            <a:custGeom>
              <a:avLst/>
              <a:gdLst>
                <a:gd name="connsiteX0" fmla="*/ 1354644 w 1429180"/>
                <a:gd name="connsiteY0" fmla="*/ 379697 h 1507609"/>
                <a:gd name="connsiteX1" fmla="*/ 1429181 w 1429180"/>
                <a:gd name="connsiteY1" fmla="*/ 736974 h 1507609"/>
                <a:gd name="connsiteX2" fmla="*/ 1429181 w 1429180"/>
                <a:gd name="connsiteY2" fmla="*/ 849441 h 1507609"/>
                <a:gd name="connsiteX3" fmla="*/ 362944 w 1429180"/>
                <a:gd name="connsiteY3" fmla="*/ 849441 h 1507609"/>
                <a:gd name="connsiteX4" fmla="*/ 521870 w 1429180"/>
                <a:gd name="connsiteY4" fmla="*/ 1102634 h 1507609"/>
                <a:gd name="connsiteX5" fmla="*/ 815889 w 1429180"/>
                <a:gd name="connsiteY5" fmla="*/ 1181345 h 1507609"/>
                <a:gd name="connsiteX6" fmla="*/ 1156296 w 1429180"/>
                <a:gd name="connsiteY6" fmla="*/ 1116642 h 1507609"/>
                <a:gd name="connsiteX7" fmla="*/ 1341989 w 1429180"/>
                <a:gd name="connsiteY7" fmla="*/ 956309 h 1507609"/>
                <a:gd name="connsiteX8" fmla="*/ 1305395 w 1429180"/>
                <a:gd name="connsiteY8" fmla="*/ 1276974 h 1507609"/>
                <a:gd name="connsiteX9" fmla="*/ 1249150 w 1429180"/>
                <a:gd name="connsiteY9" fmla="*/ 1386673 h 1507609"/>
                <a:gd name="connsiteX10" fmla="*/ 1077514 w 1429180"/>
                <a:gd name="connsiteY10" fmla="*/ 1472473 h 1507609"/>
                <a:gd name="connsiteX11" fmla="*/ 793381 w 1429180"/>
                <a:gd name="connsiteY11" fmla="*/ 1507610 h 1507609"/>
                <a:gd name="connsiteX12" fmla="*/ 364310 w 1429180"/>
                <a:gd name="connsiteY12" fmla="*/ 1406381 h 1507609"/>
                <a:gd name="connsiteX13" fmla="*/ 92839 w 1429180"/>
                <a:gd name="connsiteY13" fmla="*/ 1133556 h 1507609"/>
                <a:gd name="connsiteX14" fmla="*/ 0 w 1429180"/>
                <a:gd name="connsiteY14" fmla="*/ 753812 h 1507609"/>
                <a:gd name="connsiteX15" fmla="*/ 95660 w 1429180"/>
                <a:gd name="connsiteY15" fmla="*/ 357216 h 1507609"/>
                <a:gd name="connsiteX16" fmla="*/ 360124 w 1429180"/>
                <a:gd name="connsiteY16" fmla="*/ 92810 h 1507609"/>
                <a:gd name="connsiteX17" fmla="*/ 742711 w 1429180"/>
                <a:gd name="connsiteY17" fmla="*/ 0 h 1507609"/>
                <a:gd name="connsiteX18" fmla="*/ 1126767 w 1429180"/>
                <a:gd name="connsiteY18" fmla="*/ 105458 h 1507609"/>
                <a:gd name="connsiteX19" fmla="*/ 1354644 w 1429180"/>
                <a:gd name="connsiteY19" fmla="*/ 379693 h 1507609"/>
                <a:gd name="connsiteX20" fmla="*/ 1069086 w 1429180"/>
                <a:gd name="connsiteY20" fmla="*/ 579421 h 1507609"/>
                <a:gd name="connsiteX21" fmla="*/ 963606 w 1429180"/>
                <a:gd name="connsiteY21" fmla="*/ 388152 h 1507609"/>
                <a:gd name="connsiteX22" fmla="*/ 742715 w 1429180"/>
                <a:gd name="connsiteY22" fmla="*/ 314990 h 1507609"/>
                <a:gd name="connsiteX23" fmla="*/ 495161 w 1429180"/>
                <a:gd name="connsiteY23" fmla="*/ 386778 h 1507609"/>
                <a:gd name="connsiteX24" fmla="*/ 365739 w 1429180"/>
                <a:gd name="connsiteY24" fmla="*/ 579418 h 1507609"/>
                <a:gd name="connsiteX25" fmla="*/ 1069086 w 1429180"/>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0" h="1507609">
                  <a:moveTo>
                    <a:pt x="1354644" y="379697"/>
                  </a:moveTo>
                  <a:cubicBezTo>
                    <a:pt x="1404297" y="492240"/>
                    <a:pt x="1429181" y="611324"/>
                    <a:pt x="1429181" y="736974"/>
                  </a:cubicBezTo>
                  <a:lnTo>
                    <a:pt x="1429181" y="849441"/>
                  </a:lnTo>
                  <a:lnTo>
                    <a:pt x="362944" y="849441"/>
                  </a:lnTo>
                  <a:cubicBezTo>
                    <a:pt x="387280" y="965753"/>
                    <a:pt x="440301" y="1050157"/>
                    <a:pt x="521870" y="1102634"/>
                  </a:cubicBezTo>
                  <a:cubicBezTo>
                    <a:pt x="603472" y="1155121"/>
                    <a:pt x="701429" y="1181345"/>
                    <a:pt x="815889" y="1181345"/>
                  </a:cubicBezTo>
                  <a:cubicBezTo>
                    <a:pt x="956552" y="1181345"/>
                    <a:pt x="1070035" y="1159809"/>
                    <a:pt x="1156296" y="1116642"/>
                  </a:cubicBezTo>
                  <a:cubicBezTo>
                    <a:pt x="1242557" y="1073565"/>
                    <a:pt x="1304454" y="1020100"/>
                    <a:pt x="1341989" y="956309"/>
                  </a:cubicBezTo>
                  <a:lnTo>
                    <a:pt x="1305395" y="1276974"/>
                  </a:lnTo>
                  <a:cubicBezTo>
                    <a:pt x="1297872" y="1329516"/>
                    <a:pt x="1279115" y="1366048"/>
                    <a:pt x="1249150" y="1386673"/>
                  </a:cubicBezTo>
                  <a:cubicBezTo>
                    <a:pt x="1202216" y="1420443"/>
                    <a:pt x="1145041" y="1449065"/>
                    <a:pt x="1077514" y="1472473"/>
                  </a:cubicBezTo>
                  <a:cubicBezTo>
                    <a:pt x="1009992" y="1495931"/>
                    <a:pt x="915270" y="1507610"/>
                    <a:pt x="793381" y="1507610"/>
                  </a:cubicBezTo>
                  <a:cubicBezTo>
                    <a:pt x="626409" y="1507610"/>
                    <a:pt x="483397" y="1473904"/>
                    <a:pt x="364310" y="1406381"/>
                  </a:cubicBezTo>
                  <a:cubicBezTo>
                    <a:pt x="245202" y="1338883"/>
                    <a:pt x="154736" y="1247953"/>
                    <a:pt x="92839" y="1133556"/>
                  </a:cubicBezTo>
                  <a:cubicBezTo>
                    <a:pt x="30928" y="1019170"/>
                    <a:pt x="0" y="892605"/>
                    <a:pt x="0" y="753812"/>
                  </a:cubicBezTo>
                  <a:cubicBezTo>
                    <a:pt x="0" y="603795"/>
                    <a:pt x="31870" y="471616"/>
                    <a:pt x="95660" y="357216"/>
                  </a:cubicBezTo>
                  <a:cubicBezTo>
                    <a:pt x="159403" y="242844"/>
                    <a:pt x="247593" y="154672"/>
                    <a:pt x="360124" y="92810"/>
                  </a:cubicBezTo>
                  <a:cubicBezTo>
                    <a:pt x="472650" y="30911"/>
                    <a:pt x="600169" y="0"/>
                    <a:pt x="742711" y="0"/>
                  </a:cubicBezTo>
                  <a:cubicBezTo>
                    <a:pt x="896499" y="0"/>
                    <a:pt x="1024525" y="35137"/>
                    <a:pt x="1126767" y="105458"/>
                  </a:cubicBezTo>
                  <a:cubicBezTo>
                    <a:pt x="1228958" y="175801"/>
                    <a:pt x="1304915" y="267226"/>
                    <a:pt x="1354644" y="379693"/>
                  </a:cubicBezTo>
                  <a:close/>
                  <a:moveTo>
                    <a:pt x="1069086" y="579421"/>
                  </a:moveTo>
                  <a:cubicBezTo>
                    <a:pt x="1057831" y="500634"/>
                    <a:pt x="1022661" y="436929"/>
                    <a:pt x="963606" y="388152"/>
                  </a:cubicBezTo>
                  <a:cubicBezTo>
                    <a:pt x="904505" y="339386"/>
                    <a:pt x="830870" y="314990"/>
                    <a:pt x="742715" y="314990"/>
                  </a:cubicBezTo>
                  <a:cubicBezTo>
                    <a:pt x="641455" y="314990"/>
                    <a:pt x="558890" y="338913"/>
                    <a:pt x="495161" y="386778"/>
                  </a:cubicBezTo>
                  <a:cubicBezTo>
                    <a:pt x="431382" y="434543"/>
                    <a:pt x="388246" y="498788"/>
                    <a:pt x="365739" y="579418"/>
                  </a:cubicBezTo>
                  <a:lnTo>
                    <a:pt x="1069086" y="579418"/>
                  </a:lnTo>
                  <a:close/>
                </a:path>
              </a:pathLst>
            </a:custGeom>
            <a:grpFill/>
            <a:ln w="361" cap="flat">
              <a:noFill/>
              <a:prstDash val="solid"/>
              <a:miter/>
            </a:ln>
          </p:spPr>
          <p:txBody>
            <a:bodyPr rtlCol="0" anchor="ctr"/>
            <a:lstStyle/>
            <a:p>
              <a:endParaRPr lang="fi-FI"/>
            </a:p>
          </p:txBody>
        </p:sp>
        <p:sp>
          <p:nvSpPr>
            <p:cNvPr id="31" name="Vapaamuotoinen: Muoto 30">
              <a:extLst>
                <a:ext uri="{FF2B5EF4-FFF2-40B4-BE49-F238E27FC236}">
                  <a16:creationId xmlns:a16="http://schemas.microsoft.com/office/drawing/2014/main" id="{9FB67E4A-D4D5-9A45-9F2F-A4457465A4BE}"/>
                </a:ext>
                <a:ext uri="{C183D7F6-B498-43B3-948B-1728B52AA6E4}">
                  <adec:decorative xmlns:adec="http://schemas.microsoft.com/office/drawing/2017/decorative" val="1"/>
                </a:ext>
              </a:extLst>
            </p:cNvPr>
            <p:cNvSpPr/>
            <p:nvPr/>
          </p:nvSpPr>
          <p:spPr>
            <a:xfrm>
              <a:off x="995966" y="408156"/>
              <a:ext cx="61552" cy="81315"/>
            </a:xfrm>
            <a:custGeom>
              <a:avLst/>
              <a:gdLst>
                <a:gd name="connsiteX0" fmla="*/ 1064867 w 1102870"/>
                <a:gd name="connsiteY0" fmla="*/ 109662 h 1456986"/>
                <a:gd name="connsiteX1" fmla="*/ 1029694 w 1102870"/>
                <a:gd name="connsiteY1" fmla="*/ 73115 h 1456986"/>
                <a:gd name="connsiteX2" fmla="*/ 776500 w 1102870"/>
                <a:gd name="connsiteY2" fmla="*/ 0 h 1456986"/>
                <a:gd name="connsiteX3" fmla="*/ 505018 w 1102870"/>
                <a:gd name="connsiteY3" fmla="*/ 87196 h 1456986"/>
                <a:gd name="connsiteX4" fmla="*/ 348879 w 1102870"/>
                <a:gd name="connsiteY4" fmla="*/ 323445 h 1456986"/>
                <a:gd name="connsiteX5" fmla="*/ 360120 w 1102870"/>
                <a:gd name="connsiteY5" fmla="*/ 50620 h 1456986"/>
                <a:gd name="connsiteX6" fmla="*/ 0 w 1102870"/>
                <a:gd name="connsiteY6" fmla="*/ 50620 h 1456986"/>
                <a:gd name="connsiteX7" fmla="*/ 11266 w 1102870"/>
                <a:gd name="connsiteY7" fmla="*/ 753808 h 1456986"/>
                <a:gd name="connsiteX8" fmla="*/ 0 w 1102870"/>
                <a:gd name="connsiteY8" fmla="*/ 1456986 h 1456986"/>
                <a:gd name="connsiteX9" fmla="*/ 360120 w 1102870"/>
                <a:gd name="connsiteY9" fmla="*/ 1456986 h 1456986"/>
                <a:gd name="connsiteX10" fmla="*/ 348879 w 1102870"/>
                <a:gd name="connsiteY10" fmla="*/ 753808 h 1456986"/>
                <a:gd name="connsiteX11" fmla="*/ 348879 w 1102870"/>
                <a:gd name="connsiteY11" fmla="*/ 660963 h 1456986"/>
                <a:gd name="connsiteX12" fmla="*/ 482521 w 1102870"/>
                <a:gd name="connsiteY12" fmla="*/ 445781 h 1456986"/>
                <a:gd name="connsiteX13" fmla="*/ 720240 w 1102870"/>
                <a:gd name="connsiteY13" fmla="*/ 371310 h 1456986"/>
                <a:gd name="connsiteX14" fmla="*/ 957973 w 1102870"/>
                <a:gd name="connsiteY14" fmla="*/ 440178 h 1456986"/>
                <a:gd name="connsiteX15" fmla="*/ 1102871 w 1102870"/>
                <a:gd name="connsiteY15" fmla="*/ 630041 h 1456986"/>
                <a:gd name="connsiteX16" fmla="*/ 1080360 w 1102870"/>
                <a:gd name="connsiteY16" fmla="*/ 157513 h 1456986"/>
                <a:gd name="connsiteX17" fmla="*/ 1064867 w 1102870"/>
                <a:gd name="connsiteY17" fmla="*/ 109659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02870" h="1456986">
                  <a:moveTo>
                    <a:pt x="1064867" y="109662"/>
                  </a:moveTo>
                  <a:cubicBezTo>
                    <a:pt x="1056431" y="98438"/>
                    <a:pt x="1044693" y="86269"/>
                    <a:pt x="1029694" y="73115"/>
                  </a:cubicBezTo>
                  <a:cubicBezTo>
                    <a:pt x="967833" y="24374"/>
                    <a:pt x="883415" y="0"/>
                    <a:pt x="776500" y="0"/>
                  </a:cubicBezTo>
                  <a:cubicBezTo>
                    <a:pt x="671442" y="0"/>
                    <a:pt x="580975" y="29094"/>
                    <a:pt x="505018" y="87196"/>
                  </a:cubicBezTo>
                  <a:cubicBezTo>
                    <a:pt x="429085" y="145347"/>
                    <a:pt x="377005" y="224059"/>
                    <a:pt x="348879" y="323445"/>
                  </a:cubicBezTo>
                  <a:lnTo>
                    <a:pt x="360120" y="50620"/>
                  </a:lnTo>
                  <a:lnTo>
                    <a:pt x="0" y="50620"/>
                  </a:lnTo>
                  <a:cubicBezTo>
                    <a:pt x="7472" y="230610"/>
                    <a:pt x="11266" y="465082"/>
                    <a:pt x="11266" y="753808"/>
                  </a:cubicBezTo>
                  <a:cubicBezTo>
                    <a:pt x="11266" y="1042614"/>
                    <a:pt x="7472" y="1276971"/>
                    <a:pt x="0" y="1456986"/>
                  </a:cubicBezTo>
                  <a:lnTo>
                    <a:pt x="360120" y="1456986"/>
                  </a:lnTo>
                  <a:cubicBezTo>
                    <a:pt x="352612" y="1323895"/>
                    <a:pt x="348879" y="1089488"/>
                    <a:pt x="348879" y="753808"/>
                  </a:cubicBezTo>
                  <a:lnTo>
                    <a:pt x="348879" y="660963"/>
                  </a:lnTo>
                  <a:cubicBezTo>
                    <a:pt x="375134" y="567267"/>
                    <a:pt x="419647" y="495536"/>
                    <a:pt x="482521" y="445781"/>
                  </a:cubicBezTo>
                  <a:cubicBezTo>
                    <a:pt x="545333" y="396153"/>
                    <a:pt x="624595" y="371310"/>
                    <a:pt x="720240" y="371310"/>
                  </a:cubicBezTo>
                  <a:cubicBezTo>
                    <a:pt x="814006" y="371310"/>
                    <a:pt x="893271" y="394246"/>
                    <a:pt x="957973" y="440178"/>
                  </a:cubicBezTo>
                  <a:cubicBezTo>
                    <a:pt x="1022679" y="486164"/>
                    <a:pt x="1070936" y="549458"/>
                    <a:pt x="1102871" y="630041"/>
                  </a:cubicBezTo>
                  <a:lnTo>
                    <a:pt x="1080360" y="157513"/>
                  </a:lnTo>
                  <a:cubicBezTo>
                    <a:pt x="1078456" y="136903"/>
                    <a:pt x="1073313" y="120926"/>
                    <a:pt x="1064867" y="109659"/>
                  </a:cubicBezTo>
                  <a:close/>
                </a:path>
              </a:pathLst>
            </a:custGeom>
            <a:grpFill/>
            <a:ln w="361" cap="flat">
              <a:noFill/>
              <a:prstDash val="solid"/>
              <a:miter/>
            </a:ln>
          </p:spPr>
          <p:txBody>
            <a:bodyPr rtlCol="0" anchor="ctr"/>
            <a:lstStyle/>
            <a:p>
              <a:endParaRPr lang="fi-FI"/>
            </a:p>
          </p:txBody>
        </p:sp>
        <p:sp>
          <p:nvSpPr>
            <p:cNvPr id="32" name="Vapaamuotoinen: Muoto 31">
              <a:extLst>
                <a:ext uri="{FF2B5EF4-FFF2-40B4-BE49-F238E27FC236}">
                  <a16:creationId xmlns:a16="http://schemas.microsoft.com/office/drawing/2014/main" id="{53886A9A-DD2E-CF43-2483-65F5408C3DA2}"/>
                </a:ext>
                <a:ext uri="{C183D7F6-B498-43B3-948B-1728B52AA6E4}">
                  <adec:decorative xmlns:adec="http://schemas.microsoft.com/office/drawing/2017/decorative" val="1"/>
                </a:ext>
              </a:extLst>
            </p:cNvPr>
            <p:cNvSpPr/>
            <p:nvPr/>
          </p:nvSpPr>
          <p:spPr>
            <a:xfrm>
              <a:off x="1064619" y="408361"/>
              <a:ext cx="77748" cy="110753"/>
            </a:xfrm>
            <a:custGeom>
              <a:avLst/>
              <a:gdLst>
                <a:gd name="connsiteX0" fmla="*/ 1393056 w 1393067"/>
                <a:gd name="connsiteY0" fmla="*/ 47122 h 1984442"/>
                <a:gd name="connsiteX1" fmla="*/ 1382590 w 1393067"/>
                <a:gd name="connsiteY1" fmla="*/ 701631 h 1984442"/>
                <a:gd name="connsiteX2" fmla="*/ 1385208 w 1393067"/>
                <a:gd name="connsiteY2" fmla="*/ 1120518 h 1984442"/>
                <a:gd name="connsiteX3" fmla="*/ 1387827 w 1393067"/>
                <a:gd name="connsiteY3" fmla="*/ 1230429 h 1984442"/>
                <a:gd name="connsiteX4" fmla="*/ 1204518 w 1393067"/>
                <a:gd name="connsiteY4" fmla="*/ 1794620 h 1984442"/>
                <a:gd name="connsiteX5" fmla="*/ 696547 w 1393067"/>
                <a:gd name="connsiteY5" fmla="*/ 1984443 h 1984442"/>
                <a:gd name="connsiteX6" fmla="*/ 420275 w 1393067"/>
                <a:gd name="connsiteY6" fmla="*/ 1945213 h 1984442"/>
                <a:gd name="connsiteX7" fmla="*/ 230438 w 1393067"/>
                <a:gd name="connsiteY7" fmla="*/ 1853561 h 1984442"/>
                <a:gd name="connsiteX8" fmla="*/ 193768 w 1393067"/>
                <a:gd name="connsiteY8" fmla="*/ 1812947 h 1984442"/>
                <a:gd name="connsiteX9" fmla="*/ 178055 w 1393067"/>
                <a:gd name="connsiteY9" fmla="*/ 1754096 h 1984442"/>
                <a:gd name="connsiteX10" fmla="*/ 136153 w 1393067"/>
                <a:gd name="connsiteY10" fmla="*/ 1371853 h 1984442"/>
                <a:gd name="connsiteX11" fmla="*/ 360041 w 1393067"/>
                <a:gd name="connsiteY11" fmla="*/ 1590464 h 1984442"/>
                <a:gd name="connsiteX12" fmla="*/ 665098 w 1393067"/>
                <a:gd name="connsiteY12" fmla="*/ 1670308 h 1984442"/>
                <a:gd name="connsiteX13" fmla="*/ 963614 w 1393067"/>
                <a:gd name="connsiteY13" fmla="*/ 1566858 h 1984442"/>
                <a:gd name="connsiteX14" fmla="*/ 1068380 w 1393067"/>
                <a:gd name="connsiteY14" fmla="*/ 1261874 h 1984442"/>
                <a:gd name="connsiteX15" fmla="*/ 1068380 w 1393067"/>
                <a:gd name="connsiteY15" fmla="*/ 1136199 h 1984442"/>
                <a:gd name="connsiteX16" fmla="*/ 913871 w 1393067"/>
                <a:gd name="connsiteY16" fmla="*/ 1315555 h 1984442"/>
                <a:gd name="connsiteX17" fmla="*/ 644167 w 1393067"/>
                <a:gd name="connsiteY17" fmla="*/ 1382302 h 1984442"/>
                <a:gd name="connsiteX18" fmla="*/ 311621 w 1393067"/>
                <a:gd name="connsiteY18" fmla="*/ 1297231 h 1984442"/>
                <a:gd name="connsiteX19" fmla="*/ 82475 w 1393067"/>
                <a:gd name="connsiteY19" fmla="*/ 1053712 h 1984442"/>
                <a:gd name="connsiteX20" fmla="*/ 0 w 1393067"/>
                <a:gd name="connsiteY20" fmla="*/ 688510 h 1984442"/>
                <a:gd name="connsiteX21" fmla="*/ 85093 w 1393067"/>
                <a:gd name="connsiteY21" fmla="*/ 329849 h 1984442"/>
                <a:gd name="connsiteX22" fmla="*/ 316843 w 1393067"/>
                <a:gd name="connsiteY22" fmla="*/ 86384 h 1984442"/>
                <a:gd name="connsiteX23" fmla="*/ 644171 w 1393067"/>
                <a:gd name="connsiteY23" fmla="*/ 0 h 1984442"/>
                <a:gd name="connsiteX24" fmla="*/ 917813 w 1393067"/>
                <a:gd name="connsiteY24" fmla="*/ 64119 h 1984442"/>
                <a:gd name="connsiteX25" fmla="*/ 1068387 w 1393067"/>
                <a:gd name="connsiteY25" fmla="*/ 235604 h 1984442"/>
                <a:gd name="connsiteX26" fmla="*/ 1063140 w 1393067"/>
                <a:gd name="connsiteY26" fmla="*/ 47119 h 1984442"/>
                <a:gd name="connsiteX27" fmla="*/ 1393067 w 1393067"/>
                <a:gd name="connsiteY27" fmla="*/ 47119 h 1984442"/>
                <a:gd name="connsiteX28" fmla="*/ 1064654 w 1393067"/>
                <a:gd name="connsiteY28" fmla="*/ 688514 h 1984442"/>
                <a:gd name="connsiteX29" fmla="*/ 962248 w 1393067"/>
                <a:gd name="connsiteY29" fmla="*/ 407320 h 1984442"/>
                <a:gd name="connsiteX30" fmla="*/ 696542 w 1393067"/>
                <a:gd name="connsiteY30" fmla="*/ 297138 h 1984442"/>
                <a:gd name="connsiteX31" fmla="*/ 430827 w 1393067"/>
                <a:gd name="connsiteY31" fmla="*/ 407320 h 1984442"/>
                <a:gd name="connsiteX32" fmla="*/ 328420 w 1393067"/>
                <a:gd name="connsiteY32" fmla="*/ 688514 h 1984442"/>
                <a:gd name="connsiteX33" fmla="*/ 430827 w 1393067"/>
                <a:gd name="connsiteY33" fmla="*/ 969733 h 1984442"/>
                <a:gd name="connsiteX34" fmla="*/ 696542 w 1393067"/>
                <a:gd name="connsiteY34" fmla="*/ 1079915 h 1984442"/>
                <a:gd name="connsiteX35" fmla="*/ 962248 w 1393067"/>
                <a:gd name="connsiteY35" fmla="*/ 969733 h 1984442"/>
                <a:gd name="connsiteX36" fmla="*/ 1064654 w 1393067"/>
                <a:gd name="connsiteY36" fmla="*/ 688514 h 1984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393067" h="1984442">
                  <a:moveTo>
                    <a:pt x="1393056" y="47122"/>
                  </a:moveTo>
                  <a:cubicBezTo>
                    <a:pt x="1386071" y="209423"/>
                    <a:pt x="1382590" y="427638"/>
                    <a:pt x="1382590" y="701631"/>
                  </a:cubicBezTo>
                  <a:lnTo>
                    <a:pt x="1385208" y="1120518"/>
                  </a:lnTo>
                  <a:cubicBezTo>
                    <a:pt x="1386947" y="1153661"/>
                    <a:pt x="1387827" y="1190327"/>
                    <a:pt x="1387827" y="1230429"/>
                  </a:cubicBezTo>
                  <a:cubicBezTo>
                    <a:pt x="1387827" y="1480066"/>
                    <a:pt x="1326702" y="1668087"/>
                    <a:pt x="1204518" y="1794620"/>
                  </a:cubicBezTo>
                  <a:cubicBezTo>
                    <a:pt x="1082322" y="1921149"/>
                    <a:pt x="912951" y="1984443"/>
                    <a:pt x="696547" y="1984443"/>
                  </a:cubicBezTo>
                  <a:cubicBezTo>
                    <a:pt x="593494" y="1984443"/>
                    <a:pt x="501465" y="1971340"/>
                    <a:pt x="420275" y="1945213"/>
                  </a:cubicBezTo>
                  <a:cubicBezTo>
                    <a:pt x="339081" y="1918989"/>
                    <a:pt x="275814" y="1888431"/>
                    <a:pt x="230438" y="1853561"/>
                  </a:cubicBezTo>
                  <a:cubicBezTo>
                    <a:pt x="214714" y="1841316"/>
                    <a:pt x="202492" y="1827766"/>
                    <a:pt x="193768" y="1812947"/>
                  </a:cubicBezTo>
                  <a:cubicBezTo>
                    <a:pt x="185016" y="1798117"/>
                    <a:pt x="179768" y="1778517"/>
                    <a:pt x="178055" y="1754096"/>
                  </a:cubicBezTo>
                  <a:lnTo>
                    <a:pt x="136153" y="1371853"/>
                  </a:lnTo>
                  <a:cubicBezTo>
                    <a:pt x="190274" y="1464306"/>
                    <a:pt x="264901" y="1537216"/>
                    <a:pt x="360041" y="1590464"/>
                  </a:cubicBezTo>
                  <a:cubicBezTo>
                    <a:pt x="455181" y="1643662"/>
                    <a:pt x="556852" y="1670308"/>
                    <a:pt x="665098" y="1670308"/>
                  </a:cubicBezTo>
                  <a:cubicBezTo>
                    <a:pt x="794283" y="1670308"/>
                    <a:pt x="893787" y="1635802"/>
                    <a:pt x="963614" y="1566858"/>
                  </a:cubicBezTo>
                  <a:cubicBezTo>
                    <a:pt x="1033437" y="1497910"/>
                    <a:pt x="1068380" y="1396278"/>
                    <a:pt x="1068380" y="1261874"/>
                  </a:cubicBezTo>
                  <a:lnTo>
                    <a:pt x="1068380" y="1136199"/>
                  </a:lnTo>
                  <a:cubicBezTo>
                    <a:pt x="1036953" y="1211254"/>
                    <a:pt x="985433" y="1271043"/>
                    <a:pt x="913871" y="1315555"/>
                  </a:cubicBezTo>
                  <a:cubicBezTo>
                    <a:pt x="842270" y="1360041"/>
                    <a:pt x="752402" y="1382302"/>
                    <a:pt x="644167" y="1382302"/>
                  </a:cubicBezTo>
                  <a:cubicBezTo>
                    <a:pt x="520190" y="1382302"/>
                    <a:pt x="409351" y="1353959"/>
                    <a:pt x="311621" y="1297231"/>
                  </a:cubicBezTo>
                  <a:cubicBezTo>
                    <a:pt x="213827" y="1240510"/>
                    <a:pt x="137473" y="1159401"/>
                    <a:pt x="82475" y="1053712"/>
                  </a:cubicBezTo>
                  <a:cubicBezTo>
                    <a:pt x="27499" y="948167"/>
                    <a:pt x="0" y="826441"/>
                    <a:pt x="0" y="688510"/>
                  </a:cubicBezTo>
                  <a:cubicBezTo>
                    <a:pt x="0" y="554174"/>
                    <a:pt x="28376" y="434596"/>
                    <a:pt x="85093" y="329849"/>
                  </a:cubicBezTo>
                  <a:cubicBezTo>
                    <a:pt x="141821" y="225151"/>
                    <a:pt x="219064" y="143977"/>
                    <a:pt x="316843" y="86384"/>
                  </a:cubicBezTo>
                  <a:cubicBezTo>
                    <a:pt x="414588" y="28780"/>
                    <a:pt x="523738" y="0"/>
                    <a:pt x="644171" y="0"/>
                  </a:cubicBezTo>
                  <a:cubicBezTo>
                    <a:pt x="752406" y="0"/>
                    <a:pt x="843593" y="21374"/>
                    <a:pt x="917813" y="64119"/>
                  </a:cubicBezTo>
                  <a:cubicBezTo>
                    <a:pt x="991996" y="106933"/>
                    <a:pt x="1042194" y="164082"/>
                    <a:pt x="1068387" y="235604"/>
                  </a:cubicBezTo>
                  <a:lnTo>
                    <a:pt x="1063140" y="47119"/>
                  </a:lnTo>
                  <a:lnTo>
                    <a:pt x="1393067" y="47119"/>
                  </a:lnTo>
                  <a:close/>
                  <a:moveTo>
                    <a:pt x="1064654" y="688514"/>
                  </a:moveTo>
                  <a:cubicBezTo>
                    <a:pt x="1064654" y="574460"/>
                    <a:pt x="1030509" y="480799"/>
                    <a:pt x="962248" y="407320"/>
                  </a:cubicBezTo>
                  <a:cubicBezTo>
                    <a:pt x="894635" y="334651"/>
                    <a:pt x="804320" y="297138"/>
                    <a:pt x="696542" y="297138"/>
                  </a:cubicBezTo>
                  <a:cubicBezTo>
                    <a:pt x="587634" y="297138"/>
                    <a:pt x="499075" y="333930"/>
                    <a:pt x="430827" y="407320"/>
                  </a:cubicBezTo>
                  <a:cubicBezTo>
                    <a:pt x="362512" y="480799"/>
                    <a:pt x="328420" y="574460"/>
                    <a:pt x="328420" y="688514"/>
                  </a:cubicBezTo>
                  <a:cubicBezTo>
                    <a:pt x="328420" y="802593"/>
                    <a:pt x="362512" y="896318"/>
                    <a:pt x="430827" y="969733"/>
                  </a:cubicBezTo>
                  <a:cubicBezTo>
                    <a:pt x="499075" y="1043173"/>
                    <a:pt x="587634" y="1079915"/>
                    <a:pt x="696542" y="1079915"/>
                  </a:cubicBezTo>
                  <a:cubicBezTo>
                    <a:pt x="805416" y="1079915"/>
                    <a:pt x="893946" y="1043173"/>
                    <a:pt x="962248" y="969733"/>
                  </a:cubicBezTo>
                  <a:cubicBezTo>
                    <a:pt x="1030509" y="896318"/>
                    <a:pt x="1064654" y="802593"/>
                    <a:pt x="1064654" y="688514"/>
                  </a:cubicBezTo>
                  <a:close/>
                </a:path>
              </a:pathLst>
            </a:custGeom>
            <a:grpFill/>
            <a:ln w="361" cap="flat">
              <a:noFill/>
              <a:prstDash val="solid"/>
              <a:miter/>
            </a:ln>
          </p:spPr>
          <p:txBody>
            <a:bodyPr rtlCol="0" anchor="ctr"/>
            <a:lstStyle/>
            <a:p>
              <a:endParaRPr lang="fi-FI"/>
            </a:p>
          </p:txBody>
        </p:sp>
        <p:sp>
          <p:nvSpPr>
            <p:cNvPr id="33" name="Vapaamuotoinen: Muoto 32">
              <a:extLst>
                <a:ext uri="{FF2B5EF4-FFF2-40B4-BE49-F238E27FC236}">
                  <a16:creationId xmlns:a16="http://schemas.microsoft.com/office/drawing/2014/main" id="{A893F5E1-1D39-6EF8-B7DF-98A605D93D65}"/>
                </a:ext>
                <a:ext uri="{C183D7F6-B498-43B3-948B-1728B52AA6E4}">
                  <adec:decorative xmlns:adec="http://schemas.microsoft.com/office/drawing/2017/decorative" val="1"/>
                </a:ext>
              </a:extLst>
            </p:cNvPr>
            <p:cNvSpPr/>
            <p:nvPr/>
          </p:nvSpPr>
          <p:spPr>
            <a:xfrm>
              <a:off x="1157279" y="410982"/>
              <a:ext cx="20098" cy="78490"/>
            </a:xfrm>
            <a:custGeom>
              <a:avLst/>
              <a:gdLst>
                <a:gd name="connsiteX0" fmla="*/ 0 w 360119"/>
                <a:gd name="connsiteY0" fmla="*/ 0 h 1406366"/>
                <a:gd name="connsiteX1" fmla="*/ 11266 w 360119"/>
                <a:gd name="connsiteY1" fmla="*/ 703189 h 1406366"/>
                <a:gd name="connsiteX2" fmla="*/ 0 w 360119"/>
                <a:gd name="connsiteY2" fmla="*/ 1406367 h 1406366"/>
                <a:gd name="connsiteX3" fmla="*/ 360119 w 360119"/>
                <a:gd name="connsiteY3" fmla="*/ 1406367 h 1406366"/>
                <a:gd name="connsiteX4" fmla="*/ 348878 w 360119"/>
                <a:gd name="connsiteY4" fmla="*/ 703189 h 1406366"/>
                <a:gd name="connsiteX5" fmla="*/ 360119 w 360119"/>
                <a:gd name="connsiteY5" fmla="*/ 0 h 1406366"/>
                <a:gd name="connsiteX6" fmla="*/ 0 w 360119"/>
                <a:gd name="connsiteY6" fmla="*/ 0 h 140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119" h="1406366">
                  <a:moveTo>
                    <a:pt x="0" y="0"/>
                  </a:moveTo>
                  <a:cubicBezTo>
                    <a:pt x="7483" y="179991"/>
                    <a:pt x="11266" y="414463"/>
                    <a:pt x="11266" y="703189"/>
                  </a:cubicBezTo>
                  <a:cubicBezTo>
                    <a:pt x="11266" y="993858"/>
                    <a:pt x="7483" y="1228269"/>
                    <a:pt x="0" y="1406367"/>
                  </a:cubicBezTo>
                  <a:lnTo>
                    <a:pt x="360119" y="1406367"/>
                  </a:lnTo>
                  <a:cubicBezTo>
                    <a:pt x="352612" y="1233883"/>
                    <a:pt x="348878" y="999537"/>
                    <a:pt x="348878" y="703189"/>
                  </a:cubicBezTo>
                  <a:cubicBezTo>
                    <a:pt x="348878" y="414463"/>
                    <a:pt x="352612" y="179991"/>
                    <a:pt x="360119" y="0"/>
                  </a:cubicBezTo>
                  <a:lnTo>
                    <a:pt x="0" y="0"/>
                  </a:lnTo>
                  <a:close/>
                </a:path>
              </a:pathLst>
            </a:custGeom>
            <a:grpFill/>
            <a:ln w="361" cap="flat">
              <a:noFill/>
              <a:prstDash val="solid"/>
              <a:miter/>
            </a:ln>
          </p:spPr>
          <p:txBody>
            <a:bodyPr rtlCol="0" anchor="ctr"/>
            <a:lstStyle/>
            <a:p>
              <a:endParaRPr lang="fi-FI"/>
            </a:p>
          </p:txBody>
        </p:sp>
        <p:sp>
          <p:nvSpPr>
            <p:cNvPr id="34" name="Vapaamuotoinen: Muoto 33">
              <a:extLst>
                <a:ext uri="{FF2B5EF4-FFF2-40B4-BE49-F238E27FC236}">
                  <a16:creationId xmlns:a16="http://schemas.microsoft.com/office/drawing/2014/main" id="{01B5E901-4F0F-9E80-0BE1-9B68DE47300B}"/>
                </a:ext>
                <a:ext uri="{C183D7F6-B498-43B3-948B-1728B52AA6E4}">
                  <adec:decorative xmlns:adec="http://schemas.microsoft.com/office/drawing/2017/decorative" val="1"/>
                </a:ext>
              </a:extLst>
            </p:cNvPr>
            <p:cNvSpPr/>
            <p:nvPr/>
          </p:nvSpPr>
          <p:spPr>
            <a:xfrm>
              <a:off x="1051552" y="298322"/>
              <a:ext cx="70344" cy="84143"/>
            </a:xfrm>
            <a:custGeom>
              <a:avLst/>
              <a:gdLst>
                <a:gd name="connsiteX0" fmla="*/ 483903 w 1260405"/>
                <a:gd name="connsiteY0" fmla="*/ 1507650 h 1507649"/>
                <a:gd name="connsiteX1" fmla="*/ 136444 w 1260405"/>
                <a:gd name="connsiteY1" fmla="*/ 1388097 h 1507649"/>
                <a:gd name="connsiteX2" fmla="*/ 0 w 1260405"/>
                <a:gd name="connsiteY2" fmla="*/ 1074477 h 1507649"/>
                <a:gd name="connsiteX3" fmla="*/ 137858 w 1260405"/>
                <a:gd name="connsiteY3" fmla="*/ 742559 h 1507649"/>
                <a:gd name="connsiteX4" fmla="*/ 506424 w 1260405"/>
                <a:gd name="connsiteY4" fmla="*/ 624427 h 1507649"/>
                <a:gd name="connsiteX5" fmla="*/ 817285 w 1260405"/>
                <a:gd name="connsiteY5" fmla="*/ 596306 h 1507649"/>
                <a:gd name="connsiteX6" fmla="*/ 905897 w 1260405"/>
                <a:gd name="connsiteY6" fmla="*/ 478149 h 1507649"/>
                <a:gd name="connsiteX7" fmla="*/ 838371 w 1260405"/>
                <a:gd name="connsiteY7" fmla="*/ 365656 h 1507649"/>
                <a:gd name="connsiteX8" fmla="*/ 630181 w 1260405"/>
                <a:gd name="connsiteY8" fmla="*/ 320647 h 1507649"/>
                <a:gd name="connsiteX9" fmla="*/ 312271 w 1260405"/>
                <a:gd name="connsiteY9" fmla="*/ 410662 h 1507649"/>
                <a:gd name="connsiteX10" fmla="*/ 56256 w 1260405"/>
                <a:gd name="connsiteY10" fmla="*/ 675057 h 1507649"/>
                <a:gd name="connsiteX11" fmla="*/ 90008 w 1260405"/>
                <a:gd name="connsiteY11" fmla="*/ 286895 h 1507649"/>
                <a:gd name="connsiteX12" fmla="*/ 140693 w 1260405"/>
                <a:gd name="connsiteY12" fmla="*/ 174373 h 1507649"/>
                <a:gd name="connsiteX13" fmla="*/ 351674 w 1260405"/>
                <a:gd name="connsiteY13" fmla="*/ 49210 h 1507649"/>
                <a:gd name="connsiteX14" fmla="*/ 658333 w 1260405"/>
                <a:gd name="connsiteY14" fmla="*/ 0 h 1507649"/>
                <a:gd name="connsiteX15" fmla="*/ 1098616 w 1260405"/>
                <a:gd name="connsiteY15" fmla="*/ 153269 h 1507649"/>
                <a:gd name="connsiteX16" fmla="*/ 1260405 w 1260405"/>
                <a:gd name="connsiteY16" fmla="*/ 601910 h 1507649"/>
                <a:gd name="connsiteX17" fmla="*/ 1257556 w 1260405"/>
                <a:gd name="connsiteY17" fmla="*/ 849438 h 1507649"/>
                <a:gd name="connsiteX18" fmla="*/ 1254751 w 1260405"/>
                <a:gd name="connsiteY18" fmla="*/ 984459 h 1507649"/>
                <a:gd name="connsiteX19" fmla="*/ 1260402 w 1260405"/>
                <a:gd name="connsiteY19" fmla="*/ 1456997 h 1507649"/>
                <a:gd name="connsiteX20" fmla="*/ 911509 w 1260405"/>
                <a:gd name="connsiteY20" fmla="*/ 1456997 h 1507649"/>
                <a:gd name="connsiteX21" fmla="*/ 922775 w 1260405"/>
                <a:gd name="connsiteY21" fmla="*/ 1220737 h 1507649"/>
                <a:gd name="connsiteX22" fmla="*/ 780701 w 1260405"/>
                <a:gd name="connsiteY22" fmla="*/ 1420436 h 1507649"/>
                <a:gd name="connsiteX23" fmla="*/ 483903 w 1260405"/>
                <a:gd name="connsiteY23" fmla="*/ 1507642 h 1507649"/>
                <a:gd name="connsiteX24" fmla="*/ 392448 w 1260405"/>
                <a:gd name="connsiteY24" fmla="*/ 1161193 h 1507649"/>
                <a:gd name="connsiteX25" fmla="*/ 540162 w 1260405"/>
                <a:gd name="connsiteY25" fmla="*/ 1198227 h 1507649"/>
                <a:gd name="connsiteX26" fmla="*/ 828526 w 1260405"/>
                <a:gd name="connsiteY26" fmla="*/ 1085644 h 1507649"/>
                <a:gd name="connsiteX27" fmla="*/ 922775 w 1260405"/>
                <a:gd name="connsiteY27" fmla="*/ 753816 h 1507649"/>
                <a:gd name="connsiteX28" fmla="*/ 790547 w 1260405"/>
                <a:gd name="connsiteY28" fmla="*/ 864924 h 1507649"/>
                <a:gd name="connsiteX29" fmla="*/ 562655 w 1260405"/>
                <a:gd name="connsiteY29" fmla="*/ 896026 h 1507649"/>
                <a:gd name="connsiteX30" fmla="*/ 395279 w 1260405"/>
                <a:gd name="connsiteY30" fmla="*/ 936042 h 1507649"/>
                <a:gd name="connsiteX31" fmla="*/ 337599 w 1260405"/>
                <a:gd name="connsiteY31" fmla="*/ 1050096 h 1507649"/>
                <a:gd name="connsiteX32" fmla="*/ 392448 w 1260405"/>
                <a:gd name="connsiteY32" fmla="*/ 1161193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9">
                  <a:moveTo>
                    <a:pt x="483903" y="1507650"/>
                  </a:moveTo>
                  <a:cubicBezTo>
                    <a:pt x="343235" y="1507650"/>
                    <a:pt x="227394" y="1467800"/>
                    <a:pt x="136444" y="1388097"/>
                  </a:cubicBezTo>
                  <a:cubicBezTo>
                    <a:pt x="45469" y="1308405"/>
                    <a:pt x="0" y="1203877"/>
                    <a:pt x="0" y="1074477"/>
                  </a:cubicBezTo>
                  <a:cubicBezTo>
                    <a:pt x="0" y="931975"/>
                    <a:pt x="45920" y="821324"/>
                    <a:pt x="137858" y="742559"/>
                  </a:cubicBezTo>
                  <a:cubicBezTo>
                    <a:pt x="229720" y="663797"/>
                    <a:pt x="352601" y="624427"/>
                    <a:pt x="506424" y="624427"/>
                  </a:cubicBezTo>
                  <a:cubicBezTo>
                    <a:pt x="654543" y="624427"/>
                    <a:pt x="758194" y="615052"/>
                    <a:pt x="817285" y="596306"/>
                  </a:cubicBezTo>
                  <a:cubicBezTo>
                    <a:pt x="876350" y="577561"/>
                    <a:pt x="905897" y="538194"/>
                    <a:pt x="905897" y="478149"/>
                  </a:cubicBezTo>
                  <a:cubicBezTo>
                    <a:pt x="905897" y="433154"/>
                    <a:pt x="883389" y="395681"/>
                    <a:pt x="838371" y="365656"/>
                  </a:cubicBezTo>
                  <a:cubicBezTo>
                    <a:pt x="793356" y="335672"/>
                    <a:pt x="723966" y="320647"/>
                    <a:pt x="630181" y="320647"/>
                  </a:cubicBezTo>
                  <a:cubicBezTo>
                    <a:pt x="517651" y="320647"/>
                    <a:pt x="411677" y="350661"/>
                    <a:pt x="312271" y="410662"/>
                  </a:cubicBezTo>
                  <a:cubicBezTo>
                    <a:pt x="212824" y="470667"/>
                    <a:pt x="127540" y="558815"/>
                    <a:pt x="56256" y="675057"/>
                  </a:cubicBezTo>
                  <a:lnTo>
                    <a:pt x="90008" y="286895"/>
                  </a:lnTo>
                  <a:cubicBezTo>
                    <a:pt x="93741" y="241900"/>
                    <a:pt x="110637" y="204386"/>
                    <a:pt x="140693" y="174373"/>
                  </a:cubicBezTo>
                  <a:cubicBezTo>
                    <a:pt x="195045" y="123739"/>
                    <a:pt x="265376" y="82036"/>
                    <a:pt x="351674" y="49210"/>
                  </a:cubicBezTo>
                  <a:cubicBezTo>
                    <a:pt x="437910" y="16431"/>
                    <a:pt x="540162" y="0"/>
                    <a:pt x="658333" y="0"/>
                  </a:cubicBezTo>
                  <a:cubicBezTo>
                    <a:pt x="844001" y="0"/>
                    <a:pt x="990759" y="51088"/>
                    <a:pt x="1098616" y="153269"/>
                  </a:cubicBezTo>
                  <a:cubicBezTo>
                    <a:pt x="1206457" y="255515"/>
                    <a:pt x="1260405" y="405012"/>
                    <a:pt x="1260405" y="601910"/>
                  </a:cubicBezTo>
                  <a:lnTo>
                    <a:pt x="1257556" y="849438"/>
                  </a:lnTo>
                  <a:cubicBezTo>
                    <a:pt x="1255667" y="885083"/>
                    <a:pt x="1254751" y="930078"/>
                    <a:pt x="1254751" y="984459"/>
                  </a:cubicBezTo>
                  <a:cubicBezTo>
                    <a:pt x="1254751" y="1181356"/>
                    <a:pt x="1256605" y="1338869"/>
                    <a:pt x="1260402" y="1456997"/>
                  </a:cubicBezTo>
                  <a:lnTo>
                    <a:pt x="911509" y="1456997"/>
                  </a:lnTo>
                  <a:lnTo>
                    <a:pt x="922775" y="1220737"/>
                  </a:lnTo>
                  <a:cubicBezTo>
                    <a:pt x="905893" y="1295752"/>
                    <a:pt x="858505" y="1362324"/>
                    <a:pt x="780701" y="1420436"/>
                  </a:cubicBezTo>
                  <a:cubicBezTo>
                    <a:pt x="702864" y="1478537"/>
                    <a:pt x="603912" y="1507642"/>
                    <a:pt x="483903" y="1507642"/>
                  </a:cubicBezTo>
                  <a:close/>
                  <a:moveTo>
                    <a:pt x="392448" y="1161193"/>
                  </a:moveTo>
                  <a:cubicBezTo>
                    <a:pt x="429045" y="1185917"/>
                    <a:pt x="478251" y="1198227"/>
                    <a:pt x="540162" y="1198227"/>
                  </a:cubicBezTo>
                  <a:cubicBezTo>
                    <a:pt x="669585" y="1196298"/>
                    <a:pt x="765663" y="1158745"/>
                    <a:pt x="828526" y="1085644"/>
                  </a:cubicBezTo>
                  <a:cubicBezTo>
                    <a:pt x="891352" y="1012608"/>
                    <a:pt x="922775" y="901958"/>
                    <a:pt x="922775" y="753816"/>
                  </a:cubicBezTo>
                  <a:cubicBezTo>
                    <a:pt x="890855" y="807140"/>
                    <a:pt x="846832" y="844188"/>
                    <a:pt x="790547" y="864924"/>
                  </a:cubicBezTo>
                  <a:cubicBezTo>
                    <a:pt x="734302" y="885653"/>
                    <a:pt x="658333" y="896026"/>
                    <a:pt x="562655" y="896026"/>
                  </a:cubicBezTo>
                  <a:cubicBezTo>
                    <a:pt x="489539" y="896026"/>
                    <a:pt x="433701" y="909360"/>
                    <a:pt x="395279" y="936042"/>
                  </a:cubicBezTo>
                  <a:cubicBezTo>
                    <a:pt x="356791" y="962698"/>
                    <a:pt x="337599" y="1000745"/>
                    <a:pt x="337599" y="1050096"/>
                  </a:cubicBezTo>
                  <a:cubicBezTo>
                    <a:pt x="337599" y="1099508"/>
                    <a:pt x="355904" y="1136541"/>
                    <a:pt x="392448" y="1161193"/>
                  </a:cubicBezTo>
                  <a:close/>
                </a:path>
              </a:pathLst>
            </a:custGeom>
            <a:grpFill/>
            <a:ln w="361" cap="flat">
              <a:noFill/>
              <a:prstDash val="solid"/>
              <a:miter/>
            </a:ln>
          </p:spPr>
          <p:txBody>
            <a:bodyPr rtlCol="0" anchor="ctr"/>
            <a:lstStyle/>
            <a:p>
              <a:endParaRPr lang="fi-FI"/>
            </a:p>
          </p:txBody>
        </p:sp>
        <p:sp>
          <p:nvSpPr>
            <p:cNvPr id="35" name="Vapaamuotoinen: Muoto 34">
              <a:extLst>
                <a:ext uri="{FF2B5EF4-FFF2-40B4-BE49-F238E27FC236}">
                  <a16:creationId xmlns:a16="http://schemas.microsoft.com/office/drawing/2014/main" id="{42ECB3AF-3EB1-8204-0361-92524FCC1702}"/>
                </a:ext>
                <a:ext uri="{C183D7F6-B498-43B3-948B-1728B52AA6E4}">
                  <adec:decorative xmlns:adec="http://schemas.microsoft.com/office/drawing/2017/decorative" val="1"/>
                </a:ext>
              </a:extLst>
            </p:cNvPr>
            <p:cNvSpPr/>
            <p:nvPr/>
          </p:nvSpPr>
          <p:spPr>
            <a:xfrm>
              <a:off x="1135917" y="298322"/>
              <a:ext cx="70343" cy="84143"/>
            </a:xfrm>
            <a:custGeom>
              <a:avLst/>
              <a:gdLst>
                <a:gd name="connsiteX0" fmla="*/ 911509 w 1260391"/>
                <a:gd name="connsiteY0" fmla="*/ 1457004 h 1507649"/>
                <a:gd name="connsiteX1" fmla="*/ 922779 w 1260391"/>
                <a:gd name="connsiteY1" fmla="*/ 1220744 h 1507649"/>
                <a:gd name="connsiteX2" fmla="*/ 780690 w 1260391"/>
                <a:gd name="connsiteY2" fmla="*/ 1420443 h 1507649"/>
                <a:gd name="connsiteX3" fmla="*/ 483892 w 1260391"/>
                <a:gd name="connsiteY3" fmla="*/ 1507649 h 1507649"/>
                <a:gd name="connsiteX4" fmla="*/ 136445 w 1260391"/>
                <a:gd name="connsiteY4" fmla="*/ 1388097 h 1507649"/>
                <a:gd name="connsiteX5" fmla="*/ 0 w 1260391"/>
                <a:gd name="connsiteY5" fmla="*/ 1074477 h 1507649"/>
                <a:gd name="connsiteX6" fmla="*/ 137859 w 1260391"/>
                <a:gd name="connsiteY6" fmla="*/ 742559 h 1507649"/>
                <a:gd name="connsiteX7" fmla="*/ 506414 w 1260391"/>
                <a:gd name="connsiteY7" fmla="*/ 624427 h 1507649"/>
                <a:gd name="connsiteX8" fmla="*/ 817274 w 1260391"/>
                <a:gd name="connsiteY8" fmla="*/ 596306 h 1507649"/>
                <a:gd name="connsiteX9" fmla="*/ 905886 w 1260391"/>
                <a:gd name="connsiteY9" fmla="*/ 478149 h 1507649"/>
                <a:gd name="connsiteX10" fmla="*/ 838360 w 1260391"/>
                <a:gd name="connsiteY10" fmla="*/ 365656 h 1507649"/>
                <a:gd name="connsiteX11" fmla="*/ 630181 w 1260391"/>
                <a:gd name="connsiteY11" fmla="*/ 320647 h 1507649"/>
                <a:gd name="connsiteX12" fmla="*/ 312257 w 1260391"/>
                <a:gd name="connsiteY12" fmla="*/ 410662 h 1507649"/>
                <a:gd name="connsiteX13" fmla="*/ 56260 w 1260391"/>
                <a:gd name="connsiteY13" fmla="*/ 675057 h 1507649"/>
                <a:gd name="connsiteX14" fmla="*/ 89994 w 1260391"/>
                <a:gd name="connsiteY14" fmla="*/ 286895 h 1507649"/>
                <a:gd name="connsiteX15" fmla="*/ 140678 w 1260391"/>
                <a:gd name="connsiteY15" fmla="*/ 174373 h 1507649"/>
                <a:gd name="connsiteX16" fmla="*/ 351663 w 1260391"/>
                <a:gd name="connsiteY16" fmla="*/ 49210 h 1507649"/>
                <a:gd name="connsiteX17" fmla="*/ 658318 w 1260391"/>
                <a:gd name="connsiteY17" fmla="*/ 0 h 1507649"/>
                <a:gd name="connsiteX18" fmla="*/ 1098619 w 1260391"/>
                <a:gd name="connsiteY18" fmla="*/ 153269 h 1507649"/>
                <a:gd name="connsiteX19" fmla="*/ 1260391 w 1260391"/>
                <a:gd name="connsiteY19" fmla="*/ 601910 h 1507649"/>
                <a:gd name="connsiteX20" fmla="*/ 1257546 w 1260391"/>
                <a:gd name="connsiteY20" fmla="*/ 849438 h 1507649"/>
                <a:gd name="connsiteX21" fmla="*/ 1254751 w 1260391"/>
                <a:gd name="connsiteY21" fmla="*/ 984459 h 1507649"/>
                <a:gd name="connsiteX22" fmla="*/ 1260388 w 1260391"/>
                <a:gd name="connsiteY22" fmla="*/ 1456997 h 1507649"/>
                <a:gd name="connsiteX23" fmla="*/ 911509 w 1260391"/>
                <a:gd name="connsiteY23" fmla="*/ 1456997 h 1507649"/>
                <a:gd name="connsiteX24" fmla="*/ 922779 w 1260391"/>
                <a:gd name="connsiteY24" fmla="*/ 753816 h 1507649"/>
                <a:gd name="connsiteX25" fmla="*/ 790547 w 1260391"/>
                <a:gd name="connsiteY25" fmla="*/ 864924 h 1507649"/>
                <a:gd name="connsiteX26" fmla="*/ 562659 w 1260391"/>
                <a:gd name="connsiteY26" fmla="*/ 896026 h 1507649"/>
                <a:gd name="connsiteX27" fmla="*/ 395265 w 1260391"/>
                <a:gd name="connsiteY27" fmla="*/ 936042 h 1507649"/>
                <a:gd name="connsiteX28" fmla="*/ 337587 w 1260391"/>
                <a:gd name="connsiteY28" fmla="*/ 1050096 h 1507649"/>
                <a:gd name="connsiteX29" fmla="*/ 392448 w 1260391"/>
                <a:gd name="connsiteY29" fmla="*/ 1161193 h 1507649"/>
                <a:gd name="connsiteX30" fmla="*/ 540147 w 1260391"/>
                <a:gd name="connsiteY30" fmla="*/ 1198227 h 1507649"/>
                <a:gd name="connsiteX31" fmla="*/ 828515 w 1260391"/>
                <a:gd name="connsiteY31" fmla="*/ 1085644 h 1507649"/>
                <a:gd name="connsiteX32" fmla="*/ 922779 w 1260391"/>
                <a:gd name="connsiteY32" fmla="*/ 753816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91" h="1507649">
                  <a:moveTo>
                    <a:pt x="911509" y="1457004"/>
                  </a:moveTo>
                  <a:lnTo>
                    <a:pt x="922779" y="1220744"/>
                  </a:lnTo>
                  <a:cubicBezTo>
                    <a:pt x="905883" y="1295760"/>
                    <a:pt x="858491" y="1362331"/>
                    <a:pt x="780690" y="1420443"/>
                  </a:cubicBezTo>
                  <a:cubicBezTo>
                    <a:pt x="702854" y="1478545"/>
                    <a:pt x="603898" y="1507649"/>
                    <a:pt x="483892" y="1507649"/>
                  </a:cubicBezTo>
                  <a:cubicBezTo>
                    <a:pt x="343224" y="1507649"/>
                    <a:pt x="227394" y="1467800"/>
                    <a:pt x="136445" y="1388097"/>
                  </a:cubicBezTo>
                  <a:cubicBezTo>
                    <a:pt x="45445" y="1308405"/>
                    <a:pt x="0" y="1203877"/>
                    <a:pt x="0" y="1074477"/>
                  </a:cubicBezTo>
                  <a:cubicBezTo>
                    <a:pt x="0" y="931975"/>
                    <a:pt x="45935" y="821324"/>
                    <a:pt x="137859" y="742559"/>
                  </a:cubicBezTo>
                  <a:cubicBezTo>
                    <a:pt x="229706" y="663797"/>
                    <a:pt x="352590" y="624427"/>
                    <a:pt x="506414" y="624427"/>
                  </a:cubicBezTo>
                  <a:cubicBezTo>
                    <a:pt x="654543" y="624427"/>
                    <a:pt x="758183" y="615052"/>
                    <a:pt x="817274" y="596306"/>
                  </a:cubicBezTo>
                  <a:cubicBezTo>
                    <a:pt x="876353" y="577561"/>
                    <a:pt x="905886" y="538194"/>
                    <a:pt x="905886" y="478149"/>
                  </a:cubicBezTo>
                  <a:cubicBezTo>
                    <a:pt x="905886" y="433154"/>
                    <a:pt x="883375" y="395681"/>
                    <a:pt x="838360" y="365656"/>
                  </a:cubicBezTo>
                  <a:cubicBezTo>
                    <a:pt x="793342" y="335672"/>
                    <a:pt x="723951" y="320647"/>
                    <a:pt x="630181" y="320647"/>
                  </a:cubicBezTo>
                  <a:cubicBezTo>
                    <a:pt x="517641" y="320647"/>
                    <a:pt x="411666" y="350661"/>
                    <a:pt x="312257" y="410662"/>
                  </a:cubicBezTo>
                  <a:cubicBezTo>
                    <a:pt x="212824" y="470667"/>
                    <a:pt x="127504" y="558815"/>
                    <a:pt x="56260" y="675057"/>
                  </a:cubicBezTo>
                  <a:lnTo>
                    <a:pt x="89994" y="286895"/>
                  </a:lnTo>
                  <a:cubicBezTo>
                    <a:pt x="93742" y="241900"/>
                    <a:pt x="110623" y="204386"/>
                    <a:pt x="140678" y="174373"/>
                  </a:cubicBezTo>
                  <a:cubicBezTo>
                    <a:pt x="195034" y="123739"/>
                    <a:pt x="265366" y="82036"/>
                    <a:pt x="351663" y="49210"/>
                  </a:cubicBezTo>
                  <a:cubicBezTo>
                    <a:pt x="437899" y="16431"/>
                    <a:pt x="540147" y="0"/>
                    <a:pt x="658318" y="0"/>
                  </a:cubicBezTo>
                  <a:cubicBezTo>
                    <a:pt x="843990" y="0"/>
                    <a:pt x="990734" y="51088"/>
                    <a:pt x="1098619" y="153269"/>
                  </a:cubicBezTo>
                  <a:cubicBezTo>
                    <a:pt x="1206447" y="255515"/>
                    <a:pt x="1260391" y="405012"/>
                    <a:pt x="1260391" y="601910"/>
                  </a:cubicBezTo>
                  <a:lnTo>
                    <a:pt x="1257546" y="849438"/>
                  </a:lnTo>
                  <a:cubicBezTo>
                    <a:pt x="1255667" y="885083"/>
                    <a:pt x="1254751" y="930078"/>
                    <a:pt x="1254751" y="984459"/>
                  </a:cubicBezTo>
                  <a:cubicBezTo>
                    <a:pt x="1254751" y="1181356"/>
                    <a:pt x="1256594" y="1338869"/>
                    <a:pt x="1260388" y="1456997"/>
                  </a:cubicBezTo>
                  <a:lnTo>
                    <a:pt x="911509" y="1456997"/>
                  </a:lnTo>
                  <a:close/>
                  <a:moveTo>
                    <a:pt x="922779" y="753816"/>
                  </a:moveTo>
                  <a:cubicBezTo>
                    <a:pt x="890855" y="807140"/>
                    <a:pt x="846818" y="844188"/>
                    <a:pt x="790547" y="864924"/>
                  </a:cubicBezTo>
                  <a:cubicBezTo>
                    <a:pt x="734290" y="885653"/>
                    <a:pt x="658318" y="896026"/>
                    <a:pt x="562659" y="896026"/>
                  </a:cubicBezTo>
                  <a:cubicBezTo>
                    <a:pt x="489503" y="896026"/>
                    <a:pt x="433691" y="909360"/>
                    <a:pt x="395265" y="936042"/>
                  </a:cubicBezTo>
                  <a:cubicBezTo>
                    <a:pt x="356791" y="962698"/>
                    <a:pt x="337587" y="1000745"/>
                    <a:pt x="337587" y="1050096"/>
                  </a:cubicBezTo>
                  <a:cubicBezTo>
                    <a:pt x="337587" y="1099508"/>
                    <a:pt x="355890" y="1136541"/>
                    <a:pt x="392448" y="1161193"/>
                  </a:cubicBezTo>
                  <a:cubicBezTo>
                    <a:pt x="429031" y="1185917"/>
                    <a:pt x="478251" y="1198227"/>
                    <a:pt x="540147" y="1198227"/>
                  </a:cubicBezTo>
                  <a:cubicBezTo>
                    <a:pt x="669574" y="1196298"/>
                    <a:pt x="765663" y="1158745"/>
                    <a:pt x="828515" y="1085644"/>
                  </a:cubicBezTo>
                  <a:cubicBezTo>
                    <a:pt x="891338" y="1012608"/>
                    <a:pt x="922779" y="901958"/>
                    <a:pt x="922779" y="753816"/>
                  </a:cubicBezTo>
                  <a:close/>
                </a:path>
              </a:pathLst>
            </a:custGeom>
            <a:grpFill/>
            <a:ln w="361" cap="flat">
              <a:noFill/>
              <a:prstDash val="solid"/>
              <a:miter/>
            </a:ln>
          </p:spPr>
          <p:txBody>
            <a:bodyPr rtlCol="0" anchor="ctr"/>
            <a:lstStyle/>
            <a:p>
              <a:endParaRPr lang="fi-FI"/>
            </a:p>
          </p:txBody>
        </p:sp>
        <p:sp>
          <p:nvSpPr>
            <p:cNvPr id="36" name="Vapaamuotoinen: Muoto 35">
              <a:extLst>
                <a:ext uri="{FF2B5EF4-FFF2-40B4-BE49-F238E27FC236}">
                  <a16:creationId xmlns:a16="http://schemas.microsoft.com/office/drawing/2014/main" id="{A55EC4E0-16C6-EFAC-250E-F32FED380277}"/>
                </a:ext>
                <a:ext uri="{C183D7F6-B498-43B3-948B-1728B52AA6E4}">
                  <adec:decorative xmlns:adec="http://schemas.microsoft.com/office/drawing/2017/decorative" val="1"/>
                </a:ext>
              </a:extLst>
            </p:cNvPr>
            <p:cNvSpPr/>
            <p:nvPr/>
          </p:nvSpPr>
          <p:spPr>
            <a:xfrm>
              <a:off x="1189938" y="408155"/>
              <a:ext cx="70343" cy="84142"/>
            </a:xfrm>
            <a:custGeom>
              <a:avLst/>
              <a:gdLst>
                <a:gd name="connsiteX0" fmla="*/ 1257531 w 1260379"/>
                <a:gd name="connsiteY0" fmla="*/ 849459 h 1507638"/>
                <a:gd name="connsiteX1" fmla="*/ 1254725 w 1260379"/>
                <a:gd name="connsiteY1" fmla="*/ 984480 h 1507638"/>
                <a:gd name="connsiteX2" fmla="*/ 1260377 w 1260379"/>
                <a:gd name="connsiteY2" fmla="*/ 1457019 h 1507638"/>
                <a:gd name="connsiteX3" fmla="*/ 911497 w 1260379"/>
                <a:gd name="connsiteY3" fmla="*/ 1457019 h 1507638"/>
                <a:gd name="connsiteX4" fmla="*/ 922764 w 1260379"/>
                <a:gd name="connsiteY4" fmla="*/ 1220755 h 1507638"/>
                <a:gd name="connsiteX5" fmla="*/ 780676 w 1260379"/>
                <a:gd name="connsiteY5" fmla="*/ 1420458 h 1507638"/>
                <a:gd name="connsiteX6" fmla="*/ 483876 w 1260379"/>
                <a:gd name="connsiteY6" fmla="*/ 1507639 h 1507638"/>
                <a:gd name="connsiteX7" fmla="*/ 136419 w 1260379"/>
                <a:gd name="connsiteY7" fmla="*/ 1388097 h 1507638"/>
                <a:gd name="connsiteX8" fmla="*/ 0 w 1260379"/>
                <a:gd name="connsiteY8" fmla="*/ 1074477 h 1507638"/>
                <a:gd name="connsiteX9" fmla="*/ 137843 w 1260379"/>
                <a:gd name="connsiteY9" fmla="*/ 742573 h 1507638"/>
                <a:gd name="connsiteX10" fmla="*/ 506384 w 1260379"/>
                <a:gd name="connsiteY10" fmla="*/ 624427 h 1507638"/>
                <a:gd name="connsiteX11" fmla="*/ 817259 w 1260379"/>
                <a:gd name="connsiteY11" fmla="*/ 596306 h 1507638"/>
                <a:gd name="connsiteX12" fmla="*/ 905872 w 1260379"/>
                <a:gd name="connsiteY12" fmla="*/ 478160 h 1507638"/>
                <a:gd name="connsiteX13" fmla="*/ 838345 w 1260379"/>
                <a:gd name="connsiteY13" fmla="*/ 365667 h 1507638"/>
                <a:gd name="connsiteX14" fmla="*/ 630166 w 1260379"/>
                <a:gd name="connsiteY14" fmla="*/ 320662 h 1507638"/>
                <a:gd name="connsiteX15" fmla="*/ 312256 w 1260379"/>
                <a:gd name="connsiteY15" fmla="*/ 410651 h 1507638"/>
                <a:gd name="connsiteX16" fmla="*/ 56245 w 1260379"/>
                <a:gd name="connsiteY16" fmla="*/ 675072 h 1507638"/>
                <a:gd name="connsiteX17" fmla="*/ 89983 w 1260379"/>
                <a:gd name="connsiteY17" fmla="*/ 286895 h 1507638"/>
                <a:gd name="connsiteX18" fmla="*/ 140653 w 1260379"/>
                <a:gd name="connsiteY18" fmla="*/ 174373 h 1507638"/>
                <a:gd name="connsiteX19" fmla="*/ 351649 w 1260379"/>
                <a:gd name="connsiteY19" fmla="*/ 49221 h 1507638"/>
                <a:gd name="connsiteX20" fmla="*/ 658293 w 1260379"/>
                <a:gd name="connsiteY20" fmla="*/ 0 h 1507638"/>
                <a:gd name="connsiteX21" fmla="*/ 1098590 w 1260379"/>
                <a:gd name="connsiteY21" fmla="*/ 153294 h 1507638"/>
                <a:gd name="connsiteX22" fmla="*/ 1260380 w 1260379"/>
                <a:gd name="connsiteY22" fmla="*/ 601924 h 1507638"/>
                <a:gd name="connsiteX23" fmla="*/ 1257531 w 1260379"/>
                <a:gd name="connsiteY23" fmla="*/ 849452 h 1507638"/>
                <a:gd name="connsiteX24" fmla="*/ 922767 w 1260379"/>
                <a:gd name="connsiteY24" fmla="*/ 753816 h 1507638"/>
                <a:gd name="connsiteX25" fmla="*/ 790525 w 1260379"/>
                <a:gd name="connsiteY25" fmla="*/ 864938 h 1507638"/>
                <a:gd name="connsiteX26" fmla="*/ 562647 w 1260379"/>
                <a:gd name="connsiteY26" fmla="*/ 896037 h 1507638"/>
                <a:gd name="connsiteX27" fmla="*/ 395242 w 1260379"/>
                <a:gd name="connsiteY27" fmla="*/ 936053 h 1507638"/>
                <a:gd name="connsiteX28" fmla="*/ 337576 w 1260379"/>
                <a:gd name="connsiteY28" fmla="*/ 1050096 h 1507638"/>
                <a:gd name="connsiteX29" fmla="*/ 392437 w 1260379"/>
                <a:gd name="connsiteY29" fmla="*/ 1161204 h 1507638"/>
                <a:gd name="connsiteX30" fmla="*/ 540136 w 1260379"/>
                <a:gd name="connsiteY30" fmla="*/ 1198238 h 1507638"/>
                <a:gd name="connsiteX31" fmla="*/ 828504 w 1260379"/>
                <a:gd name="connsiteY31" fmla="*/ 1085669 h 1507638"/>
                <a:gd name="connsiteX32" fmla="*/ 922767 w 1260379"/>
                <a:gd name="connsiteY32" fmla="*/ 753816 h 150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79" h="1507638">
                  <a:moveTo>
                    <a:pt x="1257531" y="849459"/>
                  </a:moveTo>
                  <a:cubicBezTo>
                    <a:pt x="1255652" y="885105"/>
                    <a:pt x="1254725" y="930110"/>
                    <a:pt x="1254725" y="984480"/>
                  </a:cubicBezTo>
                  <a:cubicBezTo>
                    <a:pt x="1254725" y="1181363"/>
                    <a:pt x="1256579" y="1338890"/>
                    <a:pt x="1260377" y="1457019"/>
                  </a:cubicBezTo>
                  <a:lnTo>
                    <a:pt x="911497" y="1457019"/>
                  </a:lnTo>
                  <a:lnTo>
                    <a:pt x="922764" y="1220755"/>
                  </a:lnTo>
                  <a:cubicBezTo>
                    <a:pt x="905868" y="1295774"/>
                    <a:pt x="858480" y="1362342"/>
                    <a:pt x="780676" y="1420458"/>
                  </a:cubicBezTo>
                  <a:cubicBezTo>
                    <a:pt x="702864" y="1478545"/>
                    <a:pt x="603883" y="1507639"/>
                    <a:pt x="483876" y="1507639"/>
                  </a:cubicBezTo>
                  <a:cubicBezTo>
                    <a:pt x="343210" y="1507639"/>
                    <a:pt x="227383" y="1467800"/>
                    <a:pt x="136419" y="1388097"/>
                  </a:cubicBezTo>
                  <a:cubicBezTo>
                    <a:pt x="45444" y="1308430"/>
                    <a:pt x="0" y="1203863"/>
                    <a:pt x="0" y="1074477"/>
                  </a:cubicBezTo>
                  <a:cubicBezTo>
                    <a:pt x="0" y="931989"/>
                    <a:pt x="45895" y="821310"/>
                    <a:pt x="137843" y="742573"/>
                  </a:cubicBezTo>
                  <a:cubicBezTo>
                    <a:pt x="229695" y="663811"/>
                    <a:pt x="352575" y="624427"/>
                    <a:pt x="506384" y="624427"/>
                  </a:cubicBezTo>
                  <a:cubicBezTo>
                    <a:pt x="654531" y="624427"/>
                    <a:pt x="758168" y="615067"/>
                    <a:pt x="817259" y="596306"/>
                  </a:cubicBezTo>
                  <a:cubicBezTo>
                    <a:pt x="876325" y="577575"/>
                    <a:pt x="905872" y="538183"/>
                    <a:pt x="905872" y="478160"/>
                  </a:cubicBezTo>
                  <a:cubicBezTo>
                    <a:pt x="905872" y="433154"/>
                    <a:pt x="883364" y="395681"/>
                    <a:pt x="838345" y="365667"/>
                  </a:cubicBezTo>
                  <a:cubicBezTo>
                    <a:pt x="793356" y="335672"/>
                    <a:pt x="723951" y="320662"/>
                    <a:pt x="630166" y="320662"/>
                  </a:cubicBezTo>
                  <a:cubicBezTo>
                    <a:pt x="517625" y="320662"/>
                    <a:pt x="411637" y="350671"/>
                    <a:pt x="312256" y="410651"/>
                  </a:cubicBezTo>
                  <a:cubicBezTo>
                    <a:pt x="212798" y="470682"/>
                    <a:pt x="127515" y="558815"/>
                    <a:pt x="56245" y="675072"/>
                  </a:cubicBezTo>
                  <a:lnTo>
                    <a:pt x="89983" y="286895"/>
                  </a:lnTo>
                  <a:cubicBezTo>
                    <a:pt x="93715" y="241885"/>
                    <a:pt x="110611" y="204397"/>
                    <a:pt x="140653" y="174373"/>
                  </a:cubicBezTo>
                  <a:cubicBezTo>
                    <a:pt x="195030" y="123753"/>
                    <a:pt x="265351" y="82050"/>
                    <a:pt x="351649" y="49221"/>
                  </a:cubicBezTo>
                  <a:cubicBezTo>
                    <a:pt x="437884" y="16435"/>
                    <a:pt x="540133" y="0"/>
                    <a:pt x="658293" y="0"/>
                  </a:cubicBezTo>
                  <a:cubicBezTo>
                    <a:pt x="843975" y="0"/>
                    <a:pt x="990734" y="51088"/>
                    <a:pt x="1098590" y="153294"/>
                  </a:cubicBezTo>
                  <a:cubicBezTo>
                    <a:pt x="1206446" y="255529"/>
                    <a:pt x="1260380" y="405027"/>
                    <a:pt x="1260380" y="601924"/>
                  </a:cubicBezTo>
                  <a:lnTo>
                    <a:pt x="1257531" y="849452"/>
                  </a:lnTo>
                  <a:close/>
                  <a:moveTo>
                    <a:pt x="922767" y="753816"/>
                  </a:moveTo>
                  <a:cubicBezTo>
                    <a:pt x="890844" y="807154"/>
                    <a:pt x="846820" y="844188"/>
                    <a:pt x="790525" y="864938"/>
                  </a:cubicBezTo>
                  <a:cubicBezTo>
                    <a:pt x="734279" y="885678"/>
                    <a:pt x="658296" y="896037"/>
                    <a:pt x="562647" y="896037"/>
                  </a:cubicBezTo>
                  <a:cubicBezTo>
                    <a:pt x="489517" y="896037"/>
                    <a:pt x="433679" y="909360"/>
                    <a:pt x="395242" y="936053"/>
                  </a:cubicBezTo>
                  <a:cubicBezTo>
                    <a:pt x="356766" y="962698"/>
                    <a:pt x="337576" y="1000760"/>
                    <a:pt x="337576" y="1050096"/>
                  </a:cubicBezTo>
                  <a:cubicBezTo>
                    <a:pt x="337576" y="1099511"/>
                    <a:pt x="355882" y="1136545"/>
                    <a:pt x="392437" y="1161204"/>
                  </a:cubicBezTo>
                  <a:cubicBezTo>
                    <a:pt x="429020" y="1185921"/>
                    <a:pt x="478229" y="1198238"/>
                    <a:pt x="540136" y="1198238"/>
                  </a:cubicBezTo>
                  <a:cubicBezTo>
                    <a:pt x="669563" y="1196309"/>
                    <a:pt x="765641" y="1158760"/>
                    <a:pt x="828504" y="1085669"/>
                  </a:cubicBezTo>
                  <a:cubicBezTo>
                    <a:pt x="891327" y="1012619"/>
                    <a:pt x="922767" y="901972"/>
                    <a:pt x="922767" y="753816"/>
                  </a:cubicBezTo>
                  <a:close/>
                </a:path>
              </a:pathLst>
            </a:custGeom>
            <a:grpFill/>
            <a:ln w="361" cap="flat">
              <a:noFill/>
              <a:prstDash val="solid"/>
              <a:miter/>
            </a:ln>
          </p:spPr>
          <p:txBody>
            <a:bodyPr rtlCol="0" anchor="ctr"/>
            <a:lstStyle/>
            <a:p>
              <a:endParaRPr lang="fi-FI"/>
            </a:p>
          </p:txBody>
        </p:sp>
      </p:grpSp>
      <p:sp>
        <p:nvSpPr>
          <p:cNvPr id="38" name="Freeform 16">
            <a:extLst>
              <a:ext uri="{FF2B5EF4-FFF2-40B4-BE49-F238E27FC236}">
                <a16:creationId xmlns:a16="http://schemas.microsoft.com/office/drawing/2014/main" id="{79D63A8B-386A-A644-B49D-53A2E762FB08}"/>
              </a:ext>
              <a:ext uri="{C183D7F6-B498-43B3-948B-1728B52AA6E4}">
                <adec:decorative xmlns:adec="http://schemas.microsoft.com/office/drawing/2017/decorative" val="1"/>
              </a:ext>
            </a:extLst>
          </p:cNvPr>
          <p:cNvSpPr>
            <a:spLocks noEditPoints="1"/>
          </p:cNvSpPr>
          <p:nvPr/>
        </p:nvSpPr>
        <p:spPr bwMode="black">
          <a:xfrm>
            <a:off x="253951" y="238425"/>
            <a:ext cx="406449" cy="302910"/>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777033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Otsikkodia 4">
    <p:spTree>
      <p:nvGrpSpPr>
        <p:cNvPr id="1" name=""/>
        <p:cNvGrpSpPr/>
        <p:nvPr/>
      </p:nvGrpSpPr>
      <p:grpSpPr>
        <a:xfrm>
          <a:off x="0" y="0"/>
          <a:ext cx="0" cy="0"/>
          <a:chOff x="0" y="0"/>
          <a:chExt cx="0" cy="0"/>
        </a:xfrm>
      </p:grpSpPr>
      <p:pic>
        <p:nvPicPr>
          <p:cNvPr id="6" name="Kuva 5" descr="Kuva, joka sisältää kohteen taivas, henkilö, vaate, piha-&#10;&#10;Kuvaus luotu automaattisesti">
            <a:extLst>
              <a:ext uri="{FF2B5EF4-FFF2-40B4-BE49-F238E27FC236}">
                <a16:creationId xmlns:a16="http://schemas.microsoft.com/office/drawing/2014/main" id="{42A04BB1-8B45-DE09-F348-17F4E7C0EDF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0612"/>
          <a:stretch/>
        </p:blipFill>
        <p:spPr>
          <a:xfrm>
            <a:off x="3732178" y="0"/>
            <a:ext cx="8459822" cy="6858000"/>
          </a:xfrm>
          <a:prstGeom prst="rect">
            <a:avLst/>
          </a:prstGeom>
        </p:spPr>
      </p:pic>
      <p:sp>
        <p:nvSpPr>
          <p:cNvPr id="14" name="Vapaamuotoinen: Muoto 13">
            <a:extLst>
              <a:ext uri="{FF2B5EF4-FFF2-40B4-BE49-F238E27FC236}">
                <a16:creationId xmlns:a16="http://schemas.microsoft.com/office/drawing/2014/main" id="{78430351-68E4-EA4B-3FE8-39E8040E17F4}"/>
              </a:ext>
              <a:ext uri="{C183D7F6-B498-43B3-948B-1728B52AA6E4}">
                <adec:decorative xmlns:adec="http://schemas.microsoft.com/office/drawing/2017/decorative" val="1"/>
              </a:ext>
            </a:extLst>
          </p:cNvPr>
          <p:cNvSpPr/>
          <p:nvPr/>
        </p:nvSpPr>
        <p:spPr>
          <a:xfrm>
            <a:off x="0" y="0"/>
            <a:ext cx="7304308" cy="6858000"/>
          </a:xfrm>
          <a:custGeom>
            <a:avLst/>
            <a:gdLst>
              <a:gd name="connsiteX0" fmla="*/ 0 w 7304308"/>
              <a:gd name="connsiteY0" fmla="*/ 6858000 h 6858000"/>
              <a:gd name="connsiteX1" fmla="*/ 3943348 w 7304308"/>
              <a:gd name="connsiteY1" fmla="*/ 6858000 h 6858000"/>
              <a:gd name="connsiteX2" fmla="*/ 4137446 w 7304308"/>
              <a:gd name="connsiteY2" fmla="*/ 5400555 h 6858000"/>
              <a:gd name="connsiteX3" fmla="*/ 6629478 w 7304308"/>
              <a:gd name="connsiteY3" fmla="*/ 1640642 h 6858000"/>
              <a:gd name="connsiteX4" fmla="*/ 7255737 w 7304308"/>
              <a:gd name="connsiteY4" fmla="*/ 434817 h 6858000"/>
              <a:gd name="connsiteX5" fmla="*/ 5061472 w 7304308"/>
              <a:gd name="connsiteY5" fmla="*/ 1453115 h 6858000"/>
              <a:gd name="connsiteX6" fmla="*/ 3762324 w 7304308"/>
              <a:gd name="connsiteY6" fmla="*/ 2338038 h 6858000"/>
              <a:gd name="connsiteX7" fmla="*/ 4693766 w 7304308"/>
              <a:gd name="connsiteY7" fmla="*/ 1366882 h 6858000"/>
              <a:gd name="connsiteX8" fmla="*/ 6502149 w 7304308"/>
              <a:gd name="connsiteY8" fmla="*/ 0 h 6858000"/>
              <a:gd name="connsiteX9" fmla="*/ 0 w 7304308"/>
              <a:gd name="connsiteY9" fmla="*/ 0 h 6858000"/>
              <a:gd name="connsiteX10" fmla="*/ 0 w 7304308"/>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04308" h="6858000">
                <a:moveTo>
                  <a:pt x="0" y="6858000"/>
                </a:moveTo>
                <a:lnTo>
                  <a:pt x="3943348" y="6858000"/>
                </a:lnTo>
                <a:cubicBezTo>
                  <a:pt x="3800690" y="6526910"/>
                  <a:pt x="3839520" y="6053967"/>
                  <a:pt x="4137446" y="5400555"/>
                </a:cubicBezTo>
                <a:cubicBezTo>
                  <a:pt x="4658288" y="4258177"/>
                  <a:pt x="5738722" y="2818651"/>
                  <a:pt x="6629478" y="1640642"/>
                </a:cubicBezTo>
                <a:cubicBezTo>
                  <a:pt x="7276775" y="784568"/>
                  <a:pt x="7386687" y="471893"/>
                  <a:pt x="7255737" y="434817"/>
                </a:cubicBezTo>
                <a:cubicBezTo>
                  <a:pt x="6978216" y="356260"/>
                  <a:pt x="5925761" y="915835"/>
                  <a:pt x="5061472" y="1453115"/>
                </a:cubicBezTo>
                <a:cubicBezTo>
                  <a:pt x="4340477" y="1901324"/>
                  <a:pt x="3762324" y="2338038"/>
                  <a:pt x="3762324" y="2338038"/>
                </a:cubicBezTo>
                <a:cubicBezTo>
                  <a:pt x="3762324" y="2338038"/>
                  <a:pt x="4109183" y="1906270"/>
                  <a:pt x="4693766" y="1366882"/>
                </a:cubicBezTo>
                <a:cubicBezTo>
                  <a:pt x="5211944" y="888818"/>
                  <a:pt x="5912956" y="330714"/>
                  <a:pt x="6502149" y="0"/>
                </a:cubicBezTo>
                <a:lnTo>
                  <a:pt x="0" y="0"/>
                </a:lnTo>
                <a:lnTo>
                  <a:pt x="0" y="6858000"/>
                </a:lnTo>
                <a:close/>
              </a:path>
            </a:pathLst>
          </a:custGeom>
          <a:solidFill>
            <a:srgbClr val="00008F"/>
          </a:solidFill>
          <a:ln w="180" cap="flat">
            <a:noFill/>
            <a:prstDash val="solid"/>
            <a:miter/>
          </a:ln>
        </p:spPr>
        <p:txBody>
          <a:bodyPr rtlCol="0" anchor="ctr"/>
          <a:lstStyle/>
          <a:p>
            <a:endParaRPr lang="fi-FI"/>
          </a:p>
        </p:txBody>
      </p:sp>
      <p:sp>
        <p:nvSpPr>
          <p:cNvPr id="10" name="Vapaamuotoinen: Muoto 9">
            <a:extLst>
              <a:ext uri="{FF2B5EF4-FFF2-40B4-BE49-F238E27FC236}">
                <a16:creationId xmlns:a16="http://schemas.microsoft.com/office/drawing/2014/main" id="{7B679AF2-052E-7223-9A06-6BF7FF915B3B}"/>
              </a:ext>
              <a:ext uri="{C183D7F6-B498-43B3-948B-1728B52AA6E4}">
                <adec:decorative xmlns:adec="http://schemas.microsoft.com/office/drawing/2017/decorative" val="1"/>
              </a:ext>
            </a:extLst>
          </p:cNvPr>
          <p:cNvSpPr/>
          <p:nvPr/>
        </p:nvSpPr>
        <p:spPr>
          <a:xfrm>
            <a:off x="9958870" y="290082"/>
            <a:ext cx="2233191" cy="3679432"/>
          </a:xfrm>
          <a:custGeom>
            <a:avLst/>
            <a:gdLst>
              <a:gd name="connsiteX0" fmla="*/ 2233192 w 2233191"/>
              <a:gd name="connsiteY0" fmla="*/ 0 h 3679432"/>
              <a:gd name="connsiteX1" fmla="*/ 380808 w 2233191"/>
              <a:gd name="connsiteY1" fmla="*/ 1627632 h 3679432"/>
              <a:gd name="connsiteX2" fmla="*/ 3279 w 2233191"/>
              <a:gd name="connsiteY2" fmla="*/ 3005842 h 3679432"/>
              <a:gd name="connsiteX3" fmla="*/ 65180 w 2233191"/>
              <a:gd name="connsiteY3" fmla="*/ 3679432 h 3679432"/>
              <a:gd name="connsiteX4" fmla="*/ 410267 w 2233191"/>
              <a:gd name="connsiteY4" fmla="*/ 3426988 h 3679432"/>
              <a:gd name="connsiteX5" fmla="*/ 2233192 w 2233191"/>
              <a:gd name="connsiteY5" fmla="*/ 1567995 h 3679432"/>
              <a:gd name="connsiteX6" fmla="*/ 2233192 w 2233191"/>
              <a:gd name="connsiteY6" fmla="*/ 0 h 36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3191" h="3679432">
                <a:moveTo>
                  <a:pt x="2233192" y="0"/>
                </a:moveTo>
                <a:cubicBezTo>
                  <a:pt x="1684705" y="168500"/>
                  <a:pt x="894114" y="646877"/>
                  <a:pt x="380808" y="1627632"/>
                </a:cubicBezTo>
                <a:cubicBezTo>
                  <a:pt x="178172" y="2014785"/>
                  <a:pt x="28357" y="2539861"/>
                  <a:pt x="3279" y="3005842"/>
                </a:cubicBezTo>
                <a:cubicBezTo>
                  <a:pt x="-9325" y="3239955"/>
                  <a:pt x="15059" y="3476142"/>
                  <a:pt x="65180" y="3679432"/>
                </a:cubicBezTo>
                <a:cubicBezTo>
                  <a:pt x="178769" y="3597873"/>
                  <a:pt x="293438" y="3513843"/>
                  <a:pt x="410267" y="3426988"/>
                </a:cubicBezTo>
                <a:cubicBezTo>
                  <a:pt x="936944" y="3020381"/>
                  <a:pt x="1689290" y="2304979"/>
                  <a:pt x="2233192" y="1567995"/>
                </a:cubicBezTo>
                <a:lnTo>
                  <a:pt x="2233192" y="0"/>
                </a:lnTo>
                <a:close/>
              </a:path>
            </a:pathLst>
          </a:custGeom>
          <a:solidFill>
            <a:srgbClr val="00008F"/>
          </a:solidFill>
          <a:ln w="180" cap="flat">
            <a:noFill/>
            <a:prstDash val="solid"/>
            <a:miter/>
          </a:ln>
        </p:spPr>
        <p:txBody>
          <a:bodyPr rtlCol="0" anchor="ctr"/>
          <a:lstStyle/>
          <a:p>
            <a:endParaRPr lang="fi-FI"/>
          </a:p>
        </p:txBody>
      </p:sp>
      <p:sp>
        <p:nvSpPr>
          <p:cNvPr id="11" name="Vapaamuotoinen: Muoto 10">
            <a:extLst>
              <a:ext uri="{FF2B5EF4-FFF2-40B4-BE49-F238E27FC236}">
                <a16:creationId xmlns:a16="http://schemas.microsoft.com/office/drawing/2014/main" id="{A8B2F103-AB7E-2463-9A43-FF4F10109841}"/>
              </a:ext>
              <a:ext uri="{C183D7F6-B498-43B3-948B-1728B52AA6E4}">
                <adec:decorative xmlns:adec="http://schemas.microsoft.com/office/drawing/2017/decorative" val="1"/>
              </a:ext>
            </a:extLst>
          </p:cNvPr>
          <p:cNvSpPr/>
          <p:nvPr/>
        </p:nvSpPr>
        <p:spPr>
          <a:xfrm>
            <a:off x="5557078" y="0"/>
            <a:ext cx="4642592" cy="5882673"/>
          </a:xfrm>
          <a:custGeom>
            <a:avLst/>
            <a:gdLst>
              <a:gd name="connsiteX0" fmla="*/ 4642593 w 4642592"/>
              <a:gd name="connsiteY0" fmla="*/ 0 h 5882673"/>
              <a:gd name="connsiteX1" fmla="*/ 2632728 w 4642592"/>
              <a:gd name="connsiteY1" fmla="*/ 0 h 5882673"/>
              <a:gd name="connsiteX2" fmla="*/ 2676265 w 4642592"/>
              <a:gd name="connsiteY2" fmla="*/ 270293 h 5882673"/>
              <a:gd name="connsiteX3" fmla="*/ 947571 w 4642592"/>
              <a:gd name="connsiteY3" fmla="*/ 3762992 h 5882673"/>
              <a:gd name="connsiteX4" fmla="*/ 42107 w 4642592"/>
              <a:gd name="connsiteY4" fmla="*/ 5563775 h 5882673"/>
              <a:gd name="connsiteX5" fmla="*/ 28295 w 4642592"/>
              <a:gd name="connsiteY5" fmla="*/ 5863437 h 5882673"/>
              <a:gd name="connsiteX6" fmla="*/ 147620 w 4642592"/>
              <a:gd name="connsiteY6" fmla="*/ 5882532 h 5882673"/>
              <a:gd name="connsiteX7" fmla="*/ 1891719 w 4642592"/>
              <a:gd name="connsiteY7" fmla="*/ 5425656 h 5882673"/>
              <a:gd name="connsiteX8" fmla="*/ 3341844 w 4642592"/>
              <a:gd name="connsiteY8" fmla="*/ 4706613 h 5882673"/>
              <a:gd name="connsiteX9" fmla="*/ 4174130 w 4642592"/>
              <a:gd name="connsiteY9" fmla="*/ 479889 h 5882673"/>
              <a:gd name="connsiteX10" fmla="*/ 4642593 w 4642592"/>
              <a:gd name="connsiteY10" fmla="*/ 0 h 5882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42592" h="5882673">
                <a:moveTo>
                  <a:pt x="4642593" y="0"/>
                </a:moveTo>
                <a:lnTo>
                  <a:pt x="2632728" y="0"/>
                </a:lnTo>
                <a:cubicBezTo>
                  <a:pt x="2664938" y="75838"/>
                  <a:pt x="2680650" y="165620"/>
                  <a:pt x="2676265" y="270293"/>
                </a:cubicBezTo>
                <a:cubicBezTo>
                  <a:pt x="2651235" y="867587"/>
                  <a:pt x="2179135" y="1670508"/>
                  <a:pt x="947571" y="3762992"/>
                </a:cubicBezTo>
                <a:cubicBezTo>
                  <a:pt x="617249" y="4324160"/>
                  <a:pt x="182551" y="5077010"/>
                  <a:pt x="42107" y="5563775"/>
                </a:cubicBezTo>
                <a:cubicBezTo>
                  <a:pt x="-1948" y="5716417"/>
                  <a:pt x="-18973" y="5834056"/>
                  <a:pt x="28295" y="5863437"/>
                </a:cubicBezTo>
                <a:cubicBezTo>
                  <a:pt x="59221" y="5882627"/>
                  <a:pt x="123655" y="5883142"/>
                  <a:pt x="147620" y="5882532"/>
                </a:cubicBezTo>
                <a:cubicBezTo>
                  <a:pt x="635156" y="5869496"/>
                  <a:pt x="1375200" y="5643195"/>
                  <a:pt x="1891719" y="5425656"/>
                </a:cubicBezTo>
                <a:cubicBezTo>
                  <a:pt x="2443270" y="5193310"/>
                  <a:pt x="2908994" y="4959153"/>
                  <a:pt x="3341844" y="4706613"/>
                </a:cubicBezTo>
                <a:cubicBezTo>
                  <a:pt x="2830540" y="3343592"/>
                  <a:pt x="3224292" y="1653039"/>
                  <a:pt x="4174130" y="479889"/>
                </a:cubicBezTo>
                <a:cubicBezTo>
                  <a:pt x="4318645" y="311456"/>
                  <a:pt x="4475504" y="150691"/>
                  <a:pt x="4642593" y="0"/>
                </a:cubicBezTo>
                <a:close/>
              </a:path>
            </a:pathLst>
          </a:custGeom>
          <a:solidFill>
            <a:srgbClr val="00008F"/>
          </a:solidFill>
          <a:ln w="180" cap="flat">
            <a:noFill/>
            <a:prstDash val="solid"/>
            <a:miter/>
          </a:ln>
        </p:spPr>
        <p:txBody>
          <a:bodyPr rtlCol="0" anchor="ctr"/>
          <a:lstStyle/>
          <a:p>
            <a:endParaRPr lang="fi-FI"/>
          </a:p>
        </p:txBody>
      </p:sp>
      <p:sp>
        <p:nvSpPr>
          <p:cNvPr id="12" name="Vapaamuotoinen: Muoto 11">
            <a:extLst>
              <a:ext uri="{FF2B5EF4-FFF2-40B4-BE49-F238E27FC236}">
                <a16:creationId xmlns:a16="http://schemas.microsoft.com/office/drawing/2014/main" id="{2E557CAD-C8C0-1CCA-3A10-B42B95288499}"/>
              </a:ext>
              <a:ext uri="{C183D7F6-B498-43B3-948B-1728B52AA6E4}">
                <adec:decorative xmlns:adec="http://schemas.microsoft.com/office/drawing/2017/decorative" val="1"/>
              </a:ext>
            </a:extLst>
          </p:cNvPr>
          <p:cNvSpPr/>
          <p:nvPr/>
        </p:nvSpPr>
        <p:spPr>
          <a:xfrm>
            <a:off x="10989606" y="4307783"/>
            <a:ext cx="1202455" cy="1167313"/>
          </a:xfrm>
          <a:custGeom>
            <a:avLst/>
            <a:gdLst>
              <a:gd name="connsiteX0" fmla="*/ 1202455 w 1202455"/>
              <a:gd name="connsiteY0" fmla="*/ 1155881 h 1167313"/>
              <a:gd name="connsiteX1" fmla="*/ 1202455 w 1202455"/>
              <a:gd name="connsiteY1" fmla="*/ 0 h 1167313"/>
              <a:gd name="connsiteX2" fmla="*/ 0 w 1202455"/>
              <a:gd name="connsiteY2" fmla="*/ 960512 h 1167313"/>
              <a:gd name="connsiteX3" fmla="*/ 6 w 1202455"/>
              <a:gd name="connsiteY3" fmla="*/ 960519 h 1167313"/>
              <a:gd name="connsiteX4" fmla="*/ 1202455 w 1202455"/>
              <a:gd name="connsiteY4" fmla="*/ 1155881 h 1167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455" h="1167313">
                <a:moveTo>
                  <a:pt x="1202455" y="1155881"/>
                </a:moveTo>
                <a:lnTo>
                  <a:pt x="1202455" y="0"/>
                </a:lnTo>
                <a:cubicBezTo>
                  <a:pt x="825580" y="335109"/>
                  <a:pt x="420939" y="657668"/>
                  <a:pt x="0" y="960512"/>
                </a:cubicBezTo>
                <a:cubicBezTo>
                  <a:pt x="0" y="960512"/>
                  <a:pt x="6" y="960519"/>
                  <a:pt x="6" y="960519"/>
                </a:cubicBezTo>
                <a:cubicBezTo>
                  <a:pt x="287075" y="1151890"/>
                  <a:pt x="762493" y="1190619"/>
                  <a:pt x="1202455" y="1155881"/>
                </a:cubicBezTo>
                <a:close/>
              </a:path>
            </a:pathLst>
          </a:custGeom>
          <a:solidFill>
            <a:srgbClr val="00008F"/>
          </a:solidFill>
          <a:ln w="180" cap="flat">
            <a:noFill/>
            <a:prstDash val="solid"/>
            <a:miter/>
          </a:ln>
        </p:spPr>
        <p:txBody>
          <a:bodyPr rtlCol="0" anchor="ctr"/>
          <a:lstStyle/>
          <a:p>
            <a:endParaRPr lang="fi-FI"/>
          </a:p>
        </p:txBody>
      </p:sp>
      <p:sp>
        <p:nvSpPr>
          <p:cNvPr id="13" name="Vapaamuotoinen: Muoto 12">
            <a:extLst>
              <a:ext uri="{FF2B5EF4-FFF2-40B4-BE49-F238E27FC236}">
                <a16:creationId xmlns:a16="http://schemas.microsoft.com/office/drawing/2014/main" id="{B3537622-94DA-223E-0324-1441862F4044}"/>
              </a:ext>
              <a:ext uri="{C183D7F6-B498-43B3-948B-1728B52AA6E4}">
                <adec:decorative xmlns:adec="http://schemas.microsoft.com/office/drawing/2017/decorative" val="1"/>
              </a:ext>
            </a:extLst>
          </p:cNvPr>
          <p:cNvSpPr/>
          <p:nvPr/>
        </p:nvSpPr>
        <p:spPr>
          <a:xfrm>
            <a:off x="8211470" y="6006763"/>
            <a:ext cx="3980590" cy="851236"/>
          </a:xfrm>
          <a:custGeom>
            <a:avLst/>
            <a:gdLst>
              <a:gd name="connsiteX0" fmla="*/ 0 w 3980590"/>
              <a:gd name="connsiteY0" fmla="*/ 851236 h 851236"/>
              <a:gd name="connsiteX1" fmla="*/ 3980591 w 3980590"/>
              <a:gd name="connsiteY1" fmla="*/ 851236 h 851236"/>
              <a:gd name="connsiteX2" fmla="*/ 3980591 w 3980590"/>
              <a:gd name="connsiteY2" fmla="*/ 374425 h 851236"/>
              <a:gd name="connsiteX3" fmla="*/ 1654567 w 3980590"/>
              <a:gd name="connsiteY3" fmla="*/ 0 h 851236"/>
              <a:gd name="connsiteX4" fmla="*/ 0 w 3980590"/>
              <a:gd name="connsiteY4" fmla="*/ 851236 h 851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0590" h="851236">
                <a:moveTo>
                  <a:pt x="0" y="851236"/>
                </a:moveTo>
                <a:lnTo>
                  <a:pt x="3980591" y="851236"/>
                </a:lnTo>
                <a:lnTo>
                  <a:pt x="3980591" y="374425"/>
                </a:lnTo>
                <a:cubicBezTo>
                  <a:pt x="3157527" y="545339"/>
                  <a:pt x="2307936" y="449556"/>
                  <a:pt x="1654567" y="0"/>
                </a:cubicBezTo>
                <a:cubicBezTo>
                  <a:pt x="1105177" y="328575"/>
                  <a:pt x="546161" y="616892"/>
                  <a:pt x="0" y="851236"/>
                </a:cubicBezTo>
                <a:close/>
              </a:path>
            </a:pathLst>
          </a:custGeom>
          <a:solidFill>
            <a:srgbClr val="00008F"/>
          </a:solidFill>
          <a:ln w="180" cap="flat">
            <a:noFill/>
            <a:prstDash val="solid"/>
            <a:miter/>
          </a:ln>
        </p:spPr>
        <p:txBody>
          <a:bodyPr rtlCol="0" anchor="ct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p:nvPr>
        </p:nvSpPr>
        <p:spPr>
          <a:xfrm>
            <a:off x="735980" y="2341756"/>
            <a:ext cx="3555009" cy="1697996"/>
          </a:xfrm>
        </p:spPr>
        <p:txBody>
          <a:bodyPr anchor="b"/>
          <a:lstStyle>
            <a:lvl1pPr algn="l">
              <a:lnSpc>
                <a:spcPct val="93000"/>
              </a:lnSpc>
              <a:defRPr sz="2475" spc="0" baseline="0">
                <a:solidFill>
                  <a:schemeClr val="bg1"/>
                </a:solidFill>
              </a:defRPr>
            </a:lvl1pPr>
          </a:lstStyle>
          <a:p>
            <a:r>
              <a:rPr lang="en-US"/>
              <a:t>Click to edit Master title style</a:t>
            </a:r>
            <a:endParaRPr lang="fi-FI"/>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735980" y="4275689"/>
            <a:ext cx="3555009" cy="916319"/>
          </a:xfrm>
        </p:spPr>
        <p:txBody>
          <a:bodyPr/>
          <a:lstStyle>
            <a:lvl1pPr marL="0" indent="0" algn="l">
              <a:buNone/>
              <a:defRPr sz="154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17" name="Päivämäärän paikkamerkki 16">
            <a:extLst>
              <a:ext uri="{FF2B5EF4-FFF2-40B4-BE49-F238E27FC236}">
                <a16:creationId xmlns:a16="http://schemas.microsoft.com/office/drawing/2014/main" id="{C303A8CE-D80E-78A0-EAB5-9BA5525DE2A7}"/>
              </a:ext>
            </a:extLst>
          </p:cNvPr>
          <p:cNvSpPr>
            <a:spLocks noGrp="1"/>
          </p:cNvSpPr>
          <p:nvPr>
            <p:ph type="dt" sz="half" idx="10"/>
          </p:nvPr>
        </p:nvSpPr>
        <p:spPr/>
        <p:txBody>
          <a:bodyPr/>
          <a:lstStyle>
            <a:lvl1pPr>
              <a:defRPr>
                <a:solidFill>
                  <a:schemeClr val="bg1"/>
                </a:solidFill>
              </a:defRPr>
            </a:lvl1pPr>
          </a:lstStyle>
          <a:p>
            <a:fld id="{7706659B-AAED-4258-B8D4-11B3BE80AEAA}" type="datetime1">
              <a:rPr lang="fi-FI" smtClean="0"/>
              <a:pPr/>
              <a:t>29.10.2026</a:t>
            </a:fld>
            <a:endParaRPr lang="fi-FI"/>
          </a:p>
        </p:txBody>
      </p:sp>
      <p:sp>
        <p:nvSpPr>
          <p:cNvPr id="18" name="Alatunnisteen paikkamerkki 17">
            <a:extLst>
              <a:ext uri="{FF2B5EF4-FFF2-40B4-BE49-F238E27FC236}">
                <a16:creationId xmlns:a16="http://schemas.microsoft.com/office/drawing/2014/main" id="{0582813E-2334-10F8-1282-B912F4F481D5}"/>
              </a:ext>
            </a:extLst>
          </p:cNvPr>
          <p:cNvSpPr>
            <a:spLocks noGrp="1"/>
          </p:cNvSpPr>
          <p:nvPr>
            <p:ph type="ftr" sz="quarter" idx="11"/>
          </p:nvPr>
        </p:nvSpPr>
        <p:spPr>
          <a:xfrm>
            <a:off x="299932" y="6445997"/>
            <a:ext cx="3492000" cy="241674"/>
          </a:xfrm>
        </p:spPr>
        <p:txBody>
          <a:bodyPr/>
          <a:lstStyle>
            <a:lvl1pPr>
              <a:defRPr>
                <a:solidFill>
                  <a:schemeClr val="bg1"/>
                </a:solidFill>
              </a:defRPr>
            </a:lvl1pPr>
          </a:lstStyle>
          <a:p>
            <a:endParaRPr lang="fi-FI"/>
          </a:p>
        </p:txBody>
      </p:sp>
      <p:sp>
        <p:nvSpPr>
          <p:cNvPr id="19" name="Dian numeron paikkamerkki 18">
            <a:extLst>
              <a:ext uri="{FF2B5EF4-FFF2-40B4-BE49-F238E27FC236}">
                <a16:creationId xmlns:a16="http://schemas.microsoft.com/office/drawing/2014/main" id="{60A48D79-2E19-FDB3-196D-272E76C35AF0}"/>
              </a:ext>
            </a:extLst>
          </p:cNvPr>
          <p:cNvSpPr>
            <a:spLocks noGrp="1"/>
          </p:cNvSpPr>
          <p:nvPr>
            <p:ph type="sldNum" sz="quarter" idx="12"/>
          </p:nvPr>
        </p:nvSpPr>
        <p:spPr/>
        <p:txBody>
          <a:bodyPr/>
          <a:lstStyle>
            <a:lvl1pPr>
              <a:defRPr>
                <a:solidFill>
                  <a:schemeClr val="bg1"/>
                </a:solidFill>
              </a:defRPr>
            </a:lvl1pPr>
          </a:lstStyle>
          <a:p>
            <a:fld id="{CCD26548-A701-4132-A0A2-A9B09A70FF4B}" type="slidenum">
              <a:rPr lang="fi-FI" smtClean="0"/>
              <a:pPr/>
              <a:t>‹#›</a:t>
            </a:fld>
            <a:endParaRPr lang="fi-FI"/>
          </a:p>
        </p:txBody>
      </p:sp>
      <p:grpSp>
        <p:nvGrpSpPr>
          <p:cNvPr id="39" name="Ryhmä 38">
            <a:extLst>
              <a:ext uri="{FF2B5EF4-FFF2-40B4-BE49-F238E27FC236}">
                <a16:creationId xmlns:a16="http://schemas.microsoft.com/office/drawing/2014/main" id="{B2397D02-CEDF-F17F-236D-8EF9312EF58A}"/>
              </a:ext>
              <a:ext uri="{C183D7F6-B498-43B3-948B-1728B52AA6E4}">
                <adec:decorative xmlns:adec="http://schemas.microsoft.com/office/drawing/2017/decorative" val="1"/>
              </a:ext>
            </a:extLst>
          </p:cNvPr>
          <p:cNvGrpSpPr/>
          <p:nvPr userDrawn="1"/>
        </p:nvGrpSpPr>
        <p:grpSpPr>
          <a:xfrm>
            <a:off x="728593" y="285750"/>
            <a:ext cx="567211" cy="233364"/>
            <a:chOff x="728593" y="285750"/>
            <a:chExt cx="567211" cy="233364"/>
          </a:xfrm>
          <a:solidFill>
            <a:schemeClr val="bg1"/>
          </a:solidFill>
        </p:grpSpPr>
        <p:sp>
          <p:nvSpPr>
            <p:cNvPr id="23" name="Vapaamuotoinen: Muoto 22">
              <a:extLst>
                <a:ext uri="{FF2B5EF4-FFF2-40B4-BE49-F238E27FC236}">
                  <a16:creationId xmlns:a16="http://schemas.microsoft.com/office/drawing/2014/main" id="{9183C2BA-7C34-9294-EEF6-32379BA906B5}"/>
                </a:ext>
                <a:ext uri="{C183D7F6-B498-43B3-948B-1728B52AA6E4}">
                  <adec:decorative xmlns:adec="http://schemas.microsoft.com/office/drawing/2017/decorative" val="1"/>
                </a:ext>
              </a:extLst>
            </p:cNvPr>
            <p:cNvSpPr/>
            <p:nvPr/>
          </p:nvSpPr>
          <p:spPr>
            <a:xfrm>
              <a:off x="728593" y="301147"/>
              <a:ext cx="84140" cy="78492"/>
            </a:xfrm>
            <a:custGeom>
              <a:avLst/>
              <a:gdLst>
                <a:gd name="connsiteX0" fmla="*/ 1102983 w 1507598"/>
                <a:gd name="connsiteY0" fmla="*/ 0 h 1406391"/>
                <a:gd name="connsiteX1" fmla="*/ 1507598 w 1507598"/>
                <a:gd name="connsiteY1" fmla="*/ 0 h 1406391"/>
                <a:gd name="connsiteX2" fmla="*/ 1303877 w 1507598"/>
                <a:gd name="connsiteY2" fmla="*/ 523187 h 1406391"/>
                <a:gd name="connsiteX3" fmla="*/ 1079963 w 1507598"/>
                <a:gd name="connsiteY3" fmla="*/ 1153264 h 1406391"/>
                <a:gd name="connsiteX4" fmla="*/ 1033141 w 1507598"/>
                <a:gd name="connsiteY4" fmla="*/ 1295284 h 1406391"/>
                <a:gd name="connsiteX5" fmla="*/ 993929 w 1507598"/>
                <a:gd name="connsiteY5" fmla="*/ 1406392 h 1406391"/>
                <a:gd name="connsiteX6" fmla="*/ 513659 w 1507598"/>
                <a:gd name="connsiteY6" fmla="*/ 1406392 h 1406391"/>
                <a:gd name="connsiteX7" fmla="*/ 474457 w 1507598"/>
                <a:gd name="connsiteY7" fmla="*/ 1295284 h 1406391"/>
                <a:gd name="connsiteX8" fmla="*/ 427635 w 1507598"/>
                <a:gd name="connsiteY8" fmla="*/ 1153264 h 1406391"/>
                <a:gd name="connsiteX9" fmla="*/ 203707 w 1507598"/>
                <a:gd name="connsiteY9" fmla="*/ 523187 h 1406391"/>
                <a:gd name="connsiteX10" fmla="*/ 0 w 1507598"/>
                <a:gd name="connsiteY10" fmla="*/ 0 h 1406391"/>
                <a:gd name="connsiteX11" fmla="*/ 404616 w 1507598"/>
                <a:gd name="connsiteY11" fmla="*/ 0 h 1406391"/>
                <a:gd name="connsiteX12" fmla="*/ 753787 w 1507598"/>
                <a:gd name="connsiteY12" fmla="*/ 1120348 h 1406391"/>
                <a:gd name="connsiteX13" fmla="*/ 1102972 w 1507598"/>
                <a:gd name="connsiteY13" fmla="*/ 0 h 1406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07598" h="1406391">
                  <a:moveTo>
                    <a:pt x="1102983" y="0"/>
                  </a:moveTo>
                  <a:lnTo>
                    <a:pt x="1507598" y="0"/>
                  </a:lnTo>
                  <a:cubicBezTo>
                    <a:pt x="1426635" y="198787"/>
                    <a:pt x="1358662" y="373189"/>
                    <a:pt x="1303877" y="523187"/>
                  </a:cubicBezTo>
                  <a:cubicBezTo>
                    <a:pt x="1249042" y="673244"/>
                    <a:pt x="1174404" y="883219"/>
                    <a:pt x="1079963" y="1153264"/>
                  </a:cubicBezTo>
                  <a:cubicBezTo>
                    <a:pt x="1063067" y="1205766"/>
                    <a:pt x="1047441" y="1253123"/>
                    <a:pt x="1033141" y="1295284"/>
                  </a:cubicBezTo>
                  <a:cubicBezTo>
                    <a:pt x="1018788" y="1337484"/>
                    <a:pt x="1005704" y="1374543"/>
                    <a:pt x="993929" y="1406392"/>
                  </a:cubicBezTo>
                  <a:lnTo>
                    <a:pt x="513659" y="1406392"/>
                  </a:lnTo>
                  <a:cubicBezTo>
                    <a:pt x="501830" y="1374543"/>
                    <a:pt x="488760" y="1337488"/>
                    <a:pt x="474457" y="1295284"/>
                  </a:cubicBezTo>
                  <a:cubicBezTo>
                    <a:pt x="460100" y="1253123"/>
                    <a:pt x="444452" y="1205766"/>
                    <a:pt x="427635" y="1153264"/>
                  </a:cubicBezTo>
                  <a:cubicBezTo>
                    <a:pt x="333159" y="883219"/>
                    <a:pt x="258506" y="673244"/>
                    <a:pt x="203707" y="523187"/>
                  </a:cubicBezTo>
                  <a:cubicBezTo>
                    <a:pt x="148872" y="373192"/>
                    <a:pt x="80978" y="198787"/>
                    <a:pt x="0" y="0"/>
                  </a:cubicBezTo>
                  <a:lnTo>
                    <a:pt x="404616" y="0"/>
                  </a:lnTo>
                  <a:cubicBezTo>
                    <a:pt x="514236" y="386331"/>
                    <a:pt x="630639" y="786602"/>
                    <a:pt x="753787" y="1120348"/>
                  </a:cubicBezTo>
                  <a:cubicBezTo>
                    <a:pt x="876909" y="786602"/>
                    <a:pt x="993287" y="386335"/>
                    <a:pt x="1102972" y="0"/>
                  </a:cubicBezTo>
                  <a:close/>
                </a:path>
              </a:pathLst>
            </a:custGeom>
            <a:grpFill/>
            <a:ln w="361" cap="flat">
              <a:noFill/>
              <a:prstDash val="solid"/>
              <a:miter/>
            </a:ln>
          </p:spPr>
          <p:txBody>
            <a:bodyPr rtlCol="0" anchor="ctr"/>
            <a:lstStyle/>
            <a:p>
              <a:endParaRPr lang="fi-FI"/>
            </a:p>
          </p:txBody>
        </p:sp>
        <p:sp>
          <p:nvSpPr>
            <p:cNvPr id="24" name="Vapaamuotoinen: Muoto 23">
              <a:extLst>
                <a:ext uri="{FF2B5EF4-FFF2-40B4-BE49-F238E27FC236}">
                  <a16:creationId xmlns:a16="http://schemas.microsoft.com/office/drawing/2014/main" id="{E6F0066B-9DC9-6EDD-2682-21AE37DCB984}"/>
                </a:ext>
                <a:ext uri="{C183D7F6-B498-43B3-948B-1728B52AA6E4}">
                  <adec:decorative xmlns:adec="http://schemas.microsoft.com/office/drawing/2017/decorative" val="1"/>
                </a:ext>
              </a:extLst>
            </p:cNvPr>
            <p:cNvSpPr/>
            <p:nvPr/>
          </p:nvSpPr>
          <p:spPr>
            <a:xfrm>
              <a:off x="813518" y="298322"/>
              <a:ext cx="70344" cy="84142"/>
            </a:xfrm>
            <a:custGeom>
              <a:avLst/>
              <a:gdLst>
                <a:gd name="connsiteX0" fmla="*/ 905883 w 1260405"/>
                <a:gd name="connsiteY0" fmla="*/ 478149 h 1507642"/>
                <a:gd name="connsiteX1" fmla="*/ 838371 w 1260405"/>
                <a:gd name="connsiteY1" fmla="*/ 365656 h 1507642"/>
                <a:gd name="connsiteX2" fmla="*/ 630181 w 1260405"/>
                <a:gd name="connsiteY2" fmla="*/ 320647 h 1507642"/>
                <a:gd name="connsiteX3" fmla="*/ 312270 w 1260405"/>
                <a:gd name="connsiteY3" fmla="*/ 410662 h 1507642"/>
                <a:gd name="connsiteX4" fmla="*/ 56270 w 1260405"/>
                <a:gd name="connsiteY4" fmla="*/ 675057 h 1507642"/>
                <a:gd name="connsiteX5" fmla="*/ 90008 w 1260405"/>
                <a:gd name="connsiteY5" fmla="*/ 286895 h 1507642"/>
                <a:gd name="connsiteX6" fmla="*/ 140667 w 1260405"/>
                <a:gd name="connsiteY6" fmla="*/ 174373 h 1507642"/>
                <a:gd name="connsiteX7" fmla="*/ 351674 w 1260405"/>
                <a:gd name="connsiteY7" fmla="*/ 49210 h 1507642"/>
                <a:gd name="connsiteX8" fmla="*/ 658307 w 1260405"/>
                <a:gd name="connsiteY8" fmla="*/ 0 h 1507642"/>
                <a:gd name="connsiteX9" fmla="*/ 1098615 w 1260405"/>
                <a:gd name="connsiteY9" fmla="*/ 153269 h 1507642"/>
                <a:gd name="connsiteX10" fmla="*/ 1260405 w 1260405"/>
                <a:gd name="connsiteY10" fmla="*/ 601910 h 1507642"/>
                <a:gd name="connsiteX11" fmla="*/ 1257545 w 1260405"/>
                <a:gd name="connsiteY11" fmla="*/ 849438 h 1507642"/>
                <a:gd name="connsiteX12" fmla="*/ 1254736 w 1260405"/>
                <a:gd name="connsiteY12" fmla="*/ 984459 h 1507642"/>
                <a:gd name="connsiteX13" fmla="*/ 1260402 w 1260405"/>
                <a:gd name="connsiteY13" fmla="*/ 1456997 h 1507642"/>
                <a:gd name="connsiteX14" fmla="*/ 911509 w 1260405"/>
                <a:gd name="connsiteY14" fmla="*/ 1456997 h 1507642"/>
                <a:gd name="connsiteX15" fmla="*/ 922775 w 1260405"/>
                <a:gd name="connsiteY15" fmla="*/ 1220737 h 1507642"/>
                <a:gd name="connsiteX16" fmla="*/ 780690 w 1260405"/>
                <a:gd name="connsiteY16" fmla="*/ 1420436 h 1507642"/>
                <a:gd name="connsiteX17" fmla="*/ 483917 w 1260405"/>
                <a:gd name="connsiteY17" fmla="*/ 1507642 h 1507642"/>
                <a:gd name="connsiteX18" fmla="*/ 136433 w 1260405"/>
                <a:gd name="connsiteY18" fmla="*/ 1388090 h 1507642"/>
                <a:gd name="connsiteX19" fmla="*/ 0 w 1260405"/>
                <a:gd name="connsiteY19" fmla="*/ 1074470 h 1507642"/>
                <a:gd name="connsiteX20" fmla="*/ 137858 w 1260405"/>
                <a:gd name="connsiteY20" fmla="*/ 742552 h 1507642"/>
                <a:gd name="connsiteX21" fmla="*/ 506410 w 1260405"/>
                <a:gd name="connsiteY21" fmla="*/ 624420 h 1507642"/>
                <a:gd name="connsiteX22" fmla="*/ 817284 w 1260405"/>
                <a:gd name="connsiteY22" fmla="*/ 596299 h 1507642"/>
                <a:gd name="connsiteX23" fmla="*/ 905883 w 1260405"/>
                <a:gd name="connsiteY23" fmla="*/ 478142 h 1507642"/>
                <a:gd name="connsiteX24" fmla="*/ 790546 w 1260405"/>
                <a:gd name="connsiteY24" fmla="*/ 864913 h 1507642"/>
                <a:gd name="connsiteX25" fmla="*/ 562655 w 1260405"/>
                <a:gd name="connsiteY25" fmla="*/ 896015 h 1507642"/>
                <a:gd name="connsiteX26" fmla="*/ 395253 w 1260405"/>
                <a:gd name="connsiteY26" fmla="*/ 936031 h 1507642"/>
                <a:gd name="connsiteX27" fmla="*/ 337587 w 1260405"/>
                <a:gd name="connsiteY27" fmla="*/ 1050085 h 1507642"/>
                <a:gd name="connsiteX28" fmla="*/ 392448 w 1260405"/>
                <a:gd name="connsiteY28" fmla="*/ 1161182 h 1507642"/>
                <a:gd name="connsiteX29" fmla="*/ 540147 w 1260405"/>
                <a:gd name="connsiteY29" fmla="*/ 1198216 h 1507642"/>
                <a:gd name="connsiteX30" fmla="*/ 828525 w 1260405"/>
                <a:gd name="connsiteY30" fmla="*/ 1085633 h 1507642"/>
                <a:gd name="connsiteX31" fmla="*/ 922775 w 1260405"/>
                <a:gd name="connsiteY31" fmla="*/ 753805 h 1507642"/>
                <a:gd name="connsiteX32" fmla="*/ 790546 w 1260405"/>
                <a:gd name="connsiteY32" fmla="*/ 864913 h 150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2">
                  <a:moveTo>
                    <a:pt x="905883" y="478149"/>
                  </a:moveTo>
                  <a:cubicBezTo>
                    <a:pt x="905883" y="433154"/>
                    <a:pt x="883389" y="395681"/>
                    <a:pt x="838371" y="365656"/>
                  </a:cubicBezTo>
                  <a:cubicBezTo>
                    <a:pt x="793356" y="335672"/>
                    <a:pt x="723951" y="320647"/>
                    <a:pt x="630181" y="320647"/>
                  </a:cubicBezTo>
                  <a:cubicBezTo>
                    <a:pt x="517640" y="320647"/>
                    <a:pt x="411652" y="350661"/>
                    <a:pt x="312270" y="410662"/>
                  </a:cubicBezTo>
                  <a:cubicBezTo>
                    <a:pt x="212824" y="470667"/>
                    <a:pt x="127515" y="558815"/>
                    <a:pt x="56270" y="675057"/>
                  </a:cubicBezTo>
                  <a:lnTo>
                    <a:pt x="90008" y="286895"/>
                  </a:lnTo>
                  <a:cubicBezTo>
                    <a:pt x="93741" y="241900"/>
                    <a:pt x="110622" y="204386"/>
                    <a:pt x="140667" y="174373"/>
                  </a:cubicBezTo>
                  <a:cubicBezTo>
                    <a:pt x="195030" y="123739"/>
                    <a:pt x="265391" y="82036"/>
                    <a:pt x="351674" y="49210"/>
                  </a:cubicBezTo>
                  <a:cubicBezTo>
                    <a:pt x="437910" y="16431"/>
                    <a:pt x="540147" y="0"/>
                    <a:pt x="658307" y="0"/>
                  </a:cubicBezTo>
                  <a:cubicBezTo>
                    <a:pt x="843990" y="0"/>
                    <a:pt x="990734" y="51088"/>
                    <a:pt x="1098615" y="153269"/>
                  </a:cubicBezTo>
                  <a:cubicBezTo>
                    <a:pt x="1206457" y="255515"/>
                    <a:pt x="1260405" y="405012"/>
                    <a:pt x="1260405" y="601910"/>
                  </a:cubicBezTo>
                  <a:lnTo>
                    <a:pt x="1257545" y="849438"/>
                  </a:lnTo>
                  <a:cubicBezTo>
                    <a:pt x="1255667" y="885083"/>
                    <a:pt x="1254736" y="930078"/>
                    <a:pt x="1254736" y="984459"/>
                  </a:cubicBezTo>
                  <a:cubicBezTo>
                    <a:pt x="1254736" y="1181356"/>
                    <a:pt x="1256590" y="1338869"/>
                    <a:pt x="1260402" y="1456997"/>
                  </a:cubicBezTo>
                  <a:lnTo>
                    <a:pt x="911509" y="1456997"/>
                  </a:lnTo>
                  <a:lnTo>
                    <a:pt x="922775" y="1220737"/>
                  </a:lnTo>
                  <a:cubicBezTo>
                    <a:pt x="905879" y="1295752"/>
                    <a:pt x="858505" y="1362324"/>
                    <a:pt x="780690" y="1420436"/>
                  </a:cubicBezTo>
                  <a:cubicBezTo>
                    <a:pt x="702864" y="1478537"/>
                    <a:pt x="603912" y="1507642"/>
                    <a:pt x="483917" y="1507642"/>
                  </a:cubicBezTo>
                  <a:cubicBezTo>
                    <a:pt x="343224" y="1507642"/>
                    <a:pt x="227394" y="1467793"/>
                    <a:pt x="136433" y="1388090"/>
                  </a:cubicBezTo>
                  <a:cubicBezTo>
                    <a:pt x="45444" y="1308397"/>
                    <a:pt x="0" y="1203870"/>
                    <a:pt x="0" y="1074470"/>
                  </a:cubicBezTo>
                  <a:cubicBezTo>
                    <a:pt x="0" y="931967"/>
                    <a:pt x="45920" y="821317"/>
                    <a:pt x="137858" y="742552"/>
                  </a:cubicBezTo>
                  <a:cubicBezTo>
                    <a:pt x="229706" y="663790"/>
                    <a:pt x="352590" y="624420"/>
                    <a:pt x="506410" y="624420"/>
                  </a:cubicBezTo>
                  <a:cubicBezTo>
                    <a:pt x="654542" y="624420"/>
                    <a:pt x="758179" y="615045"/>
                    <a:pt x="817284" y="596299"/>
                  </a:cubicBezTo>
                  <a:cubicBezTo>
                    <a:pt x="876350" y="577553"/>
                    <a:pt x="905883" y="538187"/>
                    <a:pt x="905883" y="478142"/>
                  </a:cubicBezTo>
                  <a:close/>
                  <a:moveTo>
                    <a:pt x="790546" y="864913"/>
                  </a:moveTo>
                  <a:cubicBezTo>
                    <a:pt x="734301" y="885642"/>
                    <a:pt x="658307" y="896015"/>
                    <a:pt x="562655" y="896015"/>
                  </a:cubicBezTo>
                  <a:cubicBezTo>
                    <a:pt x="489514" y="896015"/>
                    <a:pt x="433701" y="909349"/>
                    <a:pt x="395253" y="936031"/>
                  </a:cubicBezTo>
                  <a:cubicBezTo>
                    <a:pt x="356791" y="962688"/>
                    <a:pt x="337587" y="1000734"/>
                    <a:pt x="337587" y="1050085"/>
                  </a:cubicBezTo>
                  <a:cubicBezTo>
                    <a:pt x="337587" y="1099497"/>
                    <a:pt x="355904" y="1136531"/>
                    <a:pt x="392448" y="1161182"/>
                  </a:cubicBezTo>
                  <a:cubicBezTo>
                    <a:pt x="429031" y="1185906"/>
                    <a:pt x="478251" y="1198216"/>
                    <a:pt x="540147" y="1198216"/>
                  </a:cubicBezTo>
                  <a:cubicBezTo>
                    <a:pt x="669574" y="1196287"/>
                    <a:pt x="765662" y="1158734"/>
                    <a:pt x="828525" y="1085633"/>
                  </a:cubicBezTo>
                  <a:cubicBezTo>
                    <a:pt x="891352" y="1012597"/>
                    <a:pt x="922775" y="901947"/>
                    <a:pt x="922775" y="753805"/>
                  </a:cubicBezTo>
                  <a:cubicBezTo>
                    <a:pt x="890855" y="807129"/>
                    <a:pt x="846832" y="844177"/>
                    <a:pt x="790546" y="864913"/>
                  </a:cubicBezTo>
                  <a:close/>
                </a:path>
              </a:pathLst>
            </a:custGeom>
            <a:grpFill/>
            <a:ln w="361" cap="flat">
              <a:noFill/>
              <a:prstDash val="solid"/>
              <a:miter/>
            </a:ln>
          </p:spPr>
          <p:txBody>
            <a:bodyPr rtlCol="0" anchor="ctr"/>
            <a:lstStyle/>
            <a:p>
              <a:endParaRPr lang="fi-FI"/>
            </a:p>
          </p:txBody>
        </p:sp>
        <p:sp>
          <p:nvSpPr>
            <p:cNvPr id="25" name="Vapaamuotoinen: Muoto 24">
              <a:extLst>
                <a:ext uri="{FF2B5EF4-FFF2-40B4-BE49-F238E27FC236}">
                  <a16:creationId xmlns:a16="http://schemas.microsoft.com/office/drawing/2014/main" id="{395E1217-FF82-C54D-A4FB-3BBB9EF95CFC}"/>
                </a:ext>
                <a:ext uri="{C183D7F6-B498-43B3-948B-1728B52AA6E4}">
                  <adec:decorative xmlns:adec="http://schemas.microsoft.com/office/drawing/2017/decorative" val="1"/>
                </a:ext>
              </a:extLst>
            </p:cNvPr>
            <p:cNvSpPr/>
            <p:nvPr/>
          </p:nvSpPr>
          <p:spPr>
            <a:xfrm>
              <a:off x="900235" y="298322"/>
              <a:ext cx="73170" cy="81316"/>
            </a:xfrm>
            <a:custGeom>
              <a:avLst/>
              <a:gdLst>
                <a:gd name="connsiteX0" fmla="*/ 354494 w 1311046"/>
                <a:gd name="connsiteY0" fmla="*/ 1457001 h 1457000"/>
                <a:gd name="connsiteX1" fmla="*/ 343224 w 1311046"/>
                <a:gd name="connsiteY1" fmla="*/ 753812 h 1457000"/>
                <a:gd name="connsiteX2" fmla="*/ 343224 w 1311046"/>
                <a:gd name="connsiteY2" fmla="*/ 624427 h 1457000"/>
                <a:gd name="connsiteX3" fmla="*/ 451564 w 1311046"/>
                <a:gd name="connsiteY3" fmla="*/ 412061 h 1457000"/>
                <a:gd name="connsiteX4" fmla="*/ 669595 w 1311046"/>
                <a:gd name="connsiteY4" fmla="*/ 331889 h 1457000"/>
                <a:gd name="connsiteX5" fmla="*/ 889026 w 1311046"/>
                <a:gd name="connsiteY5" fmla="*/ 421905 h 1457000"/>
                <a:gd name="connsiteX6" fmla="*/ 967833 w 1311046"/>
                <a:gd name="connsiteY6" fmla="*/ 663797 h 1457000"/>
                <a:gd name="connsiteX7" fmla="*/ 967833 w 1311046"/>
                <a:gd name="connsiteY7" fmla="*/ 753812 h 1457000"/>
                <a:gd name="connsiteX8" fmla="*/ 956541 w 1311046"/>
                <a:gd name="connsiteY8" fmla="*/ 1457001 h 1457000"/>
                <a:gd name="connsiteX9" fmla="*/ 1311046 w 1311046"/>
                <a:gd name="connsiteY9" fmla="*/ 1457001 h 1457000"/>
                <a:gd name="connsiteX10" fmla="*/ 1299780 w 1311046"/>
                <a:gd name="connsiteY10" fmla="*/ 753812 h 1457000"/>
                <a:gd name="connsiteX11" fmla="*/ 1299780 w 1311046"/>
                <a:gd name="connsiteY11" fmla="*/ 556904 h 1457000"/>
                <a:gd name="connsiteX12" fmla="*/ 1164742 w 1311046"/>
                <a:gd name="connsiteY12" fmla="*/ 144825 h 1457000"/>
                <a:gd name="connsiteX13" fmla="*/ 810263 w 1311046"/>
                <a:gd name="connsiteY13" fmla="*/ 0 h 1457000"/>
                <a:gd name="connsiteX14" fmla="*/ 495172 w 1311046"/>
                <a:gd name="connsiteY14" fmla="*/ 94216 h 1457000"/>
                <a:gd name="connsiteX15" fmla="*/ 337612 w 1311046"/>
                <a:gd name="connsiteY15" fmla="*/ 354403 h 1457000"/>
                <a:gd name="connsiteX16" fmla="*/ 348879 w 1311046"/>
                <a:gd name="connsiteY16" fmla="*/ 50605 h 1457000"/>
                <a:gd name="connsiteX17" fmla="*/ 0 w 1311046"/>
                <a:gd name="connsiteY17" fmla="*/ 50605 h 1457000"/>
                <a:gd name="connsiteX18" fmla="*/ 11266 w 1311046"/>
                <a:gd name="connsiteY18" fmla="*/ 753808 h 1457000"/>
                <a:gd name="connsiteX19" fmla="*/ 0 w 1311046"/>
                <a:gd name="connsiteY19" fmla="*/ 1456997 h 1457000"/>
                <a:gd name="connsiteX20" fmla="*/ 354497 w 1311046"/>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6" h="1457000">
                  <a:moveTo>
                    <a:pt x="354494" y="1457001"/>
                  </a:moveTo>
                  <a:cubicBezTo>
                    <a:pt x="346971" y="1278889"/>
                    <a:pt x="343224" y="1044507"/>
                    <a:pt x="343224" y="753812"/>
                  </a:cubicBezTo>
                  <a:lnTo>
                    <a:pt x="343224" y="624427"/>
                  </a:lnTo>
                  <a:cubicBezTo>
                    <a:pt x="360120" y="536305"/>
                    <a:pt x="396216" y="465493"/>
                    <a:pt x="451564" y="412061"/>
                  </a:cubicBezTo>
                  <a:cubicBezTo>
                    <a:pt x="506868" y="358611"/>
                    <a:pt x="579576" y="331889"/>
                    <a:pt x="669595" y="331889"/>
                  </a:cubicBezTo>
                  <a:cubicBezTo>
                    <a:pt x="763361" y="331889"/>
                    <a:pt x="836503" y="361928"/>
                    <a:pt x="889026" y="421905"/>
                  </a:cubicBezTo>
                  <a:cubicBezTo>
                    <a:pt x="941514" y="481935"/>
                    <a:pt x="967833" y="562557"/>
                    <a:pt x="967833" y="663797"/>
                  </a:cubicBezTo>
                  <a:lnTo>
                    <a:pt x="967833" y="753812"/>
                  </a:lnTo>
                  <a:cubicBezTo>
                    <a:pt x="967833" y="1044507"/>
                    <a:pt x="964021" y="1278889"/>
                    <a:pt x="956541" y="1457001"/>
                  </a:cubicBezTo>
                  <a:lnTo>
                    <a:pt x="1311046" y="1457001"/>
                  </a:lnTo>
                  <a:cubicBezTo>
                    <a:pt x="1303513" y="1278889"/>
                    <a:pt x="1299780" y="1044507"/>
                    <a:pt x="1299780" y="753812"/>
                  </a:cubicBezTo>
                  <a:lnTo>
                    <a:pt x="1299780" y="556904"/>
                  </a:lnTo>
                  <a:cubicBezTo>
                    <a:pt x="1299780" y="378792"/>
                    <a:pt x="1254765" y="241431"/>
                    <a:pt x="1164742" y="144825"/>
                  </a:cubicBezTo>
                  <a:cubicBezTo>
                    <a:pt x="1074723" y="48272"/>
                    <a:pt x="956541" y="0"/>
                    <a:pt x="810263" y="0"/>
                  </a:cubicBezTo>
                  <a:cubicBezTo>
                    <a:pt x="678957" y="0"/>
                    <a:pt x="573925" y="31405"/>
                    <a:pt x="495172" y="94216"/>
                  </a:cubicBezTo>
                  <a:cubicBezTo>
                    <a:pt x="416390" y="157066"/>
                    <a:pt x="363853" y="243757"/>
                    <a:pt x="337612" y="354403"/>
                  </a:cubicBezTo>
                  <a:lnTo>
                    <a:pt x="348879" y="50605"/>
                  </a:lnTo>
                  <a:lnTo>
                    <a:pt x="0" y="50605"/>
                  </a:lnTo>
                  <a:cubicBezTo>
                    <a:pt x="7472" y="230636"/>
                    <a:pt x="11266" y="465068"/>
                    <a:pt x="11266" y="753808"/>
                  </a:cubicBezTo>
                  <a:cubicBezTo>
                    <a:pt x="11266" y="1044503"/>
                    <a:pt x="7472" y="1278885"/>
                    <a:pt x="0" y="1456997"/>
                  </a:cubicBezTo>
                  <a:lnTo>
                    <a:pt x="354497" y="1456997"/>
                  </a:lnTo>
                  <a:close/>
                </a:path>
              </a:pathLst>
            </a:custGeom>
            <a:grpFill/>
            <a:ln w="361" cap="flat">
              <a:noFill/>
              <a:prstDash val="solid"/>
              <a:miter/>
            </a:ln>
          </p:spPr>
          <p:txBody>
            <a:bodyPr rtlCol="0" anchor="ctr"/>
            <a:lstStyle/>
            <a:p>
              <a:endParaRPr lang="fi-FI"/>
            </a:p>
          </p:txBody>
        </p:sp>
        <p:sp>
          <p:nvSpPr>
            <p:cNvPr id="26" name="Vapaamuotoinen: Muoto 25">
              <a:extLst>
                <a:ext uri="{FF2B5EF4-FFF2-40B4-BE49-F238E27FC236}">
                  <a16:creationId xmlns:a16="http://schemas.microsoft.com/office/drawing/2014/main" id="{174F637A-2E3F-6FA4-0F2E-BD35CC51B3CB}"/>
                </a:ext>
                <a:ext uri="{C183D7F6-B498-43B3-948B-1728B52AA6E4}">
                  <adec:decorative xmlns:adec="http://schemas.microsoft.com/office/drawing/2017/decorative" val="1"/>
                </a:ext>
              </a:extLst>
            </p:cNvPr>
            <p:cNvSpPr/>
            <p:nvPr/>
          </p:nvSpPr>
          <p:spPr>
            <a:xfrm>
              <a:off x="987443" y="285750"/>
              <a:ext cx="54642" cy="96715"/>
            </a:xfrm>
            <a:custGeom>
              <a:avLst/>
              <a:gdLst>
                <a:gd name="connsiteX0" fmla="*/ 579576 w 979063"/>
                <a:gd name="connsiteY0" fmla="*/ 1732909 h 1732912"/>
                <a:gd name="connsiteX1" fmla="*/ 900311 w 979063"/>
                <a:gd name="connsiteY1" fmla="*/ 1654147 h 1732912"/>
                <a:gd name="connsiteX2" fmla="*/ 942505 w 979063"/>
                <a:gd name="connsiteY2" fmla="*/ 1610562 h 1732912"/>
                <a:gd name="connsiteX3" fmla="*/ 956556 w 979063"/>
                <a:gd name="connsiteY3" fmla="*/ 1547254 h 1732912"/>
                <a:gd name="connsiteX4" fmla="*/ 979063 w 979063"/>
                <a:gd name="connsiteY4" fmla="*/ 1147834 h 1732912"/>
                <a:gd name="connsiteX5" fmla="*/ 624595 w 979063"/>
                <a:gd name="connsiteY5" fmla="*/ 1400991 h 1732912"/>
                <a:gd name="connsiteX6" fmla="*/ 343238 w 979063"/>
                <a:gd name="connsiteY6" fmla="*/ 1085954 h 1732912"/>
                <a:gd name="connsiteX7" fmla="*/ 343238 w 979063"/>
                <a:gd name="connsiteY7" fmla="*/ 590923 h 1732912"/>
                <a:gd name="connsiteX8" fmla="*/ 905922 w 979063"/>
                <a:gd name="connsiteY8" fmla="*/ 590923 h 1732912"/>
                <a:gd name="connsiteX9" fmla="*/ 905922 w 979063"/>
                <a:gd name="connsiteY9" fmla="*/ 275872 h 1732912"/>
                <a:gd name="connsiteX10" fmla="*/ 343238 w 979063"/>
                <a:gd name="connsiteY10" fmla="*/ 275872 h 1732912"/>
                <a:gd name="connsiteX11" fmla="*/ 346073 w 979063"/>
                <a:gd name="connsiteY11" fmla="*/ 152115 h 1732912"/>
                <a:gd name="connsiteX12" fmla="*/ 346073 w 979063"/>
                <a:gd name="connsiteY12" fmla="*/ 0 h 1732912"/>
                <a:gd name="connsiteX13" fmla="*/ 2845 w 979063"/>
                <a:gd name="connsiteY13" fmla="*/ 0 h 1732912"/>
                <a:gd name="connsiteX14" fmla="*/ 0 w 979063"/>
                <a:gd name="connsiteY14" fmla="*/ 1085958 h 1732912"/>
                <a:gd name="connsiteX15" fmla="*/ 157556 w 979063"/>
                <a:gd name="connsiteY15" fmla="*/ 1568351 h 1732912"/>
                <a:gd name="connsiteX16" fmla="*/ 579576 w 979063"/>
                <a:gd name="connsiteY16" fmla="*/ 1732913 h 173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9063" h="1732912">
                  <a:moveTo>
                    <a:pt x="579576" y="1732909"/>
                  </a:moveTo>
                  <a:cubicBezTo>
                    <a:pt x="714639" y="1732909"/>
                    <a:pt x="821529" y="1706609"/>
                    <a:pt x="900311" y="1654147"/>
                  </a:cubicBezTo>
                  <a:cubicBezTo>
                    <a:pt x="920925" y="1639177"/>
                    <a:pt x="934975" y="1624606"/>
                    <a:pt x="942505" y="1610562"/>
                  </a:cubicBezTo>
                  <a:cubicBezTo>
                    <a:pt x="949974" y="1596475"/>
                    <a:pt x="954677" y="1575385"/>
                    <a:pt x="956556" y="1547254"/>
                  </a:cubicBezTo>
                  <a:lnTo>
                    <a:pt x="979063" y="1147834"/>
                  </a:lnTo>
                  <a:cubicBezTo>
                    <a:pt x="904043" y="1316600"/>
                    <a:pt x="785887" y="1400991"/>
                    <a:pt x="624595" y="1400991"/>
                  </a:cubicBezTo>
                  <a:cubicBezTo>
                    <a:pt x="437008" y="1400991"/>
                    <a:pt x="343238" y="1295994"/>
                    <a:pt x="343238" y="1085954"/>
                  </a:cubicBezTo>
                  <a:lnTo>
                    <a:pt x="343238" y="590923"/>
                  </a:lnTo>
                  <a:lnTo>
                    <a:pt x="905922" y="590923"/>
                  </a:lnTo>
                  <a:lnTo>
                    <a:pt x="905922" y="275872"/>
                  </a:lnTo>
                  <a:lnTo>
                    <a:pt x="343238" y="275872"/>
                  </a:lnTo>
                  <a:cubicBezTo>
                    <a:pt x="343238" y="219613"/>
                    <a:pt x="346073" y="178451"/>
                    <a:pt x="346073" y="152115"/>
                  </a:cubicBezTo>
                  <a:lnTo>
                    <a:pt x="346073" y="0"/>
                  </a:lnTo>
                  <a:lnTo>
                    <a:pt x="2845" y="0"/>
                  </a:lnTo>
                  <a:cubicBezTo>
                    <a:pt x="2845" y="46910"/>
                    <a:pt x="0" y="973465"/>
                    <a:pt x="0" y="1085958"/>
                  </a:cubicBezTo>
                  <a:cubicBezTo>
                    <a:pt x="0" y="1297901"/>
                    <a:pt x="52513" y="1458667"/>
                    <a:pt x="157556" y="1568351"/>
                  </a:cubicBezTo>
                  <a:cubicBezTo>
                    <a:pt x="262603" y="1678049"/>
                    <a:pt x="403256" y="1732913"/>
                    <a:pt x="579576" y="1732913"/>
                  </a:cubicBezTo>
                  <a:close/>
                </a:path>
              </a:pathLst>
            </a:custGeom>
            <a:grpFill/>
            <a:ln w="361" cap="flat">
              <a:noFill/>
              <a:prstDash val="solid"/>
              <a:miter/>
            </a:ln>
          </p:spPr>
          <p:txBody>
            <a:bodyPr rtlCol="0" anchor="ctr"/>
            <a:lstStyle/>
            <a:p>
              <a:endParaRPr lang="fi-FI"/>
            </a:p>
          </p:txBody>
        </p:sp>
        <p:sp>
          <p:nvSpPr>
            <p:cNvPr id="27" name="Vapaamuotoinen: Muoto 26">
              <a:extLst>
                <a:ext uri="{FF2B5EF4-FFF2-40B4-BE49-F238E27FC236}">
                  <a16:creationId xmlns:a16="http://schemas.microsoft.com/office/drawing/2014/main" id="{17449966-2602-5B4E-3902-F6E0FBE7DDA0}"/>
                </a:ext>
                <a:ext uri="{C183D7F6-B498-43B3-948B-1728B52AA6E4}">
                  <adec:decorative xmlns:adec="http://schemas.microsoft.com/office/drawing/2017/decorative" val="1"/>
                </a:ext>
              </a:extLst>
            </p:cNvPr>
            <p:cNvSpPr/>
            <p:nvPr/>
          </p:nvSpPr>
          <p:spPr>
            <a:xfrm>
              <a:off x="1222635" y="298322"/>
              <a:ext cx="73169" cy="81316"/>
            </a:xfrm>
            <a:custGeom>
              <a:avLst/>
              <a:gdLst>
                <a:gd name="connsiteX0" fmla="*/ 956527 w 1311020"/>
                <a:gd name="connsiteY0" fmla="*/ 1457001 h 1457000"/>
                <a:gd name="connsiteX1" fmla="*/ 1311021 w 1311020"/>
                <a:gd name="connsiteY1" fmla="*/ 1457001 h 1457000"/>
                <a:gd name="connsiteX2" fmla="*/ 1299765 w 1311020"/>
                <a:gd name="connsiteY2" fmla="*/ 753812 h 1457000"/>
                <a:gd name="connsiteX3" fmla="*/ 1299765 w 1311020"/>
                <a:gd name="connsiteY3" fmla="*/ 556904 h 1457000"/>
                <a:gd name="connsiteX4" fmla="*/ 1164717 w 1311020"/>
                <a:gd name="connsiteY4" fmla="*/ 144825 h 1457000"/>
                <a:gd name="connsiteX5" fmla="*/ 810248 w 1311020"/>
                <a:gd name="connsiteY5" fmla="*/ 0 h 1457000"/>
                <a:gd name="connsiteX6" fmla="*/ 495143 w 1311020"/>
                <a:gd name="connsiteY6" fmla="*/ 94216 h 1457000"/>
                <a:gd name="connsiteX7" fmla="*/ 337587 w 1311020"/>
                <a:gd name="connsiteY7" fmla="*/ 354403 h 1457000"/>
                <a:gd name="connsiteX8" fmla="*/ 348853 w 1311020"/>
                <a:gd name="connsiteY8" fmla="*/ 50605 h 1457000"/>
                <a:gd name="connsiteX9" fmla="*/ 0 w 1311020"/>
                <a:gd name="connsiteY9" fmla="*/ 50605 h 1457000"/>
                <a:gd name="connsiteX10" fmla="*/ 11241 w 1311020"/>
                <a:gd name="connsiteY10" fmla="*/ 753808 h 1457000"/>
                <a:gd name="connsiteX11" fmla="*/ 0 w 1311020"/>
                <a:gd name="connsiteY11" fmla="*/ 1456997 h 1457000"/>
                <a:gd name="connsiteX12" fmla="*/ 354483 w 1311020"/>
                <a:gd name="connsiteY12" fmla="*/ 1456997 h 1457000"/>
                <a:gd name="connsiteX13" fmla="*/ 343217 w 1311020"/>
                <a:gd name="connsiteY13" fmla="*/ 753808 h 1457000"/>
                <a:gd name="connsiteX14" fmla="*/ 343217 w 1311020"/>
                <a:gd name="connsiteY14" fmla="*/ 624423 h 1457000"/>
                <a:gd name="connsiteX15" fmla="*/ 451538 w 1311020"/>
                <a:gd name="connsiteY15" fmla="*/ 412058 h 1457000"/>
                <a:gd name="connsiteX16" fmla="*/ 669585 w 1311020"/>
                <a:gd name="connsiteY16" fmla="*/ 331886 h 1457000"/>
                <a:gd name="connsiteX17" fmla="*/ 889005 w 1311020"/>
                <a:gd name="connsiteY17" fmla="*/ 421901 h 1457000"/>
                <a:gd name="connsiteX18" fmla="*/ 967797 w 1311020"/>
                <a:gd name="connsiteY18" fmla="*/ 663793 h 1457000"/>
                <a:gd name="connsiteX19" fmla="*/ 967797 w 1311020"/>
                <a:gd name="connsiteY19" fmla="*/ 753808 h 1457000"/>
                <a:gd name="connsiteX20" fmla="*/ 956530 w 1311020"/>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20" h="1457000">
                  <a:moveTo>
                    <a:pt x="956527" y="1457001"/>
                  </a:moveTo>
                  <a:lnTo>
                    <a:pt x="1311021" y="1457001"/>
                  </a:lnTo>
                  <a:cubicBezTo>
                    <a:pt x="1303502" y="1278889"/>
                    <a:pt x="1299765" y="1044507"/>
                    <a:pt x="1299765" y="753812"/>
                  </a:cubicBezTo>
                  <a:lnTo>
                    <a:pt x="1299765" y="556904"/>
                  </a:lnTo>
                  <a:cubicBezTo>
                    <a:pt x="1299765" y="378792"/>
                    <a:pt x="1254750" y="241431"/>
                    <a:pt x="1164717" y="144825"/>
                  </a:cubicBezTo>
                  <a:cubicBezTo>
                    <a:pt x="1074683" y="48272"/>
                    <a:pt x="956527" y="0"/>
                    <a:pt x="810248" y="0"/>
                  </a:cubicBezTo>
                  <a:cubicBezTo>
                    <a:pt x="678932" y="0"/>
                    <a:pt x="573896" y="31405"/>
                    <a:pt x="495143" y="94216"/>
                  </a:cubicBezTo>
                  <a:cubicBezTo>
                    <a:pt x="416379" y="157066"/>
                    <a:pt x="363827" y="243757"/>
                    <a:pt x="337587" y="354403"/>
                  </a:cubicBezTo>
                  <a:lnTo>
                    <a:pt x="348853" y="50605"/>
                  </a:lnTo>
                  <a:lnTo>
                    <a:pt x="0" y="50605"/>
                  </a:lnTo>
                  <a:cubicBezTo>
                    <a:pt x="7458" y="230636"/>
                    <a:pt x="11241" y="465068"/>
                    <a:pt x="11241" y="753808"/>
                  </a:cubicBezTo>
                  <a:cubicBezTo>
                    <a:pt x="11241" y="1044503"/>
                    <a:pt x="7458" y="1278885"/>
                    <a:pt x="0" y="1456997"/>
                  </a:cubicBezTo>
                  <a:lnTo>
                    <a:pt x="354483" y="1456997"/>
                  </a:lnTo>
                  <a:cubicBezTo>
                    <a:pt x="346949" y="1278885"/>
                    <a:pt x="343217" y="1044503"/>
                    <a:pt x="343217" y="753808"/>
                  </a:cubicBezTo>
                  <a:lnTo>
                    <a:pt x="343217" y="624423"/>
                  </a:lnTo>
                  <a:cubicBezTo>
                    <a:pt x="360098" y="536301"/>
                    <a:pt x="396195" y="465490"/>
                    <a:pt x="451538" y="412058"/>
                  </a:cubicBezTo>
                  <a:cubicBezTo>
                    <a:pt x="506842" y="358607"/>
                    <a:pt x="579565" y="331886"/>
                    <a:pt x="669585" y="331886"/>
                  </a:cubicBezTo>
                  <a:cubicBezTo>
                    <a:pt x="763351" y="331886"/>
                    <a:pt x="836492" y="361925"/>
                    <a:pt x="889005" y="421901"/>
                  </a:cubicBezTo>
                  <a:cubicBezTo>
                    <a:pt x="941517" y="481931"/>
                    <a:pt x="967797" y="562554"/>
                    <a:pt x="967797" y="663793"/>
                  </a:cubicBezTo>
                  <a:lnTo>
                    <a:pt x="967797" y="753808"/>
                  </a:lnTo>
                  <a:cubicBezTo>
                    <a:pt x="967797" y="1044503"/>
                    <a:pt x="964013" y="1278885"/>
                    <a:pt x="956530" y="1456997"/>
                  </a:cubicBezTo>
                  <a:close/>
                </a:path>
              </a:pathLst>
            </a:custGeom>
            <a:grpFill/>
            <a:ln w="361" cap="flat">
              <a:noFill/>
              <a:prstDash val="solid"/>
              <a:miter/>
            </a:ln>
          </p:spPr>
          <p:txBody>
            <a:bodyPr rtlCol="0" anchor="ctr"/>
            <a:lstStyle/>
            <a:p>
              <a:endParaRPr lang="fi-FI"/>
            </a:p>
          </p:txBody>
        </p:sp>
        <p:sp>
          <p:nvSpPr>
            <p:cNvPr id="28" name="Vapaamuotoinen: Muoto 27">
              <a:extLst>
                <a:ext uri="{FF2B5EF4-FFF2-40B4-BE49-F238E27FC236}">
                  <a16:creationId xmlns:a16="http://schemas.microsoft.com/office/drawing/2014/main" id="{F6742146-4887-910F-B904-715EBC3A9663}"/>
                </a:ext>
                <a:ext uri="{C183D7F6-B498-43B3-948B-1728B52AA6E4}">
                  <adec:decorative xmlns:adec="http://schemas.microsoft.com/office/drawing/2017/decorative" val="1"/>
                </a:ext>
              </a:extLst>
            </p:cNvPr>
            <p:cNvSpPr/>
            <p:nvPr/>
          </p:nvSpPr>
          <p:spPr>
            <a:xfrm>
              <a:off x="728885" y="408156"/>
              <a:ext cx="79764" cy="84141"/>
            </a:xfrm>
            <a:custGeom>
              <a:avLst/>
              <a:gdLst>
                <a:gd name="connsiteX0" fmla="*/ 1354673 w 1429184"/>
                <a:gd name="connsiteY0" fmla="*/ 379697 h 1507609"/>
                <a:gd name="connsiteX1" fmla="*/ 1429185 w 1429184"/>
                <a:gd name="connsiteY1" fmla="*/ 736974 h 1507609"/>
                <a:gd name="connsiteX2" fmla="*/ 1429185 w 1429184"/>
                <a:gd name="connsiteY2" fmla="*/ 849441 h 1507609"/>
                <a:gd name="connsiteX3" fmla="*/ 362933 w 1429184"/>
                <a:gd name="connsiteY3" fmla="*/ 849441 h 1507609"/>
                <a:gd name="connsiteX4" fmla="*/ 521888 w 1429184"/>
                <a:gd name="connsiteY4" fmla="*/ 1102634 h 1507609"/>
                <a:gd name="connsiteX5" fmla="*/ 815903 w 1429184"/>
                <a:gd name="connsiteY5" fmla="*/ 1181345 h 1507609"/>
                <a:gd name="connsiteX6" fmla="*/ 1156285 w 1429184"/>
                <a:gd name="connsiteY6" fmla="*/ 1116642 h 1507609"/>
                <a:gd name="connsiteX7" fmla="*/ 1342004 w 1429184"/>
                <a:gd name="connsiteY7" fmla="*/ 956309 h 1507609"/>
                <a:gd name="connsiteX8" fmla="*/ 1305410 w 1429184"/>
                <a:gd name="connsiteY8" fmla="*/ 1276974 h 1507609"/>
                <a:gd name="connsiteX9" fmla="*/ 1249150 w 1429184"/>
                <a:gd name="connsiteY9" fmla="*/ 1386673 h 1507609"/>
                <a:gd name="connsiteX10" fmla="*/ 1077518 w 1429184"/>
                <a:gd name="connsiteY10" fmla="*/ 1472473 h 1507609"/>
                <a:gd name="connsiteX11" fmla="*/ 793381 w 1429184"/>
                <a:gd name="connsiteY11" fmla="*/ 1507610 h 1507609"/>
                <a:gd name="connsiteX12" fmla="*/ 364325 w 1429184"/>
                <a:gd name="connsiteY12" fmla="*/ 1406381 h 1507609"/>
                <a:gd name="connsiteX13" fmla="*/ 92843 w 1429184"/>
                <a:gd name="connsiteY13" fmla="*/ 1133556 h 1507609"/>
                <a:gd name="connsiteX14" fmla="*/ 0 w 1429184"/>
                <a:gd name="connsiteY14" fmla="*/ 753812 h 1507609"/>
                <a:gd name="connsiteX15" fmla="*/ 95649 w 1429184"/>
                <a:gd name="connsiteY15" fmla="*/ 357216 h 1507609"/>
                <a:gd name="connsiteX16" fmla="*/ 360124 w 1429184"/>
                <a:gd name="connsiteY16" fmla="*/ 92810 h 1507609"/>
                <a:gd name="connsiteX17" fmla="*/ 742726 w 1429184"/>
                <a:gd name="connsiteY17" fmla="*/ 0 h 1507609"/>
                <a:gd name="connsiteX18" fmla="*/ 1126767 w 1429184"/>
                <a:gd name="connsiteY18" fmla="*/ 105458 h 1507609"/>
                <a:gd name="connsiteX19" fmla="*/ 1354673 w 1429184"/>
                <a:gd name="connsiteY19" fmla="*/ 379693 h 1507609"/>
                <a:gd name="connsiteX20" fmla="*/ 1069101 w 1429184"/>
                <a:gd name="connsiteY20" fmla="*/ 579421 h 1507609"/>
                <a:gd name="connsiteX21" fmla="*/ 963596 w 1429184"/>
                <a:gd name="connsiteY21" fmla="*/ 388152 h 1507609"/>
                <a:gd name="connsiteX22" fmla="*/ 742729 w 1429184"/>
                <a:gd name="connsiteY22" fmla="*/ 314990 h 1507609"/>
                <a:gd name="connsiteX23" fmla="*/ 495190 w 1429184"/>
                <a:gd name="connsiteY23" fmla="*/ 386778 h 1507609"/>
                <a:gd name="connsiteX24" fmla="*/ 365753 w 1429184"/>
                <a:gd name="connsiteY24" fmla="*/ 579418 h 1507609"/>
                <a:gd name="connsiteX25" fmla="*/ 1069101 w 1429184"/>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4" h="1507609">
                  <a:moveTo>
                    <a:pt x="1354673" y="379697"/>
                  </a:moveTo>
                  <a:cubicBezTo>
                    <a:pt x="1404311" y="492240"/>
                    <a:pt x="1429185" y="611324"/>
                    <a:pt x="1429185" y="736974"/>
                  </a:cubicBezTo>
                  <a:lnTo>
                    <a:pt x="1429185" y="849441"/>
                  </a:lnTo>
                  <a:lnTo>
                    <a:pt x="362933" y="849441"/>
                  </a:lnTo>
                  <a:cubicBezTo>
                    <a:pt x="387269" y="965753"/>
                    <a:pt x="440315" y="1050157"/>
                    <a:pt x="521888" y="1102634"/>
                  </a:cubicBezTo>
                  <a:cubicBezTo>
                    <a:pt x="603472" y="1155121"/>
                    <a:pt x="701443" y="1181345"/>
                    <a:pt x="815903" y="1181345"/>
                  </a:cubicBezTo>
                  <a:cubicBezTo>
                    <a:pt x="956556" y="1181345"/>
                    <a:pt x="1070024" y="1159809"/>
                    <a:pt x="1156285" y="1116642"/>
                  </a:cubicBezTo>
                  <a:cubicBezTo>
                    <a:pt x="1242547" y="1073565"/>
                    <a:pt x="1304454" y="1020100"/>
                    <a:pt x="1342004" y="956309"/>
                  </a:cubicBezTo>
                  <a:lnTo>
                    <a:pt x="1305410" y="1276974"/>
                  </a:lnTo>
                  <a:cubicBezTo>
                    <a:pt x="1297876" y="1329516"/>
                    <a:pt x="1279105" y="1366048"/>
                    <a:pt x="1249150" y="1386673"/>
                  </a:cubicBezTo>
                  <a:cubicBezTo>
                    <a:pt x="1202242" y="1420443"/>
                    <a:pt x="1145044" y="1449065"/>
                    <a:pt x="1077518" y="1472473"/>
                  </a:cubicBezTo>
                  <a:cubicBezTo>
                    <a:pt x="1010006" y="1495931"/>
                    <a:pt x="915284" y="1507610"/>
                    <a:pt x="793381" y="1507610"/>
                  </a:cubicBezTo>
                  <a:cubicBezTo>
                    <a:pt x="626438" y="1507610"/>
                    <a:pt x="483412" y="1473904"/>
                    <a:pt x="364325" y="1406381"/>
                  </a:cubicBezTo>
                  <a:cubicBezTo>
                    <a:pt x="245217" y="1338883"/>
                    <a:pt x="154750" y="1247953"/>
                    <a:pt x="92843" y="1133556"/>
                  </a:cubicBezTo>
                  <a:cubicBezTo>
                    <a:pt x="30943" y="1019170"/>
                    <a:pt x="0" y="892605"/>
                    <a:pt x="0" y="753812"/>
                  </a:cubicBezTo>
                  <a:cubicBezTo>
                    <a:pt x="0" y="603795"/>
                    <a:pt x="31870" y="471616"/>
                    <a:pt x="95649" y="357216"/>
                  </a:cubicBezTo>
                  <a:cubicBezTo>
                    <a:pt x="159417" y="242844"/>
                    <a:pt x="247582" y="154672"/>
                    <a:pt x="360124" y="92810"/>
                  </a:cubicBezTo>
                  <a:cubicBezTo>
                    <a:pt x="472665" y="30911"/>
                    <a:pt x="600183" y="0"/>
                    <a:pt x="742726" y="0"/>
                  </a:cubicBezTo>
                  <a:cubicBezTo>
                    <a:pt x="896513" y="0"/>
                    <a:pt x="1024515" y="35137"/>
                    <a:pt x="1126767" y="105458"/>
                  </a:cubicBezTo>
                  <a:cubicBezTo>
                    <a:pt x="1228972" y="175801"/>
                    <a:pt x="1304930" y="267226"/>
                    <a:pt x="1354673" y="379693"/>
                  </a:cubicBezTo>
                  <a:close/>
                  <a:moveTo>
                    <a:pt x="1069101" y="579421"/>
                  </a:moveTo>
                  <a:cubicBezTo>
                    <a:pt x="1057834" y="500634"/>
                    <a:pt x="1022665" y="436929"/>
                    <a:pt x="963596" y="388152"/>
                  </a:cubicBezTo>
                  <a:cubicBezTo>
                    <a:pt x="904505" y="339386"/>
                    <a:pt x="830873" y="314990"/>
                    <a:pt x="742729" y="314990"/>
                  </a:cubicBezTo>
                  <a:cubicBezTo>
                    <a:pt x="641455" y="314990"/>
                    <a:pt x="558904" y="338913"/>
                    <a:pt x="495190" y="386778"/>
                  </a:cubicBezTo>
                  <a:cubicBezTo>
                    <a:pt x="431386" y="434543"/>
                    <a:pt x="388275" y="498788"/>
                    <a:pt x="365753" y="579418"/>
                  </a:cubicBezTo>
                  <a:lnTo>
                    <a:pt x="1069101" y="579418"/>
                  </a:lnTo>
                  <a:close/>
                </a:path>
              </a:pathLst>
            </a:custGeom>
            <a:grpFill/>
            <a:ln w="361" cap="flat">
              <a:noFill/>
              <a:prstDash val="solid"/>
              <a:miter/>
            </a:ln>
          </p:spPr>
          <p:txBody>
            <a:bodyPr rtlCol="0" anchor="ctr"/>
            <a:lstStyle/>
            <a:p>
              <a:endParaRPr lang="fi-FI"/>
            </a:p>
          </p:txBody>
        </p:sp>
        <p:sp>
          <p:nvSpPr>
            <p:cNvPr id="29" name="Vapaamuotoinen: Muoto 28">
              <a:extLst>
                <a:ext uri="{FF2B5EF4-FFF2-40B4-BE49-F238E27FC236}">
                  <a16:creationId xmlns:a16="http://schemas.microsoft.com/office/drawing/2014/main" id="{E84F4B91-EC8B-A277-55C9-D032FD687102}"/>
                </a:ext>
                <a:ext uri="{C183D7F6-B498-43B3-948B-1728B52AA6E4}">
                  <adec:decorative xmlns:adec="http://schemas.microsoft.com/office/drawing/2017/decorative" val="1"/>
                </a:ext>
              </a:extLst>
            </p:cNvPr>
            <p:cNvSpPr/>
            <p:nvPr/>
          </p:nvSpPr>
          <p:spPr>
            <a:xfrm>
              <a:off x="819953" y="408156"/>
              <a:ext cx="73171" cy="81315"/>
            </a:xfrm>
            <a:custGeom>
              <a:avLst/>
              <a:gdLst>
                <a:gd name="connsiteX0" fmla="*/ 1299776 w 1311049"/>
                <a:gd name="connsiteY0" fmla="*/ 556944 h 1456986"/>
                <a:gd name="connsiteX1" fmla="*/ 1164728 w 1311049"/>
                <a:gd name="connsiteY1" fmla="*/ 144828 h 1456986"/>
                <a:gd name="connsiteX2" fmla="*/ 810259 w 1311049"/>
                <a:gd name="connsiteY2" fmla="*/ 0 h 1456986"/>
                <a:gd name="connsiteX3" fmla="*/ 495168 w 1311049"/>
                <a:gd name="connsiteY3" fmla="*/ 94205 h 1456986"/>
                <a:gd name="connsiteX4" fmla="*/ 337609 w 1311049"/>
                <a:gd name="connsiteY4" fmla="*/ 354393 h 1456986"/>
                <a:gd name="connsiteX5" fmla="*/ 348864 w 1311049"/>
                <a:gd name="connsiteY5" fmla="*/ 50620 h 1456986"/>
                <a:gd name="connsiteX6" fmla="*/ 0 w 1311049"/>
                <a:gd name="connsiteY6" fmla="*/ 50620 h 1456986"/>
                <a:gd name="connsiteX7" fmla="*/ 11266 w 1311049"/>
                <a:gd name="connsiteY7" fmla="*/ 753809 h 1456986"/>
                <a:gd name="connsiteX8" fmla="*/ 0 w 1311049"/>
                <a:gd name="connsiteY8" fmla="*/ 1456986 h 1456986"/>
                <a:gd name="connsiteX9" fmla="*/ 354494 w 1311049"/>
                <a:gd name="connsiteY9" fmla="*/ 1456986 h 1456986"/>
                <a:gd name="connsiteX10" fmla="*/ 343238 w 1311049"/>
                <a:gd name="connsiteY10" fmla="*/ 753809 h 1456986"/>
                <a:gd name="connsiteX11" fmla="*/ 343238 w 1311049"/>
                <a:gd name="connsiteY11" fmla="*/ 624413 h 1456986"/>
                <a:gd name="connsiteX12" fmla="*/ 451564 w 1311049"/>
                <a:gd name="connsiteY12" fmla="*/ 412086 h 1456986"/>
                <a:gd name="connsiteX13" fmla="*/ 669595 w 1311049"/>
                <a:gd name="connsiteY13" fmla="*/ 331904 h 1456986"/>
                <a:gd name="connsiteX14" fmla="*/ 889030 w 1311049"/>
                <a:gd name="connsiteY14" fmla="*/ 421916 h 1456986"/>
                <a:gd name="connsiteX15" fmla="*/ 967808 w 1311049"/>
                <a:gd name="connsiteY15" fmla="*/ 663808 h 1456986"/>
                <a:gd name="connsiteX16" fmla="*/ 967808 w 1311049"/>
                <a:gd name="connsiteY16" fmla="*/ 753809 h 1456986"/>
                <a:gd name="connsiteX17" fmla="*/ 956542 w 1311049"/>
                <a:gd name="connsiteY17" fmla="*/ 1456986 h 1456986"/>
                <a:gd name="connsiteX18" fmla="*/ 1311050 w 1311049"/>
                <a:gd name="connsiteY18" fmla="*/ 1456986 h 1456986"/>
                <a:gd name="connsiteX19" fmla="*/ 1299780 w 1311049"/>
                <a:gd name="connsiteY19" fmla="*/ 753809 h 1456986"/>
                <a:gd name="connsiteX20" fmla="*/ 1299780 w 1311049"/>
                <a:gd name="connsiteY20" fmla="*/ 556940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9" h="1456986">
                  <a:moveTo>
                    <a:pt x="1299776" y="556944"/>
                  </a:moveTo>
                  <a:cubicBezTo>
                    <a:pt x="1299776" y="378781"/>
                    <a:pt x="1254761" y="241435"/>
                    <a:pt x="1164728" y="144828"/>
                  </a:cubicBezTo>
                  <a:cubicBezTo>
                    <a:pt x="1074719" y="48273"/>
                    <a:pt x="956538" y="0"/>
                    <a:pt x="810259" y="0"/>
                  </a:cubicBezTo>
                  <a:cubicBezTo>
                    <a:pt x="678954" y="0"/>
                    <a:pt x="573921" y="31405"/>
                    <a:pt x="495168" y="94205"/>
                  </a:cubicBezTo>
                  <a:cubicBezTo>
                    <a:pt x="416390" y="157055"/>
                    <a:pt x="363863" y="243757"/>
                    <a:pt x="337609" y="354393"/>
                  </a:cubicBezTo>
                  <a:lnTo>
                    <a:pt x="348864" y="50620"/>
                  </a:lnTo>
                  <a:lnTo>
                    <a:pt x="0" y="50620"/>
                  </a:lnTo>
                  <a:cubicBezTo>
                    <a:pt x="7469" y="230610"/>
                    <a:pt x="11266" y="465082"/>
                    <a:pt x="11266" y="753809"/>
                  </a:cubicBezTo>
                  <a:cubicBezTo>
                    <a:pt x="11266" y="1044478"/>
                    <a:pt x="7469" y="1278889"/>
                    <a:pt x="0" y="1456986"/>
                  </a:cubicBezTo>
                  <a:lnTo>
                    <a:pt x="354494" y="1456986"/>
                  </a:lnTo>
                  <a:cubicBezTo>
                    <a:pt x="346971" y="1278889"/>
                    <a:pt x="343238" y="1044478"/>
                    <a:pt x="343238" y="753809"/>
                  </a:cubicBezTo>
                  <a:lnTo>
                    <a:pt x="343238" y="624413"/>
                  </a:lnTo>
                  <a:cubicBezTo>
                    <a:pt x="360123" y="536316"/>
                    <a:pt x="396206" y="465490"/>
                    <a:pt x="451564" y="412086"/>
                  </a:cubicBezTo>
                  <a:cubicBezTo>
                    <a:pt x="506853" y="358622"/>
                    <a:pt x="579562" y="331904"/>
                    <a:pt x="669595" y="331904"/>
                  </a:cubicBezTo>
                  <a:cubicBezTo>
                    <a:pt x="763362" y="331904"/>
                    <a:pt x="836517" y="361925"/>
                    <a:pt x="889030" y="421916"/>
                  </a:cubicBezTo>
                  <a:cubicBezTo>
                    <a:pt x="941517" y="481935"/>
                    <a:pt x="967808" y="562554"/>
                    <a:pt x="967808" y="663808"/>
                  </a:cubicBezTo>
                  <a:lnTo>
                    <a:pt x="967808" y="753809"/>
                  </a:lnTo>
                  <a:cubicBezTo>
                    <a:pt x="967808" y="1044478"/>
                    <a:pt x="964036" y="1278889"/>
                    <a:pt x="956542" y="1456986"/>
                  </a:cubicBezTo>
                  <a:lnTo>
                    <a:pt x="1311050" y="1456986"/>
                  </a:lnTo>
                  <a:cubicBezTo>
                    <a:pt x="1303516" y="1278889"/>
                    <a:pt x="1299780" y="1044478"/>
                    <a:pt x="1299780" y="753809"/>
                  </a:cubicBezTo>
                  <a:lnTo>
                    <a:pt x="1299780" y="556940"/>
                  </a:lnTo>
                  <a:close/>
                </a:path>
              </a:pathLst>
            </a:custGeom>
            <a:grpFill/>
            <a:ln w="361" cap="flat">
              <a:noFill/>
              <a:prstDash val="solid"/>
              <a:miter/>
            </a:ln>
          </p:spPr>
          <p:txBody>
            <a:bodyPr rtlCol="0" anchor="ctr"/>
            <a:lstStyle/>
            <a:p>
              <a:endParaRPr lang="fi-FI"/>
            </a:p>
          </p:txBody>
        </p:sp>
        <p:sp>
          <p:nvSpPr>
            <p:cNvPr id="30" name="Vapaamuotoinen: Muoto 29">
              <a:extLst>
                <a:ext uri="{FF2B5EF4-FFF2-40B4-BE49-F238E27FC236}">
                  <a16:creationId xmlns:a16="http://schemas.microsoft.com/office/drawing/2014/main" id="{D7AB2D5D-4ABB-E393-8EB3-2D22876C652D}"/>
                </a:ext>
                <a:ext uri="{C183D7F6-B498-43B3-948B-1728B52AA6E4}">
                  <adec:decorative xmlns:adec="http://schemas.microsoft.com/office/drawing/2017/decorative" val="1"/>
                </a:ext>
              </a:extLst>
            </p:cNvPr>
            <p:cNvSpPr/>
            <p:nvPr/>
          </p:nvSpPr>
          <p:spPr>
            <a:xfrm>
              <a:off x="904899" y="408156"/>
              <a:ext cx="79764" cy="84141"/>
            </a:xfrm>
            <a:custGeom>
              <a:avLst/>
              <a:gdLst>
                <a:gd name="connsiteX0" fmla="*/ 1354644 w 1429180"/>
                <a:gd name="connsiteY0" fmla="*/ 379697 h 1507609"/>
                <a:gd name="connsiteX1" fmla="*/ 1429181 w 1429180"/>
                <a:gd name="connsiteY1" fmla="*/ 736974 h 1507609"/>
                <a:gd name="connsiteX2" fmla="*/ 1429181 w 1429180"/>
                <a:gd name="connsiteY2" fmla="*/ 849441 h 1507609"/>
                <a:gd name="connsiteX3" fmla="*/ 362944 w 1429180"/>
                <a:gd name="connsiteY3" fmla="*/ 849441 h 1507609"/>
                <a:gd name="connsiteX4" fmla="*/ 521870 w 1429180"/>
                <a:gd name="connsiteY4" fmla="*/ 1102634 h 1507609"/>
                <a:gd name="connsiteX5" fmla="*/ 815889 w 1429180"/>
                <a:gd name="connsiteY5" fmla="*/ 1181345 h 1507609"/>
                <a:gd name="connsiteX6" fmla="*/ 1156296 w 1429180"/>
                <a:gd name="connsiteY6" fmla="*/ 1116642 h 1507609"/>
                <a:gd name="connsiteX7" fmla="*/ 1341989 w 1429180"/>
                <a:gd name="connsiteY7" fmla="*/ 956309 h 1507609"/>
                <a:gd name="connsiteX8" fmla="*/ 1305395 w 1429180"/>
                <a:gd name="connsiteY8" fmla="*/ 1276974 h 1507609"/>
                <a:gd name="connsiteX9" fmla="*/ 1249150 w 1429180"/>
                <a:gd name="connsiteY9" fmla="*/ 1386673 h 1507609"/>
                <a:gd name="connsiteX10" fmla="*/ 1077514 w 1429180"/>
                <a:gd name="connsiteY10" fmla="*/ 1472473 h 1507609"/>
                <a:gd name="connsiteX11" fmla="*/ 793381 w 1429180"/>
                <a:gd name="connsiteY11" fmla="*/ 1507610 h 1507609"/>
                <a:gd name="connsiteX12" fmla="*/ 364310 w 1429180"/>
                <a:gd name="connsiteY12" fmla="*/ 1406381 h 1507609"/>
                <a:gd name="connsiteX13" fmla="*/ 92839 w 1429180"/>
                <a:gd name="connsiteY13" fmla="*/ 1133556 h 1507609"/>
                <a:gd name="connsiteX14" fmla="*/ 0 w 1429180"/>
                <a:gd name="connsiteY14" fmla="*/ 753812 h 1507609"/>
                <a:gd name="connsiteX15" fmla="*/ 95660 w 1429180"/>
                <a:gd name="connsiteY15" fmla="*/ 357216 h 1507609"/>
                <a:gd name="connsiteX16" fmla="*/ 360124 w 1429180"/>
                <a:gd name="connsiteY16" fmla="*/ 92810 h 1507609"/>
                <a:gd name="connsiteX17" fmla="*/ 742711 w 1429180"/>
                <a:gd name="connsiteY17" fmla="*/ 0 h 1507609"/>
                <a:gd name="connsiteX18" fmla="*/ 1126767 w 1429180"/>
                <a:gd name="connsiteY18" fmla="*/ 105458 h 1507609"/>
                <a:gd name="connsiteX19" fmla="*/ 1354644 w 1429180"/>
                <a:gd name="connsiteY19" fmla="*/ 379693 h 1507609"/>
                <a:gd name="connsiteX20" fmla="*/ 1069086 w 1429180"/>
                <a:gd name="connsiteY20" fmla="*/ 579421 h 1507609"/>
                <a:gd name="connsiteX21" fmla="*/ 963606 w 1429180"/>
                <a:gd name="connsiteY21" fmla="*/ 388152 h 1507609"/>
                <a:gd name="connsiteX22" fmla="*/ 742715 w 1429180"/>
                <a:gd name="connsiteY22" fmla="*/ 314990 h 1507609"/>
                <a:gd name="connsiteX23" fmla="*/ 495161 w 1429180"/>
                <a:gd name="connsiteY23" fmla="*/ 386778 h 1507609"/>
                <a:gd name="connsiteX24" fmla="*/ 365739 w 1429180"/>
                <a:gd name="connsiteY24" fmla="*/ 579418 h 1507609"/>
                <a:gd name="connsiteX25" fmla="*/ 1069086 w 1429180"/>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0" h="1507609">
                  <a:moveTo>
                    <a:pt x="1354644" y="379697"/>
                  </a:moveTo>
                  <a:cubicBezTo>
                    <a:pt x="1404297" y="492240"/>
                    <a:pt x="1429181" y="611324"/>
                    <a:pt x="1429181" y="736974"/>
                  </a:cubicBezTo>
                  <a:lnTo>
                    <a:pt x="1429181" y="849441"/>
                  </a:lnTo>
                  <a:lnTo>
                    <a:pt x="362944" y="849441"/>
                  </a:lnTo>
                  <a:cubicBezTo>
                    <a:pt x="387280" y="965753"/>
                    <a:pt x="440301" y="1050157"/>
                    <a:pt x="521870" y="1102634"/>
                  </a:cubicBezTo>
                  <a:cubicBezTo>
                    <a:pt x="603472" y="1155121"/>
                    <a:pt x="701429" y="1181345"/>
                    <a:pt x="815889" y="1181345"/>
                  </a:cubicBezTo>
                  <a:cubicBezTo>
                    <a:pt x="956552" y="1181345"/>
                    <a:pt x="1070035" y="1159809"/>
                    <a:pt x="1156296" y="1116642"/>
                  </a:cubicBezTo>
                  <a:cubicBezTo>
                    <a:pt x="1242557" y="1073565"/>
                    <a:pt x="1304454" y="1020100"/>
                    <a:pt x="1341989" y="956309"/>
                  </a:cubicBezTo>
                  <a:lnTo>
                    <a:pt x="1305395" y="1276974"/>
                  </a:lnTo>
                  <a:cubicBezTo>
                    <a:pt x="1297872" y="1329516"/>
                    <a:pt x="1279115" y="1366048"/>
                    <a:pt x="1249150" y="1386673"/>
                  </a:cubicBezTo>
                  <a:cubicBezTo>
                    <a:pt x="1202216" y="1420443"/>
                    <a:pt x="1145041" y="1449065"/>
                    <a:pt x="1077514" y="1472473"/>
                  </a:cubicBezTo>
                  <a:cubicBezTo>
                    <a:pt x="1009992" y="1495931"/>
                    <a:pt x="915270" y="1507610"/>
                    <a:pt x="793381" y="1507610"/>
                  </a:cubicBezTo>
                  <a:cubicBezTo>
                    <a:pt x="626409" y="1507610"/>
                    <a:pt x="483397" y="1473904"/>
                    <a:pt x="364310" y="1406381"/>
                  </a:cubicBezTo>
                  <a:cubicBezTo>
                    <a:pt x="245202" y="1338883"/>
                    <a:pt x="154736" y="1247953"/>
                    <a:pt x="92839" y="1133556"/>
                  </a:cubicBezTo>
                  <a:cubicBezTo>
                    <a:pt x="30928" y="1019170"/>
                    <a:pt x="0" y="892605"/>
                    <a:pt x="0" y="753812"/>
                  </a:cubicBezTo>
                  <a:cubicBezTo>
                    <a:pt x="0" y="603795"/>
                    <a:pt x="31870" y="471616"/>
                    <a:pt x="95660" y="357216"/>
                  </a:cubicBezTo>
                  <a:cubicBezTo>
                    <a:pt x="159403" y="242844"/>
                    <a:pt x="247593" y="154672"/>
                    <a:pt x="360124" y="92810"/>
                  </a:cubicBezTo>
                  <a:cubicBezTo>
                    <a:pt x="472650" y="30911"/>
                    <a:pt x="600169" y="0"/>
                    <a:pt x="742711" y="0"/>
                  </a:cubicBezTo>
                  <a:cubicBezTo>
                    <a:pt x="896499" y="0"/>
                    <a:pt x="1024525" y="35137"/>
                    <a:pt x="1126767" y="105458"/>
                  </a:cubicBezTo>
                  <a:cubicBezTo>
                    <a:pt x="1228958" y="175801"/>
                    <a:pt x="1304915" y="267226"/>
                    <a:pt x="1354644" y="379693"/>
                  </a:cubicBezTo>
                  <a:close/>
                  <a:moveTo>
                    <a:pt x="1069086" y="579421"/>
                  </a:moveTo>
                  <a:cubicBezTo>
                    <a:pt x="1057831" y="500634"/>
                    <a:pt x="1022661" y="436929"/>
                    <a:pt x="963606" y="388152"/>
                  </a:cubicBezTo>
                  <a:cubicBezTo>
                    <a:pt x="904505" y="339386"/>
                    <a:pt x="830870" y="314990"/>
                    <a:pt x="742715" y="314990"/>
                  </a:cubicBezTo>
                  <a:cubicBezTo>
                    <a:pt x="641455" y="314990"/>
                    <a:pt x="558890" y="338913"/>
                    <a:pt x="495161" y="386778"/>
                  </a:cubicBezTo>
                  <a:cubicBezTo>
                    <a:pt x="431382" y="434543"/>
                    <a:pt x="388246" y="498788"/>
                    <a:pt x="365739" y="579418"/>
                  </a:cubicBezTo>
                  <a:lnTo>
                    <a:pt x="1069086" y="579418"/>
                  </a:lnTo>
                  <a:close/>
                </a:path>
              </a:pathLst>
            </a:custGeom>
            <a:grpFill/>
            <a:ln w="361" cap="flat">
              <a:noFill/>
              <a:prstDash val="solid"/>
              <a:miter/>
            </a:ln>
          </p:spPr>
          <p:txBody>
            <a:bodyPr rtlCol="0" anchor="ctr"/>
            <a:lstStyle/>
            <a:p>
              <a:endParaRPr lang="fi-FI"/>
            </a:p>
          </p:txBody>
        </p:sp>
        <p:sp>
          <p:nvSpPr>
            <p:cNvPr id="31" name="Vapaamuotoinen: Muoto 30">
              <a:extLst>
                <a:ext uri="{FF2B5EF4-FFF2-40B4-BE49-F238E27FC236}">
                  <a16:creationId xmlns:a16="http://schemas.microsoft.com/office/drawing/2014/main" id="{9FB67E4A-D4D5-9A45-9F2F-A4457465A4BE}"/>
                </a:ext>
                <a:ext uri="{C183D7F6-B498-43B3-948B-1728B52AA6E4}">
                  <adec:decorative xmlns:adec="http://schemas.microsoft.com/office/drawing/2017/decorative" val="1"/>
                </a:ext>
              </a:extLst>
            </p:cNvPr>
            <p:cNvSpPr/>
            <p:nvPr/>
          </p:nvSpPr>
          <p:spPr>
            <a:xfrm>
              <a:off x="995966" y="408156"/>
              <a:ext cx="61552" cy="81315"/>
            </a:xfrm>
            <a:custGeom>
              <a:avLst/>
              <a:gdLst>
                <a:gd name="connsiteX0" fmla="*/ 1064867 w 1102870"/>
                <a:gd name="connsiteY0" fmla="*/ 109662 h 1456986"/>
                <a:gd name="connsiteX1" fmla="*/ 1029694 w 1102870"/>
                <a:gd name="connsiteY1" fmla="*/ 73115 h 1456986"/>
                <a:gd name="connsiteX2" fmla="*/ 776500 w 1102870"/>
                <a:gd name="connsiteY2" fmla="*/ 0 h 1456986"/>
                <a:gd name="connsiteX3" fmla="*/ 505018 w 1102870"/>
                <a:gd name="connsiteY3" fmla="*/ 87196 h 1456986"/>
                <a:gd name="connsiteX4" fmla="*/ 348879 w 1102870"/>
                <a:gd name="connsiteY4" fmla="*/ 323445 h 1456986"/>
                <a:gd name="connsiteX5" fmla="*/ 360120 w 1102870"/>
                <a:gd name="connsiteY5" fmla="*/ 50620 h 1456986"/>
                <a:gd name="connsiteX6" fmla="*/ 0 w 1102870"/>
                <a:gd name="connsiteY6" fmla="*/ 50620 h 1456986"/>
                <a:gd name="connsiteX7" fmla="*/ 11266 w 1102870"/>
                <a:gd name="connsiteY7" fmla="*/ 753808 h 1456986"/>
                <a:gd name="connsiteX8" fmla="*/ 0 w 1102870"/>
                <a:gd name="connsiteY8" fmla="*/ 1456986 h 1456986"/>
                <a:gd name="connsiteX9" fmla="*/ 360120 w 1102870"/>
                <a:gd name="connsiteY9" fmla="*/ 1456986 h 1456986"/>
                <a:gd name="connsiteX10" fmla="*/ 348879 w 1102870"/>
                <a:gd name="connsiteY10" fmla="*/ 753808 h 1456986"/>
                <a:gd name="connsiteX11" fmla="*/ 348879 w 1102870"/>
                <a:gd name="connsiteY11" fmla="*/ 660963 h 1456986"/>
                <a:gd name="connsiteX12" fmla="*/ 482521 w 1102870"/>
                <a:gd name="connsiteY12" fmla="*/ 445781 h 1456986"/>
                <a:gd name="connsiteX13" fmla="*/ 720240 w 1102870"/>
                <a:gd name="connsiteY13" fmla="*/ 371310 h 1456986"/>
                <a:gd name="connsiteX14" fmla="*/ 957973 w 1102870"/>
                <a:gd name="connsiteY14" fmla="*/ 440178 h 1456986"/>
                <a:gd name="connsiteX15" fmla="*/ 1102871 w 1102870"/>
                <a:gd name="connsiteY15" fmla="*/ 630041 h 1456986"/>
                <a:gd name="connsiteX16" fmla="*/ 1080360 w 1102870"/>
                <a:gd name="connsiteY16" fmla="*/ 157513 h 1456986"/>
                <a:gd name="connsiteX17" fmla="*/ 1064867 w 1102870"/>
                <a:gd name="connsiteY17" fmla="*/ 109659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02870" h="1456986">
                  <a:moveTo>
                    <a:pt x="1064867" y="109662"/>
                  </a:moveTo>
                  <a:cubicBezTo>
                    <a:pt x="1056431" y="98438"/>
                    <a:pt x="1044693" y="86269"/>
                    <a:pt x="1029694" y="73115"/>
                  </a:cubicBezTo>
                  <a:cubicBezTo>
                    <a:pt x="967833" y="24374"/>
                    <a:pt x="883415" y="0"/>
                    <a:pt x="776500" y="0"/>
                  </a:cubicBezTo>
                  <a:cubicBezTo>
                    <a:pt x="671442" y="0"/>
                    <a:pt x="580975" y="29094"/>
                    <a:pt x="505018" y="87196"/>
                  </a:cubicBezTo>
                  <a:cubicBezTo>
                    <a:pt x="429085" y="145347"/>
                    <a:pt x="377005" y="224059"/>
                    <a:pt x="348879" y="323445"/>
                  </a:cubicBezTo>
                  <a:lnTo>
                    <a:pt x="360120" y="50620"/>
                  </a:lnTo>
                  <a:lnTo>
                    <a:pt x="0" y="50620"/>
                  </a:lnTo>
                  <a:cubicBezTo>
                    <a:pt x="7472" y="230610"/>
                    <a:pt x="11266" y="465082"/>
                    <a:pt x="11266" y="753808"/>
                  </a:cubicBezTo>
                  <a:cubicBezTo>
                    <a:pt x="11266" y="1042614"/>
                    <a:pt x="7472" y="1276971"/>
                    <a:pt x="0" y="1456986"/>
                  </a:cubicBezTo>
                  <a:lnTo>
                    <a:pt x="360120" y="1456986"/>
                  </a:lnTo>
                  <a:cubicBezTo>
                    <a:pt x="352612" y="1323895"/>
                    <a:pt x="348879" y="1089488"/>
                    <a:pt x="348879" y="753808"/>
                  </a:cubicBezTo>
                  <a:lnTo>
                    <a:pt x="348879" y="660963"/>
                  </a:lnTo>
                  <a:cubicBezTo>
                    <a:pt x="375134" y="567267"/>
                    <a:pt x="419647" y="495536"/>
                    <a:pt x="482521" y="445781"/>
                  </a:cubicBezTo>
                  <a:cubicBezTo>
                    <a:pt x="545333" y="396153"/>
                    <a:pt x="624595" y="371310"/>
                    <a:pt x="720240" y="371310"/>
                  </a:cubicBezTo>
                  <a:cubicBezTo>
                    <a:pt x="814006" y="371310"/>
                    <a:pt x="893271" y="394246"/>
                    <a:pt x="957973" y="440178"/>
                  </a:cubicBezTo>
                  <a:cubicBezTo>
                    <a:pt x="1022679" y="486164"/>
                    <a:pt x="1070936" y="549458"/>
                    <a:pt x="1102871" y="630041"/>
                  </a:cubicBezTo>
                  <a:lnTo>
                    <a:pt x="1080360" y="157513"/>
                  </a:lnTo>
                  <a:cubicBezTo>
                    <a:pt x="1078456" y="136903"/>
                    <a:pt x="1073313" y="120926"/>
                    <a:pt x="1064867" y="109659"/>
                  </a:cubicBezTo>
                  <a:close/>
                </a:path>
              </a:pathLst>
            </a:custGeom>
            <a:grpFill/>
            <a:ln w="361" cap="flat">
              <a:noFill/>
              <a:prstDash val="solid"/>
              <a:miter/>
            </a:ln>
          </p:spPr>
          <p:txBody>
            <a:bodyPr rtlCol="0" anchor="ctr"/>
            <a:lstStyle/>
            <a:p>
              <a:endParaRPr lang="fi-FI"/>
            </a:p>
          </p:txBody>
        </p:sp>
        <p:sp>
          <p:nvSpPr>
            <p:cNvPr id="32" name="Vapaamuotoinen: Muoto 31">
              <a:extLst>
                <a:ext uri="{FF2B5EF4-FFF2-40B4-BE49-F238E27FC236}">
                  <a16:creationId xmlns:a16="http://schemas.microsoft.com/office/drawing/2014/main" id="{53886A9A-DD2E-CF43-2483-65F5408C3DA2}"/>
                </a:ext>
                <a:ext uri="{C183D7F6-B498-43B3-948B-1728B52AA6E4}">
                  <adec:decorative xmlns:adec="http://schemas.microsoft.com/office/drawing/2017/decorative" val="1"/>
                </a:ext>
              </a:extLst>
            </p:cNvPr>
            <p:cNvSpPr/>
            <p:nvPr/>
          </p:nvSpPr>
          <p:spPr>
            <a:xfrm>
              <a:off x="1064619" y="408361"/>
              <a:ext cx="77748" cy="110753"/>
            </a:xfrm>
            <a:custGeom>
              <a:avLst/>
              <a:gdLst>
                <a:gd name="connsiteX0" fmla="*/ 1393056 w 1393067"/>
                <a:gd name="connsiteY0" fmla="*/ 47122 h 1984442"/>
                <a:gd name="connsiteX1" fmla="*/ 1382590 w 1393067"/>
                <a:gd name="connsiteY1" fmla="*/ 701631 h 1984442"/>
                <a:gd name="connsiteX2" fmla="*/ 1385208 w 1393067"/>
                <a:gd name="connsiteY2" fmla="*/ 1120518 h 1984442"/>
                <a:gd name="connsiteX3" fmla="*/ 1387827 w 1393067"/>
                <a:gd name="connsiteY3" fmla="*/ 1230429 h 1984442"/>
                <a:gd name="connsiteX4" fmla="*/ 1204518 w 1393067"/>
                <a:gd name="connsiteY4" fmla="*/ 1794620 h 1984442"/>
                <a:gd name="connsiteX5" fmla="*/ 696547 w 1393067"/>
                <a:gd name="connsiteY5" fmla="*/ 1984443 h 1984442"/>
                <a:gd name="connsiteX6" fmla="*/ 420275 w 1393067"/>
                <a:gd name="connsiteY6" fmla="*/ 1945213 h 1984442"/>
                <a:gd name="connsiteX7" fmla="*/ 230438 w 1393067"/>
                <a:gd name="connsiteY7" fmla="*/ 1853561 h 1984442"/>
                <a:gd name="connsiteX8" fmla="*/ 193768 w 1393067"/>
                <a:gd name="connsiteY8" fmla="*/ 1812947 h 1984442"/>
                <a:gd name="connsiteX9" fmla="*/ 178055 w 1393067"/>
                <a:gd name="connsiteY9" fmla="*/ 1754096 h 1984442"/>
                <a:gd name="connsiteX10" fmla="*/ 136153 w 1393067"/>
                <a:gd name="connsiteY10" fmla="*/ 1371853 h 1984442"/>
                <a:gd name="connsiteX11" fmla="*/ 360041 w 1393067"/>
                <a:gd name="connsiteY11" fmla="*/ 1590464 h 1984442"/>
                <a:gd name="connsiteX12" fmla="*/ 665098 w 1393067"/>
                <a:gd name="connsiteY12" fmla="*/ 1670308 h 1984442"/>
                <a:gd name="connsiteX13" fmla="*/ 963614 w 1393067"/>
                <a:gd name="connsiteY13" fmla="*/ 1566858 h 1984442"/>
                <a:gd name="connsiteX14" fmla="*/ 1068380 w 1393067"/>
                <a:gd name="connsiteY14" fmla="*/ 1261874 h 1984442"/>
                <a:gd name="connsiteX15" fmla="*/ 1068380 w 1393067"/>
                <a:gd name="connsiteY15" fmla="*/ 1136199 h 1984442"/>
                <a:gd name="connsiteX16" fmla="*/ 913871 w 1393067"/>
                <a:gd name="connsiteY16" fmla="*/ 1315555 h 1984442"/>
                <a:gd name="connsiteX17" fmla="*/ 644167 w 1393067"/>
                <a:gd name="connsiteY17" fmla="*/ 1382302 h 1984442"/>
                <a:gd name="connsiteX18" fmla="*/ 311621 w 1393067"/>
                <a:gd name="connsiteY18" fmla="*/ 1297231 h 1984442"/>
                <a:gd name="connsiteX19" fmla="*/ 82475 w 1393067"/>
                <a:gd name="connsiteY19" fmla="*/ 1053712 h 1984442"/>
                <a:gd name="connsiteX20" fmla="*/ 0 w 1393067"/>
                <a:gd name="connsiteY20" fmla="*/ 688510 h 1984442"/>
                <a:gd name="connsiteX21" fmla="*/ 85093 w 1393067"/>
                <a:gd name="connsiteY21" fmla="*/ 329849 h 1984442"/>
                <a:gd name="connsiteX22" fmla="*/ 316843 w 1393067"/>
                <a:gd name="connsiteY22" fmla="*/ 86384 h 1984442"/>
                <a:gd name="connsiteX23" fmla="*/ 644171 w 1393067"/>
                <a:gd name="connsiteY23" fmla="*/ 0 h 1984442"/>
                <a:gd name="connsiteX24" fmla="*/ 917813 w 1393067"/>
                <a:gd name="connsiteY24" fmla="*/ 64119 h 1984442"/>
                <a:gd name="connsiteX25" fmla="*/ 1068387 w 1393067"/>
                <a:gd name="connsiteY25" fmla="*/ 235604 h 1984442"/>
                <a:gd name="connsiteX26" fmla="*/ 1063140 w 1393067"/>
                <a:gd name="connsiteY26" fmla="*/ 47119 h 1984442"/>
                <a:gd name="connsiteX27" fmla="*/ 1393067 w 1393067"/>
                <a:gd name="connsiteY27" fmla="*/ 47119 h 1984442"/>
                <a:gd name="connsiteX28" fmla="*/ 1064654 w 1393067"/>
                <a:gd name="connsiteY28" fmla="*/ 688514 h 1984442"/>
                <a:gd name="connsiteX29" fmla="*/ 962248 w 1393067"/>
                <a:gd name="connsiteY29" fmla="*/ 407320 h 1984442"/>
                <a:gd name="connsiteX30" fmla="*/ 696542 w 1393067"/>
                <a:gd name="connsiteY30" fmla="*/ 297138 h 1984442"/>
                <a:gd name="connsiteX31" fmla="*/ 430827 w 1393067"/>
                <a:gd name="connsiteY31" fmla="*/ 407320 h 1984442"/>
                <a:gd name="connsiteX32" fmla="*/ 328420 w 1393067"/>
                <a:gd name="connsiteY32" fmla="*/ 688514 h 1984442"/>
                <a:gd name="connsiteX33" fmla="*/ 430827 w 1393067"/>
                <a:gd name="connsiteY33" fmla="*/ 969733 h 1984442"/>
                <a:gd name="connsiteX34" fmla="*/ 696542 w 1393067"/>
                <a:gd name="connsiteY34" fmla="*/ 1079915 h 1984442"/>
                <a:gd name="connsiteX35" fmla="*/ 962248 w 1393067"/>
                <a:gd name="connsiteY35" fmla="*/ 969733 h 1984442"/>
                <a:gd name="connsiteX36" fmla="*/ 1064654 w 1393067"/>
                <a:gd name="connsiteY36" fmla="*/ 688514 h 1984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393067" h="1984442">
                  <a:moveTo>
                    <a:pt x="1393056" y="47122"/>
                  </a:moveTo>
                  <a:cubicBezTo>
                    <a:pt x="1386071" y="209423"/>
                    <a:pt x="1382590" y="427638"/>
                    <a:pt x="1382590" y="701631"/>
                  </a:cubicBezTo>
                  <a:lnTo>
                    <a:pt x="1385208" y="1120518"/>
                  </a:lnTo>
                  <a:cubicBezTo>
                    <a:pt x="1386947" y="1153661"/>
                    <a:pt x="1387827" y="1190327"/>
                    <a:pt x="1387827" y="1230429"/>
                  </a:cubicBezTo>
                  <a:cubicBezTo>
                    <a:pt x="1387827" y="1480066"/>
                    <a:pt x="1326702" y="1668087"/>
                    <a:pt x="1204518" y="1794620"/>
                  </a:cubicBezTo>
                  <a:cubicBezTo>
                    <a:pt x="1082322" y="1921149"/>
                    <a:pt x="912951" y="1984443"/>
                    <a:pt x="696547" y="1984443"/>
                  </a:cubicBezTo>
                  <a:cubicBezTo>
                    <a:pt x="593494" y="1984443"/>
                    <a:pt x="501465" y="1971340"/>
                    <a:pt x="420275" y="1945213"/>
                  </a:cubicBezTo>
                  <a:cubicBezTo>
                    <a:pt x="339081" y="1918989"/>
                    <a:pt x="275814" y="1888431"/>
                    <a:pt x="230438" y="1853561"/>
                  </a:cubicBezTo>
                  <a:cubicBezTo>
                    <a:pt x="214714" y="1841316"/>
                    <a:pt x="202492" y="1827766"/>
                    <a:pt x="193768" y="1812947"/>
                  </a:cubicBezTo>
                  <a:cubicBezTo>
                    <a:pt x="185016" y="1798117"/>
                    <a:pt x="179768" y="1778517"/>
                    <a:pt x="178055" y="1754096"/>
                  </a:cubicBezTo>
                  <a:lnTo>
                    <a:pt x="136153" y="1371853"/>
                  </a:lnTo>
                  <a:cubicBezTo>
                    <a:pt x="190274" y="1464306"/>
                    <a:pt x="264901" y="1537216"/>
                    <a:pt x="360041" y="1590464"/>
                  </a:cubicBezTo>
                  <a:cubicBezTo>
                    <a:pt x="455181" y="1643662"/>
                    <a:pt x="556852" y="1670308"/>
                    <a:pt x="665098" y="1670308"/>
                  </a:cubicBezTo>
                  <a:cubicBezTo>
                    <a:pt x="794283" y="1670308"/>
                    <a:pt x="893787" y="1635802"/>
                    <a:pt x="963614" y="1566858"/>
                  </a:cubicBezTo>
                  <a:cubicBezTo>
                    <a:pt x="1033437" y="1497910"/>
                    <a:pt x="1068380" y="1396278"/>
                    <a:pt x="1068380" y="1261874"/>
                  </a:cubicBezTo>
                  <a:lnTo>
                    <a:pt x="1068380" y="1136199"/>
                  </a:lnTo>
                  <a:cubicBezTo>
                    <a:pt x="1036953" y="1211254"/>
                    <a:pt x="985433" y="1271043"/>
                    <a:pt x="913871" y="1315555"/>
                  </a:cubicBezTo>
                  <a:cubicBezTo>
                    <a:pt x="842270" y="1360041"/>
                    <a:pt x="752402" y="1382302"/>
                    <a:pt x="644167" y="1382302"/>
                  </a:cubicBezTo>
                  <a:cubicBezTo>
                    <a:pt x="520190" y="1382302"/>
                    <a:pt x="409351" y="1353959"/>
                    <a:pt x="311621" y="1297231"/>
                  </a:cubicBezTo>
                  <a:cubicBezTo>
                    <a:pt x="213827" y="1240510"/>
                    <a:pt x="137473" y="1159401"/>
                    <a:pt x="82475" y="1053712"/>
                  </a:cubicBezTo>
                  <a:cubicBezTo>
                    <a:pt x="27499" y="948167"/>
                    <a:pt x="0" y="826441"/>
                    <a:pt x="0" y="688510"/>
                  </a:cubicBezTo>
                  <a:cubicBezTo>
                    <a:pt x="0" y="554174"/>
                    <a:pt x="28376" y="434596"/>
                    <a:pt x="85093" y="329849"/>
                  </a:cubicBezTo>
                  <a:cubicBezTo>
                    <a:pt x="141821" y="225151"/>
                    <a:pt x="219064" y="143977"/>
                    <a:pt x="316843" y="86384"/>
                  </a:cubicBezTo>
                  <a:cubicBezTo>
                    <a:pt x="414588" y="28780"/>
                    <a:pt x="523738" y="0"/>
                    <a:pt x="644171" y="0"/>
                  </a:cubicBezTo>
                  <a:cubicBezTo>
                    <a:pt x="752406" y="0"/>
                    <a:pt x="843593" y="21374"/>
                    <a:pt x="917813" y="64119"/>
                  </a:cubicBezTo>
                  <a:cubicBezTo>
                    <a:pt x="991996" y="106933"/>
                    <a:pt x="1042194" y="164082"/>
                    <a:pt x="1068387" y="235604"/>
                  </a:cubicBezTo>
                  <a:lnTo>
                    <a:pt x="1063140" y="47119"/>
                  </a:lnTo>
                  <a:lnTo>
                    <a:pt x="1393067" y="47119"/>
                  </a:lnTo>
                  <a:close/>
                  <a:moveTo>
                    <a:pt x="1064654" y="688514"/>
                  </a:moveTo>
                  <a:cubicBezTo>
                    <a:pt x="1064654" y="574460"/>
                    <a:pt x="1030509" y="480799"/>
                    <a:pt x="962248" y="407320"/>
                  </a:cubicBezTo>
                  <a:cubicBezTo>
                    <a:pt x="894635" y="334651"/>
                    <a:pt x="804320" y="297138"/>
                    <a:pt x="696542" y="297138"/>
                  </a:cubicBezTo>
                  <a:cubicBezTo>
                    <a:pt x="587634" y="297138"/>
                    <a:pt x="499075" y="333930"/>
                    <a:pt x="430827" y="407320"/>
                  </a:cubicBezTo>
                  <a:cubicBezTo>
                    <a:pt x="362512" y="480799"/>
                    <a:pt x="328420" y="574460"/>
                    <a:pt x="328420" y="688514"/>
                  </a:cubicBezTo>
                  <a:cubicBezTo>
                    <a:pt x="328420" y="802593"/>
                    <a:pt x="362512" y="896318"/>
                    <a:pt x="430827" y="969733"/>
                  </a:cubicBezTo>
                  <a:cubicBezTo>
                    <a:pt x="499075" y="1043173"/>
                    <a:pt x="587634" y="1079915"/>
                    <a:pt x="696542" y="1079915"/>
                  </a:cubicBezTo>
                  <a:cubicBezTo>
                    <a:pt x="805416" y="1079915"/>
                    <a:pt x="893946" y="1043173"/>
                    <a:pt x="962248" y="969733"/>
                  </a:cubicBezTo>
                  <a:cubicBezTo>
                    <a:pt x="1030509" y="896318"/>
                    <a:pt x="1064654" y="802593"/>
                    <a:pt x="1064654" y="688514"/>
                  </a:cubicBezTo>
                  <a:close/>
                </a:path>
              </a:pathLst>
            </a:custGeom>
            <a:grpFill/>
            <a:ln w="361" cap="flat">
              <a:noFill/>
              <a:prstDash val="solid"/>
              <a:miter/>
            </a:ln>
          </p:spPr>
          <p:txBody>
            <a:bodyPr rtlCol="0" anchor="ctr"/>
            <a:lstStyle/>
            <a:p>
              <a:endParaRPr lang="fi-FI"/>
            </a:p>
          </p:txBody>
        </p:sp>
        <p:sp>
          <p:nvSpPr>
            <p:cNvPr id="33" name="Vapaamuotoinen: Muoto 32">
              <a:extLst>
                <a:ext uri="{FF2B5EF4-FFF2-40B4-BE49-F238E27FC236}">
                  <a16:creationId xmlns:a16="http://schemas.microsoft.com/office/drawing/2014/main" id="{A893F5E1-1D39-6EF8-B7DF-98A605D93D65}"/>
                </a:ext>
                <a:ext uri="{C183D7F6-B498-43B3-948B-1728B52AA6E4}">
                  <adec:decorative xmlns:adec="http://schemas.microsoft.com/office/drawing/2017/decorative" val="1"/>
                </a:ext>
              </a:extLst>
            </p:cNvPr>
            <p:cNvSpPr/>
            <p:nvPr/>
          </p:nvSpPr>
          <p:spPr>
            <a:xfrm>
              <a:off x="1157279" y="410982"/>
              <a:ext cx="20098" cy="78490"/>
            </a:xfrm>
            <a:custGeom>
              <a:avLst/>
              <a:gdLst>
                <a:gd name="connsiteX0" fmla="*/ 0 w 360119"/>
                <a:gd name="connsiteY0" fmla="*/ 0 h 1406366"/>
                <a:gd name="connsiteX1" fmla="*/ 11266 w 360119"/>
                <a:gd name="connsiteY1" fmla="*/ 703189 h 1406366"/>
                <a:gd name="connsiteX2" fmla="*/ 0 w 360119"/>
                <a:gd name="connsiteY2" fmla="*/ 1406367 h 1406366"/>
                <a:gd name="connsiteX3" fmla="*/ 360119 w 360119"/>
                <a:gd name="connsiteY3" fmla="*/ 1406367 h 1406366"/>
                <a:gd name="connsiteX4" fmla="*/ 348878 w 360119"/>
                <a:gd name="connsiteY4" fmla="*/ 703189 h 1406366"/>
                <a:gd name="connsiteX5" fmla="*/ 360119 w 360119"/>
                <a:gd name="connsiteY5" fmla="*/ 0 h 1406366"/>
                <a:gd name="connsiteX6" fmla="*/ 0 w 360119"/>
                <a:gd name="connsiteY6" fmla="*/ 0 h 140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119" h="1406366">
                  <a:moveTo>
                    <a:pt x="0" y="0"/>
                  </a:moveTo>
                  <a:cubicBezTo>
                    <a:pt x="7483" y="179991"/>
                    <a:pt x="11266" y="414463"/>
                    <a:pt x="11266" y="703189"/>
                  </a:cubicBezTo>
                  <a:cubicBezTo>
                    <a:pt x="11266" y="993858"/>
                    <a:pt x="7483" y="1228269"/>
                    <a:pt x="0" y="1406367"/>
                  </a:cubicBezTo>
                  <a:lnTo>
                    <a:pt x="360119" y="1406367"/>
                  </a:lnTo>
                  <a:cubicBezTo>
                    <a:pt x="352612" y="1233883"/>
                    <a:pt x="348878" y="999537"/>
                    <a:pt x="348878" y="703189"/>
                  </a:cubicBezTo>
                  <a:cubicBezTo>
                    <a:pt x="348878" y="414463"/>
                    <a:pt x="352612" y="179991"/>
                    <a:pt x="360119" y="0"/>
                  </a:cubicBezTo>
                  <a:lnTo>
                    <a:pt x="0" y="0"/>
                  </a:lnTo>
                  <a:close/>
                </a:path>
              </a:pathLst>
            </a:custGeom>
            <a:grpFill/>
            <a:ln w="361" cap="flat">
              <a:noFill/>
              <a:prstDash val="solid"/>
              <a:miter/>
            </a:ln>
          </p:spPr>
          <p:txBody>
            <a:bodyPr rtlCol="0" anchor="ctr"/>
            <a:lstStyle/>
            <a:p>
              <a:endParaRPr lang="fi-FI"/>
            </a:p>
          </p:txBody>
        </p:sp>
        <p:sp>
          <p:nvSpPr>
            <p:cNvPr id="34" name="Vapaamuotoinen: Muoto 33">
              <a:extLst>
                <a:ext uri="{FF2B5EF4-FFF2-40B4-BE49-F238E27FC236}">
                  <a16:creationId xmlns:a16="http://schemas.microsoft.com/office/drawing/2014/main" id="{01B5E901-4F0F-9E80-0BE1-9B68DE47300B}"/>
                </a:ext>
                <a:ext uri="{C183D7F6-B498-43B3-948B-1728B52AA6E4}">
                  <adec:decorative xmlns:adec="http://schemas.microsoft.com/office/drawing/2017/decorative" val="1"/>
                </a:ext>
              </a:extLst>
            </p:cNvPr>
            <p:cNvSpPr/>
            <p:nvPr/>
          </p:nvSpPr>
          <p:spPr>
            <a:xfrm>
              <a:off x="1051552" y="298322"/>
              <a:ext cx="70344" cy="84143"/>
            </a:xfrm>
            <a:custGeom>
              <a:avLst/>
              <a:gdLst>
                <a:gd name="connsiteX0" fmla="*/ 483903 w 1260405"/>
                <a:gd name="connsiteY0" fmla="*/ 1507650 h 1507649"/>
                <a:gd name="connsiteX1" fmla="*/ 136444 w 1260405"/>
                <a:gd name="connsiteY1" fmla="*/ 1388097 h 1507649"/>
                <a:gd name="connsiteX2" fmla="*/ 0 w 1260405"/>
                <a:gd name="connsiteY2" fmla="*/ 1074477 h 1507649"/>
                <a:gd name="connsiteX3" fmla="*/ 137858 w 1260405"/>
                <a:gd name="connsiteY3" fmla="*/ 742559 h 1507649"/>
                <a:gd name="connsiteX4" fmla="*/ 506424 w 1260405"/>
                <a:gd name="connsiteY4" fmla="*/ 624427 h 1507649"/>
                <a:gd name="connsiteX5" fmla="*/ 817285 w 1260405"/>
                <a:gd name="connsiteY5" fmla="*/ 596306 h 1507649"/>
                <a:gd name="connsiteX6" fmla="*/ 905897 w 1260405"/>
                <a:gd name="connsiteY6" fmla="*/ 478149 h 1507649"/>
                <a:gd name="connsiteX7" fmla="*/ 838371 w 1260405"/>
                <a:gd name="connsiteY7" fmla="*/ 365656 h 1507649"/>
                <a:gd name="connsiteX8" fmla="*/ 630181 w 1260405"/>
                <a:gd name="connsiteY8" fmla="*/ 320647 h 1507649"/>
                <a:gd name="connsiteX9" fmla="*/ 312271 w 1260405"/>
                <a:gd name="connsiteY9" fmla="*/ 410662 h 1507649"/>
                <a:gd name="connsiteX10" fmla="*/ 56256 w 1260405"/>
                <a:gd name="connsiteY10" fmla="*/ 675057 h 1507649"/>
                <a:gd name="connsiteX11" fmla="*/ 90008 w 1260405"/>
                <a:gd name="connsiteY11" fmla="*/ 286895 h 1507649"/>
                <a:gd name="connsiteX12" fmla="*/ 140693 w 1260405"/>
                <a:gd name="connsiteY12" fmla="*/ 174373 h 1507649"/>
                <a:gd name="connsiteX13" fmla="*/ 351674 w 1260405"/>
                <a:gd name="connsiteY13" fmla="*/ 49210 h 1507649"/>
                <a:gd name="connsiteX14" fmla="*/ 658333 w 1260405"/>
                <a:gd name="connsiteY14" fmla="*/ 0 h 1507649"/>
                <a:gd name="connsiteX15" fmla="*/ 1098616 w 1260405"/>
                <a:gd name="connsiteY15" fmla="*/ 153269 h 1507649"/>
                <a:gd name="connsiteX16" fmla="*/ 1260405 w 1260405"/>
                <a:gd name="connsiteY16" fmla="*/ 601910 h 1507649"/>
                <a:gd name="connsiteX17" fmla="*/ 1257556 w 1260405"/>
                <a:gd name="connsiteY17" fmla="*/ 849438 h 1507649"/>
                <a:gd name="connsiteX18" fmla="*/ 1254751 w 1260405"/>
                <a:gd name="connsiteY18" fmla="*/ 984459 h 1507649"/>
                <a:gd name="connsiteX19" fmla="*/ 1260402 w 1260405"/>
                <a:gd name="connsiteY19" fmla="*/ 1456997 h 1507649"/>
                <a:gd name="connsiteX20" fmla="*/ 911509 w 1260405"/>
                <a:gd name="connsiteY20" fmla="*/ 1456997 h 1507649"/>
                <a:gd name="connsiteX21" fmla="*/ 922775 w 1260405"/>
                <a:gd name="connsiteY21" fmla="*/ 1220737 h 1507649"/>
                <a:gd name="connsiteX22" fmla="*/ 780701 w 1260405"/>
                <a:gd name="connsiteY22" fmla="*/ 1420436 h 1507649"/>
                <a:gd name="connsiteX23" fmla="*/ 483903 w 1260405"/>
                <a:gd name="connsiteY23" fmla="*/ 1507642 h 1507649"/>
                <a:gd name="connsiteX24" fmla="*/ 392448 w 1260405"/>
                <a:gd name="connsiteY24" fmla="*/ 1161193 h 1507649"/>
                <a:gd name="connsiteX25" fmla="*/ 540162 w 1260405"/>
                <a:gd name="connsiteY25" fmla="*/ 1198227 h 1507649"/>
                <a:gd name="connsiteX26" fmla="*/ 828526 w 1260405"/>
                <a:gd name="connsiteY26" fmla="*/ 1085644 h 1507649"/>
                <a:gd name="connsiteX27" fmla="*/ 922775 w 1260405"/>
                <a:gd name="connsiteY27" fmla="*/ 753816 h 1507649"/>
                <a:gd name="connsiteX28" fmla="*/ 790547 w 1260405"/>
                <a:gd name="connsiteY28" fmla="*/ 864924 h 1507649"/>
                <a:gd name="connsiteX29" fmla="*/ 562655 w 1260405"/>
                <a:gd name="connsiteY29" fmla="*/ 896026 h 1507649"/>
                <a:gd name="connsiteX30" fmla="*/ 395279 w 1260405"/>
                <a:gd name="connsiteY30" fmla="*/ 936042 h 1507649"/>
                <a:gd name="connsiteX31" fmla="*/ 337599 w 1260405"/>
                <a:gd name="connsiteY31" fmla="*/ 1050096 h 1507649"/>
                <a:gd name="connsiteX32" fmla="*/ 392448 w 1260405"/>
                <a:gd name="connsiteY32" fmla="*/ 1161193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9">
                  <a:moveTo>
                    <a:pt x="483903" y="1507650"/>
                  </a:moveTo>
                  <a:cubicBezTo>
                    <a:pt x="343235" y="1507650"/>
                    <a:pt x="227394" y="1467800"/>
                    <a:pt x="136444" y="1388097"/>
                  </a:cubicBezTo>
                  <a:cubicBezTo>
                    <a:pt x="45469" y="1308405"/>
                    <a:pt x="0" y="1203877"/>
                    <a:pt x="0" y="1074477"/>
                  </a:cubicBezTo>
                  <a:cubicBezTo>
                    <a:pt x="0" y="931975"/>
                    <a:pt x="45920" y="821324"/>
                    <a:pt x="137858" y="742559"/>
                  </a:cubicBezTo>
                  <a:cubicBezTo>
                    <a:pt x="229720" y="663797"/>
                    <a:pt x="352601" y="624427"/>
                    <a:pt x="506424" y="624427"/>
                  </a:cubicBezTo>
                  <a:cubicBezTo>
                    <a:pt x="654543" y="624427"/>
                    <a:pt x="758194" y="615052"/>
                    <a:pt x="817285" y="596306"/>
                  </a:cubicBezTo>
                  <a:cubicBezTo>
                    <a:pt x="876350" y="577561"/>
                    <a:pt x="905897" y="538194"/>
                    <a:pt x="905897" y="478149"/>
                  </a:cubicBezTo>
                  <a:cubicBezTo>
                    <a:pt x="905897" y="433154"/>
                    <a:pt x="883389" y="395681"/>
                    <a:pt x="838371" y="365656"/>
                  </a:cubicBezTo>
                  <a:cubicBezTo>
                    <a:pt x="793356" y="335672"/>
                    <a:pt x="723966" y="320647"/>
                    <a:pt x="630181" y="320647"/>
                  </a:cubicBezTo>
                  <a:cubicBezTo>
                    <a:pt x="517651" y="320647"/>
                    <a:pt x="411677" y="350661"/>
                    <a:pt x="312271" y="410662"/>
                  </a:cubicBezTo>
                  <a:cubicBezTo>
                    <a:pt x="212824" y="470667"/>
                    <a:pt x="127540" y="558815"/>
                    <a:pt x="56256" y="675057"/>
                  </a:cubicBezTo>
                  <a:lnTo>
                    <a:pt x="90008" y="286895"/>
                  </a:lnTo>
                  <a:cubicBezTo>
                    <a:pt x="93741" y="241900"/>
                    <a:pt x="110637" y="204386"/>
                    <a:pt x="140693" y="174373"/>
                  </a:cubicBezTo>
                  <a:cubicBezTo>
                    <a:pt x="195045" y="123739"/>
                    <a:pt x="265376" y="82036"/>
                    <a:pt x="351674" y="49210"/>
                  </a:cubicBezTo>
                  <a:cubicBezTo>
                    <a:pt x="437910" y="16431"/>
                    <a:pt x="540162" y="0"/>
                    <a:pt x="658333" y="0"/>
                  </a:cubicBezTo>
                  <a:cubicBezTo>
                    <a:pt x="844001" y="0"/>
                    <a:pt x="990759" y="51088"/>
                    <a:pt x="1098616" y="153269"/>
                  </a:cubicBezTo>
                  <a:cubicBezTo>
                    <a:pt x="1206457" y="255515"/>
                    <a:pt x="1260405" y="405012"/>
                    <a:pt x="1260405" y="601910"/>
                  </a:cubicBezTo>
                  <a:lnTo>
                    <a:pt x="1257556" y="849438"/>
                  </a:lnTo>
                  <a:cubicBezTo>
                    <a:pt x="1255667" y="885083"/>
                    <a:pt x="1254751" y="930078"/>
                    <a:pt x="1254751" y="984459"/>
                  </a:cubicBezTo>
                  <a:cubicBezTo>
                    <a:pt x="1254751" y="1181356"/>
                    <a:pt x="1256605" y="1338869"/>
                    <a:pt x="1260402" y="1456997"/>
                  </a:cubicBezTo>
                  <a:lnTo>
                    <a:pt x="911509" y="1456997"/>
                  </a:lnTo>
                  <a:lnTo>
                    <a:pt x="922775" y="1220737"/>
                  </a:lnTo>
                  <a:cubicBezTo>
                    <a:pt x="905893" y="1295752"/>
                    <a:pt x="858505" y="1362324"/>
                    <a:pt x="780701" y="1420436"/>
                  </a:cubicBezTo>
                  <a:cubicBezTo>
                    <a:pt x="702864" y="1478537"/>
                    <a:pt x="603912" y="1507642"/>
                    <a:pt x="483903" y="1507642"/>
                  </a:cubicBezTo>
                  <a:close/>
                  <a:moveTo>
                    <a:pt x="392448" y="1161193"/>
                  </a:moveTo>
                  <a:cubicBezTo>
                    <a:pt x="429045" y="1185917"/>
                    <a:pt x="478251" y="1198227"/>
                    <a:pt x="540162" y="1198227"/>
                  </a:cubicBezTo>
                  <a:cubicBezTo>
                    <a:pt x="669585" y="1196298"/>
                    <a:pt x="765663" y="1158745"/>
                    <a:pt x="828526" y="1085644"/>
                  </a:cubicBezTo>
                  <a:cubicBezTo>
                    <a:pt x="891352" y="1012608"/>
                    <a:pt x="922775" y="901958"/>
                    <a:pt x="922775" y="753816"/>
                  </a:cubicBezTo>
                  <a:cubicBezTo>
                    <a:pt x="890855" y="807140"/>
                    <a:pt x="846832" y="844188"/>
                    <a:pt x="790547" y="864924"/>
                  </a:cubicBezTo>
                  <a:cubicBezTo>
                    <a:pt x="734302" y="885653"/>
                    <a:pt x="658333" y="896026"/>
                    <a:pt x="562655" y="896026"/>
                  </a:cubicBezTo>
                  <a:cubicBezTo>
                    <a:pt x="489539" y="896026"/>
                    <a:pt x="433701" y="909360"/>
                    <a:pt x="395279" y="936042"/>
                  </a:cubicBezTo>
                  <a:cubicBezTo>
                    <a:pt x="356791" y="962698"/>
                    <a:pt x="337599" y="1000745"/>
                    <a:pt x="337599" y="1050096"/>
                  </a:cubicBezTo>
                  <a:cubicBezTo>
                    <a:pt x="337599" y="1099508"/>
                    <a:pt x="355904" y="1136541"/>
                    <a:pt x="392448" y="1161193"/>
                  </a:cubicBezTo>
                  <a:close/>
                </a:path>
              </a:pathLst>
            </a:custGeom>
            <a:grpFill/>
            <a:ln w="361" cap="flat">
              <a:noFill/>
              <a:prstDash val="solid"/>
              <a:miter/>
            </a:ln>
          </p:spPr>
          <p:txBody>
            <a:bodyPr rtlCol="0" anchor="ctr"/>
            <a:lstStyle/>
            <a:p>
              <a:endParaRPr lang="fi-FI"/>
            </a:p>
          </p:txBody>
        </p:sp>
        <p:sp>
          <p:nvSpPr>
            <p:cNvPr id="35" name="Vapaamuotoinen: Muoto 34">
              <a:extLst>
                <a:ext uri="{FF2B5EF4-FFF2-40B4-BE49-F238E27FC236}">
                  <a16:creationId xmlns:a16="http://schemas.microsoft.com/office/drawing/2014/main" id="{42ECB3AF-3EB1-8204-0361-92524FCC1702}"/>
                </a:ext>
                <a:ext uri="{C183D7F6-B498-43B3-948B-1728B52AA6E4}">
                  <adec:decorative xmlns:adec="http://schemas.microsoft.com/office/drawing/2017/decorative" val="1"/>
                </a:ext>
              </a:extLst>
            </p:cNvPr>
            <p:cNvSpPr/>
            <p:nvPr/>
          </p:nvSpPr>
          <p:spPr>
            <a:xfrm>
              <a:off x="1135917" y="298322"/>
              <a:ext cx="70343" cy="84143"/>
            </a:xfrm>
            <a:custGeom>
              <a:avLst/>
              <a:gdLst>
                <a:gd name="connsiteX0" fmla="*/ 911509 w 1260391"/>
                <a:gd name="connsiteY0" fmla="*/ 1457004 h 1507649"/>
                <a:gd name="connsiteX1" fmla="*/ 922779 w 1260391"/>
                <a:gd name="connsiteY1" fmla="*/ 1220744 h 1507649"/>
                <a:gd name="connsiteX2" fmla="*/ 780690 w 1260391"/>
                <a:gd name="connsiteY2" fmla="*/ 1420443 h 1507649"/>
                <a:gd name="connsiteX3" fmla="*/ 483892 w 1260391"/>
                <a:gd name="connsiteY3" fmla="*/ 1507649 h 1507649"/>
                <a:gd name="connsiteX4" fmla="*/ 136445 w 1260391"/>
                <a:gd name="connsiteY4" fmla="*/ 1388097 h 1507649"/>
                <a:gd name="connsiteX5" fmla="*/ 0 w 1260391"/>
                <a:gd name="connsiteY5" fmla="*/ 1074477 h 1507649"/>
                <a:gd name="connsiteX6" fmla="*/ 137859 w 1260391"/>
                <a:gd name="connsiteY6" fmla="*/ 742559 h 1507649"/>
                <a:gd name="connsiteX7" fmla="*/ 506414 w 1260391"/>
                <a:gd name="connsiteY7" fmla="*/ 624427 h 1507649"/>
                <a:gd name="connsiteX8" fmla="*/ 817274 w 1260391"/>
                <a:gd name="connsiteY8" fmla="*/ 596306 h 1507649"/>
                <a:gd name="connsiteX9" fmla="*/ 905886 w 1260391"/>
                <a:gd name="connsiteY9" fmla="*/ 478149 h 1507649"/>
                <a:gd name="connsiteX10" fmla="*/ 838360 w 1260391"/>
                <a:gd name="connsiteY10" fmla="*/ 365656 h 1507649"/>
                <a:gd name="connsiteX11" fmla="*/ 630181 w 1260391"/>
                <a:gd name="connsiteY11" fmla="*/ 320647 h 1507649"/>
                <a:gd name="connsiteX12" fmla="*/ 312257 w 1260391"/>
                <a:gd name="connsiteY12" fmla="*/ 410662 h 1507649"/>
                <a:gd name="connsiteX13" fmla="*/ 56260 w 1260391"/>
                <a:gd name="connsiteY13" fmla="*/ 675057 h 1507649"/>
                <a:gd name="connsiteX14" fmla="*/ 89994 w 1260391"/>
                <a:gd name="connsiteY14" fmla="*/ 286895 h 1507649"/>
                <a:gd name="connsiteX15" fmla="*/ 140678 w 1260391"/>
                <a:gd name="connsiteY15" fmla="*/ 174373 h 1507649"/>
                <a:gd name="connsiteX16" fmla="*/ 351663 w 1260391"/>
                <a:gd name="connsiteY16" fmla="*/ 49210 h 1507649"/>
                <a:gd name="connsiteX17" fmla="*/ 658318 w 1260391"/>
                <a:gd name="connsiteY17" fmla="*/ 0 h 1507649"/>
                <a:gd name="connsiteX18" fmla="*/ 1098619 w 1260391"/>
                <a:gd name="connsiteY18" fmla="*/ 153269 h 1507649"/>
                <a:gd name="connsiteX19" fmla="*/ 1260391 w 1260391"/>
                <a:gd name="connsiteY19" fmla="*/ 601910 h 1507649"/>
                <a:gd name="connsiteX20" fmla="*/ 1257546 w 1260391"/>
                <a:gd name="connsiteY20" fmla="*/ 849438 h 1507649"/>
                <a:gd name="connsiteX21" fmla="*/ 1254751 w 1260391"/>
                <a:gd name="connsiteY21" fmla="*/ 984459 h 1507649"/>
                <a:gd name="connsiteX22" fmla="*/ 1260388 w 1260391"/>
                <a:gd name="connsiteY22" fmla="*/ 1456997 h 1507649"/>
                <a:gd name="connsiteX23" fmla="*/ 911509 w 1260391"/>
                <a:gd name="connsiteY23" fmla="*/ 1456997 h 1507649"/>
                <a:gd name="connsiteX24" fmla="*/ 922779 w 1260391"/>
                <a:gd name="connsiteY24" fmla="*/ 753816 h 1507649"/>
                <a:gd name="connsiteX25" fmla="*/ 790547 w 1260391"/>
                <a:gd name="connsiteY25" fmla="*/ 864924 h 1507649"/>
                <a:gd name="connsiteX26" fmla="*/ 562659 w 1260391"/>
                <a:gd name="connsiteY26" fmla="*/ 896026 h 1507649"/>
                <a:gd name="connsiteX27" fmla="*/ 395265 w 1260391"/>
                <a:gd name="connsiteY27" fmla="*/ 936042 h 1507649"/>
                <a:gd name="connsiteX28" fmla="*/ 337587 w 1260391"/>
                <a:gd name="connsiteY28" fmla="*/ 1050096 h 1507649"/>
                <a:gd name="connsiteX29" fmla="*/ 392448 w 1260391"/>
                <a:gd name="connsiteY29" fmla="*/ 1161193 h 1507649"/>
                <a:gd name="connsiteX30" fmla="*/ 540147 w 1260391"/>
                <a:gd name="connsiteY30" fmla="*/ 1198227 h 1507649"/>
                <a:gd name="connsiteX31" fmla="*/ 828515 w 1260391"/>
                <a:gd name="connsiteY31" fmla="*/ 1085644 h 1507649"/>
                <a:gd name="connsiteX32" fmla="*/ 922779 w 1260391"/>
                <a:gd name="connsiteY32" fmla="*/ 753816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91" h="1507649">
                  <a:moveTo>
                    <a:pt x="911509" y="1457004"/>
                  </a:moveTo>
                  <a:lnTo>
                    <a:pt x="922779" y="1220744"/>
                  </a:lnTo>
                  <a:cubicBezTo>
                    <a:pt x="905883" y="1295760"/>
                    <a:pt x="858491" y="1362331"/>
                    <a:pt x="780690" y="1420443"/>
                  </a:cubicBezTo>
                  <a:cubicBezTo>
                    <a:pt x="702854" y="1478545"/>
                    <a:pt x="603898" y="1507649"/>
                    <a:pt x="483892" y="1507649"/>
                  </a:cubicBezTo>
                  <a:cubicBezTo>
                    <a:pt x="343224" y="1507649"/>
                    <a:pt x="227394" y="1467800"/>
                    <a:pt x="136445" y="1388097"/>
                  </a:cubicBezTo>
                  <a:cubicBezTo>
                    <a:pt x="45445" y="1308405"/>
                    <a:pt x="0" y="1203877"/>
                    <a:pt x="0" y="1074477"/>
                  </a:cubicBezTo>
                  <a:cubicBezTo>
                    <a:pt x="0" y="931975"/>
                    <a:pt x="45935" y="821324"/>
                    <a:pt x="137859" y="742559"/>
                  </a:cubicBezTo>
                  <a:cubicBezTo>
                    <a:pt x="229706" y="663797"/>
                    <a:pt x="352590" y="624427"/>
                    <a:pt x="506414" y="624427"/>
                  </a:cubicBezTo>
                  <a:cubicBezTo>
                    <a:pt x="654543" y="624427"/>
                    <a:pt x="758183" y="615052"/>
                    <a:pt x="817274" y="596306"/>
                  </a:cubicBezTo>
                  <a:cubicBezTo>
                    <a:pt x="876353" y="577561"/>
                    <a:pt x="905886" y="538194"/>
                    <a:pt x="905886" y="478149"/>
                  </a:cubicBezTo>
                  <a:cubicBezTo>
                    <a:pt x="905886" y="433154"/>
                    <a:pt x="883375" y="395681"/>
                    <a:pt x="838360" y="365656"/>
                  </a:cubicBezTo>
                  <a:cubicBezTo>
                    <a:pt x="793342" y="335672"/>
                    <a:pt x="723951" y="320647"/>
                    <a:pt x="630181" y="320647"/>
                  </a:cubicBezTo>
                  <a:cubicBezTo>
                    <a:pt x="517641" y="320647"/>
                    <a:pt x="411666" y="350661"/>
                    <a:pt x="312257" y="410662"/>
                  </a:cubicBezTo>
                  <a:cubicBezTo>
                    <a:pt x="212824" y="470667"/>
                    <a:pt x="127504" y="558815"/>
                    <a:pt x="56260" y="675057"/>
                  </a:cubicBezTo>
                  <a:lnTo>
                    <a:pt x="89994" y="286895"/>
                  </a:lnTo>
                  <a:cubicBezTo>
                    <a:pt x="93742" y="241900"/>
                    <a:pt x="110623" y="204386"/>
                    <a:pt x="140678" y="174373"/>
                  </a:cubicBezTo>
                  <a:cubicBezTo>
                    <a:pt x="195034" y="123739"/>
                    <a:pt x="265366" y="82036"/>
                    <a:pt x="351663" y="49210"/>
                  </a:cubicBezTo>
                  <a:cubicBezTo>
                    <a:pt x="437899" y="16431"/>
                    <a:pt x="540147" y="0"/>
                    <a:pt x="658318" y="0"/>
                  </a:cubicBezTo>
                  <a:cubicBezTo>
                    <a:pt x="843990" y="0"/>
                    <a:pt x="990734" y="51088"/>
                    <a:pt x="1098619" y="153269"/>
                  </a:cubicBezTo>
                  <a:cubicBezTo>
                    <a:pt x="1206447" y="255515"/>
                    <a:pt x="1260391" y="405012"/>
                    <a:pt x="1260391" y="601910"/>
                  </a:cubicBezTo>
                  <a:lnTo>
                    <a:pt x="1257546" y="849438"/>
                  </a:lnTo>
                  <a:cubicBezTo>
                    <a:pt x="1255667" y="885083"/>
                    <a:pt x="1254751" y="930078"/>
                    <a:pt x="1254751" y="984459"/>
                  </a:cubicBezTo>
                  <a:cubicBezTo>
                    <a:pt x="1254751" y="1181356"/>
                    <a:pt x="1256594" y="1338869"/>
                    <a:pt x="1260388" y="1456997"/>
                  </a:cubicBezTo>
                  <a:lnTo>
                    <a:pt x="911509" y="1456997"/>
                  </a:lnTo>
                  <a:close/>
                  <a:moveTo>
                    <a:pt x="922779" y="753816"/>
                  </a:moveTo>
                  <a:cubicBezTo>
                    <a:pt x="890855" y="807140"/>
                    <a:pt x="846818" y="844188"/>
                    <a:pt x="790547" y="864924"/>
                  </a:cubicBezTo>
                  <a:cubicBezTo>
                    <a:pt x="734290" y="885653"/>
                    <a:pt x="658318" y="896026"/>
                    <a:pt x="562659" y="896026"/>
                  </a:cubicBezTo>
                  <a:cubicBezTo>
                    <a:pt x="489503" y="896026"/>
                    <a:pt x="433691" y="909360"/>
                    <a:pt x="395265" y="936042"/>
                  </a:cubicBezTo>
                  <a:cubicBezTo>
                    <a:pt x="356791" y="962698"/>
                    <a:pt x="337587" y="1000745"/>
                    <a:pt x="337587" y="1050096"/>
                  </a:cubicBezTo>
                  <a:cubicBezTo>
                    <a:pt x="337587" y="1099508"/>
                    <a:pt x="355890" y="1136541"/>
                    <a:pt x="392448" y="1161193"/>
                  </a:cubicBezTo>
                  <a:cubicBezTo>
                    <a:pt x="429031" y="1185917"/>
                    <a:pt x="478251" y="1198227"/>
                    <a:pt x="540147" y="1198227"/>
                  </a:cubicBezTo>
                  <a:cubicBezTo>
                    <a:pt x="669574" y="1196298"/>
                    <a:pt x="765663" y="1158745"/>
                    <a:pt x="828515" y="1085644"/>
                  </a:cubicBezTo>
                  <a:cubicBezTo>
                    <a:pt x="891338" y="1012608"/>
                    <a:pt x="922779" y="901958"/>
                    <a:pt x="922779" y="753816"/>
                  </a:cubicBezTo>
                  <a:close/>
                </a:path>
              </a:pathLst>
            </a:custGeom>
            <a:grpFill/>
            <a:ln w="361" cap="flat">
              <a:noFill/>
              <a:prstDash val="solid"/>
              <a:miter/>
            </a:ln>
          </p:spPr>
          <p:txBody>
            <a:bodyPr rtlCol="0" anchor="ctr"/>
            <a:lstStyle/>
            <a:p>
              <a:endParaRPr lang="fi-FI"/>
            </a:p>
          </p:txBody>
        </p:sp>
        <p:sp>
          <p:nvSpPr>
            <p:cNvPr id="36" name="Vapaamuotoinen: Muoto 35">
              <a:extLst>
                <a:ext uri="{FF2B5EF4-FFF2-40B4-BE49-F238E27FC236}">
                  <a16:creationId xmlns:a16="http://schemas.microsoft.com/office/drawing/2014/main" id="{A55EC4E0-16C6-EFAC-250E-F32FED380277}"/>
                </a:ext>
                <a:ext uri="{C183D7F6-B498-43B3-948B-1728B52AA6E4}">
                  <adec:decorative xmlns:adec="http://schemas.microsoft.com/office/drawing/2017/decorative" val="1"/>
                </a:ext>
              </a:extLst>
            </p:cNvPr>
            <p:cNvSpPr/>
            <p:nvPr/>
          </p:nvSpPr>
          <p:spPr>
            <a:xfrm>
              <a:off x="1189938" y="408155"/>
              <a:ext cx="70343" cy="84142"/>
            </a:xfrm>
            <a:custGeom>
              <a:avLst/>
              <a:gdLst>
                <a:gd name="connsiteX0" fmla="*/ 1257531 w 1260379"/>
                <a:gd name="connsiteY0" fmla="*/ 849459 h 1507638"/>
                <a:gd name="connsiteX1" fmla="*/ 1254725 w 1260379"/>
                <a:gd name="connsiteY1" fmla="*/ 984480 h 1507638"/>
                <a:gd name="connsiteX2" fmla="*/ 1260377 w 1260379"/>
                <a:gd name="connsiteY2" fmla="*/ 1457019 h 1507638"/>
                <a:gd name="connsiteX3" fmla="*/ 911497 w 1260379"/>
                <a:gd name="connsiteY3" fmla="*/ 1457019 h 1507638"/>
                <a:gd name="connsiteX4" fmla="*/ 922764 w 1260379"/>
                <a:gd name="connsiteY4" fmla="*/ 1220755 h 1507638"/>
                <a:gd name="connsiteX5" fmla="*/ 780676 w 1260379"/>
                <a:gd name="connsiteY5" fmla="*/ 1420458 h 1507638"/>
                <a:gd name="connsiteX6" fmla="*/ 483876 w 1260379"/>
                <a:gd name="connsiteY6" fmla="*/ 1507639 h 1507638"/>
                <a:gd name="connsiteX7" fmla="*/ 136419 w 1260379"/>
                <a:gd name="connsiteY7" fmla="*/ 1388097 h 1507638"/>
                <a:gd name="connsiteX8" fmla="*/ 0 w 1260379"/>
                <a:gd name="connsiteY8" fmla="*/ 1074477 h 1507638"/>
                <a:gd name="connsiteX9" fmla="*/ 137843 w 1260379"/>
                <a:gd name="connsiteY9" fmla="*/ 742573 h 1507638"/>
                <a:gd name="connsiteX10" fmla="*/ 506384 w 1260379"/>
                <a:gd name="connsiteY10" fmla="*/ 624427 h 1507638"/>
                <a:gd name="connsiteX11" fmla="*/ 817259 w 1260379"/>
                <a:gd name="connsiteY11" fmla="*/ 596306 h 1507638"/>
                <a:gd name="connsiteX12" fmla="*/ 905872 w 1260379"/>
                <a:gd name="connsiteY12" fmla="*/ 478160 h 1507638"/>
                <a:gd name="connsiteX13" fmla="*/ 838345 w 1260379"/>
                <a:gd name="connsiteY13" fmla="*/ 365667 h 1507638"/>
                <a:gd name="connsiteX14" fmla="*/ 630166 w 1260379"/>
                <a:gd name="connsiteY14" fmla="*/ 320662 h 1507638"/>
                <a:gd name="connsiteX15" fmla="*/ 312256 w 1260379"/>
                <a:gd name="connsiteY15" fmla="*/ 410651 h 1507638"/>
                <a:gd name="connsiteX16" fmla="*/ 56245 w 1260379"/>
                <a:gd name="connsiteY16" fmla="*/ 675072 h 1507638"/>
                <a:gd name="connsiteX17" fmla="*/ 89983 w 1260379"/>
                <a:gd name="connsiteY17" fmla="*/ 286895 h 1507638"/>
                <a:gd name="connsiteX18" fmla="*/ 140653 w 1260379"/>
                <a:gd name="connsiteY18" fmla="*/ 174373 h 1507638"/>
                <a:gd name="connsiteX19" fmla="*/ 351649 w 1260379"/>
                <a:gd name="connsiteY19" fmla="*/ 49221 h 1507638"/>
                <a:gd name="connsiteX20" fmla="*/ 658293 w 1260379"/>
                <a:gd name="connsiteY20" fmla="*/ 0 h 1507638"/>
                <a:gd name="connsiteX21" fmla="*/ 1098590 w 1260379"/>
                <a:gd name="connsiteY21" fmla="*/ 153294 h 1507638"/>
                <a:gd name="connsiteX22" fmla="*/ 1260380 w 1260379"/>
                <a:gd name="connsiteY22" fmla="*/ 601924 h 1507638"/>
                <a:gd name="connsiteX23" fmla="*/ 1257531 w 1260379"/>
                <a:gd name="connsiteY23" fmla="*/ 849452 h 1507638"/>
                <a:gd name="connsiteX24" fmla="*/ 922767 w 1260379"/>
                <a:gd name="connsiteY24" fmla="*/ 753816 h 1507638"/>
                <a:gd name="connsiteX25" fmla="*/ 790525 w 1260379"/>
                <a:gd name="connsiteY25" fmla="*/ 864938 h 1507638"/>
                <a:gd name="connsiteX26" fmla="*/ 562647 w 1260379"/>
                <a:gd name="connsiteY26" fmla="*/ 896037 h 1507638"/>
                <a:gd name="connsiteX27" fmla="*/ 395242 w 1260379"/>
                <a:gd name="connsiteY27" fmla="*/ 936053 h 1507638"/>
                <a:gd name="connsiteX28" fmla="*/ 337576 w 1260379"/>
                <a:gd name="connsiteY28" fmla="*/ 1050096 h 1507638"/>
                <a:gd name="connsiteX29" fmla="*/ 392437 w 1260379"/>
                <a:gd name="connsiteY29" fmla="*/ 1161204 h 1507638"/>
                <a:gd name="connsiteX30" fmla="*/ 540136 w 1260379"/>
                <a:gd name="connsiteY30" fmla="*/ 1198238 h 1507638"/>
                <a:gd name="connsiteX31" fmla="*/ 828504 w 1260379"/>
                <a:gd name="connsiteY31" fmla="*/ 1085669 h 1507638"/>
                <a:gd name="connsiteX32" fmla="*/ 922767 w 1260379"/>
                <a:gd name="connsiteY32" fmla="*/ 753816 h 150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79" h="1507638">
                  <a:moveTo>
                    <a:pt x="1257531" y="849459"/>
                  </a:moveTo>
                  <a:cubicBezTo>
                    <a:pt x="1255652" y="885105"/>
                    <a:pt x="1254725" y="930110"/>
                    <a:pt x="1254725" y="984480"/>
                  </a:cubicBezTo>
                  <a:cubicBezTo>
                    <a:pt x="1254725" y="1181363"/>
                    <a:pt x="1256579" y="1338890"/>
                    <a:pt x="1260377" y="1457019"/>
                  </a:cubicBezTo>
                  <a:lnTo>
                    <a:pt x="911497" y="1457019"/>
                  </a:lnTo>
                  <a:lnTo>
                    <a:pt x="922764" y="1220755"/>
                  </a:lnTo>
                  <a:cubicBezTo>
                    <a:pt x="905868" y="1295774"/>
                    <a:pt x="858480" y="1362342"/>
                    <a:pt x="780676" y="1420458"/>
                  </a:cubicBezTo>
                  <a:cubicBezTo>
                    <a:pt x="702864" y="1478545"/>
                    <a:pt x="603883" y="1507639"/>
                    <a:pt x="483876" y="1507639"/>
                  </a:cubicBezTo>
                  <a:cubicBezTo>
                    <a:pt x="343210" y="1507639"/>
                    <a:pt x="227383" y="1467800"/>
                    <a:pt x="136419" y="1388097"/>
                  </a:cubicBezTo>
                  <a:cubicBezTo>
                    <a:pt x="45444" y="1308430"/>
                    <a:pt x="0" y="1203863"/>
                    <a:pt x="0" y="1074477"/>
                  </a:cubicBezTo>
                  <a:cubicBezTo>
                    <a:pt x="0" y="931989"/>
                    <a:pt x="45895" y="821310"/>
                    <a:pt x="137843" y="742573"/>
                  </a:cubicBezTo>
                  <a:cubicBezTo>
                    <a:pt x="229695" y="663811"/>
                    <a:pt x="352575" y="624427"/>
                    <a:pt x="506384" y="624427"/>
                  </a:cubicBezTo>
                  <a:cubicBezTo>
                    <a:pt x="654531" y="624427"/>
                    <a:pt x="758168" y="615067"/>
                    <a:pt x="817259" y="596306"/>
                  </a:cubicBezTo>
                  <a:cubicBezTo>
                    <a:pt x="876325" y="577575"/>
                    <a:pt x="905872" y="538183"/>
                    <a:pt x="905872" y="478160"/>
                  </a:cubicBezTo>
                  <a:cubicBezTo>
                    <a:pt x="905872" y="433154"/>
                    <a:pt x="883364" y="395681"/>
                    <a:pt x="838345" y="365667"/>
                  </a:cubicBezTo>
                  <a:cubicBezTo>
                    <a:pt x="793356" y="335672"/>
                    <a:pt x="723951" y="320662"/>
                    <a:pt x="630166" y="320662"/>
                  </a:cubicBezTo>
                  <a:cubicBezTo>
                    <a:pt x="517625" y="320662"/>
                    <a:pt x="411637" y="350671"/>
                    <a:pt x="312256" y="410651"/>
                  </a:cubicBezTo>
                  <a:cubicBezTo>
                    <a:pt x="212798" y="470682"/>
                    <a:pt x="127515" y="558815"/>
                    <a:pt x="56245" y="675072"/>
                  </a:cubicBezTo>
                  <a:lnTo>
                    <a:pt x="89983" y="286895"/>
                  </a:lnTo>
                  <a:cubicBezTo>
                    <a:pt x="93715" y="241885"/>
                    <a:pt x="110611" y="204397"/>
                    <a:pt x="140653" y="174373"/>
                  </a:cubicBezTo>
                  <a:cubicBezTo>
                    <a:pt x="195030" y="123753"/>
                    <a:pt x="265351" y="82050"/>
                    <a:pt x="351649" y="49221"/>
                  </a:cubicBezTo>
                  <a:cubicBezTo>
                    <a:pt x="437884" y="16435"/>
                    <a:pt x="540133" y="0"/>
                    <a:pt x="658293" y="0"/>
                  </a:cubicBezTo>
                  <a:cubicBezTo>
                    <a:pt x="843975" y="0"/>
                    <a:pt x="990734" y="51088"/>
                    <a:pt x="1098590" y="153294"/>
                  </a:cubicBezTo>
                  <a:cubicBezTo>
                    <a:pt x="1206446" y="255529"/>
                    <a:pt x="1260380" y="405027"/>
                    <a:pt x="1260380" y="601924"/>
                  </a:cubicBezTo>
                  <a:lnTo>
                    <a:pt x="1257531" y="849452"/>
                  </a:lnTo>
                  <a:close/>
                  <a:moveTo>
                    <a:pt x="922767" y="753816"/>
                  </a:moveTo>
                  <a:cubicBezTo>
                    <a:pt x="890844" y="807154"/>
                    <a:pt x="846820" y="844188"/>
                    <a:pt x="790525" y="864938"/>
                  </a:cubicBezTo>
                  <a:cubicBezTo>
                    <a:pt x="734279" y="885678"/>
                    <a:pt x="658296" y="896037"/>
                    <a:pt x="562647" y="896037"/>
                  </a:cubicBezTo>
                  <a:cubicBezTo>
                    <a:pt x="489517" y="896037"/>
                    <a:pt x="433679" y="909360"/>
                    <a:pt x="395242" y="936053"/>
                  </a:cubicBezTo>
                  <a:cubicBezTo>
                    <a:pt x="356766" y="962698"/>
                    <a:pt x="337576" y="1000760"/>
                    <a:pt x="337576" y="1050096"/>
                  </a:cubicBezTo>
                  <a:cubicBezTo>
                    <a:pt x="337576" y="1099511"/>
                    <a:pt x="355882" y="1136545"/>
                    <a:pt x="392437" y="1161204"/>
                  </a:cubicBezTo>
                  <a:cubicBezTo>
                    <a:pt x="429020" y="1185921"/>
                    <a:pt x="478229" y="1198238"/>
                    <a:pt x="540136" y="1198238"/>
                  </a:cubicBezTo>
                  <a:cubicBezTo>
                    <a:pt x="669563" y="1196309"/>
                    <a:pt x="765641" y="1158760"/>
                    <a:pt x="828504" y="1085669"/>
                  </a:cubicBezTo>
                  <a:cubicBezTo>
                    <a:pt x="891327" y="1012619"/>
                    <a:pt x="922767" y="901972"/>
                    <a:pt x="922767" y="753816"/>
                  </a:cubicBezTo>
                  <a:close/>
                </a:path>
              </a:pathLst>
            </a:custGeom>
            <a:grpFill/>
            <a:ln w="361" cap="flat">
              <a:noFill/>
              <a:prstDash val="solid"/>
              <a:miter/>
            </a:ln>
          </p:spPr>
          <p:txBody>
            <a:bodyPr rtlCol="0" anchor="ctr"/>
            <a:lstStyle/>
            <a:p>
              <a:endParaRPr lang="fi-FI"/>
            </a:p>
          </p:txBody>
        </p:sp>
      </p:grpSp>
      <p:sp>
        <p:nvSpPr>
          <p:cNvPr id="38" name="Freeform 16">
            <a:extLst>
              <a:ext uri="{FF2B5EF4-FFF2-40B4-BE49-F238E27FC236}">
                <a16:creationId xmlns:a16="http://schemas.microsoft.com/office/drawing/2014/main" id="{79D63A8B-386A-A644-B49D-53A2E762FB08}"/>
              </a:ext>
              <a:ext uri="{C183D7F6-B498-43B3-948B-1728B52AA6E4}">
                <adec:decorative xmlns:adec="http://schemas.microsoft.com/office/drawing/2017/decorative" val="1"/>
              </a:ext>
            </a:extLst>
          </p:cNvPr>
          <p:cNvSpPr>
            <a:spLocks noEditPoints="1"/>
          </p:cNvSpPr>
          <p:nvPr/>
        </p:nvSpPr>
        <p:spPr bwMode="black">
          <a:xfrm>
            <a:off x="253951" y="238425"/>
            <a:ext cx="406449" cy="302910"/>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794393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Otsikkodia 5">
    <p:spTree>
      <p:nvGrpSpPr>
        <p:cNvPr id="1" name=""/>
        <p:cNvGrpSpPr/>
        <p:nvPr/>
      </p:nvGrpSpPr>
      <p:grpSpPr>
        <a:xfrm>
          <a:off x="0" y="0"/>
          <a:ext cx="0" cy="0"/>
          <a:chOff x="0" y="0"/>
          <a:chExt cx="0" cy="0"/>
        </a:xfrm>
      </p:grpSpPr>
      <p:pic>
        <p:nvPicPr>
          <p:cNvPr id="5" name="Kuva 4" descr="Kuva, joka sisältää kohteen piha-, puu, taivas, erämaa&#10;&#10;Kuvaus luotu automaattisesti">
            <a:extLst>
              <a:ext uri="{FF2B5EF4-FFF2-40B4-BE49-F238E27FC236}">
                <a16:creationId xmlns:a16="http://schemas.microsoft.com/office/drawing/2014/main" id="{4DD6D309-02AC-89BE-B574-06761DE8DED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0605"/>
          <a:stretch/>
        </p:blipFill>
        <p:spPr>
          <a:xfrm>
            <a:off x="3712080" y="0"/>
            <a:ext cx="8479920" cy="6858000"/>
          </a:xfrm>
          <a:prstGeom prst="rect">
            <a:avLst/>
          </a:prstGeom>
        </p:spPr>
      </p:pic>
      <p:sp>
        <p:nvSpPr>
          <p:cNvPr id="14" name="Vapaamuotoinen: Muoto 13">
            <a:extLst>
              <a:ext uri="{FF2B5EF4-FFF2-40B4-BE49-F238E27FC236}">
                <a16:creationId xmlns:a16="http://schemas.microsoft.com/office/drawing/2014/main" id="{78430351-68E4-EA4B-3FE8-39E8040E17F4}"/>
              </a:ext>
              <a:ext uri="{C183D7F6-B498-43B3-948B-1728B52AA6E4}">
                <adec:decorative xmlns:adec="http://schemas.microsoft.com/office/drawing/2017/decorative" val="1"/>
              </a:ext>
            </a:extLst>
          </p:cNvPr>
          <p:cNvSpPr/>
          <p:nvPr/>
        </p:nvSpPr>
        <p:spPr>
          <a:xfrm>
            <a:off x="0" y="0"/>
            <a:ext cx="7304308" cy="6858000"/>
          </a:xfrm>
          <a:custGeom>
            <a:avLst/>
            <a:gdLst>
              <a:gd name="connsiteX0" fmla="*/ 0 w 7304308"/>
              <a:gd name="connsiteY0" fmla="*/ 6858000 h 6858000"/>
              <a:gd name="connsiteX1" fmla="*/ 3943348 w 7304308"/>
              <a:gd name="connsiteY1" fmla="*/ 6858000 h 6858000"/>
              <a:gd name="connsiteX2" fmla="*/ 4137446 w 7304308"/>
              <a:gd name="connsiteY2" fmla="*/ 5400555 h 6858000"/>
              <a:gd name="connsiteX3" fmla="*/ 6629478 w 7304308"/>
              <a:gd name="connsiteY3" fmla="*/ 1640642 h 6858000"/>
              <a:gd name="connsiteX4" fmla="*/ 7255737 w 7304308"/>
              <a:gd name="connsiteY4" fmla="*/ 434817 h 6858000"/>
              <a:gd name="connsiteX5" fmla="*/ 5061472 w 7304308"/>
              <a:gd name="connsiteY5" fmla="*/ 1453115 h 6858000"/>
              <a:gd name="connsiteX6" fmla="*/ 3762324 w 7304308"/>
              <a:gd name="connsiteY6" fmla="*/ 2338038 h 6858000"/>
              <a:gd name="connsiteX7" fmla="*/ 4693766 w 7304308"/>
              <a:gd name="connsiteY7" fmla="*/ 1366882 h 6858000"/>
              <a:gd name="connsiteX8" fmla="*/ 6502149 w 7304308"/>
              <a:gd name="connsiteY8" fmla="*/ 0 h 6858000"/>
              <a:gd name="connsiteX9" fmla="*/ 0 w 7304308"/>
              <a:gd name="connsiteY9" fmla="*/ 0 h 6858000"/>
              <a:gd name="connsiteX10" fmla="*/ 0 w 7304308"/>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04308" h="6858000">
                <a:moveTo>
                  <a:pt x="0" y="6858000"/>
                </a:moveTo>
                <a:lnTo>
                  <a:pt x="3943348" y="6858000"/>
                </a:lnTo>
                <a:cubicBezTo>
                  <a:pt x="3800690" y="6526910"/>
                  <a:pt x="3839520" y="6053967"/>
                  <a:pt x="4137446" y="5400555"/>
                </a:cubicBezTo>
                <a:cubicBezTo>
                  <a:pt x="4658288" y="4258177"/>
                  <a:pt x="5738722" y="2818651"/>
                  <a:pt x="6629478" y="1640642"/>
                </a:cubicBezTo>
                <a:cubicBezTo>
                  <a:pt x="7276775" y="784568"/>
                  <a:pt x="7386687" y="471893"/>
                  <a:pt x="7255737" y="434817"/>
                </a:cubicBezTo>
                <a:cubicBezTo>
                  <a:pt x="6978216" y="356260"/>
                  <a:pt x="5925761" y="915835"/>
                  <a:pt x="5061472" y="1453115"/>
                </a:cubicBezTo>
                <a:cubicBezTo>
                  <a:pt x="4340477" y="1901324"/>
                  <a:pt x="3762324" y="2338038"/>
                  <a:pt x="3762324" y="2338038"/>
                </a:cubicBezTo>
                <a:cubicBezTo>
                  <a:pt x="3762324" y="2338038"/>
                  <a:pt x="4109183" y="1906270"/>
                  <a:pt x="4693766" y="1366882"/>
                </a:cubicBezTo>
                <a:cubicBezTo>
                  <a:pt x="5211944" y="888818"/>
                  <a:pt x="5912956" y="330714"/>
                  <a:pt x="6502149" y="0"/>
                </a:cubicBezTo>
                <a:lnTo>
                  <a:pt x="0" y="0"/>
                </a:lnTo>
                <a:lnTo>
                  <a:pt x="0" y="6858000"/>
                </a:lnTo>
                <a:close/>
              </a:path>
            </a:pathLst>
          </a:custGeom>
          <a:solidFill>
            <a:srgbClr val="00008F"/>
          </a:solidFill>
          <a:ln w="180" cap="flat">
            <a:noFill/>
            <a:prstDash val="solid"/>
            <a:miter/>
          </a:ln>
        </p:spPr>
        <p:txBody>
          <a:bodyPr rtlCol="0" anchor="ctr"/>
          <a:lstStyle/>
          <a:p>
            <a:endParaRPr lang="fi-FI"/>
          </a:p>
        </p:txBody>
      </p:sp>
      <p:sp>
        <p:nvSpPr>
          <p:cNvPr id="10" name="Vapaamuotoinen: Muoto 9">
            <a:extLst>
              <a:ext uri="{FF2B5EF4-FFF2-40B4-BE49-F238E27FC236}">
                <a16:creationId xmlns:a16="http://schemas.microsoft.com/office/drawing/2014/main" id="{7B679AF2-052E-7223-9A06-6BF7FF915B3B}"/>
              </a:ext>
              <a:ext uri="{C183D7F6-B498-43B3-948B-1728B52AA6E4}">
                <adec:decorative xmlns:adec="http://schemas.microsoft.com/office/drawing/2017/decorative" val="1"/>
              </a:ext>
            </a:extLst>
          </p:cNvPr>
          <p:cNvSpPr/>
          <p:nvPr/>
        </p:nvSpPr>
        <p:spPr>
          <a:xfrm>
            <a:off x="9958870" y="290082"/>
            <a:ext cx="2233191" cy="3679432"/>
          </a:xfrm>
          <a:custGeom>
            <a:avLst/>
            <a:gdLst>
              <a:gd name="connsiteX0" fmla="*/ 2233192 w 2233191"/>
              <a:gd name="connsiteY0" fmla="*/ 0 h 3679432"/>
              <a:gd name="connsiteX1" fmla="*/ 380808 w 2233191"/>
              <a:gd name="connsiteY1" fmla="*/ 1627632 h 3679432"/>
              <a:gd name="connsiteX2" fmla="*/ 3279 w 2233191"/>
              <a:gd name="connsiteY2" fmla="*/ 3005842 h 3679432"/>
              <a:gd name="connsiteX3" fmla="*/ 65180 w 2233191"/>
              <a:gd name="connsiteY3" fmla="*/ 3679432 h 3679432"/>
              <a:gd name="connsiteX4" fmla="*/ 410267 w 2233191"/>
              <a:gd name="connsiteY4" fmla="*/ 3426988 h 3679432"/>
              <a:gd name="connsiteX5" fmla="*/ 2233192 w 2233191"/>
              <a:gd name="connsiteY5" fmla="*/ 1567995 h 3679432"/>
              <a:gd name="connsiteX6" fmla="*/ 2233192 w 2233191"/>
              <a:gd name="connsiteY6" fmla="*/ 0 h 36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3191" h="3679432">
                <a:moveTo>
                  <a:pt x="2233192" y="0"/>
                </a:moveTo>
                <a:cubicBezTo>
                  <a:pt x="1684705" y="168500"/>
                  <a:pt x="894114" y="646877"/>
                  <a:pt x="380808" y="1627632"/>
                </a:cubicBezTo>
                <a:cubicBezTo>
                  <a:pt x="178172" y="2014785"/>
                  <a:pt x="28357" y="2539861"/>
                  <a:pt x="3279" y="3005842"/>
                </a:cubicBezTo>
                <a:cubicBezTo>
                  <a:pt x="-9325" y="3239955"/>
                  <a:pt x="15059" y="3476142"/>
                  <a:pt x="65180" y="3679432"/>
                </a:cubicBezTo>
                <a:cubicBezTo>
                  <a:pt x="178769" y="3597873"/>
                  <a:pt x="293438" y="3513843"/>
                  <a:pt x="410267" y="3426988"/>
                </a:cubicBezTo>
                <a:cubicBezTo>
                  <a:pt x="936944" y="3020381"/>
                  <a:pt x="1689290" y="2304979"/>
                  <a:pt x="2233192" y="1567995"/>
                </a:cubicBezTo>
                <a:lnTo>
                  <a:pt x="2233192" y="0"/>
                </a:lnTo>
                <a:close/>
              </a:path>
            </a:pathLst>
          </a:custGeom>
          <a:solidFill>
            <a:srgbClr val="00008F"/>
          </a:solidFill>
          <a:ln w="180" cap="flat">
            <a:noFill/>
            <a:prstDash val="solid"/>
            <a:miter/>
          </a:ln>
        </p:spPr>
        <p:txBody>
          <a:bodyPr rtlCol="0" anchor="ctr"/>
          <a:lstStyle/>
          <a:p>
            <a:endParaRPr lang="fi-FI"/>
          </a:p>
        </p:txBody>
      </p:sp>
      <p:sp>
        <p:nvSpPr>
          <p:cNvPr id="11" name="Vapaamuotoinen: Muoto 10">
            <a:extLst>
              <a:ext uri="{FF2B5EF4-FFF2-40B4-BE49-F238E27FC236}">
                <a16:creationId xmlns:a16="http://schemas.microsoft.com/office/drawing/2014/main" id="{A8B2F103-AB7E-2463-9A43-FF4F10109841}"/>
              </a:ext>
              <a:ext uri="{C183D7F6-B498-43B3-948B-1728B52AA6E4}">
                <adec:decorative xmlns:adec="http://schemas.microsoft.com/office/drawing/2017/decorative" val="1"/>
              </a:ext>
            </a:extLst>
          </p:cNvPr>
          <p:cNvSpPr/>
          <p:nvPr/>
        </p:nvSpPr>
        <p:spPr>
          <a:xfrm>
            <a:off x="5557078" y="0"/>
            <a:ext cx="4642592" cy="5882673"/>
          </a:xfrm>
          <a:custGeom>
            <a:avLst/>
            <a:gdLst>
              <a:gd name="connsiteX0" fmla="*/ 4642593 w 4642592"/>
              <a:gd name="connsiteY0" fmla="*/ 0 h 5882673"/>
              <a:gd name="connsiteX1" fmla="*/ 2632728 w 4642592"/>
              <a:gd name="connsiteY1" fmla="*/ 0 h 5882673"/>
              <a:gd name="connsiteX2" fmla="*/ 2676265 w 4642592"/>
              <a:gd name="connsiteY2" fmla="*/ 270293 h 5882673"/>
              <a:gd name="connsiteX3" fmla="*/ 947571 w 4642592"/>
              <a:gd name="connsiteY3" fmla="*/ 3762992 h 5882673"/>
              <a:gd name="connsiteX4" fmla="*/ 42107 w 4642592"/>
              <a:gd name="connsiteY4" fmla="*/ 5563775 h 5882673"/>
              <a:gd name="connsiteX5" fmla="*/ 28295 w 4642592"/>
              <a:gd name="connsiteY5" fmla="*/ 5863437 h 5882673"/>
              <a:gd name="connsiteX6" fmla="*/ 147620 w 4642592"/>
              <a:gd name="connsiteY6" fmla="*/ 5882532 h 5882673"/>
              <a:gd name="connsiteX7" fmla="*/ 1891719 w 4642592"/>
              <a:gd name="connsiteY7" fmla="*/ 5425656 h 5882673"/>
              <a:gd name="connsiteX8" fmla="*/ 3341844 w 4642592"/>
              <a:gd name="connsiteY8" fmla="*/ 4706613 h 5882673"/>
              <a:gd name="connsiteX9" fmla="*/ 4174130 w 4642592"/>
              <a:gd name="connsiteY9" fmla="*/ 479889 h 5882673"/>
              <a:gd name="connsiteX10" fmla="*/ 4642593 w 4642592"/>
              <a:gd name="connsiteY10" fmla="*/ 0 h 5882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42592" h="5882673">
                <a:moveTo>
                  <a:pt x="4642593" y="0"/>
                </a:moveTo>
                <a:lnTo>
                  <a:pt x="2632728" y="0"/>
                </a:lnTo>
                <a:cubicBezTo>
                  <a:pt x="2664938" y="75838"/>
                  <a:pt x="2680650" y="165620"/>
                  <a:pt x="2676265" y="270293"/>
                </a:cubicBezTo>
                <a:cubicBezTo>
                  <a:pt x="2651235" y="867587"/>
                  <a:pt x="2179135" y="1670508"/>
                  <a:pt x="947571" y="3762992"/>
                </a:cubicBezTo>
                <a:cubicBezTo>
                  <a:pt x="617249" y="4324160"/>
                  <a:pt x="182551" y="5077010"/>
                  <a:pt x="42107" y="5563775"/>
                </a:cubicBezTo>
                <a:cubicBezTo>
                  <a:pt x="-1948" y="5716417"/>
                  <a:pt x="-18973" y="5834056"/>
                  <a:pt x="28295" y="5863437"/>
                </a:cubicBezTo>
                <a:cubicBezTo>
                  <a:pt x="59221" y="5882627"/>
                  <a:pt x="123655" y="5883142"/>
                  <a:pt x="147620" y="5882532"/>
                </a:cubicBezTo>
                <a:cubicBezTo>
                  <a:pt x="635156" y="5869496"/>
                  <a:pt x="1375200" y="5643195"/>
                  <a:pt x="1891719" y="5425656"/>
                </a:cubicBezTo>
                <a:cubicBezTo>
                  <a:pt x="2443270" y="5193310"/>
                  <a:pt x="2908994" y="4959153"/>
                  <a:pt x="3341844" y="4706613"/>
                </a:cubicBezTo>
                <a:cubicBezTo>
                  <a:pt x="2830540" y="3343592"/>
                  <a:pt x="3224292" y="1653039"/>
                  <a:pt x="4174130" y="479889"/>
                </a:cubicBezTo>
                <a:cubicBezTo>
                  <a:pt x="4318645" y="311456"/>
                  <a:pt x="4475504" y="150691"/>
                  <a:pt x="4642593" y="0"/>
                </a:cubicBezTo>
                <a:close/>
              </a:path>
            </a:pathLst>
          </a:custGeom>
          <a:solidFill>
            <a:srgbClr val="00008F"/>
          </a:solidFill>
          <a:ln w="180" cap="flat">
            <a:noFill/>
            <a:prstDash val="solid"/>
            <a:miter/>
          </a:ln>
        </p:spPr>
        <p:txBody>
          <a:bodyPr rtlCol="0" anchor="ctr"/>
          <a:lstStyle/>
          <a:p>
            <a:endParaRPr lang="fi-FI"/>
          </a:p>
        </p:txBody>
      </p:sp>
      <p:sp>
        <p:nvSpPr>
          <p:cNvPr id="12" name="Vapaamuotoinen: Muoto 11">
            <a:extLst>
              <a:ext uri="{FF2B5EF4-FFF2-40B4-BE49-F238E27FC236}">
                <a16:creationId xmlns:a16="http://schemas.microsoft.com/office/drawing/2014/main" id="{2E557CAD-C8C0-1CCA-3A10-B42B95288499}"/>
              </a:ext>
              <a:ext uri="{C183D7F6-B498-43B3-948B-1728B52AA6E4}">
                <adec:decorative xmlns:adec="http://schemas.microsoft.com/office/drawing/2017/decorative" val="1"/>
              </a:ext>
            </a:extLst>
          </p:cNvPr>
          <p:cNvSpPr/>
          <p:nvPr/>
        </p:nvSpPr>
        <p:spPr>
          <a:xfrm>
            <a:off x="10989606" y="4307783"/>
            <a:ext cx="1202455" cy="1167313"/>
          </a:xfrm>
          <a:custGeom>
            <a:avLst/>
            <a:gdLst>
              <a:gd name="connsiteX0" fmla="*/ 1202455 w 1202455"/>
              <a:gd name="connsiteY0" fmla="*/ 1155881 h 1167313"/>
              <a:gd name="connsiteX1" fmla="*/ 1202455 w 1202455"/>
              <a:gd name="connsiteY1" fmla="*/ 0 h 1167313"/>
              <a:gd name="connsiteX2" fmla="*/ 0 w 1202455"/>
              <a:gd name="connsiteY2" fmla="*/ 960512 h 1167313"/>
              <a:gd name="connsiteX3" fmla="*/ 6 w 1202455"/>
              <a:gd name="connsiteY3" fmla="*/ 960519 h 1167313"/>
              <a:gd name="connsiteX4" fmla="*/ 1202455 w 1202455"/>
              <a:gd name="connsiteY4" fmla="*/ 1155881 h 1167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455" h="1167313">
                <a:moveTo>
                  <a:pt x="1202455" y="1155881"/>
                </a:moveTo>
                <a:lnTo>
                  <a:pt x="1202455" y="0"/>
                </a:lnTo>
                <a:cubicBezTo>
                  <a:pt x="825580" y="335109"/>
                  <a:pt x="420939" y="657668"/>
                  <a:pt x="0" y="960512"/>
                </a:cubicBezTo>
                <a:cubicBezTo>
                  <a:pt x="0" y="960512"/>
                  <a:pt x="6" y="960519"/>
                  <a:pt x="6" y="960519"/>
                </a:cubicBezTo>
                <a:cubicBezTo>
                  <a:pt x="287075" y="1151890"/>
                  <a:pt x="762493" y="1190619"/>
                  <a:pt x="1202455" y="1155881"/>
                </a:cubicBezTo>
                <a:close/>
              </a:path>
            </a:pathLst>
          </a:custGeom>
          <a:solidFill>
            <a:srgbClr val="00008F"/>
          </a:solidFill>
          <a:ln w="180" cap="flat">
            <a:noFill/>
            <a:prstDash val="solid"/>
            <a:miter/>
          </a:ln>
        </p:spPr>
        <p:txBody>
          <a:bodyPr rtlCol="0" anchor="ctr"/>
          <a:lstStyle/>
          <a:p>
            <a:endParaRPr lang="fi-FI"/>
          </a:p>
        </p:txBody>
      </p:sp>
      <p:sp>
        <p:nvSpPr>
          <p:cNvPr id="13" name="Vapaamuotoinen: Muoto 12">
            <a:extLst>
              <a:ext uri="{FF2B5EF4-FFF2-40B4-BE49-F238E27FC236}">
                <a16:creationId xmlns:a16="http://schemas.microsoft.com/office/drawing/2014/main" id="{B3537622-94DA-223E-0324-1441862F4044}"/>
              </a:ext>
              <a:ext uri="{C183D7F6-B498-43B3-948B-1728B52AA6E4}">
                <adec:decorative xmlns:adec="http://schemas.microsoft.com/office/drawing/2017/decorative" val="1"/>
              </a:ext>
            </a:extLst>
          </p:cNvPr>
          <p:cNvSpPr/>
          <p:nvPr/>
        </p:nvSpPr>
        <p:spPr>
          <a:xfrm>
            <a:off x="8211470" y="6006763"/>
            <a:ext cx="3980590" cy="851236"/>
          </a:xfrm>
          <a:custGeom>
            <a:avLst/>
            <a:gdLst>
              <a:gd name="connsiteX0" fmla="*/ 0 w 3980590"/>
              <a:gd name="connsiteY0" fmla="*/ 851236 h 851236"/>
              <a:gd name="connsiteX1" fmla="*/ 3980591 w 3980590"/>
              <a:gd name="connsiteY1" fmla="*/ 851236 h 851236"/>
              <a:gd name="connsiteX2" fmla="*/ 3980591 w 3980590"/>
              <a:gd name="connsiteY2" fmla="*/ 374425 h 851236"/>
              <a:gd name="connsiteX3" fmla="*/ 1654567 w 3980590"/>
              <a:gd name="connsiteY3" fmla="*/ 0 h 851236"/>
              <a:gd name="connsiteX4" fmla="*/ 0 w 3980590"/>
              <a:gd name="connsiteY4" fmla="*/ 851236 h 851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0590" h="851236">
                <a:moveTo>
                  <a:pt x="0" y="851236"/>
                </a:moveTo>
                <a:lnTo>
                  <a:pt x="3980591" y="851236"/>
                </a:lnTo>
                <a:lnTo>
                  <a:pt x="3980591" y="374425"/>
                </a:lnTo>
                <a:cubicBezTo>
                  <a:pt x="3157527" y="545339"/>
                  <a:pt x="2307936" y="449556"/>
                  <a:pt x="1654567" y="0"/>
                </a:cubicBezTo>
                <a:cubicBezTo>
                  <a:pt x="1105177" y="328575"/>
                  <a:pt x="546161" y="616892"/>
                  <a:pt x="0" y="851236"/>
                </a:cubicBezTo>
                <a:close/>
              </a:path>
            </a:pathLst>
          </a:custGeom>
          <a:solidFill>
            <a:srgbClr val="00008F"/>
          </a:solidFill>
          <a:ln w="180" cap="flat">
            <a:noFill/>
            <a:prstDash val="solid"/>
            <a:miter/>
          </a:ln>
        </p:spPr>
        <p:txBody>
          <a:bodyPr rtlCol="0" anchor="ct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p:nvPr>
        </p:nvSpPr>
        <p:spPr>
          <a:xfrm>
            <a:off x="735980" y="2341756"/>
            <a:ext cx="3555009" cy="1697996"/>
          </a:xfrm>
        </p:spPr>
        <p:txBody>
          <a:bodyPr anchor="b"/>
          <a:lstStyle>
            <a:lvl1pPr algn="l">
              <a:lnSpc>
                <a:spcPct val="93000"/>
              </a:lnSpc>
              <a:defRPr sz="2475" spc="0" baseline="0">
                <a:solidFill>
                  <a:schemeClr val="bg1"/>
                </a:solidFill>
              </a:defRPr>
            </a:lvl1pPr>
          </a:lstStyle>
          <a:p>
            <a:r>
              <a:rPr lang="en-US"/>
              <a:t>Click to edit Master title style</a:t>
            </a:r>
            <a:endParaRPr lang="fi-FI"/>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735980" y="4275689"/>
            <a:ext cx="3555009" cy="916319"/>
          </a:xfrm>
        </p:spPr>
        <p:txBody>
          <a:bodyPr/>
          <a:lstStyle>
            <a:lvl1pPr marL="0" indent="0" algn="l">
              <a:buNone/>
              <a:defRPr sz="154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17" name="Päivämäärän paikkamerkki 16">
            <a:extLst>
              <a:ext uri="{FF2B5EF4-FFF2-40B4-BE49-F238E27FC236}">
                <a16:creationId xmlns:a16="http://schemas.microsoft.com/office/drawing/2014/main" id="{C303A8CE-D80E-78A0-EAB5-9BA5525DE2A7}"/>
              </a:ext>
            </a:extLst>
          </p:cNvPr>
          <p:cNvSpPr>
            <a:spLocks noGrp="1"/>
          </p:cNvSpPr>
          <p:nvPr>
            <p:ph type="dt" sz="half" idx="10"/>
          </p:nvPr>
        </p:nvSpPr>
        <p:spPr/>
        <p:txBody>
          <a:bodyPr/>
          <a:lstStyle>
            <a:lvl1pPr>
              <a:defRPr>
                <a:solidFill>
                  <a:schemeClr val="bg1"/>
                </a:solidFill>
              </a:defRPr>
            </a:lvl1pPr>
          </a:lstStyle>
          <a:p>
            <a:fld id="{7706659B-AAED-4258-B8D4-11B3BE80AEAA}" type="datetime1">
              <a:rPr lang="fi-FI" smtClean="0"/>
              <a:pPr/>
              <a:t>29.10.2026</a:t>
            </a:fld>
            <a:endParaRPr lang="fi-FI"/>
          </a:p>
        </p:txBody>
      </p:sp>
      <p:sp>
        <p:nvSpPr>
          <p:cNvPr id="18" name="Alatunnisteen paikkamerkki 17">
            <a:extLst>
              <a:ext uri="{FF2B5EF4-FFF2-40B4-BE49-F238E27FC236}">
                <a16:creationId xmlns:a16="http://schemas.microsoft.com/office/drawing/2014/main" id="{0582813E-2334-10F8-1282-B912F4F481D5}"/>
              </a:ext>
            </a:extLst>
          </p:cNvPr>
          <p:cNvSpPr>
            <a:spLocks noGrp="1"/>
          </p:cNvSpPr>
          <p:nvPr>
            <p:ph type="ftr" sz="quarter" idx="11"/>
          </p:nvPr>
        </p:nvSpPr>
        <p:spPr>
          <a:xfrm>
            <a:off x="299932" y="6445997"/>
            <a:ext cx="3492000" cy="241674"/>
          </a:xfrm>
        </p:spPr>
        <p:txBody>
          <a:bodyPr/>
          <a:lstStyle>
            <a:lvl1pPr>
              <a:defRPr>
                <a:solidFill>
                  <a:schemeClr val="bg1"/>
                </a:solidFill>
              </a:defRPr>
            </a:lvl1pPr>
          </a:lstStyle>
          <a:p>
            <a:endParaRPr lang="fi-FI"/>
          </a:p>
        </p:txBody>
      </p:sp>
      <p:sp>
        <p:nvSpPr>
          <p:cNvPr id="19" name="Dian numeron paikkamerkki 18">
            <a:extLst>
              <a:ext uri="{FF2B5EF4-FFF2-40B4-BE49-F238E27FC236}">
                <a16:creationId xmlns:a16="http://schemas.microsoft.com/office/drawing/2014/main" id="{60A48D79-2E19-FDB3-196D-272E76C35AF0}"/>
              </a:ext>
            </a:extLst>
          </p:cNvPr>
          <p:cNvSpPr>
            <a:spLocks noGrp="1"/>
          </p:cNvSpPr>
          <p:nvPr>
            <p:ph type="sldNum" sz="quarter" idx="12"/>
          </p:nvPr>
        </p:nvSpPr>
        <p:spPr/>
        <p:txBody>
          <a:bodyPr/>
          <a:lstStyle>
            <a:lvl1pPr>
              <a:defRPr>
                <a:solidFill>
                  <a:schemeClr val="bg1"/>
                </a:solidFill>
              </a:defRPr>
            </a:lvl1pPr>
          </a:lstStyle>
          <a:p>
            <a:fld id="{CCD26548-A701-4132-A0A2-A9B09A70FF4B}" type="slidenum">
              <a:rPr lang="fi-FI" smtClean="0"/>
              <a:pPr/>
              <a:t>‹#›</a:t>
            </a:fld>
            <a:endParaRPr lang="fi-FI"/>
          </a:p>
        </p:txBody>
      </p:sp>
      <p:grpSp>
        <p:nvGrpSpPr>
          <p:cNvPr id="39" name="Ryhmä 38">
            <a:extLst>
              <a:ext uri="{FF2B5EF4-FFF2-40B4-BE49-F238E27FC236}">
                <a16:creationId xmlns:a16="http://schemas.microsoft.com/office/drawing/2014/main" id="{B2397D02-CEDF-F17F-236D-8EF9312EF58A}"/>
              </a:ext>
              <a:ext uri="{C183D7F6-B498-43B3-948B-1728B52AA6E4}">
                <adec:decorative xmlns:adec="http://schemas.microsoft.com/office/drawing/2017/decorative" val="1"/>
              </a:ext>
            </a:extLst>
          </p:cNvPr>
          <p:cNvGrpSpPr/>
          <p:nvPr userDrawn="1"/>
        </p:nvGrpSpPr>
        <p:grpSpPr>
          <a:xfrm>
            <a:off x="728593" y="285750"/>
            <a:ext cx="567211" cy="233364"/>
            <a:chOff x="728593" y="285750"/>
            <a:chExt cx="567211" cy="233364"/>
          </a:xfrm>
          <a:solidFill>
            <a:schemeClr val="bg1"/>
          </a:solidFill>
        </p:grpSpPr>
        <p:sp>
          <p:nvSpPr>
            <p:cNvPr id="23" name="Vapaamuotoinen: Muoto 22">
              <a:extLst>
                <a:ext uri="{FF2B5EF4-FFF2-40B4-BE49-F238E27FC236}">
                  <a16:creationId xmlns:a16="http://schemas.microsoft.com/office/drawing/2014/main" id="{9183C2BA-7C34-9294-EEF6-32379BA906B5}"/>
                </a:ext>
                <a:ext uri="{C183D7F6-B498-43B3-948B-1728B52AA6E4}">
                  <adec:decorative xmlns:adec="http://schemas.microsoft.com/office/drawing/2017/decorative" val="1"/>
                </a:ext>
              </a:extLst>
            </p:cNvPr>
            <p:cNvSpPr/>
            <p:nvPr/>
          </p:nvSpPr>
          <p:spPr>
            <a:xfrm>
              <a:off x="728593" y="301147"/>
              <a:ext cx="84140" cy="78492"/>
            </a:xfrm>
            <a:custGeom>
              <a:avLst/>
              <a:gdLst>
                <a:gd name="connsiteX0" fmla="*/ 1102983 w 1507598"/>
                <a:gd name="connsiteY0" fmla="*/ 0 h 1406391"/>
                <a:gd name="connsiteX1" fmla="*/ 1507598 w 1507598"/>
                <a:gd name="connsiteY1" fmla="*/ 0 h 1406391"/>
                <a:gd name="connsiteX2" fmla="*/ 1303877 w 1507598"/>
                <a:gd name="connsiteY2" fmla="*/ 523187 h 1406391"/>
                <a:gd name="connsiteX3" fmla="*/ 1079963 w 1507598"/>
                <a:gd name="connsiteY3" fmla="*/ 1153264 h 1406391"/>
                <a:gd name="connsiteX4" fmla="*/ 1033141 w 1507598"/>
                <a:gd name="connsiteY4" fmla="*/ 1295284 h 1406391"/>
                <a:gd name="connsiteX5" fmla="*/ 993929 w 1507598"/>
                <a:gd name="connsiteY5" fmla="*/ 1406392 h 1406391"/>
                <a:gd name="connsiteX6" fmla="*/ 513659 w 1507598"/>
                <a:gd name="connsiteY6" fmla="*/ 1406392 h 1406391"/>
                <a:gd name="connsiteX7" fmla="*/ 474457 w 1507598"/>
                <a:gd name="connsiteY7" fmla="*/ 1295284 h 1406391"/>
                <a:gd name="connsiteX8" fmla="*/ 427635 w 1507598"/>
                <a:gd name="connsiteY8" fmla="*/ 1153264 h 1406391"/>
                <a:gd name="connsiteX9" fmla="*/ 203707 w 1507598"/>
                <a:gd name="connsiteY9" fmla="*/ 523187 h 1406391"/>
                <a:gd name="connsiteX10" fmla="*/ 0 w 1507598"/>
                <a:gd name="connsiteY10" fmla="*/ 0 h 1406391"/>
                <a:gd name="connsiteX11" fmla="*/ 404616 w 1507598"/>
                <a:gd name="connsiteY11" fmla="*/ 0 h 1406391"/>
                <a:gd name="connsiteX12" fmla="*/ 753787 w 1507598"/>
                <a:gd name="connsiteY12" fmla="*/ 1120348 h 1406391"/>
                <a:gd name="connsiteX13" fmla="*/ 1102972 w 1507598"/>
                <a:gd name="connsiteY13" fmla="*/ 0 h 1406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07598" h="1406391">
                  <a:moveTo>
                    <a:pt x="1102983" y="0"/>
                  </a:moveTo>
                  <a:lnTo>
                    <a:pt x="1507598" y="0"/>
                  </a:lnTo>
                  <a:cubicBezTo>
                    <a:pt x="1426635" y="198787"/>
                    <a:pt x="1358662" y="373189"/>
                    <a:pt x="1303877" y="523187"/>
                  </a:cubicBezTo>
                  <a:cubicBezTo>
                    <a:pt x="1249042" y="673244"/>
                    <a:pt x="1174404" y="883219"/>
                    <a:pt x="1079963" y="1153264"/>
                  </a:cubicBezTo>
                  <a:cubicBezTo>
                    <a:pt x="1063067" y="1205766"/>
                    <a:pt x="1047441" y="1253123"/>
                    <a:pt x="1033141" y="1295284"/>
                  </a:cubicBezTo>
                  <a:cubicBezTo>
                    <a:pt x="1018788" y="1337484"/>
                    <a:pt x="1005704" y="1374543"/>
                    <a:pt x="993929" y="1406392"/>
                  </a:cubicBezTo>
                  <a:lnTo>
                    <a:pt x="513659" y="1406392"/>
                  </a:lnTo>
                  <a:cubicBezTo>
                    <a:pt x="501830" y="1374543"/>
                    <a:pt x="488760" y="1337488"/>
                    <a:pt x="474457" y="1295284"/>
                  </a:cubicBezTo>
                  <a:cubicBezTo>
                    <a:pt x="460100" y="1253123"/>
                    <a:pt x="444452" y="1205766"/>
                    <a:pt x="427635" y="1153264"/>
                  </a:cubicBezTo>
                  <a:cubicBezTo>
                    <a:pt x="333159" y="883219"/>
                    <a:pt x="258506" y="673244"/>
                    <a:pt x="203707" y="523187"/>
                  </a:cubicBezTo>
                  <a:cubicBezTo>
                    <a:pt x="148872" y="373192"/>
                    <a:pt x="80978" y="198787"/>
                    <a:pt x="0" y="0"/>
                  </a:cubicBezTo>
                  <a:lnTo>
                    <a:pt x="404616" y="0"/>
                  </a:lnTo>
                  <a:cubicBezTo>
                    <a:pt x="514236" y="386331"/>
                    <a:pt x="630639" y="786602"/>
                    <a:pt x="753787" y="1120348"/>
                  </a:cubicBezTo>
                  <a:cubicBezTo>
                    <a:pt x="876909" y="786602"/>
                    <a:pt x="993287" y="386335"/>
                    <a:pt x="1102972" y="0"/>
                  </a:cubicBezTo>
                  <a:close/>
                </a:path>
              </a:pathLst>
            </a:custGeom>
            <a:grpFill/>
            <a:ln w="361" cap="flat">
              <a:noFill/>
              <a:prstDash val="solid"/>
              <a:miter/>
            </a:ln>
          </p:spPr>
          <p:txBody>
            <a:bodyPr rtlCol="0" anchor="ctr"/>
            <a:lstStyle/>
            <a:p>
              <a:endParaRPr lang="fi-FI"/>
            </a:p>
          </p:txBody>
        </p:sp>
        <p:sp>
          <p:nvSpPr>
            <p:cNvPr id="24" name="Vapaamuotoinen: Muoto 23">
              <a:extLst>
                <a:ext uri="{FF2B5EF4-FFF2-40B4-BE49-F238E27FC236}">
                  <a16:creationId xmlns:a16="http://schemas.microsoft.com/office/drawing/2014/main" id="{E6F0066B-9DC9-6EDD-2682-21AE37DCB984}"/>
                </a:ext>
                <a:ext uri="{C183D7F6-B498-43B3-948B-1728B52AA6E4}">
                  <adec:decorative xmlns:adec="http://schemas.microsoft.com/office/drawing/2017/decorative" val="1"/>
                </a:ext>
              </a:extLst>
            </p:cNvPr>
            <p:cNvSpPr/>
            <p:nvPr/>
          </p:nvSpPr>
          <p:spPr>
            <a:xfrm>
              <a:off x="813518" y="298322"/>
              <a:ext cx="70344" cy="84142"/>
            </a:xfrm>
            <a:custGeom>
              <a:avLst/>
              <a:gdLst>
                <a:gd name="connsiteX0" fmla="*/ 905883 w 1260405"/>
                <a:gd name="connsiteY0" fmla="*/ 478149 h 1507642"/>
                <a:gd name="connsiteX1" fmla="*/ 838371 w 1260405"/>
                <a:gd name="connsiteY1" fmla="*/ 365656 h 1507642"/>
                <a:gd name="connsiteX2" fmla="*/ 630181 w 1260405"/>
                <a:gd name="connsiteY2" fmla="*/ 320647 h 1507642"/>
                <a:gd name="connsiteX3" fmla="*/ 312270 w 1260405"/>
                <a:gd name="connsiteY3" fmla="*/ 410662 h 1507642"/>
                <a:gd name="connsiteX4" fmla="*/ 56270 w 1260405"/>
                <a:gd name="connsiteY4" fmla="*/ 675057 h 1507642"/>
                <a:gd name="connsiteX5" fmla="*/ 90008 w 1260405"/>
                <a:gd name="connsiteY5" fmla="*/ 286895 h 1507642"/>
                <a:gd name="connsiteX6" fmla="*/ 140667 w 1260405"/>
                <a:gd name="connsiteY6" fmla="*/ 174373 h 1507642"/>
                <a:gd name="connsiteX7" fmla="*/ 351674 w 1260405"/>
                <a:gd name="connsiteY7" fmla="*/ 49210 h 1507642"/>
                <a:gd name="connsiteX8" fmla="*/ 658307 w 1260405"/>
                <a:gd name="connsiteY8" fmla="*/ 0 h 1507642"/>
                <a:gd name="connsiteX9" fmla="*/ 1098615 w 1260405"/>
                <a:gd name="connsiteY9" fmla="*/ 153269 h 1507642"/>
                <a:gd name="connsiteX10" fmla="*/ 1260405 w 1260405"/>
                <a:gd name="connsiteY10" fmla="*/ 601910 h 1507642"/>
                <a:gd name="connsiteX11" fmla="*/ 1257545 w 1260405"/>
                <a:gd name="connsiteY11" fmla="*/ 849438 h 1507642"/>
                <a:gd name="connsiteX12" fmla="*/ 1254736 w 1260405"/>
                <a:gd name="connsiteY12" fmla="*/ 984459 h 1507642"/>
                <a:gd name="connsiteX13" fmla="*/ 1260402 w 1260405"/>
                <a:gd name="connsiteY13" fmla="*/ 1456997 h 1507642"/>
                <a:gd name="connsiteX14" fmla="*/ 911509 w 1260405"/>
                <a:gd name="connsiteY14" fmla="*/ 1456997 h 1507642"/>
                <a:gd name="connsiteX15" fmla="*/ 922775 w 1260405"/>
                <a:gd name="connsiteY15" fmla="*/ 1220737 h 1507642"/>
                <a:gd name="connsiteX16" fmla="*/ 780690 w 1260405"/>
                <a:gd name="connsiteY16" fmla="*/ 1420436 h 1507642"/>
                <a:gd name="connsiteX17" fmla="*/ 483917 w 1260405"/>
                <a:gd name="connsiteY17" fmla="*/ 1507642 h 1507642"/>
                <a:gd name="connsiteX18" fmla="*/ 136433 w 1260405"/>
                <a:gd name="connsiteY18" fmla="*/ 1388090 h 1507642"/>
                <a:gd name="connsiteX19" fmla="*/ 0 w 1260405"/>
                <a:gd name="connsiteY19" fmla="*/ 1074470 h 1507642"/>
                <a:gd name="connsiteX20" fmla="*/ 137858 w 1260405"/>
                <a:gd name="connsiteY20" fmla="*/ 742552 h 1507642"/>
                <a:gd name="connsiteX21" fmla="*/ 506410 w 1260405"/>
                <a:gd name="connsiteY21" fmla="*/ 624420 h 1507642"/>
                <a:gd name="connsiteX22" fmla="*/ 817284 w 1260405"/>
                <a:gd name="connsiteY22" fmla="*/ 596299 h 1507642"/>
                <a:gd name="connsiteX23" fmla="*/ 905883 w 1260405"/>
                <a:gd name="connsiteY23" fmla="*/ 478142 h 1507642"/>
                <a:gd name="connsiteX24" fmla="*/ 790546 w 1260405"/>
                <a:gd name="connsiteY24" fmla="*/ 864913 h 1507642"/>
                <a:gd name="connsiteX25" fmla="*/ 562655 w 1260405"/>
                <a:gd name="connsiteY25" fmla="*/ 896015 h 1507642"/>
                <a:gd name="connsiteX26" fmla="*/ 395253 w 1260405"/>
                <a:gd name="connsiteY26" fmla="*/ 936031 h 1507642"/>
                <a:gd name="connsiteX27" fmla="*/ 337587 w 1260405"/>
                <a:gd name="connsiteY27" fmla="*/ 1050085 h 1507642"/>
                <a:gd name="connsiteX28" fmla="*/ 392448 w 1260405"/>
                <a:gd name="connsiteY28" fmla="*/ 1161182 h 1507642"/>
                <a:gd name="connsiteX29" fmla="*/ 540147 w 1260405"/>
                <a:gd name="connsiteY29" fmla="*/ 1198216 h 1507642"/>
                <a:gd name="connsiteX30" fmla="*/ 828525 w 1260405"/>
                <a:gd name="connsiteY30" fmla="*/ 1085633 h 1507642"/>
                <a:gd name="connsiteX31" fmla="*/ 922775 w 1260405"/>
                <a:gd name="connsiteY31" fmla="*/ 753805 h 1507642"/>
                <a:gd name="connsiteX32" fmla="*/ 790546 w 1260405"/>
                <a:gd name="connsiteY32" fmla="*/ 864913 h 150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2">
                  <a:moveTo>
                    <a:pt x="905883" y="478149"/>
                  </a:moveTo>
                  <a:cubicBezTo>
                    <a:pt x="905883" y="433154"/>
                    <a:pt x="883389" y="395681"/>
                    <a:pt x="838371" y="365656"/>
                  </a:cubicBezTo>
                  <a:cubicBezTo>
                    <a:pt x="793356" y="335672"/>
                    <a:pt x="723951" y="320647"/>
                    <a:pt x="630181" y="320647"/>
                  </a:cubicBezTo>
                  <a:cubicBezTo>
                    <a:pt x="517640" y="320647"/>
                    <a:pt x="411652" y="350661"/>
                    <a:pt x="312270" y="410662"/>
                  </a:cubicBezTo>
                  <a:cubicBezTo>
                    <a:pt x="212824" y="470667"/>
                    <a:pt x="127515" y="558815"/>
                    <a:pt x="56270" y="675057"/>
                  </a:cubicBezTo>
                  <a:lnTo>
                    <a:pt x="90008" y="286895"/>
                  </a:lnTo>
                  <a:cubicBezTo>
                    <a:pt x="93741" y="241900"/>
                    <a:pt x="110622" y="204386"/>
                    <a:pt x="140667" y="174373"/>
                  </a:cubicBezTo>
                  <a:cubicBezTo>
                    <a:pt x="195030" y="123739"/>
                    <a:pt x="265391" y="82036"/>
                    <a:pt x="351674" y="49210"/>
                  </a:cubicBezTo>
                  <a:cubicBezTo>
                    <a:pt x="437910" y="16431"/>
                    <a:pt x="540147" y="0"/>
                    <a:pt x="658307" y="0"/>
                  </a:cubicBezTo>
                  <a:cubicBezTo>
                    <a:pt x="843990" y="0"/>
                    <a:pt x="990734" y="51088"/>
                    <a:pt x="1098615" y="153269"/>
                  </a:cubicBezTo>
                  <a:cubicBezTo>
                    <a:pt x="1206457" y="255515"/>
                    <a:pt x="1260405" y="405012"/>
                    <a:pt x="1260405" y="601910"/>
                  </a:cubicBezTo>
                  <a:lnTo>
                    <a:pt x="1257545" y="849438"/>
                  </a:lnTo>
                  <a:cubicBezTo>
                    <a:pt x="1255667" y="885083"/>
                    <a:pt x="1254736" y="930078"/>
                    <a:pt x="1254736" y="984459"/>
                  </a:cubicBezTo>
                  <a:cubicBezTo>
                    <a:pt x="1254736" y="1181356"/>
                    <a:pt x="1256590" y="1338869"/>
                    <a:pt x="1260402" y="1456997"/>
                  </a:cubicBezTo>
                  <a:lnTo>
                    <a:pt x="911509" y="1456997"/>
                  </a:lnTo>
                  <a:lnTo>
                    <a:pt x="922775" y="1220737"/>
                  </a:lnTo>
                  <a:cubicBezTo>
                    <a:pt x="905879" y="1295752"/>
                    <a:pt x="858505" y="1362324"/>
                    <a:pt x="780690" y="1420436"/>
                  </a:cubicBezTo>
                  <a:cubicBezTo>
                    <a:pt x="702864" y="1478537"/>
                    <a:pt x="603912" y="1507642"/>
                    <a:pt x="483917" y="1507642"/>
                  </a:cubicBezTo>
                  <a:cubicBezTo>
                    <a:pt x="343224" y="1507642"/>
                    <a:pt x="227394" y="1467793"/>
                    <a:pt x="136433" y="1388090"/>
                  </a:cubicBezTo>
                  <a:cubicBezTo>
                    <a:pt x="45444" y="1308397"/>
                    <a:pt x="0" y="1203870"/>
                    <a:pt x="0" y="1074470"/>
                  </a:cubicBezTo>
                  <a:cubicBezTo>
                    <a:pt x="0" y="931967"/>
                    <a:pt x="45920" y="821317"/>
                    <a:pt x="137858" y="742552"/>
                  </a:cubicBezTo>
                  <a:cubicBezTo>
                    <a:pt x="229706" y="663790"/>
                    <a:pt x="352590" y="624420"/>
                    <a:pt x="506410" y="624420"/>
                  </a:cubicBezTo>
                  <a:cubicBezTo>
                    <a:pt x="654542" y="624420"/>
                    <a:pt x="758179" y="615045"/>
                    <a:pt x="817284" y="596299"/>
                  </a:cubicBezTo>
                  <a:cubicBezTo>
                    <a:pt x="876350" y="577553"/>
                    <a:pt x="905883" y="538187"/>
                    <a:pt x="905883" y="478142"/>
                  </a:cubicBezTo>
                  <a:close/>
                  <a:moveTo>
                    <a:pt x="790546" y="864913"/>
                  </a:moveTo>
                  <a:cubicBezTo>
                    <a:pt x="734301" y="885642"/>
                    <a:pt x="658307" y="896015"/>
                    <a:pt x="562655" y="896015"/>
                  </a:cubicBezTo>
                  <a:cubicBezTo>
                    <a:pt x="489514" y="896015"/>
                    <a:pt x="433701" y="909349"/>
                    <a:pt x="395253" y="936031"/>
                  </a:cubicBezTo>
                  <a:cubicBezTo>
                    <a:pt x="356791" y="962688"/>
                    <a:pt x="337587" y="1000734"/>
                    <a:pt x="337587" y="1050085"/>
                  </a:cubicBezTo>
                  <a:cubicBezTo>
                    <a:pt x="337587" y="1099497"/>
                    <a:pt x="355904" y="1136531"/>
                    <a:pt x="392448" y="1161182"/>
                  </a:cubicBezTo>
                  <a:cubicBezTo>
                    <a:pt x="429031" y="1185906"/>
                    <a:pt x="478251" y="1198216"/>
                    <a:pt x="540147" y="1198216"/>
                  </a:cubicBezTo>
                  <a:cubicBezTo>
                    <a:pt x="669574" y="1196287"/>
                    <a:pt x="765662" y="1158734"/>
                    <a:pt x="828525" y="1085633"/>
                  </a:cubicBezTo>
                  <a:cubicBezTo>
                    <a:pt x="891352" y="1012597"/>
                    <a:pt x="922775" y="901947"/>
                    <a:pt x="922775" y="753805"/>
                  </a:cubicBezTo>
                  <a:cubicBezTo>
                    <a:pt x="890855" y="807129"/>
                    <a:pt x="846832" y="844177"/>
                    <a:pt x="790546" y="864913"/>
                  </a:cubicBezTo>
                  <a:close/>
                </a:path>
              </a:pathLst>
            </a:custGeom>
            <a:grpFill/>
            <a:ln w="361" cap="flat">
              <a:noFill/>
              <a:prstDash val="solid"/>
              <a:miter/>
            </a:ln>
          </p:spPr>
          <p:txBody>
            <a:bodyPr rtlCol="0" anchor="ctr"/>
            <a:lstStyle/>
            <a:p>
              <a:endParaRPr lang="fi-FI"/>
            </a:p>
          </p:txBody>
        </p:sp>
        <p:sp>
          <p:nvSpPr>
            <p:cNvPr id="25" name="Vapaamuotoinen: Muoto 24">
              <a:extLst>
                <a:ext uri="{FF2B5EF4-FFF2-40B4-BE49-F238E27FC236}">
                  <a16:creationId xmlns:a16="http://schemas.microsoft.com/office/drawing/2014/main" id="{395E1217-FF82-C54D-A4FB-3BBB9EF95CFC}"/>
                </a:ext>
                <a:ext uri="{C183D7F6-B498-43B3-948B-1728B52AA6E4}">
                  <adec:decorative xmlns:adec="http://schemas.microsoft.com/office/drawing/2017/decorative" val="1"/>
                </a:ext>
              </a:extLst>
            </p:cNvPr>
            <p:cNvSpPr/>
            <p:nvPr/>
          </p:nvSpPr>
          <p:spPr>
            <a:xfrm>
              <a:off x="900235" y="298322"/>
              <a:ext cx="73170" cy="81316"/>
            </a:xfrm>
            <a:custGeom>
              <a:avLst/>
              <a:gdLst>
                <a:gd name="connsiteX0" fmla="*/ 354494 w 1311046"/>
                <a:gd name="connsiteY0" fmla="*/ 1457001 h 1457000"/>
                <a:gd name="connsiteX1" fmla="*/ 343224 w 1311046"/>
                <a:gd name="connsiteY1" fmla="*/ 753812 h 1457000"/>
                <a:gd name="connsiteX2" fmla="*/ 343224 w 1311046"/>
                <a:gd name="connsiteY2" fmla="*/ 624427 h 1457000"/>
                <a:gd name="connsiteX3" fmla="*/ 451564 w 1311046"/>
                <a:gd name="connsiteY3" fmla="*/ 412061 h 1457000"/>
                <a:gd name="connsiteX4" fmla="*/ 669595 w 1311046"/>
                <a:gd name="connsiteY4" fmla="*/ 331889 h 1457000"/>
                <a:gd name="connsiteX5" fmla="*/ 889026 w 1311046"/>
                <a:gd name="connsiteY5" fmla="*/ 421905 h 1457000"/>
                <a:gd name="connsiteX6" fmla="*/ 967833 w 1311046"/>
                <a:gd name="connsiteY6" fmla="*/ 663797 h 1457000"/>
                <a:gd name="connsiteX7" fmla="*/ 967833 w 1311046"/>
                <a:gd name="connsiteY7" fmla="*/ 753812 h 1457000"/>
                <a:gd name="connsiteX8" fmla="*/ 956541 w 1311046"/>
                <a:gd name="connsiteY8" fmla="*/ 1457001 h 1457000"/>
                <a:gd name="connsiteX9" fmla="*/ 1311046 w 1311046"/>
                <a:gd name="connsiteY9" fmla="*/ 1457001 h 1457000"/>
                <a:gd name="connsiteX10" fmla="*/ 1299780 w 1311046"/>
                <a:gd name="connsiteY10" fmla="*/ 753812 h 1457000"/>
                <a:gd name="connsiteX11" fmla="*/ 1299780 w 1311046"/>
                <a:gd name="connsiteY11" fmla="*/ 556904 h 1457000"/>
                <a:gd name="connsiteX12" fmla="*/ 1164742 w 1311046"/>
                <a:gd name="connsiteY12" fmla="*/ 144825 h 1457000"/>
                <a:gd name="connsiteX13" fmla="*/ 810263 w 1311046"/>
                <a:gd name="connsiteY13" fmla="*/ 0 h 1457000"/>
                <a:gd name="connsiteX14" fmla="*/ 495172 w 1311046"/>
                <a:gd name="connsiteY14" fmla="*/ 94216 h 1457000"/>
                <a:gd name="connsiteX15" fmla="*/ 337612 w 1311046"/>
                <a:gd name="connsiteY15" fmla="*/ 354403 h 1457000"/>
                <a:gd name="connsiteX16" fmla="*/ 348879 w 1311046"/>
                <a:gd name="connsiteY16" fmla="*/ 50605 h 1457000"/>
                <a:gd name="connsiteX17" fmla="*/ 0 w 1311046"/>
                <a:gd name="connsiteY17" fmla="*/ 50605 h 1457000"/>
                <a:gd name="connsiteX18" fmla="*/ 11266 w 1311046"/>
                <a:gd name="connsiteY18" fmla="*/ 753808 h 1457000"/>
                <a:gd name="connsiteX19" fmla="*/ 0 w 1311046"/>
                <a:gd name="connsiteY19" fmla="*/ 1456997 h 1457000"/>
                <a:gd name="connsiteX20" fmla="*/ 354497 w 1311046"/>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6" h="1457000">
                  <a:moveTo>
                    <a:pt x="354494" y="1457001"/>
                  </a:moveTo>
                  <a:cubicBezTo>
                    <a:pt x="346971" y="1278889"/>
                    <a:pt x="343224" y="1044507"/>
                    <a:pt x="343224" y="753812"/>
                  </a:cubicBezTo>
                  <a:lnTo>
                    <a:pt x="343224" y="624427"/>
                  </a:lnTo>
                  <a:cubicBezTo>
                    <a:pt x="360120" y="536305"/>
                    <a:pt x="396216" y="465493"/>
                    <a:pt x="451564" y="412061"/>
                  </a:cubicBezTo>
                  <a:cubicBezTo>
                    <a:pt x="506868" y="358611"/>
                    <a:pt x="579576" y="331889"/>
                    <a:pt x="669595" y="331889"/>
                  </a:cubicBezTo>
                  <a:cubicBezTo>
                    <a:pt x="763361" y="331889"/>
                    <a:pt x="836503" y="361928"/>
                    <a:pt x="889026" y="421905"/>
                  </a:cubicBezTo>
                  <a:cubicBezTo>
                    <a:pt x="941514" y="481935"/>
                    <a:pt x="967833" y="562557"/>
                    <a:pt x="967833" y="663797"/>
                  </a:cubicBezTo>
                  <a:lnTo>
                    <a:pt x="967833" y="753812"/>
                  </a:lnTo>
                  <a:cubicBezTo>
                    <a:pt x="967833" y="1044507"/>
                    <a:pt x="964021" y="1278889"/>
                    <a:pt x="956541" y="1457001"/>
                  </a:cubicBezTo>
                  <a:lnTo>
                    <a:pt x="1311046" y="1457001"/>
                  </a:lnTo>
                  <a:cubicBezTo>
                    <a:pt x="1303513" y="1278889"/>
                    <a:pt x="1299780" y="1044507"/>
                    <a:pt x="1299780" y="753812"/>
                  </a:cubicBezTo>
                  <a:lnTo>
                    <a:pt x="1299780" y="556904"/>
                  </a:lnTo>
                  <a:cubicBezTo>
                    <a:pt x="1299780" y="378792"/>
                    <a:pt x="1254765" y="241431"/>
                    <a:pt x="1164742" y="144825"/>
                  </a:cubicBezTo>
                  <a:cubicBezTo>
                    <a:pt x="1074723" y="48272"/>
                    <a:pt x="956541" y="0"/>
                    <a:pt x="810263" y="0"/>
                  </a:cubicBezTo>
                  <a:cubicBezTo>
                    <a:pt x="678957" y="0"/>
                    <a:pt x="573925" y="31405"/>
                    <a:pt x="495172" y="94216"/>
                  </a:cubicBezTo>
                  <a:cubicBezTo>
                    <a:pt x="416390" y="157066"/>
                    <a:pt x="363853" y="243757"/>
                    <a:pt x="337612" y="354403"/>
                  </a:cubicBezTo>
                  <a:lnTo>
                    <a:pt x="348879" y="50605"/>
                  </a:lnTo>
                  <a:lnTo>
                    <a:pt x="0" y="50605"/>
                  </a:lnTo>
                  <a:cubicBezTo>
                    <a:pt x="7472" y="230636"/>
                    <a:pt x="11266" y="465068"/>
                    <a:pt x="11266" y="753808"/>
                  </a:cubicBezTo>
                  <a:cubicBezTo>
                    <a:pt x="11266" y="1044503"/>
                    <a:pt x="7472" y="1278885"/>
                    <a:pt x="0" y="1456997"/>
                  </a:cubicBezTo>
                  <a:lnTo>
                    <a:pt x="354497" y="1456997"/>
                  </a:lnTo>
                  <a:close/>
                </a:path>
              </a:pathLst>
            </a:custGeom>
            <a:grpFill/>
            <a:ln w="361" cap="flat">
              <a:noFill/>
              <a:prstDash val="solid"/>
              <a:miter/>
            </a:ln>
          </p:spPr>
          <p:txBody>
            <a:bodyPr rtlCol="0" anchor="ctr"/>
            <a:lstStyle/>
            <a:p>
              <a:endParaRPr lang="fi-FI"/>
            </a:p>
          </p:txBody>
        </p:sp>
        <p:sp>
          <p:nvSpPr>
            <p:cNvPr id="26" name="Vapaamuotoinen: Muoto 25">
              <a:extLst>
                <a:ext uri="{FF2B5EF4-FFF2-40B4-BE49-F238E27FC236}">
                  <a16:creationId xmlns:a16="http://schemas.microsoft.com/office/drawing/2014/main" id="{174F637A-2E3F-6FA4-0F2E-BD35CC51B3CB}"/>
                </a:ext>
                <a:ext uri="{C183D7F6-B498-43B3-948B-1728B52AA6E4}">
                  <adec:decorative xmlns:adec="http://schemas.microsoft.com/office/drawing/2017/decorative" val="1"/>
                </a:ext>
              </a:extLst>
            </p:cNvPr>
            <p:cNvSpPr/>
            <p:nvPr/>
          </p:nvSpPr>
          <p:spPr>
            <a:xfrm>
              <a:off x="987443" y="285750"/>
              <a:ext cx="54642" cy="96715"/>
            </a:xfrm>
            <a:custGeom>
              <a:avLst/>
              <a:gdLst>
                <a:gd name="connsiteX0" fmla="*/ 579576 w 979063"/>
                <a:gd name="connsiteY0" fmla="*/ 1732909 h 1732912"/>
                <a:gd name="connsiteX1" fmla="*/ 900311 w 979063"/>
                <a:gd name="connsiteY1" fmla="*/ 1654147 h 1732912"/>
                <a:gd name="connsiteX2" fmla="*/ 942505 w 979063"/>
                <a:gd name="connsiteY2" fmla="*/ 1610562 h 1732912"/>
                <a:gd name="connsiteX3" fmla="*/ 956556 w 979063"/>
                <a:gd name="connsiteY3" fmla="*/ 1547254 h 1732912"/>
                <a:gd name="connsiteX4" fmla="*/ 979063 w 979063"/>
                <a:gd name="connsiteY4" fmla="*/ 1147834 h 1732912"/>
                <a:gd name="connsiteX5" fmla="*/ 624595 w 979063"/>
                <a:gd name="connsiteY5" fmla="*/ 1400991 h 1732912"/>
                <a:gd name="connsiteX6" fmla="*/ 343238 w 979063"/>
                <a:gd name="connsiteY6" fmla="*/ 1085954 h 1732912"/>
                <a:gd name="connsiteX7" fmla="*/ 343238 w 979063"/>
                <a:gd name="connsiteY7" fmla="*/ 590923 h 1732912"/>
                <a:gd name="connsiteX8" fmla="*/ 905922 w 979063"/>
                <a:gd name="connsiteY8" fmla="*/ 590923 h 1732912"/>
                <a:gd name="connsiteX9" fmla="*/ 905922 w 979063"/>
                <a:gd name="connsiteY9" fmla="*/ 275872 h 1732912"/>
                <a:gd name="connsiteX10" fmla="*/ 343238 w 979063"/>
                <a:gd name="connsiteY10" fmla="*/ 275872 h 1732912"/>
                <a:gd name="connsiteX11" fmla="*/ 346073 w 979063"/>
                <a:gd name="connsiteY11" fmla="*/ 152115 h 1732912"/>
                <a:gd name="connsiteX12" fmla="*/ 346073 w 979063"/>
                <a:gd name="connsiteY12" fmla="*/ 0 h 1732912"/>
                <a:gd name="connsiteX13" fmla="*/ 2845 w 979063"/>
                <a:gd name="connsiteY13" fmla="*/ 0 h 1732912"/>
                <a:gd name="connsiteX14" fmla="*/ 0 w 979063"/>
                <a:gd name="connsiteY14" fmla="*/ 1085958 h 1732912"/>
                <a:gd name="connsiteX15" fmla="*/ 157556 w 979063"/>
                <a:gd name="connsiteY15" fmla="*/ 1568351 h 1732912"/>
                <a:gd name="connsiteX16" fmla="*/ 579576 w 979063"/>
                <a:gd name="connsiteY16" fmla="*/ 1732913 h 173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9063" h="1732912">
                  <a:moveTo>
                    <a:pt x="579576" y="1732909"/>
                  </a:moveTo>
                  <a:cubicBezTo>
                    <a:pt x="714639" y="1732909"/>
                    <a:pt x="821529" y="1706609"/>
                    <a:pt x="900311" y="1654147"/>
                  </a:cubicBezTo>
                  <a:cubicBezTo>
                    <a:pt x="920925" y="1639177"/>
                    <a:pt x="934975" y="1624606"/>
                    <a:pt x="942505" y="1610562"/>
                  </a:cubicBezTo>
                  <a:cubicBezTo>
                    <a:pt x="949974" y="1596475"/>
                    <a:pt x="954677" y="1575385"/>
                    <a:pt x="956556" y="1547254"/>
                  </a:cubicBezTo>
                  <a:lnTo>
                    <a:pt x="979063" y="1147834"/>
                  </a:lnTo>
                  <a:cubicBezTo>
                    <a:pt x="904043" y="1316600"/>
                    <a:pt x="785887" y="1400991"/>
                    <a:pt x="624595" y="1400991"/>
                  </a:cubicBezTo>
                  <a:cubicBezTo>
                    <a:pt x="437008" y="1400991"/>
                    <a:pt x="343238" y="1295994"/>
                    <a:pt x="343238" y="1085954"/>
                  </a:cubicBezTo>
                  <a:lnTo>
                    <a:pt x="343238" y="590923"/>
                  </a:lnTo>
                  <a:lnTo>
                    <a:pt x="905922" y="590923"/>
                  </a:lnTo>
                  <a:lnTo>
                    <a:pt x="905922" y="275872"/>
                  </a:lnTo>
                  <a:lnTo>
                    <a:pt x="343238" y="275872"/>
                  </a:lnTo>
                  <a:cubicBezTo>
                    <a:pt x="343238" y="219613"/>
                    <a:pt x="346073" y="178451"/>
                    <a:pt x="346073" y="152115"/>
                  </a:cubicBezTo>
                  <a:lnTo>
                    <a:pt x="346073" y="0"/>
                  </a:lnTo>
                  <a:lnTo>
                    <a:pt x="2845" y="0"/>
                  </a:lnTo>
                  <a:cubicBezTo>
                    <a:pt x="2845" y="46910"/>
                    <a:pt x="0" y="973465"/>
                    <a:pt x="0" y="1085958"/>
                  </a:cubicBezTo>
                  <a:cubicBezTo>
                    <a:pt x="0" y="1297901"/>
                    <a:pt x="52513" y="1458667"/>
                    <a:pt x="157556" y="1568351"/>
                  </a:cubicBezTo>
                  <a:cubicBezTo>
                    <a:pt x="262603" y="1678049"/>
                    <a:pt x="403256" y="1732913"/>
                    <a:pt x="579576" y="1732913"/>
                  </a:cubicBezTo>
                  <a:close/>
                </a:path>
              </a:pathLst>
            </a:custGeom>
            <a:grpFill/>
            <a:ln w="361" cap="flat">
              <a:noFill/>
              <a:prstDash val="solid"/>
              <a:miter/>
            </a:ln>
          </p:spPr>
          <p:txBody>
            <a:bodyPr rtlCol="0" anchor="ctr"/>
            <a:lstStyle/>
            <a:p>
              <a:endParaRPr lang="fi-FI"/>
            </a:p>
          </p:txBody>
        </p:sp>
        <p:sp>
          <p:nvSpPr>
            <p:cNvPr id="27" name="Vapaamuotoinen: Muoto 26">
              <a:extLst>
                <a:ext uri="{FF2B5EF4-FFF2-40B4-BE49-F238E27FC236}">
                  <a16:creationId xmlns:a16="http://schemas.microsoft.com/office/drawing/2014/main" id="{17449966-2602-5B4E-3902-F6E0FBE7DDA0}"/>
                </a:ext>
                <a:ext uri="{C183D7F6-B498-43B3-948B-1728B52AA6E4}">
                  <adec:decorative xmlns:adec="http://schemas.microsoft.com/office/drawing/2017/decorative" val="1"/>
                </a:ext>
              </a:extLst>
            </p:cNvPr>
            <p:cNvSpPr/>
            <p:nvPr/>
          </p:nvSpPr>
          <p:spPr>
            <a:xfrm>
              <a:off x="1222635" y="298322"/>
              <a:ext cx="73169" cy="81316"/>
            </a:xfrm>
            <a:custGeom>
              <a:avLst/>
              <a:gdLst>
                <a:gd name="connsiteX0" fmla="*/ 956527 w 1311020"/>
                <a:gd name="connsiteY0" fmla="*/ 1457001 h 1457000"/>
                <a:gd name="connsiteX1" fmla="*/ 1311021 w 1311020"/>
                <a:gd name="connsiteY1" fmla="*/ 1457001 h 1457000"/>
                <a:gd name="connsiteX2" fmla="*/ 1299765 w 1311020"/>
                <a:gd name="connsiteY2" fmla="*/ 753812 h 1457000"/>
                <a:gd name="connsiteX3" fmla="*/ 1299765 w 1311020"/>
                <a:gd name="connsiteY3" fmla="*/ 556904 h 1457000"/>
                <a:gd name="connsiteX4" fmla="*/ 1164717 w 1311020"/>
                <a:gd name="connsiteY4" fmla="*/ 144825 h 1457000"/>
                <a:gd name="connsiteX5" fmla="*/ 810248 w 1311020"/>
                <a:gd name="connsiteY5" fmla="*/ 0 h 1457000"/>
                <a:gd name="connsiteX6" fmla="*/ 495143 w 1311020"/>
                <a:gd name="connsiteY6" fmla="*/ 94216 h 1457000"/>
                <a:gd name="connsiteX7" fmla="*/ 337587 w 1311020"/>
                <a:gd name="connsiteY7" fmla="*/ 354403 h 1457000"/>
                <a:gd name="connsiteX8" fmla="*/ 348853 w 1311020"/>
                <a:gd name="connsiteY8" fmla="*/ 50605 h 1457000"/>
                <a:gd name="connsiteX9" fmla="*/ 0 w 1311020"/>
                <a:gd name="connsiteY9" fmla="*/ 50605 h 1457000"/>
                <a:gd name="connsiteX10" fmla="*/ 11241 w 1311020"/>
                <a:gd name="connsiteY10" fmla="*/ 753808 h 1457000"/>
                <a:gd name="connsiteX11" fmla="*/ 0 w 1311020"/>
                <a:gd name="connsiteY11" fmla="*/ 1456997 h 1457000"/>
                <a:gd name="connsiteX12" fmla="*/ 354483 w 1311020"/>
                <a:gd name="connsiteY12" fmla="*/ 1456997 h 1457000"/>
                <a:gd name="connsiteX13" fmla="*/ 343217 w 1311020"/>
                <a:gd name="connsiteY13" fmla="*/ 753808 h 1457000"/>
                <a:gd name="connsiteX14" fmla="*/ 343217 w 1311020"/>
                <a:gd name="connsiteY14" fmla="*/ 624423 h 1457000"/>
                <a:gd name="connsiteX15" fmla="*/ 451538 w 1311020"/>
                <a:gd name="connsiteY15" fmla="*/ 412058 h 1457000"/>
                <a:gd name="connsiteX16" fmla="*/ 669585 w 1311020"/>
                <a:gd name="connsiteY16" fmla="*/ 331886 h 1457000"/>
                <a:gd name="connsiteX17" fmla="*/ 889005 w 1311020"/>
                <a:gd name="connsiteY17" fmla="*/ 421901 h 1457000"/>
                <a:gd name="connsiteX18" fmla="*/ 967797 w 1311020"/>
                <a:gd name="connsiteY18" fmla="*/ 663793 h 1457000"/>
                <a:gd name="connsiteX19" fmla="*/ 967797 w 1311020"/>
                <a:gd name="connsiteY19" fmla="*/ 753808 h 1457000"/>
                <a:gd name="connsiteX20" fmla="*/ 956530 w 1311020"/>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20" h="1457000">
                  <a:moveTo>
                    <a:pt x="956527" y="1457001"/>
                  </a:moveTo>
                  <a:lnTo>
                    <a:pt x="1311021" y="1457001"/>
                  </a:lnTo>
                  <a:cubicBezTo>
                    <a:pt x="1303502" y="1278889"/>
                    <a:pt x="1299765" y="1044507"/>
                    <a:pt x="1299765" y="753812"/>
                  </a:cubicBezTo>
                  <a:lnTo>
                    <a:pt x="1299765" y="556904"/>
                  </a:lnTo>
                  <a:cubicBezTo>
                    <a:pt x="1299765" y="378792"/>
                    <a:pt x="1254750" y="241431"/>
                    <a:pt x="1164717" y="144825"/>
                  </a:cubicBezTo>
                  <a:cubicBezTo>
                    <a:pt x="1074683" y="48272"/>
                    <a:pt x="956527" y="0"/>
                    <a:pt x="810248" y="0"/>
                  </a:cubicBezTo>
                  <a:cubicBezTo>
                    <a:pt x="678932" y="0"/>
                    <a:pt x="573896" y="31405"/>
                    <a:pt x="495143" y="94216"/>
                  </a:cubicBezTo>
                  <a:cubicBezTo>
                    <a:pt x="416379" y="157066"/>
                    <a:pt x="363827" y="243757"/>
                    <a:pt x="337587" y="354403"/>
                  </a:cubicBezTo>
                  <a:lnTo>
                    <a:pt x="348853" y="50605"/>
                  </a:lnTo>
                  <a:lnTo>
                    <a:pt x="0" y="50605"/>
                  </a:lnTo>
                  <a:cubicBezTo>
                    <a:pt x="7458" y="230636"/>
                    <a:pt x="11241" y="465068"/>
                    <a:pt x="11241" y="753808"/>
                  </a:cubicBezTo>
                  <a:cubicBezTo>
                    <a:pt x="11241" y="1044503"/>
                    <a:pt x="7458" y="1278885"/>
                    <a:pt x="0" y="1456997"/>
                  </a:cubicBezTo>
                  <a:lnTo>
                    <a:pt x="354483" y="1456997"/>
                  </a:lnTo>
                  <a:cubicBezTo>
                    <a:pt x="346949" y="1278885"/>
                    <a:pt x="343217" y="1044503"/>
                    <a:pt x="343217" y="753808"/>
                  </a:cubicBezTo>
                  <a:lnTo>
                    <a:pt x="343217" y="624423"/>
                  </a:lnTo>
                  <a:cubicBezTo>
                    <a:pt x="360098" y="536301"/>
                    <a:pt x="396195" y="465490"/>
                    <a:pt x="451538" y="412058"/>
                  </a:cubicBezTo>
                  <a:cubicBezTo>
                    <a:pt x="506842" y="358607"/>
                    <a:pt x="579565" y="331886"/>
                    <a:pt x="669585" y="331886"/>
                  </a:cubicBezTo>
                  <a:cubicBezTo>
                    <a:pt x="763351" y="331886"/>
                    <a:pt x="836492" y="361925"/>
                    <a:pt x="889005" y="421901"/>
                  </a:cubicBezTo>
                  <a:cubicBezTo>
                    <a:pt x="941517" y="481931"/>
                    <a:pt x="967797" y="562554"/>
                    <a:pt x="967797" y="663793"/>
                  </a:cubicBezTo>
                  <a:lnTo>
                    <a:pt x="967797" y="753808"/>
                  </a:lnTo>
                  <a:cubicBezTo>
                    <a:pt x="967797" y="1044503"/>
                    <a:pt x="964013" y="1278885"/>
                    <a:pt x="956530" y="1456997"/>
                  </a:cubicBezTo>
                  <a:close/>
                </a:path>
              </a:pathLst>
            </a:custGeom>
            <a:grpFill/>
            <a:ln w="361" cap="flat">
              <a:noFill/>
              <a:prstDash val="solid"/>
              <a:miter/>
            </a:ln>
          </p:spPr>
          <p:txBody>
            <a:bodyPr rtlCol="0" anchor="ctr"/>
            <a:lstStyle/>
            <a:p>
              <a:endParaRPr lang="fi-FI"/>
            </a:p>
          </p:txBody>
        </p:sp>
        <p:sp>
          <p:nvSpPr>
            <p:cNvPr id="28" name="Vapaamuotoinen: Muoto 27">
              <a:extLst>
                <a:ext uri="{FF2B5EF4-FFF2-40B4-BE49-F238E27FC236}">
                  <a16:creationId xmlns:a16="http://schemas.microsoft.com/office/drawing/2014/main" id="{F6742146-4887-910F-B904-715EBC3A9663}"/>
                </a:ext>
                <a:ext uri="{C183D7F6-B498-43B3-948B-1728B52AA6E4}">
                  <adec:decorative xmlns:adec="http://schemas.microsoft.com/office/drawing/2017/decorative" val="1"/>
                </a:ext>
              </a:extLst>
            </p:cNvPr>
            <p:cNvSpPr/>
            <p:nvPr/>
          </p:nvSpPr>
          <p:spPr>
            <a:xfrm>
              <a:off x="728885" y="408156"/>
              <a:ext cx="79764" cy="84141"/>
            </a:xfrm>
            <a:custGeom>
              <a:avLst/>
              <a:gdLst>
                <a:gd name="connsiteX0" fmla="*/ 1354673 w 1429184"/>
                <a:gd name="connsiteY0" fmla="*/ 379697 h 1507609"/>
                <a:gd name="connsiteX1" fmla="*/ 1429185 w 1429184"/>
                <a:gd name="connsiteY1" fmla="*/ 736974 h 1507609"/>
                <a:gd name="connsiteX2" fmla="*/ 1429185 w 1429184"/>
                <a:gd name="connsiteY2" fmla="*/ 849441 h 1507609"/>
                <a:gd name="connsiteX3" fmla="*/ 362933 w 1429184"/>
                <a:gd name="connsiteY3" fmla="*/ 849441 h 1507609"/>
                <a:gd name="connsiteX4" fmla="*/ 521888 w 1429184"/>
                <a:gd name="connsiteY4" fmla="*/ 1102634 h 1507609"/>
                <a:gd name="connsiteX5" fmla="*/ 815903 w 1429184"/>
                <a:gd name="connsiteY5" fmla="*/ 1181345 h 1507609"/>
                <a:gd name="connsiteX6" fmla="*/ 1156285 w 1429184"/>
                <a:gd name="connsiteY6" fmla="*/ 1116642 h 1507609"/>
                <a:gd name="connsiteX7" fmla="*/ 1342004 w 1429184"/>
                <a:gd name="connsiteY7" fmla="*/ 956309 h 1507609"/>
                <a:gd name="connsiteX8" fmla="*/ 1305410 w 1429184"/>
                <a:gd name="connsiteY8" fmla="*/ 1276974 h 1507609"/>
                <a:gd name="connsiteX9" fmla="*/ 1249150 w 1429184"/>
                <a:gd name="connsiteY9" fmla="*/ 1386673 h 1507609"/>
                <a:gd name="connsiteX10" fmla="*/ 1077518 w 1429184"/>
                <a:gd name="connsiteY10" fmla="*/ 1472473 h 1507609"/>
                <a:gd name="connsiteX11" fmla="*/ 793381 w 1429184"/>
                <a:gd name="connsiteY11" fmla="*/ 1507610 h 1507609"/>
                <a:gd name="connsiteX12" fmla="*/ 364325 w 1429184"/>
                <a:gd name="connsiteY12" fmla="*/ 1406381 h 1507609"/>
                <a:gd name="connsiteX13" fmla="*/ 92843 w 1429184"/>
                <a:gd name="connsiteY13" fmla="*/ 1133556 h 1507609"/>
                <a:gd name="connsiteX14" fmla="*/ 0 w 1429184"/>
                <a:gd name="connsiteY14" fmla="*/ 753812 h 1507609"/>
                <a:gd name="connsiteX15" fmla="*/ 95649 w 1429184"/>
                <a:gd name="connsiteY15" fmla="*/ 357216 h 1507609"/>
                <a:gd name="connsiteX16" fmla="*/ 360124 w 1429184"/>
                <a:gd name="connsiteY16" fmla="*/ 92810 h 1507609"/>
                <a:gd name="connsiteX17" fmla="*/ 742726 w 1429184"/>
                <a:gd name="connsiteY17" fmla="*/ 0 h 1507609"/>
                <a:gd name="connsiteX18" fmla="*/ 1126767 w 1429184"/>
                <a:gd name="connsiteY18" fmla="*/ 105458 h 1507609"/>
                <a:gd name="connsiteX19" fmla="*/ 1354673 w 1429184"/>
                <a:gd name="connsiteY19" fmla="*/ 379693 h 1507609"/>
                <a:gd name="connsiteX20" fmla="*/ 1069101 w 1429184"/>
                <a:gd name="connsiteY20" fmla="*/ 579421 h 1507609"/>
                <a:gd name="connsiteX21" fmla="*/ 963596 w 1429184"/>
                <a:gd name="connsiteY21" fmla="*/ 388152 h 1507609"/>
                <a:gd name="connsiteX22" fmla="*/ 742729 w 1429184"/>
                <a:gd name="connsiteY22" fmla="*/ 314990 h 1507609"/>
                <a:gd name="connsiteX23" fmla="*/ 495190 w 1429184"/>
                <a:gd name="connsiteY23" fmla="*/ 386778 h 1507609"/>
                <a:gd name="connsiteX24" fmla="*/ 365753 w 1429184"/>
                <a:gd name="connsiteY24" fmla="*/ 579418 h 1507609"/>
                <a:gd name="connsiteX25" fmla="*/ 1069101 w 1429184"/>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4" h="1507609">
                  <a:moveTo>
                    <a:pt x="1354673" y="379697"/>
                  </a:moveTo>
                  <a:cubicBezTo>
                    <a:pt x="1404311" y="492240"/>
                    <a:pt x="1429185" y="611324"/>
                    <a:pt x="1429185" y="736974"/>
                  </a:cubicBezTo>
                  <a:lnTo>
                    <a:pt x="1429185" y="849441"/>
                  </a:lnTo>
                  <a:lnTo>
                    <a:pt x="362933" y="849441"/>
                  </a:lnTo>
                  <a:cubicBezTo>
                    <a:pt x="387269" y="965753"/>
                    <a:pt x="440315" y="1050157"/>
                    <a:pt x="521888" y="1102634"/>
                  </a:cubicBezTo>
                  <a:cubicBezTo>
                    <a:pt x="603472" y="1155121"/>
                    <a:pt x="701443" y="1181345"/>
                    <a:pt x="815903" y="1181345"/>
                  </a:cubicBezTo>
                  <a:cubicBezTo>
                    <a:pt x="956556" y="1181345"/>
                    <a:pt x="1070024" y="1159809"/>
                    <a:pt x="1156285" y="1116642"/>
                  </a:cubicBezTo>
                  <a:cubicBezTo>
                    <a:pt x="1242547" y="1073565"/>
                    <a:pt x="1304454" y="1020100"/>
                    <a:pt x="1342004" y="956309"/>
                  </a:cubicBezTo>
                  <a:lnTo>
                    <a:pt x="1305410" y="1276974"/>
                  </a:lnTo>
                  <a:cubicBezTo>
                    <a:pt x="1297876" y="1329516"/>
                    <a:pt x="1279105" y="1366048"/>
                    <a:pt x="1249150" y="1386673"/>
                  </a:cubicBezTo>
                  <a:cubicBezTo>
                    <a:pt x="1202242" y="1420443"/>
                    <a:pt x="1145044" y="1449065"/>
                    <a:pt x="1077518" y="1472473"/>
                  </a:cubicBezTo>
                  <a:cubicBezTo>
                    <a:pt x="1010006" y="1495931"/>
                    <a:pt x="915284" y="1507610"/>
                    <a:pt x="793381" y="1507610"/>
                  </a:cubicBezTo>
                  <a:cubicBezTo>
                    <a:pt x="626438" y="1507610"/>
                    <a:pt x="483412" y="1473904"/>
                    <a:pt x="364325" y="1406381"/>
                  </a:cubicBezTo>
                  <a:cubicBezTo>
                    <a:pt x="245217" y="1338883"/>
                    <a:pt x="154750" y="1247953"/>
                    <a:pt x="92843" y="1133556"/>
                  </a:cubicBezTo>
                  <a:cubicBezTo>
                    <a:pt x="30943" y="1019170"/>
                    <a:pt x="0" y="892605"/>
                    <a:pt x="0" y="753812"/>
                  </a:cubicBezTo>
                  <a:cubicBezTo>
                    <a:pt x="0" y="603795"/>
                    <a:pt x="31870" y="471616"/>
                    <a:pt x="95649" y="357216"/>
                  </a:cubicBezTo>
                  <a:cubicBezTo>
                    <a:pt x="159417" y="242844"/>
                    <a:pt x="247582" y="154672"/>
                    <a:pt x="360124" y="92810"/>
                  </a:cubicBezTo>
                  <a:cubicBezTo>
                    <a:pt x="472665" y="30911"/>
                    <a:pt x="600183" y="0"/>
                    <a:pt x="742726" y="0"/>
                  </a:cubicBezTo>
                  <a:cubicBezTo>
                    <a:pt x="896513" y="0"/>
                    <a:pt x="1024515" y="35137"/>
                    <a:pt x="1126767" y="105458"/>
                  </a:cubicBezTo>
                  <a:cubicBezTo>
                    <a:pt x="1228972" y="175801"/>
                    <a:pt x="1304930" y="267226"/>
                    <a:pt x="1354673" y="379693"/>
                  </a:cubicBezTo>
                  <a:close/>
                  <a:moveTo>
                    <a:pt x="1069101" y="579421"/>
                  </a:moveTo>
                  <a:cubicBezTo>
                    <a:pt x="1057834" y="500634"/>
                    <a:pt x="1022665" y="436929"/>
                    <a:pt x="963596" y="388152"/>
                  </a:cubicBezTo>
                  <a:cubicBezTo>
                    <a:pt x="904505" y="339386"/>
                    <a:pt x="830873" y="314990"/>
                    <a:pt x="742729" y="314990"/>
                  </a:cubicBezTo>
                  <a:cubicBezTo>
                    <a:pt x="641455" y="314990"/>
                    <a:pt x="558904" y="338913"/>
                    <a:pt x="495190" y="386778"/>
                  </a:cubicBezTo>
                  <a:cubicBezTo>
                    <a:pt x="431386" y="434543"/>
                    <a:pt x="388275" y="498788"/>
                    <a:pt x="365753" y="579418"/>
                  </a:cubicBezTo>
                  <a:lnTo>
                    <a:pt x="1069101" y="579418"/>
                  </a:lnTo>
                  <a:close/>
                </a:path>
              </a:pathLst>
            </a:custGeom>
            <a:grpFill/>
            <a:ln w="361" cap="flat">
              <a:noFill/>
              <a:prstDash val="solid"/>
              <a:miter/>
            </a:ln>
          </p:spPr>
          <p:txBody>
            <a:bodyPr rtlCol="0" anchor="ctr"/>
            <a:lstStyle/>
            <a:p>
              <a:endParaRPr lang="fi-FI"/>
            </a:p>
          </p:txBody>
        </p:sp>
        <p:sp>
          <p:nvSpPr>
            <p:cNvPr id="29" name="Vapaamuotoinen: Muoto 28">
              <a:extLst>
                <a:ext uri="{FF2B5EF4-FFF2-40B4-BE49-F238E27FC236}">
                  <a16:creationId xmlns:a16="http://schemas.microsoft.com/office/drawing/2014/main" id="{E84F4B91-EC8B-A277-55C9-D032FD687102}"/>
                </a:ext>
                <a:ext uri="{C183D7F6-B498-43B3-948B-1728B52AA6E4}">
                  <adec:decorative xmlns:adec="http://schemas.microsoft.com/office/drawing/2017/decorative" val="1"/>
                </a:ext>
              </a:extLst>
            </p:cNvPr>
            <p:cNvSpPr/>
            <p:nvPr/>
          </p:nvSpPr>
          <p:spPr>
            <a:xfrm>
              <a:off x="819953" y="408156"/>
              <a:ext cx="73171" cy="81315"/>
            </a:xfrm>
            <a:custGeom>
              <a:avLst/>
              <a:gdLst>
                <a:gd name="connsiteX0" fmla="*/ 1299776 w 1311049"/>
                <a:gd name="connsiteY0" fmla="*/ 556944 h 1456986"/>
                <a:gd name="connsiteX1" fmla="*/ 1164728 w 1311049"/>
                <a:gd name="connsiteY1" fmla="*/ 144828 h 1456986"/>
                <a:gd name="connsiteX2" fmla="*/ 810259 w 1311049"/>
                <a:gd name="connsiteY2" fmla="*/ 0 h 1456986"/>
                <a:gd name="connsiteX3" fmla="*/ 495168 w 1311049"/>
                <a:gd name="connsiteY3" fmla="*/ 94205 h 1456986"/>
                <a:gd name="connsiteX4" fmla="*/ 337609 w 1311049"/>
                <a:gd name="connsiteY4" fmla="*/ 354393 h 1456986"/>
                <a:gd name="connsiteX5" fmla="*/ 348864 w 1311049"/>
                <a:gd name="connsiteY5" fmla="*/ 50620 h 1456986"/>
                <a:gd name="connsiteX6" fmla="*/ 0 w 1311049"/>
                <a:gd name="connsiteY6" fmla="*/ 50620 h 1456986"/>
                <a:gd name="connsiteX7" fmla="*/ 11266 w 1311049"/>
                <a:gd name="connsiteY7" fmla="*/ 753809 h 1456986"/>
                <a:gd name="connsiteX8" fmla="*/ 0 w 1311049"/>
                <a:gd name="connsiteY8" fmla="*/ 1456986 h 1456986"/>
                <a:gd name="connsiteX9" fmla="*/ 354494 w 1311049"/>
                <a:gd name="connsiteY9" fmla="*/ 1456986 h 1456986"/>
                <a:gd name="connsiteX10" fmla="*/ 343238 w 1311049"/>
                <a:gd name="connsiteY10" fmla="*/ 753809 h 1456986"/>
                <a:gd name="connsiteX11" fmla="*/ 343238 w 1311049"/>
                <a:gd name="connsiteY11" fmla="*/ 624413 h 1456986"/>
                <a:gd name="connsiteX12" fmla="*/ 451564 w 1311049"/>
                <a:gd name="connsiteY12" fmla="*/ 412086 h 1456986"/>
                <a:gd name="connsiteX13" fmla="*/ 669595 w 1311049"/>
                <a:gd name="connsiteY13" fmla="*/ 331904 h 1456986"/>
                <a:gd name="connsiteX14" fmla="*/ 889030 w 1311049"/>
                <a:gd name="connsiteY14" fmla="*/ 421916 h 1456986"/>
                <a:gd name="connsiteX15" fmla="*/ 967808 w 1311049"/>
                <a:gd name="connsiteY15" fmla="*/ 663808 h 1456986"/>
                <a:gd name="connsiteX16" fmla="*/ 967808 w 1311049"/>
                <a:gd name="connsiteY16" fmla="*/ 753809 h 1456986"/>
                <a:gd name="connsiteX17" fmla="*/ 956542 w 1311049"/>
                <a:gd name="connsiteY17" fmla="*/ 1456986 h 1456986"/>
                <a:gd name="connsiteX18" fmla="*/ 1311050 w 1311049"/>
                <a:gd name="connsiteY18" fmla="*/ 1456986 h 1456986"/>
                <a:gd name="connsiteX19" fmla="*/ 1299780 w 1311049"/>
                <a:gd name="connsiteY19" fmla="*/ 753809 h 1456986"/>
                <a:gd name="connsiteX20" fmla="*/ 1299780 w 1311049"/>
                <a:gd name="connsiteY20" fmla="*/ 556940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9" h="1456986">
                  <a:moveTo>
                    <a:pt x="1299776" y="556944"/>
                  </a:moveTo>
                  <a:cubicBezTo>
                    <a:pt x="1299776" y="378781"/>
                    <a:pt x="1254761" y="241435"/>
                    <a:pt x="1164728" y="144828"/>
                  </a:cubicBezTo>
                  <a:cubicBezTo>
                    <a:pt x="1074719" y="48273"/>
                    <a:pt x="956538" y="0"/>
                    <a:pt x="810259" y="0"/>
                  </a:cubicBezTo>
                  <a:cubicBezTo>
                    <a:pt x="678954" y="0"/>
                    <a:pt x="573921" y="31405"/>
                    <a:pt x="495168" y="94205"/>
                  </a:cubicBezTo>
                  <a:cubicBezTo>
                    <a:pt x="416390" y="157055"/>
                    <a:pt x="363863" y="243757"/>
                    <a:pt x="337609" y="354393"/>
                  </a:cubicBezTo>
                  <a:lnTo>
                    <a:pt x="348864" y="50620"/>
                  </a:lnTo>
                  <a:lnTo>
                    <a:pt x="0" y="50620"/>
                  </a:lnTo>
                  <a:cubicBezTo>
                    <a:pt x="7469" y="230610"/>
                    <a:pt x="11266" y="465082"/>
                    <a:pt x="11266" y="753809"/>
                  </a:cubicBezTo>
                  <a:cubicBezTo>
                    <a:pt x="11266" y="1044478"/>
                    <a:pt x="7469" y="1278889"/>
                    <a:pt x="0" y="1456986"/>
                  </a:cubicBezTo>
                  <a:lnTo>
                    <a:pt x="354494" y="1456986"/>
                  </a:lnTo>
                  <a:cubicBezTo>
                    <a:pt x="346971" y="1278889"/>
                    <a:pt x="343238" y="1044478"/>
                    <a:pt x="343238" y="753809"/>
                  </a:cubicBezTo>
                  <a:lnTo>
                    <a:pt x="343238" y="624413"/>
                  </a:lnTo>
                  <a:cubicBezTo>
                    <a:pt x="360123" y="536316"/>
                    <a:pt x="396206" y="465490"/>
                    <a:pt x="451564" y="412086"/>
                  </a:cubicBezTo>
                  <a:cubicBezTo>
                    <a:pt x="506853" y="358622"/>
                    <a:pt x="579562" y="331904"/>
                    <a:pt x="669595" y="331904"/>
                  </a:cubicBezTo>
                  <a:cubicBezTo>
                    <a:pt x="763362" y="331904"/>
                    <a:pt x="836517" y="361925"/>
                    <a:pt x="889030" y="421916"/>
                  </a:cubicBezTo>
                  <a:cubicBezTo>
                    <a:pt x="941517" y="481935"/>
                    <a:pt x="967808" y="562554"/>
                    <a:pt x="967808" y="663808"/>
                  </a:cubicBezTo>
                  <a:lnTo>
                    <a:pt x="967808" y="753809"/>
                  </a:lnTo>
                  <a:cubicBezTo>
                    <a:pt x="967808" y="1044478"/>
                    <a:pt x="964036" y="1278889"/>
                    <a:pt x="956542" y="1456986"/>
                  </a:cubicBezTo>
                  <a:lnTo>
                    <a:pt x="1311050" y="1456986"/>
                  </a:lnTo>
                  <a:cubicBezTo>
                    <a:pt x="1303516" y="1278889"/>
                    <a:pt x="1299780" y="1044478"/>
                    <a:pt x="1299780" y="753809"/>
                  </a:cubicBezTo>
                  <a:lnTo>
                    <a:pt x="1299780" y="556940"/>
                  </a:lnTo>
                  <a:close/>
                </a:path>
              </a:pathLst>
            </a:custGeom>
            <a:grpFill/>
            <a:ln w="361" cap="flat">
              <a:noFill/>
              <a:prstDash val="solid"/>
              <a:miter/>
            </a:ln>
          </p:spPr>
          <p:txBody>
            <a:bodyPr rtlCol="0" anchor="ctr"/>
            <a:lstStyle/>
            <a:p>
              <a:endParaRPr lang="fi-FI"/>
            </a:p>
          </p:txBody>
        </p:sp>
        <p:sp>
          <p:nvSpPr>
            <p:cNvPr id="30" name="Vapaamuotoinen: Muoto 29">
              <a:extLst>
                <a:ext uri="{FF2B5EF4-FFF2-40B4-BE49-F238E27FC236}">
                  <a16:creationId xmlns:a16="http://schemas.microsoft.com/office/drawing/2014/main" id="{D7AB2D5D-4ABB-E393-8EB3-2D22876C652D}"/>
                </a:ext>
                <a:ext uri="{C183D7F6-B498-43B3-948B-1728B52AA6E4}">
                  <adec:decorative xmlns:adec="http://schemas.microsoft.com/office/drawing/2017/decorative" val="1"/>
                </a:ext>
              </a:extLst>
            </p:cNvPr>
            <p:cNvSpPr/>
            <p:nvPr/>
          </p:nvSpPr>
          <p:spPr>
            <a:xfrm>
              <a:off x="904899" y="408156"/>
              <a:ext cx="79764" cy="84141"/>
            </a:xfrm>
            <a:custGeom>
              <a:avLst/>
              <a:gdLst>
                <a:gd name="connsiteX0" fmla="*/ 1354644 w 1429180"/>
                <a:gd name="connsiteY0" fmla="*/ 379697 h 1507609"/>
                <a:gd name="connsiteX1" fmla="*/ 1429181 w 1429180"/>
                <a:gd name="connsiteY1" fmla="*/ 736974 h 1507609"/>
                <a:gd name="connsiteX2" fmla="*/ 1429181 w 1429180"/>
                <a:gd name="connsiteY2" fmla="*/ 849441 h 1507609"/>
                <a:gd name="connsiteX3" fmla="*/ 362944 w 1429180"/>
                <a:gd name="connsiteY3" fmla="*/ 849441 h 1507609"/>
                <a:gd name="connsiteX4" fmla="*/ 521870 w 1429180"/>
                <a:gd name="connsiteY4" fmla="*/ 1102634 h 1507609"/>
                <a:gd name="connsiteX5" fmla="*/ 815889 w 1429180"/>
                <a:gd name="connsiteY5" fmla="*/ 1181345 h 1507609"/>
                <a:gd name="connsiteX6" fmla="*/ 1156296 w 1429180"/>
                <a:gd name="connsiteY6" fmla="*/ 1116642 h 1507609"/>
                <a:gd name="connsiteX7" fmla="*/ 1341989 w 1429180"/>
                <a:gd name="connsiteY7" fmla="*/ 956309 h 1507609"/>
                <a:gd name="connsiteX8" fmla="*/ 1305395 w 1429180"/>
                <a:gd name="connsiteY8" fmla="*/ 1276974 h 1507609"/>
                <a:gd name="connsiteX9" fmla="*/ 1249150 w 1429180"/>
                <a:gd name="connsiteY9" fmla="*/ 1386673 h 1507609"/>
                <a:gd name="connsiteX10" fmla="*/ 1077514 w 1429180"/>
                <a:gd name="connsiteY10" fmla="*/ 1472473 h 1507609"/>
                <a:gd name="connsiteX11" fmla="*/ 793381 w 1429180"/>
                <a:gd name="connsiteY11" fmla="*/ 1507610 h 1507609"/>
                <a:gd name="connsiteX12" fmla="*/ 364310 w 1429180"/>
                <a:gd name="connsiteY12" fmla="*/ 1406381 h 1507609"/>
                <a:gd name="connsiteX13" fmla="*/ 92839 w 1429180"/>
                <a:gd name="connsiteY13" fmla="*/ 1133556 h 1507609"/>
                <a:gd name="connsiteX14" fmla="*/ 0 w 1429180"/>
                <a:gd name="connsiteY14" fmla="*/ 753812 h 1507609"/>
                <a:gd name="connsiteX15" fmla="*/ 95660 w 1429180"/>
                <a:gd name="connsiteY15" fmla="*/ 357216 h 1507609"/>
                <a:gd name="connsiteX16" fmla="*/ 360124 w 1429180"/>
                <a:gd name="connsiteY16" fmla="*/ 92810 h 1507609"/>
                <a:gd name="connsiteX17" fmla="*/ 742711 w 1429180"/>
                <a:gd name="connsiteY17" fmla="*/ 0 h 1507609"/>
                <a:gd name="connsiteX18" fmla="*/ 1126767 w 1429180"/>
                <a:gd name="connsiteY18" fmla="*/ 105458 h 1507609"/>
                <a:gd name="connsiteX19" fmla="*/ 1354644 w 1429180"/>
                <a:gd name="connsiteY19" fmla="*/ 379693 h 1507609"/>
                <a:gd name="connsiteX20" fmla="*/ 1069086 w 1429180"/>
                <a:gd name="connsiteY20" fmla="*/ 579421 h 1507609"/>
                <a:gd name="connsiteX21" fmla="*/ 963606 w 1429180"/>
                <a:gd name="connsiteY21" fmla="*/ 388152 h 1507609"/>
                <a:gd name="connsiteX22" fmla="*/ 742715 w 1429180"/>
                <a:gd name="connsiteY22" fmla="*/ 314990 h 1507609"/>
                <a:gd name="connsiteX23" fmla="*/ 495161 w 1429180"/>
                <a:gd name="connsiteY23" fmla="*/ 386778 h 1507609"/>
                <a:gd name="connsiteX24" fmla="*/ 365739 w 1429180"/>
                <a:gd name="connsiteY24" fmla="*/ 579418 h 1507609"/>
                <a:gd name="connsiteX25" fmla="*/ 1069086 w 1429180"/>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0" h="1507609">
                  <a:moveTo>
                    <a:pt x="1354644" y="379697"/>
                  </a:moveTo>
                  <a:cubicBezTo>
                    <a:pt x="1404297" y="492240"/>
                    <a:pt x="1429181" y="611324"/>
                    <a:pt x="1429181" y="736974"/>
                  </a:cubicBezTo>
                  <a:lnTo>
                    <a:pt x="1429181" y="849441"/>
                  </a:lnTo>
                  <a:lnTo>
                    <a:pt x="362944" y="849441"/>
                  </a:lnTo>
                  <a:cubicBezTo>
                    <a:pt x="387280" y="965753"/>
                    <a:pt x="440301" y="1050157"/>
                    <a:pt x="521870" y="1102634"/>
                  </a:cubicBezTo>
                  <a:cubicBezTo>
                    <a:pt x="603472" y="1155121"/>
                    <a:pt x="701429" y="1181345"/>
                    <a:pt x="815889" y="1181345"/>
                  </a:cubicBezTo>
                  <a:cubicBezTo>
                    <a:pt x="956552" y="1181345"/>
                    <a:pt x="1070035" y="1159809"/>
                    <a:pt x="1156296" y="1116642"/>
                  </a:cubicBezTo>
                  <a:cubicBezTo>
                    <a:pt x="1242557" y="1073565"/>
                    <a:pt x="1304454" y="1020100"/>
                    <a:pt x="1341989" y="956309"/>
                  </a:cubicBezTo>
                  <a:lnTo>
                    <a:pt x="1305395" y="1276974"/>
                  </a:lnTo>
                  <a:cubicBezTo>
                    <a:pt x="1297872" y="1329516"/>
                    <a:pt x="1279115" y="1366048"/>
                    <a:pt x="1249150" y="1386673"/>
                  </a:cubicBezTo>
                  <a:cubicBezTo>
                    <a:pt x="1202216" y="1420443"/>
                    <a:pt x="1145041" y="1449065"/>
                    <a:pt x="1077514" y="1472473"/>
                  </a:cubicBezTo>
                  <a:cubicBezTo>
                    <a:pt x="1009992" y="1495931"/>
                    <a:pt x="915270" y="1507610"/>
                    <a:pt x="793381" y="1507610"/>
                  </a:cubicBezTo>
                  <a:cubicBezTo>
                    <a:pt x="626409" y="1507610"/>
                    <a:pt x="483397" y="1473904"/>
                    <a:pt x="364310" y="1406381"/>
                  </a:cubicBezTo>
                  <a:cubicBezTo>
                    <a:pt x="245202" y="1338883"/>
                    <a:pt x="154736" y="1247953"/>
                    <a:pt x="92839" y="1133556"/>
                  </a:cubicBezTo>
                  <a:cubicBezTo>
                    <a:pt x="30928" y="1019170"/>
                    <a:pt x="0" y="892605"/>
                    <a:pt x="0" y="753812"/>
                  </a:cubicBezTo>
                  <a:cubicBezTo>
                    <a:pt x="0" y="603795"/>
                    <a:pt x="31870" y="471616"/>
                    <a:pt x="95660" y="357216"/>
                  </a:cubicBezTo>
                  <a:cubicBezTo>
                    <a:pt x="159403" y="242844"/>
                    <a:pt x="247593" y="154672"/>
                    <a:pt x="360124" y="92810"/>
                  </a:cubicBezTo>
                  <a:cubicBezTo>
                    <a:pt x="472650" y="30911"/>
                    <a:pt x="600169" y="0"/>
                    <a:pt x="742711" y="0"/>
                  </a:cubicBezTo>
                  <a:cubicBezTo>
                    <a:pt x="896499" y="0"/>
                    <a:pt x="1024525" y="35137"/>
                    <a:pt x="1126767" y="105458"/>
                  </a:cubicBezTo>
                  <a:cubicBezTo>
                    <a:pt x="1228958" y="175801"/>
                    <a:pt x="1304915" y="267226"/>
                    <a:pt x="1354644" y="379693"/>
                  </a:cubicBezTo>
                  <a:close/>
                  <a:moveTo>
                    <a:pt x="1069086" y="579421"/>
                  </a:moveTo>
                  <a:cubicBezTo>
                    <a:pt x="1057831" y="500634"/>
                    <a:pt x="1022661" y="436929"/>
                    <a:pt x="963606" y="388152"/>
                  </a:cubicBezTo>
                  <a:cubicBezTo>
                    <a:pt x="904505" y="339386"/>
                    <a:pt x="830870" y="314990"/>
                    <a:pt x="742715" y="314990"/>
                  </a:cubicBezTo>
                  <a:cubicBezTo>
                    <a:pt x="641455" y="314990"/>
                    <a:pt x="558890" y="338913"/>
                    <a:pt x="495161" y="386778"/>
                  </a:cubicBezTo>
                  <a:cubicBezTo>
                    <a:pt x="431382" y="434543"/>
                    <a:pt x="388246" y="498788"/>
                    <a:pt x="365739" y="579418"/>
                  </a:cubicBezTo>
                  <a:lnTo>
                    <a:pt x="1069086" y="579418"/>
                  </a:lnTo>
                  <a:close/>
                </a:path>
              </a:pathLst>
            </a:custGeom>
            <a:grpFill/>
            <a:ln w="361" cap="flat">
              <a:noFill/>
              <a:prstDash val="solid"/>
              <a:miter/>
            </a:ln>
          </p:spPr>
          <p:txBody>
            <a:bodyPr rtlCol="0" anchor="ctr"/>
            <a:lstStyle/>
            <a:p>
              <a:endParaRPr lang="fi-FI"/>
            </a:p>
          </p:txBody>
        </p:sp>
        <p:sp>
          <p:nvSpPr>
            <p:cNvPr id="31" name="Vapaamuotoinen: Muoto 30">
              <a:extLst>
                <a:ext uri="{FF2B5EF4-FFF2-40B4-BE49-F238E27FC236}">
                  <a16:creationId xmlns:a16="http://schemas.microsoft.com/office/drawing/2014/main" id="{9FB67E4A-D4D5-9A45-9F2F-A4457465A4BE}"/>
                </a:ext>
                <a:ext uri="{C183D7F6-B498-43B3-948B-1728B52AA6E4}">
                  <adec:decorative xmlns:adec="http://schemas.microsoft.com/office/drawing/2017/decorative" val="1"/>
                </a:ext>
              </a:extLst>
            </p:cNvPr>
            <p:cNvSpPr/>
            <p:nvPr/>
          </p:nvSpPr>
          <p:spPr>
            <a:xfrm>
              <a:off x="995966" y="408156"/>
              <a:ext cx="61552" cy="81315"/>
            </a:xfrm>
            <a:custGeom>
              <a:avLst/>
              <a:gdLst>
                <a:gd name="connsiteX0" fmla="*/ 1064867 w 1102870"/>
                <a:gd name="connsiteY0" fmla="*/ 109662 h 1456986"/>
                <a:gd name="connsiteX1" fmla="*/ 1029694 w 1102870"/>
                <a:gd name="connsiteY1" fmla="*/ 73115 h 1456986"/>
                <a:gd name="connsiteX2" fmla="*/ 776500 w 1102870"/>
                <a:gd name="connsiteY2" fmla="*/ 0 h 1456986"/>
                <a:gd name="connsiteX3" fmla="*/ 505018 w 1102870"/>
                <a:gd name="connsiteY3" fmla="*/ 87196 h 1456986"/>
                <a:gd name="connsiteX4" fmla="*/ 348879 w 1102870"/>
                <a:gd name="connsiteY4" fmla="*/ 323445 h 1456986"/>
                <a:gd name="connsiteX5" fmla="*/ 360120 w 1102870"/>
                <a:gd name="connsiteY5" fmla="*/ 50620 h 1456986"/>
                <a:gd name="connsiteX6" fmla="*/ 0 w 1102870"/>
                <a:gd name="connsiteY6" fmla="*/ 50620 h 1456986"/>
                <a:gd name="connsiteX7" fmla="*/ 11266 w 1102870"/>
                <a:gd name="connsiteY7" fmla="*/ 753808 h 1456986"/>
                <a:gd name="connsiteX8" fmla="*/ 0 w 1102870"/>
                <a:gd name="connsiteY8" fmla="*/ 1456986 h 1456986"/>
                <a:gd name="connsiteX9" fmla="*/ 360120 w 1102870"/>
                <a:gd name="connsiteY9" fmla="*/ 1456986 h 1456986"/>
                <a:gd name="connsiteX10" fmla="*/ 348879 w 1102870"/>
                <a:gd name="connsiteY10" fmla="*/ 753808 h 1456986"/>
                <a:gd name="connsiteX11" fmla="*/ 348879 w 1102870"/>
                <a:gd name="connsiteY11" fmla="*/ 660963 h 1456986"/>
                <a:gd name="connsiteX12" fmla="*/ 482521 w 1102870"/>
                <a:gd name="connsiteY12" fmla="*/ 445781 h 1456986"/>
                <a:gd name="connsiteX13" fmla="*/ 720240 w 1102870"/>
                <a:gd name="connsiteY13" fmla="*/ 371310 h 1456986"/>
                <a:gd name="connsiteX14" fmla="*/ 957973 w 1102870"/>
                <a:gd name="connsiteY14" fmla="*/ 440178 h 1456986"/>
                <a:gd name="connsiteX15" fmla="*/ 1102871 w 1102870"/>
                <a:gd name="connsiteY15" fmla="*/ 630041 h 1456986"/>
                <a:gd name="connsiteX16" fmla="*/ 1080360 w 1102870"/>
                <a:gd name="connsiteY16" fmla="*/ 157513 h 1456986"/>
                <a:gd name="connsiteX17" fmla="*/ 1064867 w 1102870"/>
                <a:gd name="connsiteY17" fmla="*/ 109659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02870" h="1456986">
                  <a:moveTo>
                    <a:pt x="1064867" y="109662"/>
                  </a:moveTo>
                  <a:cubicBezTo>
                    <a:pt x="1056431" y="98438"/>
                    <a:pt x="1044693" y="86269"/>
                    <a:pt x="1029694" y="73115"/>
                  </a:cubicBezTo>
                  <a:cubicBezTo>
                    <a:pt x="967833" y="24374"/>
                    <a:pt x="883415" y="0"/>
                    <a:pt x="776500" y="0"/>
                  </a:cubicBezTo>
                  <a:cubicBezTo>
                    <a:pt x="671442" y="0"/>
                    <a:pt x="580975" y="29094"/>
                    <a:pt x="505018" y="87196"/>
                  </a:cubicBezTo>
                  <a:cubicBezTo>
                    <a:pt x="429085" y="145347"/>
                    <a:pt x="377005" y="224059"/>
                    <a:pt x="348879" y="323445"/>
                  </a:cubicBezTo>
                  <a:lnTo>
                    <a:pt x="360120" y="50620"/>
                  </a:lnTo>
                  <a:lnTo>
                    <a:pt x="0" y="50620"/>
                  </a:lnTo>
                  <a:cubicBezTo>
                    <a:pt x="7472" y="230610"/>
                    <a:pt x="11266" y="465082"/>
                    <a:pt x="11266" y="753808"/>
                  </a:cubicBezTo>
                  <a:cubicBezTo>
                    <a:pt x="11266" y="1042614"/>
                    <a:pt x="7472" y="1276971"/>
                    <a:pt x="0" y="1456986"/>
                  </a:cubicBezTo>
                  <a:lnTo>
                    <a:pt x="360120" y="1456986"/>
                  </a:lnTo>
                  <a:cubicBezTo>
                    <a:pt x="352612" y="1323895"/>
                    <a:pt x="348879" y="1089488"/>
                    <a:pt x="348879" y="753808"/>
                  </a:cubicBezTo>
                  <a:lnTo>
                    <a:pt x="348879" y="660963"/>
                  </a:lnTo>
                  <a:cubicBezTo>
                    <a:pt x="375134" y="567267"/>
                    <a:pt x="419647" y="495536"/>
                    <a:pt x="482521" y="445781"/>
                  </a:cubicBezTo>
                  <a:cubicBezTo>
                    <a:pt x="545333" y="396153"/>
                    <a:pt x="624595" y="371310"/>
                    <a:pt x="720240" y="371310"/>
                  </a:cubicBezTo>
                  <a:cubicBezTo>
                    <a:pt x="814006" y="371310"/>
                    <a:pt x="893271" y="394246"/>
                    <a:pt x="957973" y="440178"/>
                  </a:cubicBezTo>
                  <a:cubicBezTo>
                    <a:pt x="1022679" y="486164"/>
                    <a:pt x="1070936" y="549458"/>
                    <a:pt x="1102871" y="630041"/>
                  </a:cubicBezTo>
                  <a:lnTo>
                    <a:pt x="1080360" y="157513"/>
                  </a:lnTo>
                  <a:cubicBezTo>
                    <a:pt x="1078456" y="136903"/>
                    <a:pt x="1073313" y="120926"/>
                    <a:pt x="1064867" y="109659"/>
                  </a:cubicBezTo>
                  <a:close/>
                </a:path>
              </a:pathLst>
            </a:custGeom>
            <a:grpFill/>
            <a:ln w="361" cap="flat">
              <a:noFill/>
              <a:prstDash val="solid"/>
              <a:miter/>
            </a:ln>
          </p:spPr>
          <p:txBody>
            <a:bodyPr rtlCol="0" anchor="ctr"/>
            <a:lstStyle/>
            <a:p>
              <a:endParaRPr lang="fi-FI"/>
            </a:p>
          </p:txBody>
        </p:sp>
        <p:sp>
          <p:nvSpPr>
            <p:cNvPr id="32" name="Vapaamuotoinen: Muoto 31">
              <a:extLst>
                <a:ext uri="{FF2B5EF4-FFF2-40B4-BE49-F238E27FC236}">
                  <a16:creationId xmlns:a16="http://schemas.microsoft.com/office/drawing/2014/main" id="{53886A9A-DD2E-CF43-2483-65F5408C3DA2}"/>
                </a:ext>
                <a:ext uri="{C183D7F6-B498-43B3-948B-1728B52AA6E4}">
                  <adec:decorative xmlns:adec="http://schemas.microsoft.com/office/drawing/2017/decorative" val="1"/>
                </a:ext>
              </a:extLst>
            </p:cNvPr>
            <p:cNvSpPr/>
            <p:nvPr/>
          </p:nvSpPr>
          <p:spPr>
            <a:xfrm>
              <a:off x="1064619" y="408361"/>
              <a:ext cx="77748" cy="110753"/>
            </a:xfrm>
            <a:custGeom>
              <a:avLst/>
              <a:gdLst>
                <a:gd name="connsiteX0" fmla="*/ 1393056 w 1393067"/>
                <a:gd name="connsiteY0" fmla="*/ 47122 h 1984442"/>
                <a:gd name="connsiteX1" fmla="*/ 1382590 w 1393067"/>
                <a:gd name="connsiteY1" fmla="*/ 701631 h 1984442"/>
                <a:gd name="connsiteX2" fmla="*/ 1385208 w 1393067"/>
                <a:gd name="connsiteY2" fmla="*/ 1120518 h 1984442"/>
                <a:gd name="connsiteX3" fmla="*/ 1387827 w 1393067"/>
                <a:gd name="connsiteY3" fmla="*/ 1230429 h 1984442"/>
                <a:gd name="connsiteX4" fmla="*/ 1204518 w 1393067"/>
                <a:gd name="connsiteY4" fmla="*/ 1794620 h 1984442"/>
                <a:gd name="connsiteX5" fmla="*/ 696547 w 1393067"/>
                <a:gd name="connsiteY5" fmla="*/ 1984443 h 1984442"/>
                <a:gd name="connsiteX6" fmla="*/ 420275 w 1393067"/>
                <a:gd name="connsiteY6" fmla="*/ 1945213 h 1984442"/>
                <a:gd name="connsiteX7" fmla="*/ 230438 w 1393067"/>
                <a:gd name="connsiteY7" fmla="*/ 1853561 h 1984442"/>
                <a:gd name="connsiteX8" fmla="*/ 193768 w 1393067"/>
                <a:gd name="connsiteY8" fmla="*/ 1812947 h 1984442"/>
                <a:gd name="connsiteX9" fmla="*/ 178055 w 1393067"/>
                <a:gd name="connsiteY9" fmla="*/ 1754096 h 1984442"/>
                <a:gd name="connsiteX10" fmla="*/ 136153 w 1393067"/>
                <a:gd name="connsiteY10" fmla="*/ 1371853 h 1984442"/>
                <a:gd name="connsiteX11" fmla="*/ 360041 w 1393067"/>
                <a:gd name="connsiteY11" fmla="*/ 1590464 h 1984442"/>
                <a:gd name="connsiteX12" fmla="*/ 665098 w 1393067"/>
                <a:gd name="connsiteY12" fmla="*/ 1670308 h 1984442"/>
                <a:gd name="connsiteX13" fmla="*/ 963614 w 1393067"/>
                <a:gd name="connsiteY13" fmla="*/ 1566858 h 1984442"/>
                <a:gd name="connsiteX14" fmla="*/ 1068380 w 1393067"/>
                <a:gd name="connsiteY14" fmla="*/ 1261874 h 1984442"/>
                <a:gd name="connsiteX15" fmla="*/ 1068380 w 1393067"/>
                <a:gd name="connsiteY15" fmla="*/ 1136199 h 1984442"/>
                <a:gd name="connsiteX16" fmla="*/ 913871 w 1393067"/>
                <a:gd name="connsiteY16" fmla="*/ 1315555 h 1984442"/>
                <a:gd name="connsiteX17" fmla="*/ 644167 w 1393067"/>
                <a:gd name="connsiteY17" fmla="*/ 1382302 h 1984442"/>
                <a:gd name="connsiteX18" fmla="*/ 311621 w 1393067"/>
                <a:gd name="connsiteY18" fmla="*/ 1297231 h 1984442"/>
                <a:gd name="connsiteX19" fmla="*/ 82475 w 1393067"/>
                <a:gd name="connsiteY19" fmla="*/ 1053712 h 1984442"/>
                <a:gd name="connsiteX20" fmla="*/ 0 w 1393067"/>
                <a:gd name="connsiteY20" fmla="*/ 688510 h 1984442"/>
                <a:gd name="connsiteX21" fmla="*/ 85093 w 1393067"/>
                <a:gd name="connsiteY21" fmla="*/ 329849 h 1984442"/>
                <a:gd name="connsiteX22" fmla="*/ 316843 w 1393067"/>
                <a:gd name="connsiteY22" fmla="*/ 86384 h 1984442"/>
                <a:gd name="connsiteX23" fmla="*/ 644171 w 1393067"/>
                <a:gd name="connsiteY23" fmla="*/ 0 h 1984442"/>
                <a:gd name="connsiteX24" fmla="*/ 917813 w 1393067"/>
                <a:gd name="connsiteY24" fmla="*/ 64119 h 1984442"/>
                <a:gd name="connsiteX25" fmla="*/ 1068387 w 1393067"/>
                <a:gd name="connsiteY25" fmla="*/ 235604 h 1984442"/>
                <a:gd name="connsiteX26" fmla="*/ 1063140 w 1393067"/>
                <a:gd name="connsiteY26" fmla="*/ 47119 h 1984442"/>
                <a:gd name="connsiteX27" fmla="*/ 1393067 w 1393067"/>
                <a:gd name="connsiteY27" fmla="*/ 47119 h 1984442"/>
                <a:gd name="connsiteX28" fmla="*/ 1064654 w 1393067"/>
                <a:gd name="connsiteY28" fmla="*/ 688514 h 1984442"/>
                <a:gd name="connsiteX29" fmla="*/ 962248 w 1393067"/>
                <a:gd name="connsiteY29" fmla="*/ 407320 h 1984442"/>
                <a:gd name="connsiteX30" fmla="*/ 696542 w 1393067"/>
                <a:gd name="connsiteY30" fmla="*/ 297138 h 1984442"/>
                <a:gd name="connsiteX31" fmla="*/ 430827 w 1393067"/>
                <a:gd name="connsiteY31" fmla="*/ 407320 h 1984442"/>
                <a:gd name="connsiteX32" fmla="*/ 328420 w 1393067"/>
                <a:gd name="connsiteY32" fmla="*/ 688514 h 1984442"/>
                <a:gd name="connsiteX33" fmla="*/ 430827 w 1393067"/>
                <a:gd name="connsiteY33" fmla="*/ 969733 h 1984442"/>
                <a:gd name="connsiteX34" fmla="*/ 696542 w 1393067"/>
                <a:gd name="connsiteY34" fmla="*/ 1079915 h 1984442"/>
                <a:gd name="connsiteX35" fmla="*/ 962248 w 1393067"/>
                <a:gd name="connsiteY35" fmla="*/ 969733 h 1984442"/>
                <a:gd name="connsiteX36" fmla="*/ 1064654 w 1393067"/>
                <a:gd name="connsiteY36" fmla="*/ 688514 h 1984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393067" h="1984442">
                  <a:moveTo>
                    <a:pt x="1393056" y="47122"/>
                  </a:moveTo>
                  <a:cubicBezTo>
                    <a:pt x="1386071" y="209423"/>
                    <a:pt x="1382590" y="427638"/>
                    <a:pt x="1382590" y="701631"/>
                  </a:cubicBezTo>
                  <a:lnTo>
                    <a:pt x="1385208" y="1120518"/>
                  </a:lnTo>
                  <a:cubicBezTo>
                    <a:pt x="1386947" y="1153661"/>
                    <a:pt x="1387827" y="1190327"/>
                    <a:pt x="1387827" y="1230429"/>
                  </a:cubicBezTo>
                  <a:cubicBezTo>
                    <a:pt x="1387827" y="1480066"/>
                    <a:pt x="1326702" y="1668087"/>
                    <a:pt x="1204518" y="1794620"/>
                  </a:cubicBezTo>
                  <a:cubicBezTo>
                    <a:pt x="1082322" y="1921149"/>
                    <a:pt x="912951" y="1984443"/>
                    <a:pt x="696547" y="1984443"/>
                  </a:cubicBezTo>
                  <a:cubicBezTo>
                    <a:pt x="593494" y="1984443"/>
                    <a:pt x="501465" y="1971340"/>
                    <a:pt x="420275" y="1945213"/>
                  </a:cubicBezTo>
                  <a:cubicBezTo>
                    <a:pt x="339081" y="1918989"/>
                    <a:pt x="275814" y="1888431"/>
                    <a:pt x="230438" y="1853561"/>
                  </a:cubicBezTo>
                  <a:cubicBezTo>
                    <a:pt x="214714" y="1841316"/>
                    <a:pt x="202492" y="1827766"/>
                    <a:pt x="193768" y="1812947"/>
                  </a:cubicBezTo>
                  <a:cubicBezTo>
                    <a:pt x="185016" y="1798117"/>
                    <a:pt x="179768" y="1778517"/>
                    <a:pt x="178055" y="1754096"/>
                  </a:cubicBezTo>
                  <a:lnTo>
                    <a:pt x="136153" y="1371853"/>
                  </a:lnTo>
                  <a:cubicBezTo>
                    <a:pt x="190274" y="1464306"/>
                    <a:pt x="264901" y="1537216"/>
                    <a:pt x="360041" y="1590464"/>
                  </a:cubicBezTo>
                  <a:cubicBezTo>
                    <a:pt x="455181" y="1643662"/>
                    <a:pt x="556852" y="1670308"/>
                    <a:pt x="665098" y="1670308"/>
                  </a:cubicBezTo>
                  <a:cubicBezTo>
                    <a:pt x="794283" y="1670308"/>
                    <a:pt x="893787" y="1635802"/>
                    <a:pt x="963614" y="1566858"/>
                  </a:cubicBezTo>
                  <a:cubicBezTo>
                    <a:pt x="1033437" y="1497910"/>
                    <a:pt x="1068380" y="1396278"/>
                    <a:pt x="1068380" y="1261874"/>
                  </a:cubicBezTo>
                  <a:lnTo>
                    <a:pt x="1068380" y="1136199"/>
                  </a:lnTo>
                  <a:cubicBezTo>
                    <a:pt x="1036953" y="1211254"/>
                    <a:pt x="985433" y="1271043"/>
                    <a:pt x="913871" y="1315555"/>
                  </a:cubicBezTo>
                  <a:cubicBezTo>
                    <a:pt x="842270" y="1360041"/>
                    <a:pt x="752402" y="1382302"/>
                    <a:pt x="644167" y="1382302"/>
                  </a:cubicBezTo>
                  <a:cubicBezTo>
                    <a:pt x="520190" y="1382302"/>
                    <a:pt x="409351" y="1353959"/>
                    <a:pt x="311621" y="1297231"/>
                  </a:cubicBezTo>
                  <a:cubicBezTo>
                    <a:pt x="213827" y="1240510"/>
                    <a:pt x="137473" y="1159401"/>
                    <a:pt x="82475" y="1053712"/>
                  </a:cubicBezTo>
                  <a:cubicBezTo>
                    <a:pt x="27499" y="948167"/>
                    <a:pt x="0" y="826441"/>
                    <a:pt x="0" y="688510"/>
                  </a:cubicBezTo>
                  <a:cubicBezTo>
                    <a:pt x="0" y="554174"/>
                    <a:pt x="28376" y="434596"/>
                    <a:pt x="85093" y="329849"/>
                  </a:cubicBezTo>
                  <a:cubicBezTo>
                    <a:pt x="141821" y="225151"/>
                    <a:pt x="219064" y="143977"/>
                    <a:pt x="316843" y="86384"/>
                  </a:cubicBezTo>
                  <a:cubicBezTo>
                    <a:pt x="414588" y="28780"/>
                    <a:pt x="523738" y="0"/>
                    <a:pt x="644171" y="0"/>
                  </a:cubicBezTo>
                  <a:cubicBezTo>
                    <a:pt x="752406" y="0"/>
                    <a:pt x="843593" y="21374"/>
                    <a:pt x="917813" y="64119"/>
                  </a:cubicBezTo>
                  <a:cubicBezTo>
                    <a:pt x="991996" y="106933"/>
                    <a:pt x="1042194" y="164082"/>
                    <a:pt x="1068387" y="235604"/>
                  </a:cubicBezTo>
                  <a:lnTo>
                    <a:pt x="1063140" y="47119"/>
                  </a:lnTo>
                  <a:lnTo>
                    <a:pt x="1393067" y="47119"/>
                  </a:lnTo>
                  <a:close/>
                  <a:moveTo>
                    <a:pt x="1064654" y="688514"/>
                  </a:moveTo>
                  <a:cubicBezTo>
                    <a:pt x="1064654" y="574460"/>
                    <a:pt x="1030509" y="480799"/>
                    <a:pt x="962248" y="407320"/>
                  </a:cubicBezTo>
                  <a:cubicBezTo>
                    <a:pt x="894635" y="334651"/>
                    <a:pt x="804320" y="297138"/>
                    <a:pt x="696542" y="297138"/>
                  </a:cubicBezTo>
                  <a:cubicBezTo>
                    <a:pt x="587634" y="297138"/>
                    <a:pt x="499075" y="333930"/>
                    <a:pt x="430827" y="407320"/>
                  </a:cubicBezTo>
                  <a:cubicBezTo>
                    <a:pt x="362512" y="480799"/>
                    <a:pt x="328420" y="574460"/>
                    <a:pt x="328420" y="688514"/>
                  </a:cubicBezTo>
                  <a:cubicBezTo>
                    <a:pt x="328420" y="802593"/>
                    <a:pt x="362512" y="896318"/>
                    <a:pt x="430827" y="969733"/>
                  </a:cubicBezTo>
                  <a:cubicBezTo>
                    <a:pt x="499075" y="1043173"/>
                    <a:pt x="587634" y="1079915"/>
                    <a:pt x="696542" y="1079915"/>
                  </a:cubicBezTo>
                  <a:cubicBezTo>
                    <a:pt x="805416" y="1079915"/>
                    <a:pt x="893946" y="1043173"/>
                    <a:pt x="962248" y="969733"/>
                  </a:cubicBezTo>
                  <a:cubicBezTo>
                    <a:pt x="1030509" y="896318"/>
                    <a:pt x="1064654" y="802593"/>
                    <a:pt x="1064654" y="688514"/>
                  </a:cubicBezTo>
                  <a:close/>
                </a:path>
              </a:pathLst>
            </a:custGeom>
            <a:grpFill/>
            <a:ln w="361" cap="flat">
              <a:noFill/>
              <a:prstDash val="solid"/>
              <a:miter/>
            </a:ln>
          </p:spPr>
          <p:txBody>
            <a:bodyPr rtlCol="0" anchor="ctr"/>
            <a:lstStyle/>
            <a:p>
              <a:endParaRPr lang="fi-FI"/>
            </a:p>
          </p:txBody>
        </p:sp>
        <p:sp>
          <p:nvSpPr>
            <p:cNvPr id="33" name="Vapaamuotoinen: Muoto 32">
              <a:extLst>
                <a:ext uri="{FF2B5EF4-FFF2-40B4-BE49-F238E27FC236}">
                  <a16:creationId xmlns:a16="http://schemas.microsoft.com/office/drawing/2014/main" id="{A893F5E1-1D39-6EF8-B7DF-98A605D93D65}"/>
                </a:ext>
                <a:ext uri="{C183D7F6-B498-43B3-948B-1728B52AA6E4}">
                  <adec:decorative xmlns:adec="http://schemas.microsoft.com/office/drawing/2017/decorative" val="1"/>
                </a:ext>
              </a:extLst>
            </p:cNvPr>
            <p:cNvSpPr/>
            <p:nvPr/>
          </p:nvSpPr>
          <p:spPr>
            <a:xfrm>
              <a:off x="1157279" y="410982"/>
              <a:ext cx="20098" cy="78490"/>
            </a:xfrm>
            <a:custGeom>
              <a:avLst/>
              <a:gdLst>
                <a:gd name="connsiteX0" fmla="*/ 0 w 360119"/>
                <a:gd name="connsiteY0" fmla="*/ 0 h 1406366"/>
                <a:gd name="connsiteX1" fmla="*/ 11266 w 360119"/>
                <a:gd name="connsiteY1" fmla="*/ 703189 h 1406366"/>
                <a:gd name="connsiteX2" fmla="*/ 0 w 360119"/>
                <a:gd name="connsiteY2" fmla="*/ 1406367 h 1406366"/>
                <a:gd name="connsiteX3" fmla="*/ 360119 w 360119"/>
                <a:gd name="connsiteY3" fmla="*/ 1406367 h 1406366"/>
                <a:gd name="connsiteX4" fmla="*/ 348878 w 360119"/>
                <a:gd name="connsiteY4" fmla="*/ 703189 h 1406366"/>
                <a:gd name="connsiteX5" fmla="*/ 360119 w 360119"/>
                <a:gd name="connsiteY5" fmla="*/ 0 h 1406366"/>
                <a:gd name="connsiteX6" fmla="*/ 0 w 360119"/>
                <a:gd name="connsiteY6" fmla="*/ 0 h 140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119" h="1406366">
                  <a:moveTo>
                    <a:pt x="0" y="0"/>
                  </a:moveTo>
                  <a:cubicBezTo>
                    <a:pt x="7483" y="179991"/>
                    <a:pt x="11266" y="414463"/>
                    <a:pt x="11266" y="703189"/>
                  </a:cubicBezTo>
                  <a:cubicBezTo>
                    <a:pt x="11266" y="993858"/>
                    <a:pt x="7483" y="1228269"/>
                    <a:pt x="0" y="1406367"/>
                  </a:cubicBezTo>
                  <a:lnTo>
                    <a:pt x="360119" y="1406367"/>
                  </a:lnTo>
                  <a:cubicBezTo>
                    <a:pt x="352612" y="1233883"/>
                    <a:pt x="348878" y="999537"/>
                    <a:pt x="348878" y="703189"/>
                  </a:cubicBezTo>
                  <a:cubicBezTo>
                    <a:pt x="348878" y="414463"/>
                    <a:pt x="352612" y="179991"/>
                    <a:pt x="360119" y="0"/>
                  </a:cubicBezTo>
                  <a:lnTo>
                    <a:pt x="0" y="0"/>
                  </a:lnTo>
                  <a:close/>
                </a:path>
              </a:pathLst>
            </a:custGeom>
            <a:grpFill/>
            <a:ln w="361" cap="flat">
              <a:noFill/>
              <a:prstDash val="solid"/>
              <a:miter/>
            </a:ln>
          </p:spPr>
          <p:txBody>
            <a:bodyPr rtlCol="0" anchor="ctr"/>
            <a:lstStyle/>
            <a:p>
              <a:endParaRPr lang="fi-FI"/>
            </a:p>
          </p:txBody>
        </p:sp>
        <p:sp>
          <p:nvSpPr>
            <p:cNvPr id="34" name="Vapaamuotoinen: Muoto 33">
              <a:extLst>
                <a:ext uri="{FF2B5EF4-FFF2-40B4-BE49-F238E27FC236}">
                  <a16:creationId xmlns:a16="http://schemas.microsoft.com/office/drawing/2014/main" id="{01B5E901-4F0F-9E80-0BE1-9B68DE47300B}"/>
                </a:ext>
                <a:ext uri="{C183D7F6-B498-43B3-948B-1728B52AA6E4}">
                  <adec:decorative xmlns:adec="http://schemas.microsoft.com/office/drawing/2017/decorative" val="1"/>
                </a:ext>
              </a:extLst>
            </p:cNvPr>
            <p:cNvSpPr/>
            <p:nvPr/>
          </p:nvSpPr>
          <p:spPr>
            <a:xfrm>
              <a:off x="1051552" y="298322"/>
              <a:ext cx="70344" cy="84143"/>
            </a:xfrm>
            <a:custGeom>
              <a:avLst/>
              <a:gdLst>
                <a:gd name="connsiteX0" fmla="*/ 483903 w 1260405"/>
                <a:gd name="connsiteY0" fmla="*/ 1507650 h 1507649"/>
                <a:gd name="connsiteX1" fmla="*/ 136444 w 1260405"/>
                <a:gd name="connsiteY1" fmla="*/ 1388097 h 1507649"/>
                <a:gd name="connsiteX2" fmla="*/ 0 w 1260405"/>
                <a:gd name="connsiteY2" fmla="*/ 1074477 h 1507649"/>
                <a:gd name="connsiteX3" fmla="*/ 137858 w 1260405"/>
                <a:gd name="connsiteY3" fmla="*/ 742559 h 1507649"/>
                <a:gd name="connsiteX4" fmla="*/ 506424 w 1260405"/>
                <a:gd name="connsiteY4" fmla="*/ 624427 h 1507649"/>
                <a:gd name="connsiteX5" fmla="*/ 817285 w 1260405"/>
                <a:gd name="connsiteY5" fmla="*/ 596306 h 1507649"/>
                <a:gd name="connsiteX6" fmla="*/ 905897 w 1260405"/>
                <a:gd name="connsiteY6" fmla="*/ 478149 h 1507649"/>
                <a:gd name="connsiteX7" fmla="*/ 838371 w 1260405"/>
                <a:gd name="connsiteY7" fmla="*/ 365656 h 1507649"/>
                <a:gd name="connsiteX8" fmla="*/ 630181 w 1260405"/>
                <a:gd name="connsiteY8" fmla="*/ 320647 h 1507649"/>
                <a:gd name="connsiteX9" fmla="*/ 312271 w 1260405"/>
                <a:gd name="connsiteY9" fmla="*/ 410662 h 1507649"/>
                <a:gd name="connsiteX10" fmla="*/ 56256 w 1260405"/>
                <a:gd name="connsiteY10" fmla="*/ 675057 h 1507649"/>
                <a:gd name="connsiteX11" fmla="*/ 90008 w 1260405"/>
                <a:gd name="connsiteY11" fmla="*/ 286895 h 1507649"/>
                <a:gd name="connsiteX12" fmla="*/ 140693 w 1260405"/>
                <a:gd name="connsiteY12" fmla="*/ 174373 h 1507649"/>
                <a:gd name="connsiteX13" fmla="*/ 351674 w 1260405"/>
                <a:gd name="connsiteY13" fmla="*/ 49210 h 1507649"/>
                <a:gd name="connsiteX14" fmla="*/ 658333 w 1260405"/>
                <a:gd name="connsiteY14" fmla="*/ 0 h 1507649"/>
                <a:gd name="connsiteX15" fmla="*/ 1098616 w 1260405"/>
                <a:gd name="connsiteY15" fmla="*/ 153269 h 1507649"/>
                <a:gd name="connsiteX16" fmla="*/ 1260405 w 1260405"/>
                <a:gd name="connsiteY16" fmla="*/ 601910 h 1507649"/>
                <a:gd name="connsiteX17" fmla="*/ 1257556 w 1260405"/>
                <a:gd name="connsiteY17" fmla="*/ 849438 h 1507649"/>
                <a:gd name="connsiteX18" fmla="*/ 1254751 w 1260405"/>
                <a:gd name="connsiteY18" fmla="*/ 984459 h 1507649"/>
                <a:gd name="connsiteX19" fmla="*/ 1260402 w 1260405"/>
                <a:gd name="connsiteY19" fmla="*/ 1456997 h 1507649"/>
                <a:gd name="connsiteX20" fmla="*/ 911509 w 1260405"/>
                <a:gd name="connsiteY20" fmla="*/ 1456997 h 1507649"/>
                <a:gd name="connsiteX21" fmla="*/ 922775 w 1260405"/>
                <a:gd name="connsiteY21" fmla="*/ 1220737 h 1507649"/>
                <a:gd name="connsiteX22" fmla="*/ 780701 w 1260405"/>
                <a:gd name="connsiteY22" fmla="*/ 1420436 h 1507649"/>
                <a:gd name="connsiteX23" fmla="*/ 483903 w 1260405"/>
                <a:gd name="connsiteY23" fmla="*/ 1507642 h 1507649"/>
                <a:gd name="connsiteX24" fmla="*/ 392448 w 1260405"/>
                <a:gd name="connsiteY24" fmla="*/ 1161193 h 1507649"/>
                <a:gd name="connsiteX25" fmla="*/ 540162 w 1260405"/>
                <a:gd name="connsiteY25" fmla="*/ 1198227 h 1507649"/>
                <a:gd name="connsiteX26" fmla="*/ 828526 w 1260405"/>
                <a:gd name="connsiteY26" fmla="*/ 1085644 h 1507649"/>
                <a:gd name="connsiteX27" fmla="*/ 922775 w 1260405"/>
                <a:gd name="connsiteY27" fmla="*/ 753816 h 1507649"/>
                <a:gd name="connsiteX28" fmla="*/ 790547 w 1260405"/>
                <a:gd name="connsiteY28" fmla="*/ 864924 h 1507649"/>
                <a:gd name="connsiteX29" fmla="*/ 562655 w 1260405"/>
                <a:gd name="connsiteY29" fmla="*/ 896026 h 1507649"/>
                <a:gd name="connsiteX30" fmla="*/ 395279 w 1260405"/>
                <a:gd name="connsiteY30" fmla="*/ 936042 h 1507649"/>
                <a:gd name="connsiteX31" fmla="*/ 337599 w 1260405"/>
                <a:gd name="connsiteY31" fmla="*/ 1050096 h 1507649"/>
                <a:gd name="connsiteX32" fmla="*/ 392448 w 1260405"/>
                <a:gd name="connsiteY32" fmla="*/ 1161193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9">
                  <a:moveTo>
                    <a:pt x="483903" y="1507650"/>
                  </a:moveTo>
                  <a:cubicBezTo>
                    <a:pt x="343235" y="1507650"/>
                    <a:pt x="227394" y="1467800"/>
                    <a:pt x="136444" y="1388097"/>
                  </a:cubicBezTo>
                  <a:cubicBezTo>
                    <a:pt x="45469" y="1308405"/>
                    <a:pt x="0" y="1203877"/>
                    <a:pt x="0" y="1074477"/>
                  </a:cubicBezTo>
                  <a:cubicBezTo>
                    <a:pt x="0" y="931975"/>
                    <a:pt x="45920" y="821324"/>
                    <a:pt x="137858" y="742559"/>
                  </a:cubicBezTo>
                  <a:cubicBezTo>
                    <a:pt x="229720" y="663797"/>
                    <a:pt x="352601" y="624427"/>
                    <a:pt x="506424" y="624427"/>
                  </a:cubicBezTo>
                  <a:cubicBezTo>
                    <a:pt x="654543" y="624427"/>
                    <a:pt x="758194" y="615052"/>
                    <a:pt x="817285" y="596306"/>
                  </a:cubicBezTo>
                  <a:cubicBezTo>
                    <a:pt x="876350" y="577561"/>
                    <a:pt x="905897" y="538194"/>
                    <a:pt x="905897" y="478149"/>
                  </a:cubicBezTo>
                  <a:cubicBezTo>
                    <a:pt x="905897" y="433154"/>
                    <a:pt x="883389" y="395681"/>
                    <a:pt x="838371" y="365656"/>
                  </a:cubicBezTo>
                  <a:cubicBezTo>
                    <a:pt x="793356" y="335672"/>
                    <a:pt x="723966" y="320647"/>
                    <a:pt x="630181" y="320647"/>
                  </a:cubicBezTo>
                  <a:cubicBezTo>
                    <a:pt x="517651" y="320647"/>
                    <a:pt x="411677" y="350661"/>
                    <a:pt x="312271" y="410662"/>
                  </a:cubicBezTo>
                  <a:cubicBezTo>
                    <a:pt x="212824" y="470667"/>
                    <a:pt x="127540" y="558815"/>
                    <a:pt x="56256" y="675057"/>
                  </a:cubicBezTo>
                  <a:lnTo>
                    <a:pt x="90008" y="286895"/>
                  </a:lnTo>
                  <a:cubicBezTo>
                    <a:pt x="93741" y="241900"/>
                    <a:pt x="110637" y="204386"/>
                    <a:pt x="140693" y="174373"/>
                  </a:cubicBezTo>
                  <a:cubicBezTo>
                    <a:pt x="195045" y="123739"/>
                    <a:pt x="265376" y="82036"/>
                    <a:pt x="351674" y="49210"/>
                  </a:cubicBezTo>
                  <a:cubicBezTo>
                    <a:pt x="437910" y="16431"/>
                    <a:pt x="540162" y="0"/>
                    <a:pt x="658333" y="0"/>
                  </a:cubicBezTo>
                  <a:cubicBezTo>
                    <a:pt x="844001" y="0"/>
                    <a:pt x="990759" y="51088"/>
                    <a:pt x="1098616" y="153269"/>
                  </a:cubicBezTo>
                  <a:cubicBezTo>
                    <a:pt x="1206457" y="255515"/>
                    <a:pt x="1260405" y="405012"/>
                    <a:pt x="1260405" y="601910"/>
                  </a:cubicBezTo>
                  <a:lnTo>
                    <a:pt x="1257556" y="849438"/>
                  </a:lnTo>
                  <a:cubicBezTo>
                    <a:pt x="1255667" y="885083"/>
                    <a:pt x="1254751" y="930078"/>
                    <a:pt x="1254751" y="984459"/>
                  </a:cubicBezTo>
                  <a:cubicBezTo>
                    <a:pt x="1254751" y="1181356"/>
                    <a:pt x="1256605" y="1338869"/>
                    <a:pt x="1260402" y="1456997"/>
                  </a:cubicBezTo>
                  <a:lnTo>
                    <a:pt x="911509" y="1456997"/>
                  </a:lnTo>
                  <a:lnTo>
                    <a:pt x="922775" y="1220737"/>
                  </a:lnTo>
                  <a:cubicBezTo>
                    <a:pt x="905893" y="1295752"/>
                    <a:pt x="858505" y="1362324"/>
                    <a:pt x="780701" y="1420436"/>
                  </a:cubicBezTo>
                  <a:cubicBezTo>
                    <a:pt x="702864" y="1478537"/>
                    <a:pt x="603912" y="1507642"/>
                    <a:pt x="483903" y="1507642"/>
                  </a:cubicBezTo>
                  <a:close/>
                  <a:moveTo>
                    <a:pt x="392448" y="1161193"/>
                  </a:moveTo>
                  <a:cubicBezTo>
                    <a:pt x="429045" y="1185917"/>
                    <a:pt x="478251" y="1198227"/>
                    <a:pt x="540162" y="1198227"/>
                  </a:cubicBezTo>
                  <a:cubicBezTo>
                    <a:pt x="669585" y="1196298"/>
                    <a:pt x="765663" y="1158745"/>
                    <a:pt x="828526" y="1085644"/>
                  </a:cubicBezTo>
                  <a:cubicBezTo>
                    <a:pt x="891352" y="1012608"/>
                    <a:pt x="922775" y="901958"/>
                    <a:pt x="922775" y="753816"/>
                  </a:cubicBezTo>
                  <a:cubicBezTo>
                    <a:pt x="890855" y="807140"/>
                    <a:pt x="846832" y="844188"/>
                    <a:pt x="790547" y="864924"/>
                  </a:cubicBezTo>
                  <a:cubicBezTo>
                    <a:pt x="734302" y="885653"/>
                    <a:pt x="658333" y="896026"/>
                    <a:pt x="562655" y="896026"/>
                  </a:cubicBezTo>
                  <a:cubicBezTo>
                    <a:pt x="489539" y="896026"/>
                    <a:pt x="433701" y="909360"/>
                    <a:pt x="395279" y="936042"/>
                  </a:cubicBezTo>
                  <a:cubicBezTo>
                    <a:pt x="356791" y="962698"/>
                    <a:pt x="337599" y="1000745"/>
                    <a:pt x="337599" y="1050096"/>
                  </a:cubicBezTo>
                  <a:cubicBezTo>
                    <a:pt x="337599" y="1099508"/>
                    <a:pt x="355904" y="1136541"/>
                    <a:pt x="392448" y="1161193"/>
                  </a:cubicBezTo>
                  <a:close/>
                </a:path>
              </a:pathLst>
            </a:custGeom>
            <a:grpFill/>
            <a:ln w="361" cap="flat">
              <a:noFill/>
              <a:prstDash val="solid"/>
              <a:miter/>
            </a:ln>
          </p:spPr>
          <p:txBody>
            <a:bodyPr rtlCol="0" anchor="ctr"/>
            <a:lstStyle/>
            <a:p>
              <a:endParaRPr lang="fi-FI"/>
            </a:p>
          </p:txBody>
        </p:sp>
        <p:sp>
          <p:nvSpPr>
            <p:cNvPr id="35" name="Vapaamuotoinen: Muoto 34">
              <a:extLst>
                <a:ext uri="{FF2B5EF4-FFF2-40B4-BE49-F238E27FC236}">
                  <a16:creationId xmlns:a16="http://schemas.microsoft.com/office/drawing/2014/main" id="{42ECB3AF-3EB1-8204-0361-92524FCC1702}"/>
                </a:ext>
                <a:ext uri="{C183D7F6-B498-43B3-948B-1728B52AA6E4}">
                  <adec:decorative xmlns:adec="http://schemas.microsoft.com/office/drawing/2017/decorative" val="1"/>
                </a:ext>
              </a:extLst>
            </p:cNvPr>
            <p:cNvSpPr/>
            <p:nvPr/>
          </p:nvSpPr>
          <p:spPr>
            <a:xfrm>
              <a:off x="1135917" y="298322"/>
              <a:ext cx="70343" cy="84143"/>
            </a:xfrm>
            <a:custGeom>
              <a:avLst/>
              <a:gdLst>
                <a:gd name="connsiteX0" fmla="*/ 911509 w 1260391"/>
                <a:gd name="connsiteY0" fmla="*/ 1457004 h 1507649"/>
                <a:gd name="connsiteX1" fmla="*/ 922779 w 1260391"/>
                <a:gd name="connsiteY1" fmla="*/ 1220744 h 1507649"/>
                <a:gd name="connsiteX2" fmla="*/ 780690 w 1260391"/>
                <a:gd name="connsiteY2" fmla="*/ 1420443 h 1507649"/>
                <a:gd name="connsiteX3" fmla="*/ 483892 w 1260391"/>
                <a:gd name="connsiteY3" fmla="*/ 1507649 h 1507649"/>
                <a:gd name="connsiteX4" fmla="*/ 136445 w 1260391"/>
                <a:gd name="connsiteY4" fmla="*/ 1388097 h 1507649"/>
                <a:gd name="connsiteX5" fmla="*/ 0 w 1260391"/>
                <a:gd name="connsiteY5" fmla="*/ 1074477 h 1507649"/>
                <a:gd name="connsiteX6" fmla="*/ 137859 w 1260391"/>
                <a:gd name="connsiteY6" fmla="*/ 742559 h 1507649"/>
                <a:gd name="connsiteX7" fmla="*/ 506414 w 1260391"/>
                <a:gd name="connsiteY7" fmla="*/ 624427 h 1507649"/>
                <a:gd name="connsiteX8" fmla="*/ 817274 w 1260391"/>
                <a:gd name="connsiteY8" fmla="*/ 596306 h 1507649"/>
                <a:gd name="connsiteX9" fmla="*/ 905886 w 1260391"/>
                <a:gd name="connsiteY9" fmla="*/ 478149 h 1507649"/>
                <a:gd name="connsiteX10" fmla="*/ 838360 w 1260391"/>
                <a:gd name="connsiteY10" fmla="*/ 365656 h 1507649"/>
                <a:gd name="connsiteX11" fmla="*/ 630181 w 1260391"/>
                <a:gd name="connsiteY11" fmla="*/ 320647 h 1507649"/>
                <a:gd name="connsiteX12" fmla="*/ 312257 w 1260391"/>
                <a:gd name="connsiteY12" fmla="*/ 410662 h 1507649"/>
                <a:gd name="connsiteX13" fmla="*/ 56260 w 1260391"/>
                <a:gd name="connsiteY13" fmla="*/ 675057 h 1507649"/>
                <a:gd name="connsiteX14" fmla="*/ 89994 w 1260391"/>
                <a:gd name="connsiteY14" fmla="*/ 286895 h 1507649"/>
                <a:gd name="connsiteX15" fmla="*/ 140678 w 1260391"/>
                <a:gd name="connsiteY15" fmla="*/ 174373 h 1507649"/>
                <a:gd name="connsiteX16" fmla="*/ 351663 w 1260391"/>
                <a:gd name="connsiteY16" fmla="*/ 49210 h 1507649"/>
                <a:gd name="connsiteX17" fmla="*/ 658318 w 1260391"/>
                <a:gd name="connsiteY17" fmla="*/ 0 h 1507649"/>
                <a:gd name="connsiteX18" fmla="*/ 1098619 w 1260391"/>
                <a:gd name="connsiteY18" fmla="*/ 153269 h 1507649"/>
                <a:gd name="connsiteX19" fmla="*/ 1260391 w 1260391"/>
                <a:gd name="connsiteY19" fmla="*/ 601910 h 1507649"/>
                <a:gd name="connsiteX20" fmla="*/ 1257546 w 1260391"/>
                <a:gd name="connsiteY20" fmla="*/ 849438 h 1507649"/>
                <a:gd name="connsiteX21" fmla="*/ 1254751 w 1260391"/>
                <a:gd name="connsiteY21" fmla="*/ 984459 h 1507649"/>
                <a:gd name="connsiteX22" fmla="*/ 1260388 w 1260391"/>
                <a:gd name="connsiteY22" fmla="*/ 1456997 h 1507649"/>
                <a:gd name="connsiteX23" fmla="*/ 911509 w 1260391"/>
                <a:gd name="connsiteY23" fmla="*/ 1456997 h 1507649"/>
                <a:gd name="connsiteX24" fmla="*/ 922779 w 1260391"/>
                <a:gd name="connsiteY24" fmla="*/ 753816 h 1507649"/>
                <a:gd name="connsiteX25" fmla="*/ 790547 w 1260391"/>
                <a:gd name="connsiteY25" fmla="*/ 864924 h 1507649"/>
                <a:gd name="connsiteX26" fmla="*/ 562659 w 1260391"/>
                <a:gd name="connsiteY26" fmla="*/ 896026 h 1507649"/>
                <a:gd name="connsiteX27" fmla="*/ 395265 w 1260391"/>
                <a:gd name="connsiteY27" fmla="*/ 936042 h 1507649"/>
                <a:gd name="connsiteX28" fmla="*/ 337587 w 1260391"/>
                <a:gd name="connsiteY28" fmla="*/ 1050096 h 1507649"/>
                <a:gd name="connsiteX29" fmla="*/ 392448 w 1260391"/>
                <a:gd name="connsiteY29" fmla="*/ 1161193 h 1507649"/>
                <a:gd name="connsiteX30" fmla="*/ 540147 w 1260391"/>
                <a:gd name="connsiteY30" fmla="*/ 1198227 h 1507649"/>
                <a:gd name="connsiteX31" fmla="*/ 828515 w 1260391"/>
                <a:gd name="connsiteY31" fmla="*/ 1085644 h 1507649"/>
                <a:gd name="connsiteX32" fmla="*/ 922779 w 1260391"/>
                <a:gd name="connsiteY32" fmla="*/ 753816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91" h="1507649">
                  <a:moveTo>
                    <a:pt x="911509" y="1457004"/>
                  </a:moveTo>
                  <a:lnTo>
                    <a:pt x="922779" y="1220744"/>
                  </a:lnTo>
                  <a:cubicBezTo>
                    <a:pt x="905883" y="1295760"/>
                    <a:pt x="858491" y="1362331"/>
                    <a:pt x="780690" y="1420443"/>
                  </a:cubicBezTo>
                  <a:cubicBezTo>
                    <a:pt x="702854" y="1478545"/>
                    <a:pt x="603898" y="1507649"/>
                    <a:pt x="483892" y="1507649"/>
                  </a:cubicBezTo>
                  <a:cubicBezTo>
                    <a:pt x="343224" y="1507649"/>
                    <a:pt x="227394" y="1467800"/>
                    <a:pt x="136445" y="1388097"/>
                  </a:cubicBezTo>
                  <a:cubicBezTo>
                    <a:pt x="45445" y="1308405"/>
                    <a:pt x="0" y="1203877"/>
                    <a:pt x="0" y="1074477"/>
                  </a:cubicBezTo>
                  <a:cubicBezTo>
                    <a:pt x="0" y="931975"/>
                    <a:pt x="45935" y="821324"/>
                    <a:pt x="137859" y="742559"/>
                  </a:cubicBezTo>
                  <a:cubicBezTo>
                    <a:pt x="229706" y="663797"/>
                    <a:pt x="352590" y="624427"/>
                    <a:pt x="506414" y="624427"/>
                  </a:cubicBezTo>
                  <a:cubicBezTo>
                    <a:pt x="654543" y="624427"/>
                    <a:pt x="758183" y="615052"/>
                    <a:pt x="817274" y="596306"/>
                  </a:cubicBezTo>
                  <a:cubicBezTo>
                    <a:pt x="876353" y="577561"/>
                    <a:pt x="905886" y="538194"/>
                    <a:pt x="905886" y="478149"/>
                  </a:cubicBezTo>
                  <a:cubicBezTo>
                    <a:pt x="905886" y="433154"/>
                    <a:pt x="883375" y="395681"/>
                    <a:pt x="838360" y="365656"/>
                  </a:cubicBezTo>
                  <a:cubicBezTo>
                    <a:pt x="793342" y="335672"/>
                    <a:pt x="723951" y="320647"/>
                    <a:pt x="630181" y="320647"/>
                  </a:cubicBezTo>
                  <a:cubicBezTo>
                    <a:pt x="517641" y="320647"/>
                    <a:pt x="411666" y="350661"/>
                    <a:pt x="312257" y="410662"/>
                  </a:cubicBezTo>
                  <a:cubicBezTo>
                    <a:pt x="212824" y="470667"/>
                    <a:pt x="127504" y="558815"/>
                    <a:pt x="56260" y="675057"/>
                  </a:cubicBezTo>
                  <a:lnTo>
                    <a:pt x="89994" y="286895"/>
                  </a:lnTo>
                  <a:cubicBezTo>
                    <a:pt x="93742" y="241900"/>
                    <a:pt x="110623" y="204386"/>
                    <a:pt x="140678" y="174373"/>
                  </a:cubicBezTo>
                  <a:cubicBezTo>
                    <a:pt x="195034" y="123739"/>
                    <a:pt x="265366" y="82036"/>
                    <a:pt x="351663" y="49210"/>
                  </a:cubicBezTo>
                  <a:cubicBezTo>
                    <a:pt x="437899" y="16431"/>
                    <a:pt x="540147" y="0"/>
                    <a:pt x="658318" y="0"/>
                  </a:cubicBezTo>
                  <a:cubicBezTo>
                    <a:pt x="843990" y="0"/>
                    <a:pt x="990734" y="51088"/>
                    <a:pt x="1098619" y="153269"/>
                  </a:cubicBezTo>
                  <a:cubicBezTo>
                    <a:pt x="1206447" y="255515"/>
                    <a:pt x="1260391" y="405012"/>
                    <a:pt x="1260391" y="601910"/>
                  </a:cubicBezTo>
                  <a:lnTo>
                    <a:pt x="1257546" y="849438"/>
                  </a:lnTo>
                  <a:cubicBezTo>
                    <a:pt x="1255667" y="885083"/>
                    <a:pt x="1254751" y="930078"/>
                    <a:pt x="1254751" y="984459"/>
                  </a:cubicBezTo>
                  <a:cubicBezTo>
                    <a:pt x="1254751" y="1181356"/>
                    <a:pt x="1256594" y="1338869"/>
                    <a:pt x="1260388" y="1456997"/>
                  </a:cubicBezTo>
                  <a:lnTo>
                    <a:pt x="911509" y="1456997"/>
                  </a:lnTo>
                  <a:close/>
                  <a:moveTo>
                    <a:pt x="922779" y="753816"/>
                  </a:moveTo>
                  <a:cubicBezTo>
                    <a:pt x="890855" y="807140"/>
                    <a:pt x="846818" y="844188"/>
                    <a:pt x="790547" y="864924"/>
                  </a:cubicBezTo>
                  <a:cubicBezTo>
                    <a:pt x="734290" y="885653"/>
                    <a:pt x="658318" y="896026"/>
                    <a:pt x="562659" y="896026"/>
                  </a:cubicBezTo>
                  <a:cubicBezTo>
                    <a:pt x="489503" y="896026"/>
                    <a:pt x="433691" y="909360"/>
                    <a:pt x="395265" y="936042"/>
                  </a:cubicBezTo>
                  <a:cubicBezTo>
                    <a:pt x="356791" y="962698"/>
                    <a:pt x="337587" y="1000745"/>
                    <a:pt x="337587" y="1050096"/>
                  </a:cubicBezTo>
                  <a:cubicBezTo>
                    <a:pt x="337587" y="1099508"/>
                    <a:pt x="355890" y="1136541"/>
                    <a:pt x="392448" y="1161193"/>
                  </a:cubicBezTo>
                  <a:cubicBezTo>
                    <a:pt x="429031" y="1185917"/>
                    <a:pt x="478251" y="1198227"/>
                    <a:pt x="540147" y="1198227"/>
                  </a:cubicBezTo>
                  <a:cubicBezTo>
                    <a:pt x="669574" y="1196298"/>
                    <a:pt x="765663" y="1158745"/>
                    <a:pt x="828515" y="1085644"/>
                  </a:cubicBezTo>
                  <a:cubicBezTo>
                    <a:pt x="891338" y="1012608"/>
                    <a:pt x="922779" y="901958"/>
                    <a:pt x="922779" y="753816"/>
                  </a:cubicBezTo>
                  <a:close/>
                </a:path>
              </a:pathLst>
            </a:custGeom>
            <a:grpFill/>
            <a:ln w="361" cap="flat">
              <a:noFill/>
              <a:prstDash val="solid"/>
              <a:miter/>
            </a:ln>
          </p:spPr>
          <p:txBody>
            <a:bodyPr rtlCol="0" anchor="ctr"/>
            <a:lstStyle/>
            <a:p>
              <a:endParaRPr lang="fi-FI"/>
            </a:p>
          </p:txBody>
        </p:sp>
        <p:sp>
          <p:nvSpPr>
            <p:cNvPr id="36" name="Vapaamuotoinen: Muoto 35">
              <a:extLst>
                <a:ext uri="{FF2B5EF4-FFF2-40B4-BE49-F238E27FC236}">
                  <a16:creationId xmlns:a16="http://schemas.microsoft.com/office/drawing/2014/main" id="{A55EC4E0-16C6-EFAC-250E-F32FED380277}"/>
                </a:ext>
                <a:ext uri="{C183D7F6-B498-43B3-948B-1728B52AA6E4}">
                  <adec:decorative xmlns:adec="http://schemas.microsoft.com/office/drawing/2017/decorative" val="1"/>
                </a:ext>
              </a:extLst>
            </p:cNvPr>
            <p:cNvSpPr/>
            <p:nvPr/>
          </p:nvSpPr>
          <p:spPr>
            <a:xfrm>
              <a:off x="1189938" y="408155"/>
              <a:ext cx="70343" cy="84142"/>
            </a:xfrm>
            <a:custGeom>
              <a:avLst/>
              <a:gdLst>
                <a:gd name="connsiteX0" fmla="*/ 1257531 w 1260379"/>
                <a:gd name="connsiteY0" fmla="*/ 849459 h 1507638"/>
                <a:gd name="connsiteX1" fmla="*/ 1254725 w 1260379"/>
                <a:gd name="connsiteY1" fmla="*/ 984480 h 1507638"/>
                <a:gd name="connsiteX2" fmla="*/ 1260377 w 1260379"/>
                <a:gd name="connsiteY2" fmla="*/ 1457019 h 1507638"/>
                <a:gd name="connsiteX3" fmla="*/ 911497 w 1260379"/>
                <a:gd name="connsiteY3" fmla="*/ 1457019 h 1507638"/>
                <a:gd name="connsiteX4" fmla="*/ 922764 w 1260379"/>
                <a:gd name="connsiteY4" fmla="*/ 1220755 h 1507638"/>
                <a:gd name="connsiteX5" fmla="*/ 780676 w 1260379"/>
                <a:gd name="connsiteY5" fmla="*/ 1420458 h 1507638"/>
                <a:gd name="connsiteX6" fmla="*/ 483876 w 1260379"/>
                <a:gd name="connsiteY6" fmla="*/ 1507639 h 1507638"/>
                <a:gd name="connsiteX7" fmla="*/ 136419 w 1260379"/>
                <a:gd name="connsiteY7" fmla="*/ 1388097 h 1507638"/>
                <a:gd name="connsiteX8" fmla="*/ 0 w 1260379"/>
                <a:gd name="connsiteY8" fmla="*/ 1074477 h 1507638"/>
                <a:gd name="connsiteX9" fmla="*/ 137843 w 1260379"/>
                <a:gd name="connsiteY9" fmla="*/ 742573 h 1507638"/>
                <a:gd name="connsiteX10" fmla="*/ 506384 w 1260379"/>
                <a:gd name="connsiteY10" fmla="*/ 624427 h 1507638"/>
                <a:gd name="connsiteX11" fmla="*/ 817259 w 1260379"/>
                <a:gd name="connsiteY11" fmla="*/ 596306 h 1507638"/>
                <a:gd name="connsiteX12" fmla="*/ 905872 w 1260379"/>
                <a:gd name="connsiteY12" fmla="*/ 478160 h 1507638"/>
                <a:gd name="connsiteX13" fmla="*/ 838345 w 1260379"/>
                <a:gd name="connsiteY13" fmla="*/ 365667 h 1507638"/>
                <a:gd name="connsiteX14" fmla="*/ 630166 w 1260379"/>
                <a:gd name="connsiteY14" fmla="*/ 320662 h 1507638"/>
                <a:gd name="connsiteX15" fmla="*/ 312256 w 1260379"/>
                <a:gd name="connsiteY15" fmla="*/ 410651 h 1507638"/>
                <a:gd name="connsiteX16" fmla="*/ 56245 w 1260379"/>
                <a:gd name="connsiteY16" fmla="*/ 675072 h 1507638"/>
                <a:gd name="connsiteX17" fmla="*/ 89983 w 1260379"/>
                <a:gd name="connsiteY17" fmla="*/ 286895 h 1507638"/>
                <a:gd name="connsiteX18" fmla="*/ 140653 w 1260379"/>
                <a:gd name="connsiteY18" fmla="*/ 174373 h 1507638"/>
                <a:gd name="connsiteX19" fmla="*/ 351649 w 1260379"/>
                <a:gd name="connsiteY19" fmla="*/ 49221 h 1507638"/>
                <a:gd name="connsiteX20" fmla="*/ 658293 w 1260379"/>
                <a:gd name="connsiteY20" fmla="*/ 0 h 1507638"/>
                <a:gd name="connsiteX21" fmla="*/ 1098590 w 1260379"/>
                <a:gd name="connsiteY21" fmla="*/ 153294 h 1507638"/>
                <a:gd name="connsiteX22" fmla="*/ 1260380 w 1260379"/>
                <a:gd name="connsiteY22" fmla="*/ 601924 h 1507638"/>
                <a:gd name="connsiteX23" fmla="*/ 1257531 w 1260379"/>
                <a:gd name="connsiteY23" fmla="*/ 849452 h 1507638"/>
                <a:gd name="connsiteX24" fmla="*/ 922767 w 1260379"/>
                <a:gd name="connsiteY24" fmla="*/ 753816 h 1507638"/>
                <a:gd name="connsiteX25" fmla="*/ 790525 w 1260379"/>
                <a:gd name="connsiteY25" fmla="*/ 864938 h 1507638"/>
                <a:gd name="connsiteX26" fmla="*/ 562647 w 1260379"/>
                <a:gd name="connsiteY26" fmla="*/ 896037 h 1507638"/>
                <a:gd name="connsiteX27" fmla="*/ 395242 w 1260379"/>
                <a:gd name="connsiteY27" fmla="*/ 936053 h 1507638"/>
                <a:gd name="connsiteX28" fmla="*/ 337576 w 1260379"/>
                <a:gd name="connsiteY28" fmla="*/ 1050096 h 1507638"/>
                <a:gd name="connsiteX29" fmla="*/ 392437 w 1260379"/>
                <a:gd name="connsiteY29" fmla="*/ 1161204 h 1507638"/>
                <a:gd name="connsiteX30" fmla="*/ 540136 w 1260379"/>
                <a:gd name="connsiteY30" fmla="*/ 1198238 h 1507638"/>
                <a:gd name="connsiteX31" fmla="*/ 828504 w 1260379"/>
                <a:gd name="connsiteY31" fmla="*/ 1085669 h 1507638"/>
                <a:gd name="connsiteX32" fmla="*/ 922767 w 1260379"/>
                <a:gd name="connsiteY32" fmla="*/ 753816 h 150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79" h="1507638">
                  <a:moveTo>
                    <a:pt x="1257531" y="849459"/>
                  </a:moveTo>
                  <a:cubicBezTo>
                    <a:pt x="1255652" y="885105"/>
                    <a:pt x="1254725" y="930110"/>
                    <a:pt x="1254725" y="984480"/>
                  </a:cubicBezTo>
                  <a:cubicBezTo>
                    <a:pt x="1254725" y="1181363"/>
                    <a:pt x="1256579" y="1338890"/>
                    <a:pt x="1260377" y="1457019"/>
                  </a:cubicBezTo>
                  <a:lnTo>
                    <a:pt x="911497" y="1457019"/>
                  </a:lnTo>
                  <a:lnTo>
                    <a:pt x="922764" y="1220755"/>
                  </a:lnTo>
                  <a:cubicBezTo>
                    <a:pt x="905868" y="1295774"/>
                    <a:pt x="858480" y="1362342"/>
                    <a:pt x="780676" y="1420458"/>
                  </a:cubicBezTo>
                  <a:cubicBezTo>
                    <a:pt x="702864" y="1478545"/>
                    <a:pt x="603883" y="1507639"/>
                    <a:pt x="483876" y="1507639"/>
                  </a:cubicBezTo>
                  <a:cubicBezTo>
                    <a:pt x="343210" y="1507639"/>
                    <a:pt x="227383" y="1467800"/>
                    <a:pt x="136419" y="1388097"/>
                  </a:cubicBezTo>
                  <a:cubicBezTo>
                    <a:pt x="45444" y="1308430"/>
                    <a:pt x="0" y="1203863"/>
                    <a:pt x="0" y="1074477"/>
                  </a:cubicBezTo>
                  <a:cubicBezTo>
                    <a:pt x="0" y="931989"/>
                    <a:pt x="45895" y="821310"/>
                    <a:pt x="137843" y="742573"/>
                  </a:cubicBezTo>
                  <a:cubicBezTo>
                    <a:pt x="229695" y="663811"/>
                    <a:pt x="352575" y="624427"/>
                    <a:pt x="506384" y="624427"/>
                  </a:cubicBezTo>
                  <a:cubicBezTo>
                    <a:pt x="654531" y="624427"/>
                    <a:pt x="758168" y="615067"/>
                    <a:pt x="817259" y="596306"/>
                  </a:cubicBezTo>
                  <a:cubicBezTo>
                    <a:pt x="876325" y="577575"/>
                    <a:pt x="905872" y="538183"/>
                    <a:pt x="905872" y="478160"/>
                  </a:cubicBezTo>
                  <a:cubicBezTo>
                    <a:pt x="905872" y="433154"/>
                    <a:pt x="883364" y="395681"/>
                    <a:pt x="838345" y="365667"/>
                  </a:cubicBezTo>
                  <a:cubicBezTo>
                    <a:pt x="793356" y="335672"/>
                    <a:pt x="723951" y="320662"/>
                    <a:pt x="630166" y="320662"/>
                  </a:cubicBezTo>
                  <a:cubicBezTo>
                    <a:pt x="517625" y="320662"/>
                    <a:pt x="411637" y="350671"/>
                    <a:pt x="312256" y="410651"/>
                  </a:cubicBezTo>
                  <a:cubicBezTo>
                    <a:pt x="212798" y="470682"/>
                    <a:pt x="127515" y="558815"/>
                    <a:pt x="56245" y="675072"/>
                  </a:cubicBezTo>
                  <a:lnTo>
                    <a:pt x="89983" y="286895"/>
                  </a:lnTo>
                  <a:cubicBezTo>
                    <a:pt x="93715" y="241885"/>
                    <a:pt x="110611" y="204397"/>
                    <a:pt x="140653" y="174373"/>
                  </a:cubicBezTo>
                  <a:cubicBezTo>
                    <a:pt x="195030" y="123753"/>
                    <a:pt x="265351" y="82050"/>
                    <a:pt x="351649" y="49221"/>
                  </a:cubicBezTo>
                  <a:cubicBezTo>
                    <a:pt x="437884" y="16435"/>
                    <a:pt x="540133" y="0"/>
                    <a:pt x="658293" y="0"/>
                  </a:cubicBezTo>
                  <a:cubicBezTo>
                    <a:pt x="843975" y="0"/>
                    <a:pt x="990734" y="51088"/>
                    <a:pt x="1098590" y="153294"/>
                  </a:cubicBezTo>
                  <a:cubicBezTo>
                    <a:pt x="1206446" y="255529"/>
                    <a:pt x="1260380" y="405027"/>
                    <a:pt x="1260380" y="601924"/>
                  </a:cubicBezTo>
                  <a:lnTo>
                    <a:pt x="1257531" y="849452"/>
                  </a:lnTo>
                  <a:close/>
                  <a:moveTo>
                    <a:pt x="922767" y="753816"/>
                  </a:moveTo>
                  <a:cubicBezTo>
                    <a:pt x="890844" y="807154"/>
                    <a:pt x="846820" y="844188"/>
                    <a:pt x="790525" y="864938"/>
                  </a:cubicBezTo>
                  <a:cubicBezTo>
                    <a:pt x="734279" y="885678"/>
                    <a:pt x="658296" y="896037"/>
                    <a:pt x="562647" y="896037"/>
                  </a:cubicBezTo>
                  <a:cubicBezTo>
                    <a:pt x="489517" y="896037"/>
                    <a:pt x="433679" y="909360"/>
                    <a:pt x="395242" y="936053"/>
                  </a:cubicBezTo>
                  <a:cubicBezTo>
                    <a:pt x="356766" y="962698"/>
                    <a:pt x="337576" y="1000760"/>
                    <a:pt x="337576" y="1050096"/>
                  </a:cubicBezTo>
                  <a:cubicBezTo>
                    <a:pt x="337576" y="1099511"/>
                    <a:pt x="355882" y="1136545"/>
                    <a:pt x="392437" y="1161204"/>
                  </a:cubicBezTo>
                  <a:cubicBezTo>
                    <a:pt x="429020" y="1185921"/>
                    <a:pt x="478229" y="1198238"/>
                    <a:pt x="540136" y="1198238"/>
                  </a:cubicBezTo>
                  <a:cubicBezTo>
                    <a:pt x="669563" y="1196309"/>
                    <a:pt x="765641" y="1158760"/>
                    <a:pt x="828504" y="1085669"/>
                  </a:cubicBezTo>
                  <a:cubicBezTo>
                    <a:pt x="891327" y="1012619"/>
                    <a:pt x="922767" y="901972"/>
                    <a:pt x="922767" y="753816"/>
                  </a:cubicBezTo>
                  <a:close/>
                </a:path>
              </a:pathLst>
            </a:custGeom>
            <a:grpFill/>
            <a:ln w="361" cap="flat">
              <a:noFill/>
              <a:prstDash val="solid"/>
              <a:miter/>
            </a:ln>
          </p:spPr>
          <p:txBody>
            <a:bodyPr rtlCol="0" anchor="ctr"/>
            <a:lstStyle/>
            <a:p>
              <a:endParaRPr lang="fi-FI"/>
            </a:p>
          </p:txBody>
        </p:sp>
      </p:grpSp>
      <p:sp>
        <p:nvSpPr>
          <p:cNvPr id="38" name="Freeform 16">
            <a:extLst>
              <a:ext uri="{FF2B5EF4-FFF2-40B4-BE49-F238E27FC236}">
                <a16:creationId xmlns:a16="http://schemas.microsoft.com/office/drawing/2014/main" id="{79D63A8B-386A-A644-B49D-53A2E762FB08}"/>
              </a:ext>
              <a:ext uri="{C183D7F6-B498-43B3-948B-1728B52AA6E4}">
                <adec:decorative xmlns:adec="http://schemas.microsoft.com/office/drawing/2017/decorative" val="1"/>
              </a:ext>
            </a:extLst>
          </p:cNvPr>
          <p:cNvSpPr>
            <a:spLocks noEditPoints="1"/>
          </p:cNvSpPr>
          <p:nvPr/>
        </p:nvSpPr>
        <p:spPr bwMode="black">
          <a:xfrm>
            <a:off x="253951" y="238425"/>
            <a:ext cx="406449" cy="302910"/>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469691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Otsikkodia 6">
    <p:spTree>
      <p:nvGrpSpPr>
        <p:cNvPr id="1" name=""/>
        <p:cNvGrpSpPr/>
        <p:nvPr/>
      </p:nvGrpSpPr>
      <p:grpSpPr>
        <a:xfrm>
          <a:off x="0" y="0"/>
          <a:ext cx="0" cy="0"/>
          <a:chOff x="0" y="0"/>
          <a:chExt cx="0" cy="0"/>
        </a:xfrm>
      </p:grpSpPr>
      <p:pic>
        <p:nvPicPr>
          <p:cNvPr id="6" name="Kuva 5" descr="Kuva, joka sisältää kohteen piirros, Lapsitaide, taide, kuvitus&#10;&#10;Kuvaus luotu automaattisesti">
            <a:extLst>
              <a:ext uri="{FF2B5EF4-FFF2-40B4-BE49-F238E27FC236}">
                <a16:creationId xmlns:a16="http://schemas.microsoft.com/office/drawing/2014/main" id="{7427D0AB-39EC-F933-6303-99B5E948BE0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6949" t="50000"/>
          <a:stretch/>
        </p:blipFill>
        <p:spPr>
          <a:xfrm>
            <a:off x="3791932" y="3428999"/>
            <a:ext cx="8400068" cy="3428999"/>
          </a:xfrm>
          <a:prstGeom prst="rect">
            <a:avLst/>
          </a:prstGeom>
        </p:spPr>
      </p:pic>
      <p:sp>
        <p:nvSpPr>
          <p:cNvPr id="14" name="Vapaamuotoinen: Muoto 13">
            <a:extLst>
              <a:ext uri="{FF2B5EF4-FFF2-40B4-BE49-F238E27FC236}">
                <a16:creationId xmlns:a16="http://schemas.microsoft.com/office/drawing/2014/main" id="{78430351-68E4-EA4B-3FE8-39E8040E17F4}"/>
              </a:ext>
              <a:ext uri="{C183D7F6-B498-43B3-948B-1728B52AA6E4}">
                <adec:decorative xmlns:adec="http://schemas.microsoft.com/office/drawing/2017/decorative" val="1"/>
              </a:ext>
            </a:extLst>
          </p:cNvPr>
          <p:cNvSpPr/>
          <p:nvPr/>
        </p:nvSpPr>
        <p:spPr>
          <a:xfrm>
            <a:off x="0" y="0"/>
            <a:ext cx="7304308" cy="6858000"/>
          </a:xfrm>
          <a:custGeom>
            <a:avLst/>
            <a:gdLst>
              <a:gd name="connsiteX0" fmla="*/ 0 w 7304308"/>
              <a:gd name="connsiteY0" fmla="*/ 6858000 h 6858000"/>
              <a:gd name="connsiteX1" fmla="*/ 3943348 w 7304308"/>
              <a:gd name="connsiteY1" fmla="*/ 6858000 h 6858000"/>
              <a:gd name="connsiteX2" fmla="*/ 4137446 w 7304308"/>
              <a:gd name="connsiteY2" fmla="*/ 5400555 h 6858000"/>
              <a:gd name="connsiteX3" fmla="*/ 6629478 w 7304308"/>
              <a:gd name="connsiteY3" fmla="*/ 1640642 h 6858000"/>
              <a:gd name="connsiteX4" fmla="*/ 7255737 w 7304308"/>
              <a:gd name="connsiteY4" fmla="*/ 434817 h 6858000"/>
              <a:gd name="connsiteX5" fmla="*/ 5061472 w 7304308"/>
              <a:gd name="connsiteY5" fmla="*/ 1453115 h 6858000"/>
              <a:gd name="connsiteX6" fmla="*/ 3762324 w 7304308"/>
              <a:gd name="connsiteY6" fmla="*/ 2338038 h 6858000"/>
              <a:gd name="connsiteX7" fmla="*/ 4693766 w 7304308"/>
              <a:gd name="connsiteY7" fmla="*/ 1366882 h 6858000"/>
              <a:gd name="connsiteX8" fmla="*/ 6502149 w 7304308"/>
              <a:gd name="connsiteY8" fmla="*/ 0 h 6858000"/>
              <a:gd name="connsiteX9" fmla="*/ 0 w 7304308"/>
              <a:gd name="connsiteY9" fmla="*/ 0 h 6858000"/>
              <a:gd name="connsiteX10" fmla="*/ 0 w 7304308"/>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04308" h="6858000">
                <a:moveTo>
                  <a:pt x="0" y="6858000"/>
                </a:moveTo>
                <a:lnTo>
                  <a:pt x="3943348" y="6858000"/>
                </a:lnTo>
                <a:cubicBezTo>
                  <a:pt x="3800690" y="6526910"/>
                  <a:pt x="3839520" y="6053967"/>
                  <a:pt x="4137446" y="5400555"/>
                </a:cubicBezTo>
                <a:cubicBezTo>
                  <a:pt x="4658288" y="4258177"/>
                  <a:pt x="5738722" y="2818651"/>
                  <a:pt x="6629478" y="1640642"/>
                </a:cubicBezTo>
                <a:cubicBezTo>
                  <a:pt x="7276775" y="784568"/>
                  <a:pt x="7386687" y="471893"/>
                  <a:pt x="7255737" y="434817"/>
                </a:cubicBezTo>
                <a:cubicBezTo>
                  <a:pt x="6978216" y="356260"/>
                  <a:pt x="5925761" y="915835"/>
                  <a:pt x="5061472" y="1453115"/>
                </a:cubicBezTo>
                <a:cubicBezTo>
                  <a:pt x="4340477" y="1901324"/>
                  <a:pt x="3762324" y="2338038"/>
                  <a:pt x="3762324" y="2338038"/>
                </a:cubicBezTo>
                <a:cubicBezTo>
                  <a:pt x="3762324" y="2338038"/>
                  <a:pt x="4109183" y="1906270"/>
                  <a:pt x="4693766" y="1366882"/>
                </a:cubicBezTo>
                <a:cubicBezTo>
                  <a:pt x="5211944" y="888818"/>
                  <a:pt x="5912956" y="330714"/>
                  <a:pt x="6502149" y="0"/>
                </a:cubicBezTo>
                <a:lnTo>
                  <a:pt x="0" y="0"/>
                </a:lnTo>
                <a:lnTo>
                  <a:pt x="0" y="6858000"/>
                </a:lnTo>
                <a:close/>
              </a:path>
            </a:pathLst>
          </a:custGeom>
          <a:solidFill>
            <a:srgbClr val="017FA8"/>
          </a:solidFill>
          <a:ln w="180" cap="flat">
            <a:noFill/>
            <a:prstDash val="solid"/>
            <a:miter/>
          </a:ln>
        </p:spPr>
        <p:txBody>
          <a:bodyPr rtlCol="0" anchor="ctr"/>
          <a:lstStyle/>
          <a:p>
            <a:endParaRPr lang="fi-FI"/>
          </a:p>
        </p:txBody>
      </p:sp>
      <p:sp>
        <p:nvSpPr>
          <p:cNvPr id="10" name="Vapaamuotoinen: Muoto 9">
            <a:extLst>
              <a:ext uri="{FF2B5EF4-FFF2-40B4-BE49-F238E27FC236}">
                <a16:creationId xmlns:a16="http://schemas.microsoft.com/office/drawing/2014/main" id="{7B679AF2-052E-7223-9A06-6BF7FF915B3B}"/>
              </a:ext>
              <a:ext uri="{C183D7F6-B498-43B3-948B-1728B52AA6E4}">
                <adec:decorative xmlns:adec="http://schemas.microsoft.com/office/drawing/2017/decorative" val="1"/>
              </a:ext>
            </a:extLst>
          </p:cNvPr>
          <p:cNvSpPr/>
          <p:nvPr/>
        </p:nvSpPr>
        <p:spPr>
          <a:xfrm>
            <a:off x="9958870" y="290082"/>
            <a:ext cx="2233191" cy="3679432"/>
          </a:xfrm>
          <a:custGeom>
            <a:avLst/>
            <a:gdLst>
              <a:gd name="connsiteX0" fmla="*/ 2233192 w 2233191"/>
              <a:gd name="connsiteY0" fmla="*/ 0 h 3679432"/>
              <a:gd name="connsiteX1" fmla="*/ 380808 w 2233191"/>
              <a:gd name="connsiteY1" fmla="*/ 1627632 h 3679432"/>
              <a:gd name="connsiteX2" fmla="*/ 3279 w 2233191"/>
              <a:gd name="connsiteY2" fmla="*/ 3005842 h 3679432"/>
              <a:gd name="connsiteX3" fmla="*/ 65180 w 2233191"/>
              <a:gd name="connsiteY3" fmla="*/ 3679432 h 3679432"/>
              <a:gd name="connsiteX4" fmla="*/ 410267 w 2233191"/>
              <a:gd name="connsiteY4" fmla="*/ 3426988 h 3679432"/>
              <a:gd name="connsiteX5" fmla="*/ 2233192 w 2233191"/>
              <a:gd name="connsiteY5" fmla="*/ 1567995 h 3679432"/>
              <a:gd name="connsiteX6" fmla="*/ 2233192 w 2233191"/>
              <a:gd name="connsiteY6" fmla="*/ 0 h 36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3191" h="3679432">
                <a:moveTo>
                  <a:pt x="2233192" y="0"/>
                </a:moveTo>
                <a:cubicBezTo>
                  <a:pt x="1684705" y="168500"/>
                  <a:pt x="894114" y="646877"/>
                  <a:pt x="380808" y="1627632"/>
                </a:cubicBezTo>
                <a:cubicBezTo>
                  <a:pt x="178172" y="2014785"/>
                  <a:pt x="28357" y="2539861"/>
                  <a:pt x="3279" y="3005842"/>
                </a:cubicBezTo>
                <a:cubicBezTo>
                  <a:pt x="-9325" y="3239955"/>
                  <a:pt x="15059" y="3476142"/>
                  <a:pt x="65180" y="3679432"/>
                </a:cubicBezTo>
                <a:cubicBezTo>
                  <a:pt x="178769" y="3597873"/>
                  <a:pt x="293438" y="3513843"/>
                  <a:pt x="410267" y="3426988"/>
                </a:cubicBezTo>
                <a:cubicBezTo>
                  <a:pt x="936944" y="3020381"/>
                  <a:pt x="1689290" y="2304979"/>
                  <a:pt x="2233192" y="1567995"/>
                </a:cubicBezTo>
                <a:lnTo>
                  <a:pt x="2233192" y="0"/>
                </a:lnTo>
                <a:close/>
              </a:path>
            </a:pathLst>
          </a:custGeom>
          <a:solidFill>
            <a:srgbClr val="017FA8"/>
          </a:solidFill>
          <a:ln w="180" cap="flat">
            <a:noFill/>
            <a:prstDash val="solid"/>
            <a:miter/>
          </a:ln>
        </p:spPr>
        <p:txBody>
          <a:bodyPr rtlCol="0" anchor="ctr"/>
          <a:lstStyle/>
          <a:p>
            <a:endParaRPr lang="fi-FI"/>
          </a:p>
        </p:txBody>
      </p:sp>
      <p:sp>
        <p:nvSpPr>
          <p:cNvPr id="11" name="Vapaamuotoinen: Muoto 10">
            <a:extLst>
              <a:ext uri="{FF2B5EF4-FFF2-40B4-BE49-F238E27FC236}">
                <a16:creationId xmlns:a16="http://schemas.microsoft.com/office/drawing/2014/main" id="{A8B2F103-AB7E-2463-9A43-FF4F10109841}"/>
              </a:ext>
              <a:ext uri="{C183D7F6-B498-43B3-948B-1728B52AA6E4}">
                <adec:decorative xmlns:adec="http://schemas.microsoft.com/office/drawing/2017/decorative" val="1"/>
              </a:ext>
            </a:extLst>
          </p:cNvPr>
          <p:cNvSpPr/>
          <p:nvPr/>
        </p:nvSpPr>
        <p:spPr>
          <a:xfrm>
            <a:off x="5557078" y="0"/>
            <a:ext cx="4642592" cy="5882673"/>
          </a:xfrm>
          <a:custGeom>
            <a:avLst/>
            <a:gdLst>
              <a:gd name="connsiteX0" fmla="*/ 4642593 w 4642592"/>
              <a:gd name="connsiteY0" fmla="*/ 0 h 5882673"/>
              <a:gd name="connsiteX1" fmla="*/ 2632728 w 4642592"/>
              <a:gd name="connsiteY1" fmla="*/ 0 h 5882673"/>
              <a:gd name="connsiteX2" fmla="*/ 2676265 w 4642592"/>
              <a:gd name="connsiteY2" fmla="*/ 270293 h 5882673"/>
              <a:gd name="connsiteX3" fmla="*/ 947571 w 4642592"/>
              <a:gd name="connsiteY3" fmla="*/ 3762992 h 5882673"/>
              <a:gd name="connsiteX4" fmla="*/ 42107 w 4642592"/>
              <a:gd name="connsiteY4" fmla="*/ 5563775 h 5882673"/>
              <a:gd name="connsiteX5" fmla="*/ 28295 w 4642592"/>
              <a:gd name="connsiteY5" fmla="*/ 5863437 h 5882673"/>
              <a:gd name="connsiteX6" fmla="*/ 147620 w 4642592"/>
              <a:gd name="connsiteY6" fmla="*/ 5882532 h 5882673"/>
              <a:gd name="connsiteX7" fmla="*/ 1891719 w 4642592"/>
              <a:gd name="connsiteY7" fmla="*/ 5425656 h 5882673"/>
              <a:gd name="connsiteX8" fmla="*/ 3341844 w 4642592"/>
              <a:gd name="connsiteY8" fmla="*/ 4706613 h 5882673"/>
              <a:gd name="connsiteX9" fmla="*/ 4174130 w 4642592"/>
              <a:gd name="connsiteY9" fmla="*/ 479889 h 5882673"/>
              <a:gd name="connsiteX10" fmla="*/ 4642593 w 4642592"/>
              <a:gd name="connsiteY10" fmla="*/ 0 h 5882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42592" h="5882673">
                <a:moveTo>
                  <a:pt x="4642593" y="0"/>
                </a:moveTo>
                <a:lnTo>
                  <a:pt x="2632728" y="0"/>
                </a:lnTo>
                <a:cubicBezTo>
                  <a:pt x="2664938" y="75838"/>
                  <a:pt x="2680650" y="165620"/>
                  <a:pt x="2676265" y="270293"/>
                </a:cubicBezTo>
                <a:cubicBezTo>
                  <a:pt x="2651235" y="867587"/>
                  <a:pt x="2179135" y="1670508"/>
                  <a:pt x="947571" y="3762992"/>
                </a:cubicBezTo>
                <a:cubicBezTo>
                  <a:pt x="617249" y="4324160"/>
                  <a:pt x="182551" y="5077010"/>
                  <a:pt x="42107" y="5563775"/>
                </a:cubicBezTo>
                <a:cubicBezTo>
                  <a:pt x="-1948" y="5716417"/>
                  <a:pt x="-18973" y="5834056"/>
                  <a:pt x="28295" y="5863437"/>
                </a:cubicBezTo>
                <a:cubicBezTo>
                  <a:pt x="59221" y="5882627"/>
                  <a:pt x="123655" y="5883142"/>
                  <a:pt x="147620" y="5882532"/>
                </a:cubicBezTo>
                <a:cubicBezTo>
                  <a:pt x="635156" y="5869496"/>
                  <a:pt x="1375200" y="5643195"/>
                  <a:pt x="1891719" y="5425656"/>
                </a:cubicBezTo>
                <a:cubicBezTo>
                  <a:pt x="2443270" y="5193310"/>
                  <a:pt x="2908994" y="4959153"/>
                  <a:pt x="3341844" y="4706613"/>
                </a:cubicBezTo>
                <a:cubicBezTo>
                  <a:pt x="2830540" y="3343592"/>
                  <a:pt x="3224292" y="1653039"/>
                  <a:pt x="4174130" y="479889"/>
                </a:cubicBezTo>
                <a:cubicBezTo>
                  <a:pt x="4318645" y="311456"/>
                  <a:pt x="4475504" y="150691"/>
                  <a:pt x="4642593" y="0"/>
                </a:cubicBezTo>
                <a:close/>
              </a:path>
            </a:pathLst>
          </a:custGeom>
          <a:solidFill>
            <a:srgbClr val="017FA8"/>
          </a:solidFill>
          <a:ln w="180" cap="flat">
            <a:noFill/>
            <a:prstDash val="solid"/>
            <a:miter/>
          </a:ln>
        </p:spPr>
        <p:txBody>
          <a:bodyPr rtlCol="0" anchor="ctr"/>
          <a:lstStyle/>
          <a:p>
            <a:endParaRPr lang="fi-FI"/>
          </a:p>
        </p:txBody>
      </p:sp>
      <p:sp>
        <p:nvSpPr>
          <p:cNvPr id="12" name="Vapaamuotoinen: Muoto 11">
            <a:extLst>
              <a:ext uri="{FF2B5EF4-FFF2-40B4-BE49-F238E27FC236}">
                <a16:creationId xmlns:a16="http://schemas.microsoft.com/office/drawing/2014/main" id="{2E557CAD-C8C0-1CCA-3A10-B42B95288499}"/>
              </a:ext>
              <a:ext uri="{C183D7F6-B498-43B3-948B-1728B52AA6E4}">
                <adec:decorative xmlns:adec="http://schemas.microsoft.com/office/drawing/2017/decorative" val="1"/>
              </a:ext>
            </a:extLst>
          </p:cNvPr>
          <p:cNvSpPr/>
          <p:nvPr/>
        </p:nvSpPr>
        <p:spPr>
          <a:xfrm>
            <a:off x="10989606" y="4307783"/>
            <a:ext cx="1202455" cy="1167313"/>
          </a:xfrm>
          <a:custGeom>
            <a:avLst/>
            <a:gdLst>
              <a:gd name="connsiteX0" fmla="*/ 1202455 w 1202455"/>
              <a:gd name="connsiteY0" fmla="*/ 1155881 h 1167313"/>
              <a:gd name="connsiteX1" fmla="*/ 1202455 w 1202455"/>
              <a:gd name="connsiteY1" fmla="*/ 0 h 1167313"/>
              <a:gd name="connsiteX2" fmla="*/ 0 w 1202455"/>
              <a:gd name="connsiteY2" fmla="*/ 960512 h 1167313"/>
              <a:gd name="connsiteX3" fmla="*/ 6 w 1202455"/>
              <a:gd name="connsiteY3" fmla="*/ 960519 h 1167313"/>
              <a:gd name="connsiteX4" fmla="*/ 1202455 w 1202455"/>
              <a:gd name="connsiteY4" fmla="*/ 1155881 h 1167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455" h="1167313">
                <a:moveTo>
                  <a:pt x="1202455" y="1155881"/>
                </a:moveTo>
                <a:lnTo>
                  <a:pt x="1202455" y="0"/>
                </a:lnTo>
                <a:cubicBezTo>
                  <a:pt x="825580" y="335109"/>
                  <a:pt x="420939" y="657668"/>
                  <a:pt x="0" y="960512"/>
                </a:cubicBezTo>
                <a:cubicBezTo>
                  <a:pt x="0" y="960512"/>
                  <a:pt x="6" y="960519"/>
                  <a:pt x="6" y="960519"/>
                </a:cubicBezTo>
                <a:cubicBezTo>
                  <a:pt x="287075" y="1151890"/>
                  <a:pt x="762493" y="1190619"/>
                  <a:pt x="1202455" y="1155881"/>
                </a:cubicBezTo>
                <a:close/>
              </a:path>
            </a:pathLst>
          </a:custGeom>
          <a:solidFill>
            <a:srgbClr val="017FA8"/>
          </a:solidFill>
          <a:ln w="180" cap="flat">
            <a:noFill/>
            <a:prstDash val="solid"/>
            <a:miter/>
          </a:ln>
        </p:spPr>
        <p:txBody>
          <a:bodyPr rtlCol="0" anchor="ctr"/>
          <a:lstStyle/>
          <a:p>
            <a:endParaRPr lang="fi-FI"/>
          </a:p>
        </p:txBody>
      </p:sp>
      <p:sp>
        <p:nvSpPr>
          <p:cNvPr id="13" name="Vapaamuotoinen: Muoto 12">
            <a:extLst>
              <a:ext uri="{FF2B5EF4-FFF2-40B4-BE49-F238E27FC236}">
                <a16:creationId xmlns:a16="http://schemas.microsoft.com/office/drawing/2014/main" id="{B3537622-94DA-223E-0324-1441862F4044}"/>
              </a:ext>
              <a:ext uri="{C183D7F6-B498-43B3-948B-1728B52AA6E4}">
                <adec:decorative xmlns:adec="http://schemas.microsoft.com/office/drawing/2017/decorative" val="1"/>
              </a:ext>
            </a:extLst>
          </p:cNvPr>
          <p:cNvSpPr/>
          <p:nvPr/>
        </p:nvSpPr>
        <p:spPr>
          <a:xfrm>
            <a:off x="8211470" y="6006763"/>
            <a:ext cx="3980590" cy="851236"/>
          </a:xfrm>
          <a:custGeom>
            <a:avLst/>
            <a:gdLst>
              <a:gd name="connsiteX0" fmla="*/ 0 w 3980590"/>
              <a:gd name="connsiteY0" fmla="*/ 851236 h 851236"/>
              <a:gd name="connsiteX1" fmla="*/ 3980591 w 3980590"/>
              <a:gd name="connsiteY1" fmla="*/ 851236 h 851236"/>
              <a:gd name="connsiteX2" fmla="*/ 3980591 w 3980590"/>
              <a:gd name="connsiteY2" fmla="*/ 374425 h 851236"/>
              <a:gd name="connsiteX3" fmla="*/ 1654567 w 3980590"/>
              <a:gd name="connsiteY3" fmla="*/ 0 h 851236"/>
              <a:gd name="connsiteX4" fmla="*/ 0 w 3980590"/>
              <a:gd name="connsiteY4" fmla="*/ 851236 h 851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0590" h="851236">
                <a:moveTo>
                  <a:pt x="0" y="851236"/>
                </a:moveTo>
                <a:lnTo>
                  <a:pt x="3980591" y="851236"/>
                </a:lnTo>
                <a:lnTo>
                  <a:pt x="3980591" y="374425"/>
                </a:lnTo>
                <a:cubicBezTo>
                  <a:pt x="3157527" y="545339"/>
                  <a:pt x="2307936" y="449556"/>
                  <a:pt x="1654567" y="0"/>
                </a:cubicBezTo>
                <a:cubicBezTo>
                  <a:pt x="1105177" y="328575"/>
                  <a:pt x="546161" y="616892"/>
                  <a:pt x="0" y="851236"/>
                </a:cubicBezTo>
                <a:close/>
              </a:path>
            </a:pathLst>
          </a:custGeom>
          <a:solidFill>
            <a:srgbClr val="017FA8"/>
          </a:solidFill>
          <a:ln w="180" cap="flat">
            <a:noFill/>
            <a:prstDash val="solid"/>
            <a:miter/>
          </a:ln>
        </p:spPr>
        <p:txBody>
          <a:bodyPr rtlCol="0" anchor="ct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p:nvPr>
        </p:nvSpPr>
        <p:spPr>
          <a:xfrm>
            <a:off x="735980" y="2341756"/>
            <a:ext cx="3555009" cy="1697996"/>
          </a:xfrm>
        </p:spPr>
        <p:txBody>
          <a:bodyPr anchor="b"/>
          <a:lstStyle>
            <a:lvl1pPr algn="l">
              <a:lnSpc>
                <a:spcPct val="93000"/>
              </a:lnSpc>
              <a:defRPr sz="2475" spc="0" baseline="0">
                <a:solidFill>
                  <a:schemeClr val="bg1"/>
                </a:solidFill>
              </a:defRPr>
            </a:lvl1pPr>
          </a:lstStyle>
          <a:p>
            <a:r>
              <a:rPr lang="en-US"/>
              <a:t>Click to edit Master title style</a:t>
            </a:r>
            <a:endParaRPr lang="fi-FI"/>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735980" y="4275689"/>
            <a:ext cx="3555009" cy="916319"/>
          </a:xfrm>
        </p:spPr>
        <p:txBody>
          <a:bodyPr/>
          <a:lstStyle>
            <a:lvl1pPr marL="0" indent="0" algn="l">
              <a:buNone/>
              <a:defRPr sz="154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17" name="Päivämäärän paikkamerkki 16">
            <a:extLst>
              <a:ext uri="{FF2B5EF4-FFF2-40B4-BE49-F238E27FC236}">
                <a16:creationId xmlns:a16="http://schemas.microsoft.com/office/drawing/2014/main" id="{C303A8CE-D80E-78A0-EAB5-9BA5525DE2A7}"/>
              </a:ext>
            </a:extLst>
          </p:cNvPr>
          <p:cNvSpPr>
            <a:spLocks noGrp="1"/>
          </p:cNvSpPr>
          <p:nvPr>
            <p:ph type="dt" sz="half" idx="10"/>
          </p:nvPr>
        </p:nvSpPr>
        <p:spPr/>
        <p:txBody>
          <a:bodyPr/>
          <a:lstStyle>
            <a:lvl1pPr>
              <a:defRPr>
                <a:solidFill>
                  <a:schemeClr val="bg1"/>
                </a:solidFill>
              </a:defRPr>
            </a:lvl1pPr>
          </a:lstStyle>
          <a:p>
            <a:fld id="{7706659B-AAED-4258-B8D4-11B3BE80AEAA}" type="datetime1">
              <a:rPr lang="fi-FI" smtClean="0"/>
              <a:pPr/>
              <a:t>29.10.2026</a:t>
            </a:fld>
            <a:endParaRPr lang="fi-FI"/>
          </a:p>
        </p:txBody>
      </p:sp>
      <p:sp>
        <p:nvSpPr>
          <p:cNvPr id="18" name="Alatunnisteen paikkamerkki 17">
            <a:extLst>
              <a:ext uri="{FF2B5EF4-FFF2-40B4-BE49-F238E27FC236}">
                <a16:creationId xmlns:a16="http://schemas.microsoft.com/office/drawing/2014/main" id="{0582813E-2334-10F8-1282-B912F4F481D5}"/>
              </a:ext>
            </a:extLst>
          </p:cNvPr>
          <p:cNvSpPr>
            <a:spLocks noGrp="1"/>
          </p:cNvSpPr>
          <p:nvPr>
            <p:ph type="ftr" sz="quarter" idx="11"/>
          </p:nvPr>
        </p:nvSpPr>
        <p:spPr>
          <a:xfrm>
            <a:off x="299932" y="6445997"/>
            <a:ext cx="3492000" cy="241674"/>
          </a:xfrm>
        </p:spPr>
        <p:txBody>
          <a:bodyPr/>
          <a:lstStyle>
            <a:lvl1pPr>
              <a:defRPr>
                <a:solidFill>
                  <a:schemeClr val="bg1"/>
                </a:solidFill>
              </a:defRPr>
            </a:lvl1pPr>
          </a:lstStyle>
          <a:p>
            <a:endParaRPr lang="fi-FI"/>
          </a:p>
        </p:txBody>
      </p:sp>
      <p:sp>
        <p:nvSpPr>
          <p:cNvPr id="19" name="Dian numeron paikkamerkki 18">
            <a:extLst>
              <a:ext uri="{FF2B5EF4-FFF2-40B4-BE49-F238E27FC236}">
                <a16:creationId xmlns:a16="http://schemas.microsoft.com/office/drawing/2014/main" id="{60A48D79-2E19-FDB3-196D-272E76C35AF0}"/>
              </a:ext>
            </a:extLst>
          </p:cNvPr>
          <p:cNvSpPr>
            <a:spLocks noGrp="1"/>
          </p:cNvSpPr>
          <p:nvPr>
            <p:ph type="sldNum" sz="quarter" idx="12"/>
          </p:nvPr>
        </p:nvSpPr>
        <p:spPr/>
        <p:txBody>
          <a:bodyPr/>
          <a:lstStyle>
            <a:lvl1pPr>
              <a:defRPr>
                <a:solidFill>
                  <a:schemeClr val="bg1"/>
                </a:solidFill>
              </a:defRPr>
            </a:lvl1pPr>
          </a:lstStyle>
          <a:p>
            <a:fld id="{CCD26548-A701-4132-A0A2-A9B09A70FF4B}" type="slidenum">
              <a:rPr lang="fi-FI" smtClean="0"/>
              <a:pPr/>
              <a:t>‹#›</a:t>
            </a:fld>
            <a:endParaRPr lang="fi-FI"/>
          </a:p>
        </p:txBody>
      </p:sp>
      <p:grpSp>
        <p:nvGrpSpPr>
          <p:cNvPr id="39" name="Ryhmä 38">
            <a:extLst>
              <a:ext uri="{FF2B5EF4-FFF2-40B4-BE49-F238E27FC236}">
                <a16:creationId xmlns:a16="http://schemas.microsoft.com/office/drawing/2014/main" id="{B2397D02-CEDF-F17F-236D-8EF9312EF58A}"/>
              </a:ext>
              <a:ext uri="{C183D7F6-B498-43B3-948B-1728B52AA6E4}">
                <adec:decorative xmlns:adec="http://schemas.microsoft.com/office/drawing/2017/decorative" val="1"/>
              </a:ext>
            </a:extLst>
          </p:cNvPr>
          <p:cNvGrpSpPr/>
          <p:nvPr userDrawn="1"/>
        </p:nvGrpSpPr>
        <p:grpSpPr>
          <a:xfrm>
            <a:off x="728593" y="285750"/>
            <a:ext cx="567211" cy="233364"/>
            <a:chOff x="728593" y="285750"/>
            <a:chExt cx="567211" cy="233364"/>
          </a:xfrm>
          <a:solidFill>
            <a:schemeClr val="bg1"/>
          </a:solidFill>
        </p:grpSpPr>
        <p:sp>
          <p:nvSpPr>
            <p:cNvPr id="23" name="Vapaamuotoinen: Muoto 22">
              <a:extLst>
                <a:ext uri="{FF2B5EF4-FFF2-40B4-BE49-F238E27FC236}">
                  <a16:creationId xmlns:a16="http://schemas.microsoft.com/office/drawing/2014/main" id="{9183C2BA-7C34-9294-EEF6-32379BA906B5}"/>
                </a:ext>
                <a:ext uri="{C183D7F6-B498-43B3-948B-1728B52AA6E4}">
                  <adec:decorative xmlns:adec="http://schemas.microsoft.com/office/drawing/2017/decorative" val="1"/>
                </a:ext>
              </a:extLst>
            </p:cNvPr>
            <p:cNvSpPr/>
            <p:nvPr/>
          </p:nvSpPr>
          <p:spPr>
            <a:xfrm>
              <a:off x="728593" y="301147"/>
              <a:ext cx="84140" cy="78492"/>
            </a:xfrm>
            <a:custGeom>
              <a:avLst/>
              <a:gdLst>
                <a:gd name="connsiteX0" fmla="*/ 1102983 w 1507598"/>
                <a:gd name="connsiteY0" fmla="*/ 0 h 1406391"/>
                <a:gd name="connsiteX1" fmla="*/ 1507598 w 1507598"/>
                <a:gd name="connsiteY1" fmla="*/ 0 h 1406391"/>
                <a:gd name="connsiteX2" fmla="*/ 1303877 w 1507598"/>
                <a:gd name="connsiteY2" fmla="*/ 523187 h 1406391"/>
                <a:gd name="connsiteX3" fmla="*/ 1079963 w 1507598"/>
                <a:gd name="connsiteY3" fmla="*/ 1153264 h 1406391"/>
                <a:gd name="connsiteX4" fmla="*/ 1033141 w 1507598"/>
                <a:gd name="connsiteY4" fmla="*/ 1295284 h 1406391"/>
                <a:gd name="connsiteX5" fmla="*/ 993929 w 1507598"/>
                <a:gd name="connsiteY5" fmla="*/ 1406392 h 1406391"/>
                <a:gd name="connsiteX6" fmla="*/ 513659 w 1507598"/>
                <a:gd name="connsiteY6" fmla="*/ 1406392 h 1406391"/>
                <a:gd name="connsiteX7" fmla="*/ 474457 w 1507598"/>
                <a:gd name="connsiteY7" fmla="*/ 1295284 h 1406391"/>
                <a:gd name="connsiteX8" fmla="*/ 427635 w 1507598"/>
                <a:gd name="connsiteY8" fmla="*/ 1153264 h 1406391"/>
                <a:gd name="connsiteX9" fmla="*/ 203707 w 1507598"/>
                <a:gd name="connsiteY9" fmla="*/ 523187 h 1406391"/>
                <a:gd name="connsiteX10" fmla="*/ 0 w 1507598"/>
                <a:gd name="connsiteY10" fmla="*/ 0 h 1406391"/>
                <a:gd name="connsiteX11" fmla="*/ 404616 w 1507598"/>
                <a:gd name="connsiteY11" fmla="*/ 0 h 1406391"/>
                <a:gd name="connsiteX12" fmla="*/ 753787 w 1507598"/>
                <a:gd name="connsiteY12" fmla="*/ 1120348 h 1406391"/>
                <a:gd name="connsiteX13" fmla="*/ 1102972 w 1507598"/>
                <a:gd name="connsiteY13" fmla="*/ 0 h 1406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07598" h="1406391">
                  <a:moveTo>
                    <a:pt x="1102983" y="0"/>
                  </a:moveTo>
                  <a:lnTo>
                    <a:pt x="1507598" y="0"/>
                  </a:lnTo>
                  <a:cubicBezTo>
                    <a:pt x="1426635" y="198787"/>
                    <a:pt x="1358662" y="373189"/>
                    <a:pt x="1303877" y="523187"/>
                  </a:cubicBezTo>
                  <a:cubicBezTo>
                    <a:pt x="1249042" y="673244"/>
                    <a:pt x="1174404" y="883219"/>
                    <a:pt x="1079963" y="1153264"/>
                  </a:cubicBezTo>
                  <a:cubicBezTo>
                    <a:pt x="1063067" y="1205766"/>
                    <a:pt x="1047441" y="1253123"/>
                    <a:pt x="1033141" y="1295284"/>
                  </a:cubicBezTo>
                  <a:cubicBezTo>
                    <a:pt x="1018788" y="1337484"/>
                    <a:pt x="1005704" y="1374543"/>
                    <a:pt x="993929" y="1406392"/>
                  </a:cubicBezTo>
                  <a:lnTo>
                    <a:pt x="513659" y="1406392"/>
                  </a:lnTo>
                  <a:cubicBezTo>
                    <a:pt x="501830" y="1374543"/>
                    <a:pt x="488760" y="1337488"/>
                    <a:pt x="474457" y="1295284"/>
                  </a:cubicBezTo>
                  <a:cubicBezTo>
                    <a:pt x="460100" y="1253123"/>
                    <a:pt x="444452" y="1205766"/>
                    <a:pt x="427635" y="1153264"/>
                  </a:cubicBezTo>
                  <a:cubicBezTo>
                    <a:pt x="333159" y="883219"/>
                    <a:pt x="258506" y="673244"/>
                    <a:pt x="203707" y="523187"/>
                  </a:cubicBezTo>
                  <a:cubicBezTo>
                    <a:pt x="148872" y="373192"/>
                    <a:pt x="80978" y="198787"/>
                    <a:pt x="0" y="0"/>
                  </a:cubicBezTo>
                  <a:lnTo>
                    <a:pt x="404616" y="0"/>
                  </a:lnTo>
                  <a:cubicBezTo>
                    <a:pt x="514236" y="386331"/>
                    <a:pt x="630639" y="786602"/>
                    <a:pt x="753787" y="1120348"/>
                  </a:cubicBezTo>
                  <a:cubicBezTo>
                    <a:pt x="876909" y="786602"/>
                    <a:pt x="993287" y="386335"/>
                    <a:pt x="1102972" y="0"/>
                  </a:cubicBezTo>
                  <a:close/>
                </a:path>
              </a:pathLst>
            </a:custGeom>
            <a:grpFill/>
            <a:ln w="361" cap="flat">
              <a:noFill/>
              <a:prstDash val="solid"/>
              <a:miter/>
            </a:ln>
          </p:spPr>
          <p:txBody>
            <a:bodyPr rtlCol="0" anchor="ctr"/>
            <a:lstStyle/>
            <a:p>
              <a:endParaRPr lang="fi-FI"/>
            </a:p>
          </p:txBody>
        </p:sp>
        <p:sp>
          <p:nvSpPr>
            <p:cNvPr id="24" name="Vapaamuotoinen: Muoto 23">
              <a:extLst>
                <a:ext uri="{FF2B5EF4-FFF2-40B4-BE49-F238E27FC236}">
                  <a16:creationId xmlns:a16="http://schemas.microsoft.com/office/drawing/2014/main" id="{E6F0066B-9DC9-6EDD-2682-21AE37DCB984}"/>
                </a:ext>
                <a:ext uri="{C183D7F6-B498-43B3-948B-1728B52AA6E4}">
                  <adec:decorative xmlns:adec="http://schemas.microsoft.com/office/drawing/2017/decorative" val="1"/>
                </a:ext>
              </a:extLst>
            </p:cNvPr>
            <p:cNvSpPr/>
            <p:nvPr/>
          </p:nvSpPr>
          <p:spPr>
            <a:xfrm>
              <a:off x="813518" y="298322"/>
              <a:ext cx="70344" cy="84142"/>
            </a:xfrm>
            <a:custGeom>
              <a:avLst/>
              <a:gdLst>
                <a:gd name="connsiteX0" fmla="*/ 905883 w 1260405"/>
                <a:gd name="connsiteY0" fmla="*/ 478149 h 1507642"/>
                <a:gd name="connsiteX1" fmla="*/ 838371 w 1260405"/>
                <a:gd name="connsiteY1" fmla="*/ 365656 h 1507642"/>
                <a:gd name="connsiteX2" fmla="*/ 630181 w 1260405"/>
                <a:gd name="connsiteY2" fmla="*/ 320647 h 1507642"/>
                <a:gd name="connsiteX3" fmla="*/ 312270 w 1260405"/>
                <a:gd name="connsiteY3" fmla="*/ 410662 h 1507642"/>
                <a:gd name="connsiteX4" fmla="*/ 56270 w 1260405"/>
                <a:gd name="connsiteY4" fmla="*/ 675057 h 1507642"/>
                <a:gd name="connsiteX5" fmla="*/ 90008 w 1260405"/>
                <a:gd name="connsiteY5" fmla="*/ 286895 h 1507642"/>
                <a:gd name="connsiteX6" fmla="*/ 140667 w 1260405"/>
                <a:gd name="connsiteY6" fmla="*/ 174373 h 1507642"/>
                <a:gd name="connsiteX7" fmla="*/ 351674 w 1260405"/>
                <a:gd name="connsiteY7" fmla="*/ 49210 h 1507642"/>
                <a:gd name="connsiteX8" fmla="*/ 658307 w 1260405"/>
                <a:gd name="connsiteY8" fmla="*/ 0 h 1507642"/>
                <a:gd name="connsiteX9" fmla="*/ 1098615 w 1260405"/>
                <a:gd name="connsiteY9" fmla="*/ 153269 h 1507642"/>
                <a:gd name="connsiteX10" fmla="*/ 1260405 w 1260405"/>
                <a:gd name="connsiteY10" fmla="*/ 601910 h 1507642"/>
                <a:gd name="connsiteX11" fmla="*/ 1257545 w 1260405"/>
                <a:gd name="connsiteY11" fmla="*/ 849438 h 1507642"/>
                <a:gd name="connsiteX12" fmla="*/ 1254736 w 1260405"/>
                <a:gd name="connsiteY12" fmla="*/ 984459 h 1507642"/>
                <a:gd name="connsiteX13" fmla="*/ 1260402 w 1260405"/>
                <a:gd name="connsiteY13" fmla="*/ 1456997 h 1507642"/>
                <a:gd name="connsiteX14" fmla="*/ 911509 w 1260405"/>
                <a:gd name="connsiteY14" fmla="*/ 1456997 h 1507642"/>
                <a:gd name="connsiteX15" fmla="*/ 922775 w 1260405"/>
                <a:gd name="connsiteY15" fmla="*/ 1220737 h 1507642"/>
                <a:gd name="connsiteX16" fmla="*/ 780690 w 1260405"/>
                <a:gd name="connsiteY16" fmla="*/ 1420436 h 1507642"/>
                <a:gd name="connsiteX17" fmla="*/ 483917 w 1260405"/>
                <a:gd name="connsiteY17" fmla="*/ 1507642 h 1507642"/>
                <a:gd name="connsiteX18" fmla="*/ 136433 w 1260405"/>
                <a:gd name="connsiteY18" fmla="*/ 1388090 h 1507642"/>
                <a:gd name="connsiteX19" fmla="*/ 0 w 1260405"/>
                <a:gd name="connsiteY19" fmla="*/ 1074470 h 1507642"/>
                <a:gd name="connsiteX20" fmla="*/ 137858 w 1260405"/>
                <a:gd name="connsiteY20" fmla="*/ 742552 h 1507642"/>
                <a:gd name="connsiteX21" fmla="*/ 506410 w 1260405"/>
                <a:gd name="connsiteY21" fmla="*/ 624420 h 1507642"/>
                <a:gd name="connsiteX22" fmla="*/ 817284 w 1260405"/>
                <a:gd name="connsiteY22" fmla="*/ 596299 h 1507642"/>
                <a:gd name="connsiteX23" fmla="*/ 905883 w 1260405"/>
                <a:gd name="connsiteY23" fmla="*/ 478142 h 1507642"/>
                <a:gd name="connsiteX24" fmla="*/ 790546 w 1260405"/>
                <a:gd name="connsiteY24" fmla="*/ 864913 h 1507642"/>
                <a:gd name="connsiteX25" fmla="*/ 562655 w 1260405"/>
                <a:gd name="connsiteY25" fmla="*/ 896015 h 1507642"/>
                <a:gd name="connsiteX26" fmla="*/ 395253 w 1260405"/>
                <a:gd name="connsiteY26" fmla="*/ 936031 h 1507642"/>
                <a:gd name="connsiteX27" fmla="*/ 337587 w 1260405"/>
                <a:gd name="connsiteY27" fmla="*/ 1050085 h 1507642"/>
                <a:gd name="connsiteX28" fmla="*/ 392448 w 1260405"/>
                <a:gd name="connsiteY28" fmla="*/ 1161182 h 1507642"/>
                <a:gd name="connsiteX29" fmla="*/ 540147 w 1260405"/>
                <a:gd name="connsiteY29" fmla="*/ 1198216 h 1507642"/>
                <a:gd name="connsiteX30" fmla="*/ 828525 w 1260405"/>
                <a:gd name="connsiteY30" fmla="*/ 1085633 h 1507642"/>
                <a:gd name="connsiteX31" fmla="*/ 922775 w 1260405"/>
                <a:gd name="connsiteY31" fmla="*/ 753805 h 1507642"/>
                <a:gd name="connsiteX32" fmla="*/ 790546 w 1260405"/>
                <a:gd name="connsiteY32" fmla="*/ 864913 h 150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2">
                  <a:moveTo>
                    <a:pt x="905883" y="478149"/>
                  </a:moveTo>
                  <a:cubicBezTo>
                    <a:pt x="905883" y="433154"/>
                    <a:pt x="883389" y="395681"/>
                    <a:pt x="838371" y="365656"/>
                  </a:cubicBezTo>
                  <a:cubicBezTo>
                    <a:pt x="793356" y="335672"/>
                    <a:pt x="723951" y="320647"/>
                    <a:pt x="630181" y="320647"/>
                  </a:cubicBezTo>
                  <a:cubicBezTo>
                    <a:pt x="517640" y="320647"/>
                    <a:pt x="411652" y="350661"/>
                    <a:pt x="312270" y="410662"/>
                  </a:cubicBezTo>
                  <a:cubicBezTo>
                    <a:pt x="212824" y="470667"/>
                    <a:pt x="127515" y="558815"/>
                    <a:pt x="56270" y="675057"/>
                  </a:cubicBezTo>
                  <a:lnTo>
                    <a:pt x="90008" y="286895"/>
                  </a:lnTo>
                  <a:cubicBezTo>
                    <a:pt x="93741" y="241900"/>
                    <a:pt x="110622" y="204386"/>
                    <a:pt x="140667" y="174373"/>
                  </a:cubicBezTo>
                  <a:cubicBezTo>
                    <a:pt x="195030" y="123739"/>
                    <a:pt x="265391" y="82036"/>
                    <a:pt x="351674" y="49210"/>
                  </a:cubicBezTo>
                  <a:cubicBezTo>
                    <a:pt x="437910" y="16431"/>
                    <a:pt x="540147" y="0"/>
                    <a:pt x="658307" y="0"/>
                  </a:cubicBezTo>
                  <a:cubicBezTo>
                    <a:pt x="843990" y="0"/>
                    <a:pt x="990734" y="51088"/>
                    <a:pt x="1098615" y="153269"/>
                  </a:cubicBezTo>
                  <a:cubicBezTo>
                    <a:pt x="1206457" y="255515"/>
                    <a:pt x="1260405" y="405012"/>
                    <a:pt x="1260405" y="601910"/>
                  </a:cubicBezTo>
                  <a:lnTo>
                    <a:pt x="1257545" y="849438"/>
                  </a:lnTo>
                  <a:cubicBezTo>
                    <a:pt x="1255667" y="885083"/>
                    <a:pt x="1254736" y="930078"/>
                    <a:pt x="1254736" y="984459"/>
                  </a:cubicBezTo>
                  <a:cubicBezTo>
                    <a:pt x="1254736" y="1181356"/>
                    <a:pt x="1256590" y="1338869"/>
                    <a:pt x="1260402" y="1456997"/>
                  </a:cubicBezTo>
                  <a:lnTo>
                    <a:pt x="911509" y="1456997"/>
                  </a:lnTo>
                  <a:lnTo>
                    <a:pt x="922775" y="1220737"/>
                  </a:lnTo>
                  <a:cubicBezTo>
                    <a:pt x="905879" y="1295752"/>
                    <a:pt x="858505" y="1362324"/>
                    <a:pt x="780690" y="1420436"/>
                  </a:cubicBezTo>
                  <a:cubicBezTo>
                    <a:pt x="702864" y="1478537"/>
                    <a:pt x="603912" y="1507642"/>
                    <a:pt x="483917" y="1507642"/>
                  </a:cubicBezTo>
                  <a:cubicBezTo>
                    <a:pt x="343224" y="1507642"/>
                    <a:pt x="227394" y="1467793"/>
                    <a:pt x="136433" y="1388090"/>
                  </a:cubicBezTo>
                  <a:cubicBezTo>
                    <a:pt x="45444" y="1308397"/>
                    <a:pt x="0" y="1203870"/>
                    <a:pt x="0" y="1074470"/>
                  </a:cubicBezTo>
                  <a:cubicBezTo>
                    <a:pt x="0" y="931967"/>
                    <a:pt x="45920" y="821317"/>
                    <a:pt x="137858" y="742552"/>
                  </a:cubicBezTo>
                  <a:cubicBezTo>
                    <a:pt x="229706" y="663790"/>
                    <a:pt x="352590" y="624420"/>
                    <a:pt x="506410" y="624420"/>
                  </a:cubicBezTo>
                  <a:cubicBezTo>
                    <a:pt x="654542" y="624420"/>
                    <a:pt x="758179" y="615045"/>
                    <a:pt x="817284" y="596299"/>
                  </a:cubicBezTo>
                  <a:cubicBezTo>
                    <a:pt x="876350" y="577553"/>
                    <a:pt x="905883" y="538187"/>
                    <a:pt x="905883" y="478142"/>
                  </a:cubicBezTo>
                  <a:close/>
                  <a:moveTo>
                    <a:pt x="790546" y="864913"/>
                  </a:moveTo>
                  <a:cubicBezTo>
                    <a:pt x="734301" y="885642"/>
                    <a:pt x="658307" y="896015"/>
                    <a:pt x="562655" y="896015"/>
                  </a:cubicBezTo>
                  <a:cubicBezTo>
                    <a:pt x="489514" y="896015"/>
                    <a:pt x="433701" y="909349"/>
                    <a:pt x="395253" y="936031"/>
                  </a:cubicBezTo>
                  <a:cubicBezTo>
                    <a:pt x="356791" y="962688"/>
                    <a:pt x="337587" y="1000734"/>
                    <a:pt x="337587" y="1050085"/>
                  </a:cubicBezTo>
                  <a:cubicBezTo>
                    <a:pt x="337587" y="1099497"/>
                    <a:pt x="355904" y="1136531"/>
                    <a:pt x="392448" y="1161182"/>
                  </a:cubicBezTo>
                  <a:cubicBezTo>
                    <a:pt x="429031" y="1185906"/>
                    <a:pt x="478251" y="1198216"/>
                    <a:pt x="540147" y="1198216"/>
                  </a:cubicBezTo>
                  <a:cubicBezTo>
                    <a:pt x="669574" y="1196287"/>
                    <a:pt x="765662" y="1158734"/>
                    <a:pt x="828525" y="1085633"/>
                  </a:cubicBezTo>
                  <a:cubicBezTo>
                    <a:pt x="891352" y="1012597"/>
                    <a:pt x="922775" y="901947"/>
                    <a:pt x="922775" y="753805"/>
                  </a:cubicBezTo>
                  <a:cubicBezTo>
                    <a:pt x="890855" y="807129"/>
                    <a:pt x="846832" y="844177"/>
                    <a:pt x="790546" y="864913"/>
                  </a:cubicBezTo>
                  <a:close/>
                </a:path>
              </a:pathLst>
            </a:custGeom>
            <a:grpFill/>
            <a:ln w="361" cap="flat">
              <a:noFill/>
              <a:prstDash val="solid"/>
              <a:miter/>
            </a:ln>
          </p:spPr>
          <p:txBody>
            <a:bodyPr rtlCol="0" anchor="ctr"/>
            <a:lstStyle/>
            <a:p>
              <a:endParaRPr lang="fi-FI"/>
            </a:p>
          </p:txBody>
        </p:sp>
        <p:sp>
          <p:nvSpPr>
            <p:cNvPr id="25" name="Vapaamuotoinen: Muoto 24">
              <a:extLst>
                <a:ext uri="{FF2B5EF4-FFF2-40B4-BE49-F238E27FC236}">
                  <a16:creationId xmlns:a16="http://schemas.microsoft.com/office/drawing/2014/main" id="{395E1217-FF82-C54D-A4FB-3BBB9EF95CFC}"/>
                </a:ext>
                <a:ext uri="{C183D7F6-B498-43B3-948B-1728B52AA6E4}">
                  <adec:decorative xmlns:adec="http://schemas.microsoft.com/office/drawing/2017/decorative" val="1"/>
                </a:ext>
              </a:extLst>
            </p:cNvPr>
            <p:cNvSpPr/>
            <p:nvPr/>
          </p:nvSpPr>
          <p:spPr>
            <a:xfrm>
              <a:off x="900235" y="298322"/>
              <a:ext cx="73170" cy="81316"/>
            </a:xfrm>
            <a:custGeom>
              <a:avLst/>
              <a:gdLst>
                <a:gd name="connsiteX0" fmla="*/ 354494 w 1311046"/>
                <a:gd name="connsiteY0" fmla="*/ 1457001 h 1457000"/>
                <a:gd name="connsiteX1" fmla="*/ 343224 w 1311046"/>
                <a:gd name="connsiteY1" fmla="*/ 753812 h 1457000"/>
                <a:gd name="connsiteX2" fmla="*/ 343224 w 1311046"/>
                <a:gd name="connsiteY2" fmla="*/ 624427 h 1457000"/>
                <a:gd name="connsiteX3" fmla="*/ 451564 w 1311046"/>
                <a:gd name="connsiteY3" fmla="*/ 412061 h 1457000"/>
                <a:gd name="connsiteX4" fmla="*/ 669595 w 1311046"/>
                <a:gd name="connsiteY4" fmla="*/ 331889 h 1457000"/>
                <a:gd name="connsiteX5" fmla="*/ 889026 w 1311046"/>
                <a:gd name="connsiteY5" fmla="*/ 421905 h 1457000"/>
                <a:gd name="connsiteX6" fmla="*/ 967833 w 1311046"/>
                <a:gd name="connsiteY6" fmla="*/ 663797 h 1457000"/>
                <a:gd name="connsiteX7" fmla="*/ 967833 w 1311046"/>
                <a:gd name="connsiteY7" fmla="*/ 753812 h 1457000"/>
                <a:gd name="connsiteX8" fmla="*/ 956541 w 1311046"/>
                <a:gd name="connsiteY8" fmla="*/ 1457001 h 1457000"/>
                <a:gd name="connsiteX9" fmla="*/ 1311046 w 1311046"/>
                <a:gd name="connsiteY9" fmla="*/ 1457001 h 1457000"/>
                <a:gd name="connsiteX10" fmla="*/ 1299780 w 1311046"/>
                <a:gd name="connsiteY10" fmla="*/ 753812 h 1457000"/>
                <a:gd name="connsiteX11" fmla="*/ 1299780 w 1311046"/>
                <a:gd name="connsiteY11" fmla="*/ 556904 h 1457000"/>
                <a:gd name="connsiteX12" fmla="*/ 1164742 w 1311046"/>
                <a:gd name="connsiteY12" fmla="*/ 144825 h 1457000"/>
                <a:gd name="connsiteX13" fmla="*/ 810263 w 1311046"/>
                <a:gd name="connsiteY13" fmla="*/ 0 h 1457000"/>
                <a:gd name="connsiteX14" fmla="*/ 495172 w 1311046"/>
                <a:gd name="connsiteY14" fmla="*/ 94216 h 1457000"/>
                <a:gd name="connsiteX15" fmla="*/ 337612 w 1311046"/>
                <a:gd name="connsiteY15" fmla="*/ 354403 h 1457000"/>
                <a:gd name="connsiteX16" fmla="*/ 348879 w 1311046"/>
                <a:gd name="connsiteY16" fmla="*/ 50605 h 1457000"/>
                <a:gd name="connsiteX17" fmla="*/ 0 w 1311046"/>
                <a:gd name="connsiteY17" fmla="*/ 50605 h 1457000"/>
                <a:gd name="connsiteX18" fmla="*/ 11266 w 1311046"/>
                <a:gd name="connsiteY18" fmla="*/ 753808 h 1457000"/>
                <a:gd name="connsiteX19" fmla="*/ 0 w 1311046"/>
                <a:gd name="connsiteY19" fmla="*/ 1456997 h 1457000"/>
                <a:gd name="connsiteX20" fmla="*/ 354497 w 1311046"/>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6" h="1457000">
                  <a:moveTo>
                    <a:pt x="354494" y="1457001"/>
                  </a:moveTo>
                  <a:cubicBezTo>
                    <a:pt x="346971" y="1278889"/>
                    <a:pt x="343224" y="1044507"/>
                    <a:pt x="343224" y="753812"/>
                  </a:cubicBezTo>
                  <a:lnTo>
                    <a:pt x="343224" y="624427"/>
                  </a:lnTo>
                  <a:cubicBezTo>
                    <a:pt x="360120" y="536305"/>
                    <a:pt x="396216" y="465493"/>
                    <a:pt x="451564" y="412061"/>
                  </a:cubicBezTo>
                  <a:cubicBezTo>
                    <a:pt x="506868" y="358611"/>
                    <a:pt x="579576" y="331889"/>
                    <a:pt x="669595" y="331889"/>
                  </a:cubicBezTo>
                  <a:cubicBezTo>
                    <a:pt x="763361" y="331889"/>
                    <a:pt x="836503" y="361928"/>
                    <a:pt x="889026" y="421905"/>
                  </a:cubicBezTo>
                  <a:cubicBezTo>
                    <a:pt x="941514" y="481935"/>
                    <a:pt x="967833" y="562557"/>
                    <a:pt x="967833" y="663797"/>
                  </a:cubicBezTo>
                  <a:lnTo>
                    <a:pt x="967833" y="753812"/>
                  </a:lnTo>
                  <a:cubicBezTo>
                    <a:pt x="967833" y="1044507"/>
                    <a:pt x="964021" y="1278889"/>
                    <a:pt x="956541" y="1457001"/>
                  </a:cubicBezTo>
                  <a:lnTo>
                    <a:pt x="1311046" y="1457001"/>
                  </a:lnTo>
                  <a:cubicBezTo>
                    <a:pt x="1303513" y="1278889"/>
                    <a:pt x="1299780" y="1044507"/>
                    <a:pt x="1299780" y="753812"/>
                  </a:cubicBezTo>
                  <a:lnTo>
                    <a:pt x="1299780" y="556904"/>
                  </a:lnTo>
                  <a:cubicBezTo>
                    <a:pt x="1299780" y="378792"/>
                    <a:pt x="1254765" y="241431"/>
                    <a:pt x="1164742" y="144825"/>
                  </a:cubicBezTo>
                  <a:cubicBezTo>
                    <a:pt x="1074723" y="48272"/>
                    <a:pt x="956541" y="0"/>
                    <a:pt x="810263" y="0"/>
                  </a:cubicBezTo>
                  <a:cubicBezTo>
                    <a:pt x="678957" y="0"/>
                    <a:pt x="573925" y="31405"/>
                    <a:pt x="495172" y="94216"/>
                  </a:cubicBezTo>
                  <a:cubicBezTo>
                    <a:pt x="416390" y="157066"/>
                    <a:pt x="363853" y="243757"/>
                    <a:pt x="337612" y="354403"/>
                  </a:cubicBezTo>
                  <a:lnTo>
                    <a:pt x="348879" y="50605"/>
                  </a:lnTo>
                  <a:lnTo>
                    <a:pt x="0" y="50605"/>
                  </a:lnTo>
                  <a:cubicBezTo>
                    <a:pt x="7472" y="230636"/>
                    <a:pt x="11266" y="465068"/>
                    <a:pt x="11266" y="753808"/>
                  </a:cubicBezTo>
                  <a:cubicBezTo>
                    <a:pt x="11266" y="1044503"/>
                    <a:pt x="7472" y="1278885"/>
                    <a:pt x="0" y="1456997"/>
                  </a:cubicBezTo>
                  <a:lnTo>
                    <a:pt x="354497" y="1456997"/>
                  </a:lnTo>
                  <a:close/>
                </a:path>
              </a:pathLst>
            </a:custGeom>
            <a:grpFill/>
            <a:ln w="361" cap="flat">
              <a:noFill/>
              <a:prstDash val="solid"/>
              <a:miter/>
            </a:ln>
          </p:spPr>
          <p:txBody>
            <a:bodyPr rtlCol="0" anchor="ctr"/>
            <a:lstStyle/>
            <a:p>
              <a:endParaRPr lang="fi-FI"/>
            </a:p>
          </p:txBody>
        </p:sp>
        <p:sp>
          <p:nvSpPr>
            <p:cNvPr id="26" name="Vapaamuotoinen: Muoto 25">
              <a:extLst>
                <a:ext uri="{FF2B5EF4-FFF2-40B4-BE49-F238E27FC236}">
                  <a16:creationId xmlns:a16="http://schemas.microsoft.com/office/drawing/2014/main" id="{174F637A-2E3F-6FA4-0F2E-BD35CC51B3CB}"/>
                </a:ext>
                <a:ext uri="{C183D7F6-B498-43B3-948B-1728B52AA6E4}">
                  <adec:decorative xmlns:adec="http://schemas.microsoft.com/office/drawing/2017/decorative" val="1"/>
                </a:ext>
              </a:extLst>
            </p:cNvPr>
            <p:cNvSpPr/>
            <p:nvPr/>
          </p:nvSpPr>
          <p:spPr>
            <a:xfrm>
              <a:off x="987443" y="285750"/>
              <a:ext cx="54642" cy="96715"/>
            </a:xfrm>
            <a:custGeom>
              <a:avLst/>
              <a:gdLst>
                <a:gd name="connsiteX0" fmla="*/ 579576 w 979063"/>
                <a:gd name="connsiteY0" fmla="*/ 1732909 h 1732912"/>
                <a:gd name="connsiteX1" fmla="*/ 900311 w 979063"/>
                <a:gd name="connsiteY1" fmla="*/ 1654147 h 1732912"/>
                <a:gd name="connsiteX2" fmla="*/ 942505 w 979063"/>
                <a:gd name="connsiteY2" fmla="*/ 1610562 h 1732912"/>
                <a:gd name="connsiteX3" fmla="*/ 956556 w 979063"/>
                <a:gd name="connsiteY3" fmla="*/ 1547254 h 1732912"/>
                <a:gd name="connsiteX4" fmla="*/ 979063 w 979063"/>
                <a:gd name="connsiteY4" fmla="*/ 1147834 h 1732912"/>
                <a:gd name="connsiteX5" fmla="*/ 624595 w 979063"/>
                <a:gd name="connsiteY5" fmla="*/ 1400991 h 1732912"/>
                <a:gd name="connsiteX6" fmla="*/ 343238 w 979063"/>
                <a:gd name="connsiteY6" fmla="*/ 1085954 h 1732912"/>
                <a:gd name="connsiteX7" fmla="*/ 343238 w 979063"/>
                <a:gd name="connsiteY7" fmla="*/ 590923 h 1732912"/>
                <a:gd name="connsiteX8" fmla="*/ 905922 w 979063"/>
                <a:gd name="connsiteY8" fmla="*/ 590923 h 1732912"/>
                <a:gd name="connsiteX9" fmla="*/ 905922 w 979063"/>
                <a:gd name="connsiteY9" fmla="*/ 275872 h 1732912"/>
                <a:gd name="connsiteX10" fmla="*/ 343238 w 979063"/>
                <a:gd name="connsiteY10" fmla="*/ 275872 h 1732912"/>
                <a:gd name="connsiteX11" fmla="*/ 346073 w 979063"/>
                <a:gd name="connsiteY11" fmla="*/ 152115 h 1732912"/>
                <a:gd name="connsiteX12" fmla="*/ 346073 w 979063"/>
                <a:gd name="connsiteY12" fmla="*/ 0 h 1732912"/>
                <a:gd name="connsiteX13" fmla="*/ 2845 w 979063"/>
                <a:gd name="connsiteY13" fmla="*/ 0 h 1732912"/>
                <a:gd name="connsiteX14" fmla="*/ 0 w 979063"/>
                <a:gd name="connsiteY14" fmla="*/ 1085958 h 1732912"/>
                <a:gd name="connsiteX15" fmla="*/ 157556 w 979063"/>
                <a:gd name="connsiteY15" fmla="*/ 1568351 h 1732912"/>
                <a:gd name="connsiteX16" fmla="*/ 579576 w 979063"/>
                <a:gd name="connsiteY16" fmla="*/ 1732913 h 173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9063" h="1732912">
                  <a:moveTo>
                    <a:pt x="579576" y="1732909"/>
                  </a:moveTo>
                  <a:cubicBezTo>
                    <a:pt x="714639" y="1732909"/>
                    <a:pt x="821529" y="1706609"/>
                    <a:pt x="900311" y="1654147"/>
                  </a:cubicBezTo>
                  <a:cubicBezTo>
                    <a:pt x="920925" y="1639177"/>
                    <a:pt x="934975" y="1624606"/>
                    <a:pt x="942505" y="1610562"/>
                  </a:cubicBezTo>
                  <a:cubicBezTo>
                    <a:pt x="949974" y="1596475"/>
                    <a:pt x="954677" y="1575385"/>
                    <a:pt x="956556" y="1547254"/>
                  </a:cubicBezTo>
                  <a:lnTo>
                    <a:pt x="979063" y="1147834"/>
                  </a:lnTo>
                  <a:cubicBezTo>
                    <a:pt x="904043" y="1316600"/>
                    <a:pt x="785887" y="1400991"/>
                    <a:pt x="624595" y="1400991"/>
                  </a:cubicBezTo>
                  <a:cubicBezTo>
                    <a:pt x="437008" y="1400991"/>
                    <a:pt x="343238" y="1295994"/>
                    <a:pt x="343238" y="1085954"/>
                  </a:cubicBezTo>
                  <a:lnTo>
                    <a:pt x="343238" y="590923"/>
                  </a:lnTo>
                  <a:lnTo>
                    <a:pt x="905922" y="590923"/>
                  </a:lnTo>
                  <a:lnTo>
                    <a:pt x="905922" y="275872"/>
                  </a:lnTo>
                  <a:lnTo>
                    <a:pt x="343238" y="275872"/>
                  </a:lnTo>
                  <a:cubicBezTo>
                    <a:pt x="343238" y="219613"/>
                    <a:pt x="346073" y="178451"/>
                    <a:pt x="346073" y="152115"/>
                  </a:cubicBezTo>
                  <a:lnTo>
                    <a:pt x="346073" y="0"/>
                  </a:lnTo>
                  <a:lnTo>
                    <a:pt x="2845" y="0"/>
                  </a:lnTo>
                  <a:cubicBezTo>
                    <a:pt x="2845" y="46910"/>
                    <a:pt x="0" y="973465"/>
                    <a:pt x="0" y="1085958"/>
                  </a:cubicBezTo>
                  <a:cubicBezTo>
                    <a:pt x="0" y="1297901"/>
                    <a:pt x="52513" y="1458667"/>
                    <a:pt x="157556" y="1568351"/>
                  </a:cubicBezTo>
                  <a:cubicBezTo>
                    <a:pt x="262603" y="1678049"/>
                    <a:pt x="403256" y="1732913"/>
                    <a:pt x="579576" y="1732913"/>
                  </a:cubicBezTo>
                  <a:close/>
                </a:path>
              </a:pathLst>
            </a:custGeom>
            <a:grpFill/>
            <a:ln w="361" cap="flat">
              <a:noFill/>
              <a:prstDash val="solid"/>
              <a:miter/>
            </a:ln>
          </p:spPr>
          <p:txBody>
            <a:bodyPr rtlCol="0" anchor="ctr"/>
            <a:lstStyle/>
            <a:p>
              <a:endParaRPr lang="fi-FI"/>
            </a:p>
          </p:txBody>
        </p:sp>
        <p:sp>
          <p:nvSpPr>
            <p:cNvPr id="27" name="Vapaamuotoinen: Muoto 26">
              <a:extLst>
                <a:ext uri="{FF2B5EF4-FFF2-40B4-BE49-F238E27FC236}">
                  <a16:creationId xmlns:a16="http://schemas.microsoft.com/office/drawing/2014/main" id="{17449966-2602-5B4E-3902-F6E0FBE7DDA0}"/>
                </a:ext>
                <a:ext uri="{C183D7F6-B498-43B3-948B-1728B52AA6E4}">
                  <adec:decorative xmlns:adec="http://schemas.microsoft.com/office/drawing/2017/decorative" val="1"/>
                </a:ext>
              </a:extLst>
            </p:cNvPr>
            <p:cNvSpPr/>
            <p:nvPr/>
          </p:nvSpPr>
          <p:spPr>
            <a:xfrm>
              <a:off x="1222635" y="298322"/>
              <a:ext cx="73169" cy="81316"/>
            </a:xfrm>
            <a:custGeom>
              <a:avLst/>
              <a:gdLst>
                <a:gd name="connsiteX0" fmla="*/ 956527 w 1311020"/>
                <a:gd name="connsiteY0" fmla="*/ 1457001 h 1457000"/>
                <a:gd name="connsiteX1" fmla="*/ 1311021 w 1311020"/>
                <a:gd name="connsiteY1" fmla="*/ 1457001 h 1457000"/>
                <a:gd name="connsiteX2" fmla="*/ 1299765 w 1311020"/>
                <a:gd name="connsiteY2" fmla="*/ 753812 h 1457000"/>
                <a:gd name="connsiteX3" fmla="*/ 1299765 w 1311020"/>
                <a:gd name="connsiteY3" fmla="*/ 556904 h 1457000"/>
                <a:gd name="connsiteX4" fmla="*/ 1164717 w 1311020"/>
                <a:gd name="connsiteY4" fmla="*/ 144825 h 1457000"/>
                <a:gd name="connsiteX5" fmla="*/ 810248 w 1311020"/>
                <a:gd name="connsiteY5" fmla="*/ 0 h 1457000"/>
                <a:gd name="connsiteX6" fmla="*/ 495143 w 1311020"/>
                <a:gd name="connsiteY6" fmla="*/ 94216 h 1457000"/>
                <a:gd name="connsiteX7" fmla="*/ 337587 w 1311020"/>
                <a:gd name="connsiteY7" fmla="*/ 354403 h 1457000"/>
                <a:gd name="connsiteX8" fmla="*/ 348853 w 1311020"/>
                <a:gd name="connsiteY8" fmla="*/ 50605 h 1457000"/>
                <a:gd name="connsiteX9" fmla="*/ 0 w 1311020"/>
                <a:gd name="connsiteY9" fmla="*/ 50605 h 1457000"/>
                <a:gd name="connsiteX10" fmla="*/ 11241 w 1311020"/>
                <a:gd name="connsiteY10" fmla="*/ 753808 h 1457000"/>
                <a:gd name="connsiteX11" fmla="*/ 0 w 1311020"/>
                <a:gd name="connsiteY11" fmla="*/ 1456997 h 1457000"/>
                <a:gd name="connsiteX12" fmla="*/ 354483 w 1311020"/>
                <a:gd name="connsiteY12" fmla="*/ 1456997 h 1457000"/>
                <a:gd name="connsiteX13" fmla="*/ 343217 w 1311020"/>
                <a:gd name="connsiteY13" fmla="*/ 753808 h 1457000"/>
                <a:gd name="connsiteX14" fmla="*/ 343217 w 1311020"/>
                <a:gd name="connsiteY14" fmla="*/ 624423 h 1457000"/>
                <a:gd name="connsiteX15" fmla="*/ 451538 w 1311020"/>
                <a:gd name="connsiteY15" fmla="*/ 412058 h 1457000"/>
                <a:gd name="connsiteX16" fmla="*/ 669585 w 1311020"/>
                <a:gd name="connsiteY16" fmla="*/ 331886 h 1457000"/>
                <a:gd name="connsiteX17" fmla="*/ 889005 w 1311020"/>
                <a:gd name="connsiteY17" fmla="*/ 421901 h 1457000"/>
                <a:gd name="connsiteX18" fmla="*/ 967797 w 1311020"/>
                <a:gd name="connsiteY18" fmla="*/ 663793 h 1457000"/>
                <a:gd name="connsiteX19" fmla="*/ 967797 w 1311020"/>
                <a:gd name="connsiteY19" fmla="*/ 753808 h 1457000"/>
                <a:gd name="connsiteX20" fmla="*/ 956530 w 1311020"/>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20" h="1457000">
                  <a:moveTo>
                    <a:pt x="956527" y="1457001"/>
                  </a:moveTo>
                  <a:lnTo>
                    <a:pt x="1311021" y="1457001"/>
                  </a:lnTo>
                  <a:cubicBezTo>
                    <a:pt x="1303502" y="1278889"/>
                    <a:pt x="1299765" y="1044507"/>
                    <a:pt x="1299765" y="753812"/>
                  </a:cubicBezTo>
                  <a:lnTo>
                    <a:pt x="1299765" y="556904"/>
                  </a:lnTo>
                  <a:cubicBezTo>
                    <a:pt x="1299765" y="378792"/>
                    <a:pt x="1254750" y="241431"/>
                    <a:pt x="1164717" y="144825"/>
                  </a:cubicBezTo>
                  <a:cubicBezTo>
                    <a:pt x="1074683" y="48272"/>
                    <a:pt x="956527" y="0"/>
                    <a:pt x="810248" y="0"/>
                  </a:cubicBezTo>
                  <a:cubicBezTo>
                    <a:pt x="678932" y="0"/>
                    <a:pt x="573896" y="31405"/>
                    <a:pt x="495143" y="94216"/>
                  </a:cubicBezTo>
                  <a:cubicBezTo>
                    <a:pt x="416379" y="157066"/>
                    <a:pt x="363827" y="243757"/>
                    <a:pt x="337587" y="354403"/>
                  </a:cubicBezTo>
                  <a:lnTo>
                    <a:pt x="348853" y="50605"/>
                  </a:lnTo>
                  <a:lnTo>
                    <a:pt x="0" y="50605"/>
                  </a:lnTo>
                  <a:cubicBezTo>
                    <a:pt x="7458" y="230636"/>
                    <a:pt x="11241" y="465068"/>
                    <a:pt x="11241" y="753808"/>
                  </a:cubicBezTo>
                  <a:cubicBezTo>
                    <a:pt x="11241" y="1044503"/>
                    <a:pt x="7458" y="1278885"/>
                    <a:pt x="0" y="1456997"/>
                  </a:cubicBezTo>
                  <a:lnTo>
                    <a:pt x="354483" y="1456997"/>
                  </a:lnTo>
                  <a:cubicBezTo>
                    <a:pt x="346949" y="1278885"/>
                    <a:pt x="343217" y="1044503"/>
                    <a:pt x="343217" y="753808"/>
                  </a:cubicBezTo>
                  <a:lnTo>
                    <a:pt x="343217" y="624423"/>
                  </a:lnTo>
                  <a:cubicBezTo>
                    <a:pt x="360098" y="536301"/>
                    <a:pt x="396195" y="465490"/>
                    <a:pt x="451538" y="412058"/>
                  </a:cubicBezTo>
                  <a:cubicBezTo>
                    <a:pt x="506842" y="358607"/>
                    <a:pt x="579565" y="331886"/>
                    <a:pt x="669585" y="331886"/>
                  </a:cubicBezTo>
                  <a:cubicBezTo>
                    <a:pt x="763351" y="331886"/>
                    <a:pt x="836492" y="361925"/>
                    <a:pt x="889005" y="421901"/>
                  </a:cubicBezTo>
                  <a:cubicBezTo>
                    <a:pt x="941517" y="481931"/>
                    <a:pt x="967797" y="562554"/>
                    <a:pt x="967797" y="663793"/>
                  </a:cubicBezTo>
                  <a:lnTo>
                    <a:pt x="967797" y="753808"/>
                  </a:lnTo>
                  <a:cubicBezTo>
                    <a:pt x="967797" y="1044503"/>
                    <a:pt x="964013" y="1278885"/>
                    <a:pt x="956530" y="1456997"/>
                  </a:cubicBezTo>
                  <a:close/>
                </a:path>
              </a:pathLst>
            </a:custGeom>
            <a:grpFill/>
            <a:ln w="361" cap="flat">
              <a:noFill/>
              <a:prstDash val="solid"/>
              <a:miter/>
            </a:ln>
          </p:spPr>
          <p:txBody>
            <a:bodyPr rtlCol="0" anchor="ctr"/>
            <a:lstStyle/>
            <a:p>
              <a:endParaRPr lang="fi-FI"/>
            </a:p>
          </p:txBody>
        </p:sp>
        <p:sp>
          <p:nvSpPr>
            <p:cNvPr id="28" name="Vapaamuotoinen: Muoto 27">
              <a:extLst>
                <a:ext uri="{FF2B5EF4-FFF2-40B4-BE49-F238E27FC236}">
                  <a16:creationId xmlns:a16="http://schemas.microsoft.com/office/drawing/2014/main" id="{F6742146-4887-910F-B904-715EBC3A9663}"/>
                </a:ext>
                <a:ext uri="{C183D7F6-B498-43B3-948B-1728B52AA6E4}">
                  <adec:decorative xmlns:adec="http://schemas.microsoft.com/office/drawing/2017/decorative" val="1"/>
                </a:ext>
              </a:extLst>
            </p:cNvPr>
            <p:cNvSpPr/>
            <p:nvPr/>
          </p:nvSpPr>
          <p:spPr>
            <a:xfrm>
              <a:off x="728885" y="408156"/>
              <a:ext cx="79764" cy="84141"/>
            </a:xfrm>
            <a:custGeom>
              <a:avLst/>
              <a:gdLst>
                <a:gd name="connsiteX0" fmla="*/ 1354673 w 1429184"/>
                <a:gd name="connsiteY0" fmla="*/ 379697 h 1507609"/>
                <a:gd name="connsiteX1" fmla="*/ 1429185 w 1429184"/>
                <a:gd name="connsiteY1" fmla="*/ 736974 h 1507609"/>
                <a:gd name="connsiteX2" fmla="*/ 1429185 w 1429184"/>
                <a:gd name="connsiteY2" fmla="*/ 849441 h 1507609"/>
                <a:gd name="connsiteX3" fmla="*/ 362933 w 1429184"/>
                <a:gd name="connsiteY3" fmla="*/ 849441 h 1507609"/>
                <a:gd name="connsiteX4" fmla="*/ 521888 w 1429184"/>
                <a:gd name="connsiteY4" fmla="*/ 1102634 h 1507609"/>
                <a:gd name="connsiteX5" fmla="*/ 815903 w 1429184"/>
                <a:gd name="connsiteY5" fmla="*/ 1181345 h 1507609"/>
                <a:gd name="connsiteX6" fmla="*/ 1156285 w 1429184"/>
                <a:gd name="connsiteY6" fmla="*/ 1116642 h 1507609"/>
                <a:gd name="connsiteX7" fmla="*/ 1342004 w 1429184"/>
                <a:gd name="connsiteY7" fmla="*/ 956309 h 1507609"/>
                <a:gd name="connsiteX8" fmla="*/ 1305410 w 1429184"/>
                <a:gd name="connsiteY8" fmla="*/ 1276974 h 1507609"/>
                <a:gd name="connsiteX9" fmla="*/ 1249150 w 1429184"/>
                <a:gd name="connsiteY9" fmla="*/ 1386673 h 1507609"/>
                <a:gd name="connsiteX10" fmla="*/ 1077518 w 1429184"/>
                <a:gd name="connsiteY10" fmla="*/ 1472473 h 1507609"/>
                <a:gd name="connsiteX11" fmla="*/ 793381 w 1429184"/>
                <a:gd name="connsiteY11" fmla="*/ 1507610 h 1507609"/>
                <a:gd name="connsiteX12" fmla="*/ 364325 w 1429184"/>
                <a:gd name="connsiteY12" fmla="*/ 1406381 h 1507609"/>
                <a:gd name="connsiteX13" fmla="*/ 92843 w 1429184"/>
                <a:gd name="connsiteY13" fmla="*/ 1133556 h 1507609"/>
                <a:gd name="connsiteX14" fmla="*/ 0 w 1429184"/>
                <a:gd name="connsiteY14" fmla="*/ 753812 h 1507609"/>
                <a:gd name="connsiteX15" fmla="*/ 95649 w 1429184"/>
                <a:gd name="connsiteY15" fmla="*/ 357216 h 1507609"/>
                <a:gd name="connsiteX16" fmla="*/ 360124 w 1429184"/>
                <a:gd name="connsiteY16" fmla="*/ 92810 h 1507609"/>
                <a:gd name="connsiteX17" fmla="*/ 742726 w 1429184"/>
                <a:gd name="connsiteY17" fmla="*/ 0 h 1507609"/>
                <a:gd name="connsiteX18" fmla="*/ 1126767 w 1429184"/>
                <a:gd name="connsiteY18" fmla="*/ 105458 h 1507609"/>
                <a:gd name="connsiteX19" fmla="*/ 1354673 w 1429184"/>
                <a:gd name="connsiteY19" fmla="*/ 379693 h 1507609"/>
                <a:gd name="connsiteX20" fmla="*/ 1069101 w 1429184"/>
                <a:gd name="connsiteY20" fmla="*/ 579421 h 1507609"/>
                <a:gd name="connsiteX21" fmla="*/ 963596 w 1429184"/>
                <a:gd name="connsiteY21" fmla="*/ 388152 h 1507609"/>
                <a:gd name="connsiteX22" fmla="*/ 742729 w 1429184"/>
                <a:gd name="connsiteY22" fmla="*/ 314990 h 1507609"/>
                <a:gd name="connsiteX23" fmla="*/ 495190 w 1429184"/>
                <a:gd name="connsiteY23" fmla="*/ 386778 h 1507609"/>
                <a:gd name="connsiteX24" fmla="*/ 365753 w 1429184"/>
                <a:gd name="connsiteY24" fmla="*/ 579418 h 1507609"/>
                <a:gd name="connsiteX25" fmla="*/ 1069101 w 1429184"/>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4" h="1507609">
                  <a:moveTo>
                    <a:pt x="1354673" y="379697"/>
                  </a:moveTo>
                  <a:cubicBezTo>
                    <a:pt x="1404311" y="492240"/>
                    <a:pt x="1429185" y="611324"/>
                    <a:pt x="1429185" y="736974"/>
                  </a:cubicBezTo>
                  <a:lnTo>
                    <a:pt x="1429185" y="849441"/>
                  </a:lnTo>
                  <a:lnTo>
                    <a:pt x="362933" y="849441"/>
                  </a:lnTo>
                  <a:cubicBezTo>
                    <a:pt x="387269" y="965753"/>
                    <a:pt x="440315" y="1050157"/>
                    <a:pt x="521888" y="1102634"/>
                  </a:cubicBezTo>
                  <a:cubicBezTo>
                    <a:pt x="603472" y="1155121"/>
                    <a:pt x="701443" y="1181345"/>
                    <a:pt x="815903" y="1181345"/>
                  </a:cubicBezTo>
                  <a:cubicBezTo>
                    <a:pt x="956556" y="1181345"/>
                    <a:pt x="1070024" y="1159809"/>
                    <a:pt x="1156285" y="1116642"/>
                  </a:cubicBezTo>
                  <a:cubicBezTo>
                    <a:pt x="1242547" y="1073565"/>
                    <a:pt x="1304454" y="1020100"/>
                    <a:pt x="1342004" y="956309"/>
                  </a:cubicBezTo>
                  <a:lnTo>
                    <a:pt x="1305410" y="1276974"/>
                  </a:lnTo>
                  <a:cubicBezTo>
                    <a:pt x="1297876" y="1329516"/>
                    <a:pt x="1279105" y="1366048"/>
                    <a:pt x="1249150" y="1386673"/>
                  </a:cubicBezTo>
                  <a:cubicBezTo>
                    <a:pt x="1202242" y="1420443"/>
                    <a:pt x="1145044" y="1449065"/>
                    <a:pt x="1077518" y="1472473"/>
                  </a:cubicBezTo>
                  <a:cubicBezTo>
                    <a:pt x="1010006" y="1495931"/>
                    <a:pt x="915284" y="1507610"/>
                    <a:pt x="793381" y="1507610"/>
                  </a:cubicBezTo>
                  <a:cubicBezTo>
                    <a:pt x="626438" y="1507610"/>
                    <a:pt x="483412" y="1473904"/>
                    <a:pt x="364325" y="1406381"/>
                  </a:cubicBezTo>
                  <a:cubicBezTo>
                    <a:pt x="245217" y="1338883"/>
                    <a:pt x="154750" y="1247953"/>
                    <a:pt x="92843" y="1133556"/>
                  </a:cubicBezTo>
                  <a:cubicBezTo>
                    <a:pt x="30943" y="1019170"/>
                    <a:pt x="0" y="892605"/>
                    <a:pt x="0" y="753812"/>
                  </a:cubicBezTo>
                  <a:cubicBezTo>
                    <a:pt x="0" y="603795"/>
                    <a:pt x="31870" y="471616"/>
                    <a:pt x="95649" y="357216"/>
                  </a:cubicBezTo>
                  <a:cubicBezTo>
                    <a:pt x="159417" y="242844"/>
                    <a:pt x="247582" y="154672"/>
                    <a:pt x="360124" y="92810"/>
                  </a:cubicBezTo>
                  <a:cubicBezTo>
                    <a:pt x="472665" y="30911"/>
                    <a:pt x="600183" y="0"/>
                    <a:pt x="742726" y="0"/>
                  </a:cubicBezTo>
                  <a:cubicBezTo>
                    <a:pt x="896513" y="0"/>
                    <a:pt x="1024515" y="35137"/>
                    <a:pt x="1126767" y="105458"/>
                  </a:cubicBezTo>
                  <a:cubicBezTo>
                    <a:pt x="1228972" y="175801"/>
                    <a:pt x="1304930" y="267226"/>
                    <a:pt x="1354673" y="379693"/>
                  </a:cubicBezTo>
                  <a:close/>
                  <a:moveTo>
                    <a:pt x="1069101" y="579421"/>
                  </a:moveTo>
                  <a:cubicBezTo>
                    <a:pt x="1057834" y="500634"/>
                    <a:pt x="1022665" y="436929"/>
                    <a:pt x="963596" y="388152"/>
                  </a:cubicBezTo>
                  <a:cubicBezTo>
                    <a:pt x="904505" y="339386"/>
                    <a:pt x="830873" y="314990"/>
                    <a:pt x="742729" y="314990"/>
                  </a:cubicBezTo>
                  <a:cubicBezTo>
                    <a:pt x="641455" y="314990"/>
                    <a:pt x="558904" y="338913"/>
                    <a:pt x="495190" y="386778"/>
                  </a:cubicBezTo>
                  <a:cubicBezTo>
                    <a:pt x="431386" y="434543"/>
                    <a:pt x="388275" y="498788"/>
                    <a:pt x="365753" y="579418"/>
                  </a:cubicBezTo>
                  <a:lnTo>
                    <a:pt x="1069101" y="579418"/>
                  </a:lnTo>
                  <a:close/>
                </a:path>
              </a:pathLst>
            </a:custGeom>
            <a:grpFill/>
            <a:ln w="361" cap="flat">
              <a:noFill/>
              <a:prstDash val="solid"/>
              <a:miter/>
            </a:ln>
          </p:spPr>
          <p:txBody>
            <a:bodyPr rtlCol="0" anchor="ctr"/>
            <a:lstStyle/>
            <a:p>
              <a:endParaRPr lang="fi-FI"/>
            </a:p>
          </p:txBody>
        </p:sp>
        <p:sp>
          <p:nvSpPr>
            <p:cNvPr id="29" name="Vapaamuotoinen: Muoto 28">
              <a:extLst>
                <a:ext uri="{FF2B5EF4-FFF2-40B4-BE49-F238E27FC236}">
                  <a16:creationId xmlns:a16="http://schemas.microsoft.com/office/drawing/2014/main" id="{E84F4B91-EC8B-A277-55C9-D032FD687102}"/>
                </a:ext>
                <a:ext uri="{C183D7F6-B498-43B3-948B-1728B52AA6E4}">
                  <adec:decorative xmlns:adec="http://schemas.microsoft.com/office/drawing/2017/decorative" val="1"/>
                </a:ext>
              </a:extLst>
            </p:cNvPr>
            <p:cNvSpPr/>
            <p:nvPr/>
          </p:nvSpPr>
          <p:spPr>
            <a:xfrm>
              <a:off x="819953" y="408156"/>
              <a:ext cx="73171" cy="81315"/>
            </a:xfrm>
            <a:custGeom>
              <a:avLst/>
              <a:gdLst>
                <a:gd name="connsiteX0" fmla="*/ 1299776 w 1311049"/>
                <a:gd name="connsiteY0" fmla="*/ 556944 h 1456986"/>
                <a:gd name="connsiteX1" fmla="*/ 1164728 w 1311049"/>
                <a:gd name="connsiteY1" fmla="*/ 144828 h 1456986"/>
                <a:gd name="connsiteX2" fmla="*/ 810259 w 1311049"/>
                <a:gd name="connsiteY2" fmla="*/ 0 h 1456986"/>
                <a:gd name="connsiteX3" fmla="*/ 495168 w 1311049"/>
                <a:gd name="connsiteY3" fmla="*/ 94205 h 1456986"/>
                <a:gd name="connsiteX4" fmla="*/ 337609 w 1311049"/>
                <a:gd name="connsiteY4" fmla="*/ 354393 h 1456986"/>
                <a:gd name="connsiteX5" fmla="*/ 348864 w 1311049"/>
                <a:gd name="connsiteY5" fmla="*/ 50620 h 1456986"/>
                <a:gd name="connsiteX6" fmla="*/ 0 w 1311049"/>
                <a:gd name="connsiteY6" fmla="*/ 50620 h 1456986"/>
                <a:gd name="connsiteX7" fmla="*/ 11266 w 1311049"/>
                <a:gd name="connsiteY7" fmla="*/ 753809 h 1456986"/>
                <a:gd name="connsiteX8" fmla="*/ 0 w 1311049"/>
                <a:gd name="connsiteY8" fmla="*/ 1456986 h 1456986"/>
                <a:gd name="connsiteX9" fmla="*/ 354494 w 1311049"/>
                <a:gd name="connsiteY9" fmla="*/ 1456986 h 1456986"/>
                <a:gd name="connsiteX10" fmla="*/ 343238 w 1311049"/>
                <a:gd name="connsiteY10" fmla="*/ 753809 h 1456986"/>
                <a:gd name="connsiteX11" fmla="*/ 343238 w 1311049"/>
                <a:gd name="connsiteY11" fmla="*/ 624413 h 1456986"/>
                <a:gd name="connsiteX12" fmla="*/ 451564 w 1311049"/>
                <a:gd name="connsiteY12" fmla="*/ 412086 h 1456986"/>
                <a:gd name="connsiteX13" fmla="*/ 669595 w 1311049"/>
                <a:gd name="connsiteY13" fmla="*/ 331904 h 1456986"/>
                <a:gd name="connsiteX14" fmla="*/ 889030 w 1311049"/>
                <a:gd name="connsiteY14" fmla="*/ 421916 h 1456986"/>
                <a:gd name="connsiteX15" fmla="*/ 967808 w 1311049"/>
                <a:gd name="connsiteY15" fmla="*/ 663808 h 1456986"/>
                <a:gd name="connsiteX16" fmla="*/ 967808 w 1311049"/>
                <a:gd name="connsiteY16" fmla="*/ 753809 h 1456986"/>
                <a:gd name="connsiteX17" fmla="*/ 956542 w 1311049"/>
                <a:gd name="connsiteY17" fmla="*/ 1456986 h 1456986"/>
                <a:gd name="connsiteX18" fmla="*/ 1311050 w 1311049"/>
                <a:gd name="connsiteY18" fmla="*/ 1456986 h 1456986"/>
                <a:gd name="connsiteX19" fmla="*/ 1299780 w 1311049"/>
                <a:gd name="connsiteY19" fmla="*/ 753809 h 1456986"/>
                <a:gd name="connsiteX20" fmla="*/ 1299780 w 1311049"/>
                <a:gd name="connsiteY20" fmla="*/ 556940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9" h="1456986">
                  <a:moveTo>
                    <a:pt x="1299776" y="556944"/>
                  </a:moveTo>
                  <a:cubicBezTo>
                    <a:pt x="1299776" y="378781"/>
                    <a:pt x="1254761" y="241435"/>
                    <a:pt x="1164728" y="144828"/>
                  </a:cubicBezTo>
                  <a:cubicBezTo>
                    <a:pt x="1074719" y="48273"/>
                    <a:pt x="956538" y="0"/>
                    <a:pt x="810259" y="0"/>
                  </a:cubicBezTo>
                  <a:cubicBezTo>
                    <a:pt x="678954" y="0"/>
                    <a:pt x="573921" y="31405"/>
                    <a:pt x="495168" y="94205"/>
                  </a:cubicBezTo>
                  <a:cubicBezTo>
                    <a:pt x="416390" y="157055"/>
                    <a:pt x="363863" y="243757"/>
                    <a:pt x="337609" y="354393"/>
                  </a:cubicBezTo>
                  <a:lnTo>
                    <a:pt x="348864" y="50620"/>
                  </a:lnTo>
                  <a:lnTo>
                    <a:pt x="0" y="50620"/>
                  </a:lnTo>
                  <a:cubicBezTo>
                    <a:pt x="7469" y="230610"/>
                    <a:pt x="11266" y="465082"/>
                    <a:pt x="11266" y="753809"/>
                  </a:cubicBezTo>
                  <a:cubicBezTo>
                    <a:pt x="11266" y="1044478"/>
                    <a:pt x="7469" y="1278889"/>
                    <a:pt x="0" y="1456986"/>
                  </a:cubicBezTo>
                  <a:lnTo>
                    <a:pt x="354494" y="1456986"/>
                  </a:lnTo>
                  <a:cubicBezTo>
                    <a:pt x="346971" y="1278889"/>
                    <a:pt x="343238" y="1044478"/>
                    <a:pt x="343238" y="753809"/>
                  </a:cubicBezTo>
                  <a:lnTo>
                    <a:pt x="343238" y="624413"/>
                  </a:lnTo>
                  <a:cubicBezTo>
                    <a:pt x="360123" y="536316"/>
                    <a:pt x="396206" y="465490"/>
                    <a:pt x="451564" y="412086"/>
                  </a:cubicBezTo>
                  <a:cubicBezTo>
                    <a:pt x="506853" y="358622"/>
                    <a:pt x="579562" y="331904"/>
                    <a:pt x="669595" y="331904"/>
                  </a:cubicBezTo>
                  <a:cubicBezTo>
                    <a:pt x="763362" y="331904"/>
                    <a:pt x="836517" y="361925"/>
                    <a:pt x="889030" y="421916"/>
                  </a:cubicBezTo>
                  <a:cubicBezTo>
                    <a:pt x="941517" y="481935"/>
                    <a:pt x="967808" y="562554"/>
                    <a:pt x="967808" y="663808"/>
                  </a:cubicBezTo>
                  <a:lnTo>
                    <a:pt x="967808" y="753809"/>
                  </a:lnTo>
                  <a:cubicBezTo>
                    <a:pt x="967808" y="1044478"/>
                    <a:pt x="964036" y="1278889"/>
                    <a:pt x="956542" y="1456986"/>
                  </a:cubicBezTo>
                  <a:lnTo>
                    <a:pt x="1311050" y="1456986"/>
                  </a:lnTo>
                  <a:cubicBezTo>
                    <a:pt x="1303516" y="1278889"/>
                    <a:pt x="1299780" y="1044478"/>
                    <a:pt x="1299780" y="753809"/>
                  </a:cubicBezTo>
                  <a:lnTo>
                    <a:pt x="1299780" y="556940"/>
                  </a:lnTo>
                  <a:close/>
                </a:path>
              </a:pathLst>
            </a:custGeom>
            <a:grpFill/>
            <a:ln w="361" cap="flat">
              <a:noFill/>
              <a:prstDash val="solid"/>
              <a:miter/>
            </a:ln>
          </p:spPr>
          <p:txBody>
            <a:bodyPr rtlCol="0" anchor="ctr"/>
            <a:lstStyle/>
            <a:p>
              <a:endParaRPr lang="fi-FI"/>
            </a:p>
          </p:txBody>
        </p:sp>
        <p:sp>
          <p:nvSpPr>
            <p:cNvPr id="30" name="Vapaamuotoinen: Muoto 29">
              <a:extLst>
                <a:ext uri="{FF2B5EF4-FFF2-40B4-BE49-F238E27FC236}">
                  <a16:creationId xmlns:a16="http://schemas.microsoft.com/office/drawing/2014/main" id="{D7AB2D5D-4ABB-E393-8EB3-2D22876C652D}"/>
                </a:ext>
                <a:ext uri="{C183D7F6-B498-43B3-948B-1728B52AA6E4}">
                  <adec:decorative xmlns:adec="http://schemas.microsoft.com/office/drawing/2017/decorative" val="1"/>
                </a:ext>
              </a:extLst>
            </p:cNvPr>
            <p:cNvSpPr/>
            <p:nvPr/>
          </p:nvSpPr>
          <p:spPr>
            <a:xfrm>
              <a:off x="904899" y="408156"/>
              <a:ext cx="79764" cy="84141"/>
            </a:xfrm>
            <a:custGeom>
              <a:avLst/>
              <a:gdLst>
                <a:gd name="connsiteX0" fmla="*/ 1354644 w 1429180"/>
                <a:gd name="connsiteY0" fmla="*/ 379697 h 1507609"/>
                <a:gd name="connsiteX1" fmla="*/ 1429181 w 1429180"/>
                <a:gd name="connsiteY1" fmla="*/ 736974 h 1507609"/>
                <a:gd name="connsiteX2" fmla="*/ 1429181 w 1429180"/>
                <a:gd name="connsiteY2" fmla="*/ 849441 h 1507609"/>
                <a:gd name="connsiteX3" fmla="*/ 362944 w 1429180"/>
                <a:gd name="connsiteY3" fmla="*/ 849441 h 1507609"/>
                <a:gd name="connsiteX4" fmla="*/ 521870 w 1429180"/>
                <a:gd name="connsiteY4" fmla="*/ 1102634 h 1507609"/>
                <a:gd name="connsiteX5" fmla="*/ 815889 w 1429180"/>
                <a:gd name="connsiteY5" fmla="*/ 1181345 h 1507609"/>
                <a:gd name="connsiteX6" fmla="*/ 1156296 w 1429180"/>
                <a:gd name="connsiteY6" fmla="*/ 1116642 h 1507609"/>
                <a:gd name="connsiteX7" fmla="*/ 1341989 w 1429180"/>
                <a:gd name="connsiteY7" fmla="*/ 956309 h 1507609"/>
                <a:gd name="connsiteX8" fmla="*/ 1305395 w 1429180"/>
                <a:gd name="connsiteY8" fmla="*/ 1276974 h 1507609"/>
                <a:gd name="connsiteX9" fmla="*/ 1249150 w 1429180"/>
                <a:gd name="connsiteY9" fmla="*/ 1386673 h 1507609"/>
                <a:gd name="connsiteX10" fmla="*/ 1077514 w 1429180"/>
                <a:gd name="connsiteY10" fmla="*/ 1472473 h 1507609"/>
                <a:gd name="connsiteX11" fmla="*/ 793381 w 1429180"/>
                <a:gd name="connsiteY11" fmla="*/ 1507610 h 1507609"/>
                <a:gd name="connsiteX12" fmla="*/ 364310 w 1429180"/>
                <a:gd name="connsiteY12" fmla="*/ 1406381 h 1507609"/>
                <a:gd name="connsiteX13" fmla="*/ 92839 w 1429180"/>
                <a:gd name="connsiteY13" fmla="*/ 1133556 h 1507609"/>
                <a:gd name="connsiteX14" fmla="*/ 0 w 1429180"/>
                <a:gd name="connsiteY14" fmla="*/ 753812 h 1507609"/>
                <a:gd name="connsiteX15" fmla="*/ 95660 w 1429180"/>
                <a:gd name="connsiteY15" fmla="*/ 357216 h 1507609"/>
                <a:gd name="connsiteX16" fmla="*/ 360124 w 1429180"/>
                <a:gd name="connsiteY16" fmla="*/ 92810 h 1507609"/>
                <a:gd name="connsiteX17" fmla="*/ 742711 w 1429180"/>
                <a:gd name="connsiteY17" fmla="*/ 0 h 1507609"/>
                <a:gd name="connsiteX18" fmla="*/ 1126767 w 1429180"/>
                <a:gd name="connsiteY18" fmla="*/ 105458 h 1507609"/>
                <a:gd name="connsiteX19" fmla="*/ 1354644 w 1429180"/>
                <a:gd name="connsiteY19" fmla="*/ 379693 h 1507609"/>
                <a:gd name="connsiteX20" fmla="*/ 1069086 w 1429180"/>
                <a:gd name="connsiteY20" fmla="*/ 579421 h 1507609"/>
                <a:gd name="connsiteX21" fmla="*/ 963606 w 1429180"/>
                <a:gd name="connsiteY21" fmla="*/ 388152 h 1507609"/>
                <a:gd name="connsiteX22" fmla="*/ 742715 w 1429180"/>
                <a:gd name="connsiteY22" fmla="*/ 314990 h 1507609"/>
                <a:gd name="connsiteX23" fmla="*/ 495161 w 1429180"/>
                <a:gd name="connsiteY23" fmla="*/ 386778 h 1507609"/>
                <a:gd name="connsiteX24" fmla="*/ 365739 w 1429180"/>
                <a:gd name="connsiteY24" fmla="*/ 579418 h 1507609"/>
                <a:gd name="connsiteX25" fmla="*/ 1069086 w 1429180"/>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0" h="1507609">
                  <a:moveTo>
                    <a:pt x="1354644" y="379697"/>
                  </a:moveTo>
                  <a:cubicBezTo>
                    <a:pt x="1404297" y="492240"/>
                    <a:pt x="1429181" y="611324"/>
                    <a:pt x="1429181" y="736974"/>
                  </a:cubicBezTo>
                  <a:lnTo>
                    <a:pt x="1429181" y="849441"/>
                  </a:lnTo>
                  <a:lnTo>
                    <a:pt x="362944" y="849441"/>
                  </a:lnTo>
                  <a:cubicBezTo>
                    <a:pt x="387280" y="965753"/>
                    <a:pt x="440301" y="1050157"/>
                    <a:pt x="521870" y="1102634"/>
                  </a:cubicBezTo>
                  <a:cubicBezTo>
                    <a:pt x="603472" y="1155121"/>
                    <a:pt x="701429" y="1181345"/>
                    <a:pt x="815889" y="1181345"/>
                  </a:cubicBezTo>
                  <a:cubicBezTo>
                    <a:pt x="956552" y="1181345"/>
                    <a:pt x="1070035" y="1159809"/>
                    <a:pt x="1156296" y="1116642"/>
                  </a:cubicBezTo>
                  <a:cubicBezTo>
                    <a:pt x="1242557" y="1073565"/>
                    <a:pt x="1304454" y="1020100"/>
                    <a:pt x="1341989" y="956309"/>
                  </a:cubicBezTo>
                  <a:lnTo>
                    <a:pt x="1305395" y="1276974"/>
                  </a:lnTo>
                  <a:cubicBezTo>
                    <a:pt x="1297872" y="1329516"/>
                    <a:pt x="1279115" y="1366048"/>
                    <a:pt x="1249150" y="1386673"/>
                  </a:cubicBezTo>
                  <a:cubicBezTo>
                    <a:pt x="1202216" y="1420443"/>
                    <a:pt x="1145041" y="1449065"/>
                    <a:pt x="1077514" y="1472473"/>
                  </a:cubicBezTo>
                  <a:cubicBezTo>
                    <a:pt x="1009992" y="1495931"/>
                    <a:pt x="915270" y="1507610"/>
                    <a:pt x="793381" y="1507610"/>
                  </a:cubicBezTo>
                  <a:cubicBezTo>
                    <a:pt x="626409" y="1507610"/>
                    <a:pt x="483397" y="1473904"/>
                    <a:pt x="364310" y="1406381"/>
                  </a:cubicBezTo>
                  <a:cubicBezTo>
                    <a:pt x="245202" y="1338883"/>
                    <a:pt x="154736" y="1247953"/>
                    <a:pt x="92839" y="1133556"/>
                  </a:cubicBezTo>
                  <a:cubicBezTo>
                    <a:pt x="30928" y="1019170"/>
                    <a:pt x="0" y="892605"/>
                    <a:pt x="0" y="753812"/>
                  </a:cubicBezTo>
                  <a:cubicBezTo>
                    <a:pt x="0" y="603795"/>
                    <a:pt x="31870" y="471616"/>
                    <a:pt x="95660" y="357216"/>
                  </a:cubicBezTo>
                  <a:cubicBezTo>
                    <a:pt x="159403" y="242844"/>
                    <a:pt x="247593" y="154672"/>
                    <a:pt x="360124" y="92810"/>
                  </a:cubicBezTo>
                  <a:cubicBezTo>
                    <a:pt x="472650" y="30911"/>
                    <a:pt x="600169" y="0"/>
                    <a:pt x="742711" y="0"/>
                  </a:cubicBezTo>
                  <a:cubicBezTo>
                    <a:pt x="896499" y="0"/>
                    <a:pt x="1024525" y="35137"/>
                    <a:pt x="1126767" y="105458"/>
                  </a:cubicBezTo>
                  <a:cubicBezTo>
                    <a:pt x="1228958" y="175801"/>
                    <a:pt x="1304915" y="267226"/>
                    <a:pt x="1354644" y="379693"/>
                  </a:cubicBezTo>
                  <a:close/>
                  <a:moveTo>
                    <a:pt x="1069086" y="579421"/>
                  </a:moveTo>
                  <a:cubicBezTo>
                    <a:pt x="1057831" y="500634"/>
                    <a:pt x="1022661" y="436929"/>
                    <a:pt x="963606" y="388152"/>
                  </a:cubicBezTo>
                  <a:cubicBezTo>
                    <a:pt x="904505" y="339386"/>
                    <a:pt x="830870" y="314990"/>
                    <a:pt x="742715" y="314990"/>
                  </a:cubicBezTo>
                  <a:cubicBezTo>
                    <a:pt x="641455" y="314990"/>
                    <a:pt x="558890" y="338913"/>
                    <a:pt x="495161" y="386778"/>
                  </a:cubicBezTo>
                  <a:cubicBezTo>
                    <a:pt x="431382" y="434543"/>
                    <a:pt x="388246" y="498788"/>
                    <a:pt x="365739" y="579418"/>
                  </a:cubicBezTo>
                  <a:lnTo>
                    <a:pt x="1069086" y="579418"/>
                  </a:lnTo>
                  <a:close/>
                </a:path>
              </a:pathLst>
            </a:custGeom>
            <a:grpFill/>
            <a:ln w="361" cap="flat">
              <a:noFill/>
              <a:prstDash val="solid"/>
              <a:miter/>
            </a:ln>
          </p:spPr>
          <p:txBody>
            <a:bodyPr rtlCol="0" anchor="ctr"/>
            <a:lstStyle/>
            <a:p>
              <a:endParaRPr lang="fi-FI"/>
            </a:p>
          </p:txBody>
        </p:sp>
        <p:sp>
          <p:nvSpPr>
            <p:cNvPr id="31" name="Vapaamuotoinen: Muoto 30">
              <a:extLst>
                <a:ext uri="{FF2B5EF4-FFF2-40B4-BE49-F238E27FC236}">
                  <a16:creationId xmlns:a16="http://schemas.microsoft.com/office/drawing/2014/main" id="{9FB67E4A-D4D5-9A45-9F2F-A4457465A4BE}"/>
                </a:ext>
                <a:ext uri="{C183D7F6-B498-43B3-948B-1728B52AA6E4}">
                  <adec:decorative xmlns:adec="http://schemas.microsoft.com/office/drawing/2017/decorative" val="1"/>
                </a:ext>
              </a:extLst>
            </p:cNvPr>
            <p:cNvSpPr/>
            <p:nvPr/>
          </p:nvSpPr>
          <p:spPr>
            <a:xfrm>
              <a:off x="995966" y="408156"/>
              <a:ext cx="61552" cy="81315"/>
            </a:xfrm>
            <a:custGeom>
              <a:avLst/>
              <a:gdLst>
                <a:gd name="connsiteX0" fmla="*/ 1064867 w 1102870"/>
                <a:gd name="connsiteY0" fmla="*/ 109662 h 1456986"/>
                <a:gd name="connsiteX1" fmla="*/ 1029694 w 1102870"/>
                <a:gd name="connsiteY1" fmla="*/ 73115 h 1456986"/>
                <a:gd name="connsiteX2" fmla="*/ 776500 w 1102870"/>
                <a:gd name="connsiteY2" fmla="*/ 0 h 1456986"/>
                <a:gd name="connsiteX3" fmla="*/ 505018 w 1102870"/>
                <a:gd name="connsiteY3" fmla="*/ 87196 h 1456986"/>
                <a:gd name="connsiteX4" fmla="*/ 348879 w 1102870"/>
                <a:gd name="connsiteY4" fmla="*/ 323445 h 1456986"/>
                <a:gd name="connsiteX5" fmla="*/ 360120 w 1102870"/>
                <a:gd name="connsiteY5" fmla="*/ 50620 h 1456986"/>
                <a:gd name="connsiteX6" fmla="*/ 0 w 1102870"/>
                <a:gd name="connsiteY6" fmla="*/ 50620 h 1456986"/>
                <a:gd name="connsiteX7" fmla="*/ 11266 w 1102870"/>
                <a:gd name="connsiteY7" fmla="*/ 753808 h 1456986"/>
                <a:gd name="connsiteX8" fmla="*/ 0 w 1102870"/>
                <a:gd name="connsiteY8" fmla="*/ 1456986 h 1456986"/>
                <a:gd name="connsiteX9" fmla="*/ 360120 w 1102870"/>
                <a:gd name="connsiteY9" fmla="*/ 1456986 h 1456986"/>
                <a:gd name="connsiteX10" fmla="*/ 348879 w 1102870"/>
                <a:gd name="connsiteY10" fmla="*/ 753808 h 1456986"/>
                <a:gd name="connsiteX11" fmla="*/ 348879 w 1102870"/>
                <a:gd name="connsiteY11" fmla="*/ 660963 h 1456986"/>
                <a:gd name="connsiteX12" fmla="*/ 482521 w 1102870"/>
                <a:gd name="connsiteY12" fmla="*/ 445781 h 1456986"/>
                <a:gd name="connsiteX13" fmla="*/ 720240 w 1102870"/>
                <a:gd name="connsiteY13" fmla="*/ 371310 h 1456986"/>
                <a:gd name="connsiteX14" fmla="*/ 957973 w 1102870"/>
                <a:gd name="connsiteY14" fmla="*/ 440178 h 1456986"/>
                <a:gd name="connsiteX15" fmla="*/ 1102871 w 1102870"/>
                <a:gd name="connsiteY15" fmla="*/ 630041 h 1456986"/>
                <a:gd name="connsiteX16" fmla="*/ 1080360 w 1102870"/>
                <a:gd name="connsiteY16" fmla="*/ 157513 h 1456986"/>
                <a:gd name="connsiteX17" fmla="*/ 1064867 w 1102870"/>
                <a:gd name="connsiteY17" fmla="*/ 109659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02870" h="1456986">
                  <a:moveTo>
                    <a:pt x="1064867" y="109662"/>
                  </a:moveTo>
                  <a:cubicBezTo>
                    <a:pt x="1056431" y="98438"/>
                    <a:pt x="1044693" y="86269"/>
                    <a:pt x="1029694" y="73115"/>
                  </a:cubicBezTo>
                  <a:cubicBezTo>
                    <a:pt x="967833" y="24374"/>
                    <a:pt x="883415" y="0"/>
                    <a:pt x="776500" y="0"/>
                  </a:cubicBezTo>
                  <a:cubicBezTo>
                    <a:pt x="671442" y="0"/>
                    <a:pt x="580975" y="29094"/>
                    <a:pt x="505018" y="87196"/>
                  </a:cubicBezTo>
                  <a:cubicBezTo>
                    <a:pt x="429085" y="145347"/>
                    <a:pt x="377005" y="224059"/>
                    <a:pt x="348879" y="323445"/>
                  </a:cubicBezTo>
                  <a:lnTo>
                    <a:pt x="360120" y="50620"/>
                  </a:lnTo>
                  <a:lnTo>
                    <a:pt x="0" y="50620"/>
                  </a:lnTo>
                  <a:cubicBezTo>
                    <a:pt x="7472" y="230610"/>
                    <a:pt x="11266" y="465082"/>
                    <a:pt x="11266" y="753808"/>
                  </a:cubicBezTo>
                  <a:cubicBezTo>
                    <a:pt x="11266" y="1042614"/>
                    <a:pt x="7472" y="1276971"/>
                    <a:pt x="0" y="1456986"/>
                  </a:cubicBezTo>
                  <a:lnTo>
                    <a:pt x="360120" y="1456986"/>
                  </a:lnTo>
                  <a:cubicBezTo>
                    <a:pt x="352612" y="1323895"/>
                    <a:pt x="348879" y="1089488"/>
                    <a:pt x="348879" y="753808"/>
                  </a:cubicBezTo>
                  <a:lnTo>
                    <a:pt x="348879" y="660963"/>
                  </a:lnTo>
                  <a:cubicBezTo>
                    <a:pt x="375134" y="567267"/>
                    <a:pt x="419647" y="495536"/>
                    <a:pt x="482521" y="445781"/>
                  </a:cubicBezTo>
                  <a:cubicBezTo>
                    <a:pt x="545333" y="396153"/>
                    <a:pt x="624595" y="371310"/>
                    <a:pt x="720240" y="371310"/>
                  </a:cubicBezTo>
                  <a:cubicBezTo>
                    <a:pt x="814006" y="371310"/>
                    <a:pt x="893271" y="394246"/>
                    <a:pt x="957973" y="440178"/>
                  </a:cubicBezTo>
                  <a:cubicBezTo>
                    <a:pt x="1022679" y="486164"/>
                    <a:pt x="1070936" y="549458"/>
                    <a:pt x="1102871" y="630041"/>
                  </a:cubicBezTo>
                  <a:lnTo>
                    <a:pt x="1080360" y="157513"/>
                  </a:lnTo>
                  <a:cubicBezTo>
                    <a:pt x="1078456" y="136903"/>
                    <a:pt x="1073313" y="120926"/>
                    <a:pt x="1064867" y="109659"/>
                  </a:cubicBezTo>
                  <a:close/>
                </a:path>
              </a:pathLst>
            </a:custGeom>
            <a:grpFill/>
            <a:ln w="361" cap="flat">
              <a:noFill/>
              <a:prstDash val="solid"/>
              <a:miter/>
            </a:ln>
          </p:spPr>
          <p:txBody>
            <a:bodyPr rtlCol="0" anchor="ctr"/>
            <a:lstStyle/>
            <a:p>
              <a:endParaRPr lang="fi-FI"/>
            </a:p>
          </p:txBody>
        </p:sp>
        <p:sp>
          <p:nvSpPr>
            <p:cNvPr id="32" name="Vapaamuotoinen: Muoto 31">
              <a:extLst>
                <a:ext uri="{FF2B5EF4-FFF2-40B4-BE49-F238E27FC236}">
                  <a16:creationId xmlns:a16="http://schemas.microsoft.com/office/drawing/2014/main" id="{53886A9A-DD2E-CF43-2483-65F5408C3DA2}"/>
                </a:ext>
                <a:ext uri="{C183D7F6-B498-43B3-948B-1728B52AA6E4}">
                  <adec:decorative xmlns:adec="http://schemas.microsoft.com/office/drawing/2017/decorative" val="1"/>
                </a:ext>
              </a:extLst>
            </p:cNvPr>
            <p:cNvSpPr/>
            <p:nvPr/>
          </p:nvSpPr>
          <p:spPr>
            <a:xfrm>
              <a:off x="1064619" y="408361"/>
              <a:ext cx="77748" cy="110753"/>
            </a:xfrm>
            <a:custGeom>
              <a:avLst/>
              <a:gdLst>
                <a:gd name="connsiteX0" fmla="*/ 1393056 w 1393067"/>
                <a:gd name="connsiteY0" fmla="*/ 47122 h 1984442"/>
                <a:gd name="connsiteX1" fmla="*/ 1382590 w 1393067"/>
                <a:gd name="connsiteY1" fmla="*/ 701631 h 1984442"/>
                <a:gd name="connsiteX2" fmla="*/ 1385208 w 1393067"/>
                <a:gd name="connsiteY2" fmla="*/ 1120518 h 1984442"/>
                <a:gd name="connsiteX3" fmla="*/ 1387827 w 1393067"/>
                <a:gd name="connsiteY3" fmla="*/ 1230429 h 1984442"/>
                <a:gd name="connsiteX4" fmla="*/ 1204518 w 1393067"/>
                <a:gd name="connsiteY4" fmla="*/ 1794620 h 1984442"/>
                <a:gd name="connsiteX5" fmla="*/ 696547 w 1393067"/>
                <a:gd name="connsiteY5" fmla="*/ 1984443 h 1984442"/>
                <a:gd name="connsiteX6" fmla="*/ 420275 w 1393067"/>
                <a:gd name="connsiteY6" fmla="*/ 1945213 h 1984442"/>
                <a:gd name="connsiteX7" fmla="*/ 230438 w 1393067"/>
                <a:gd name="connsiteY7" fmla="*/ 1853561 h 1984442"/>
                <a:gd name="connsiteX8" fmla="*/ 193768 w 1393067"/>
                <a:gd name="connsiteY8" fmla="*/ 1812947 h 1984442"/>
                <a:gd name="connsiteX9" fmla="*/ 178055 w 1393067"/>
                <a:gd name="connsiteY9" fmla="*/ 1754096 h 1984442"/>
                <a:gd name="connsiteX10" fmla="*/ 136153 w 1393067"/>
                <a:gd name="connsiteY10" fmla="*/ 1371853 h 1984442"/>
                <a:gd name="connsiteX11" fmla="*/ 360041 w 1393067"/>
                <a:gd name="connsiteY11" fmla="*/ 1590464 h 1984442"/>
                <a:gd name="connsiteX12" fmla="*/ 665098 w 1393067"/>
                <a:gd name="connsiteY12" fmla="*/ 1670308 h 1984442"/>
                <a:gd name="connsiteX13" fmla="*/ 963614 w 1393067"/>
                <a:gd name="connsiteY13" fmla="*/ 1566858 h 1984442"/>
                <a:gd name="connsiteX14" fmla="*/ 1068380 w 1393067"/>
                <a:gd name="connsiteY14" fmla="*/ 1261874 h 1984442"/>
                <a:gd name="connsiteX15" fmla="*/ 1068380 w 1393067"/>
                <a:gd name="connsiteY15" fmla="*/ 1136199 h 1984442"/>
                <a:gd name="connsiteX16" fmla="*/ 913871 w 1393067"/>
                <a:gd name="connsiteY16" fmla="*/ 1315555 h 1984442"/>
                <a:gd name="connsiteX17" fmla="*/ 644167 w 1393067"/>
                <a:gd name="connsiteY17" fmla="*/ 1382302 h 1984442"/>
                <a:gd name="connsiteX18" fmla="*/ 311621 w 1393067"/>
                <a:gd name="connsiteY18" fmla="*/ 1297231 h 1984442"/>
                <a:gd name="connsiteX19" fmla="*/ 82475 w 1393067"/>
                <a:gd name="connsiteY19" fmla="*/ 1053712 h 1984442"/>
                <a:gd name="connsiteX20" fmla="*/ 0 w 1393067"/>
                <a:gd name="connsiteY20" fmla="*/ 688510 h 1984442"/>
                <a:gd name="connsiteX21" fmla="*/ 85093 w 1393067"/>
                <a:gd name="connsiteY21" fmla="*/ 329849 h 1984442"/>
                <a:gd name="connsiteX22" fmla="*/ 316843 w 1393067"/>
                <a:gd name="connsiteY22" fmla="*/ 86384 h 1984442"/>
                <a:gd name="connsiteX23" fmla="*/ 644171 w 1393067"/>
                <a:gd name="connsiteY23" fmla="*/ 0 h 1984442"/>
                <a:gd name="connsiteX24" fmla="*/ 917813 w 1393067"/>
                <a:gd name="connsiteY24" fmla="*/ 64119 h 1984442"/>
                <a:gd name="connsiteX25" fmla="*/ 1068387 w 1393067"/>
                <a:gd name="connsiteY25" fmla="*/ 235604 h 1984442"/>
                <a:gd name="connsiteX26" fmla="*/ 1063140 w 1393067"/>
                <a:gd name="connsiteY26" fmla="*/ 47119 h 1984442"/>
                <a:gd name="connsiteX27" fmla="*/ 1393067 w 1393067"/>
                <a:gd name="connsiteY27" fmla="*/ 47119 h 1984442"/>
                <a:gd name="connsiteX28" fmla="*/ 1064654 w 1393067"/>
                <a:gd name="connsiteY28" fmla="*/ 688514 h 1984442"/>
                <a:gd name="connsiteX29" fmla="*/ 962248 w 1393067"/>
                <a:gd name="connsiteY29" fmla="*/ 407320 h 1984442"/>
                <a:gd name="connsiteX30" fmla="*/ 696542 w 1393067"/>
                <a:gd name="connsiteY30" fmla="*/ 297138 h 1984442"/>
                <a:gd name="connsiteX31" fmla="*/ 430827 w 1393067"/>
                <a:gd name="connsiteY31" fmla="*/ 407320 h 1984442"/>
                <a:gd name="connsiteX32" fmla="*/ 328420 w 1393067"/>
                <a:gd name="connsiteY32" fmla="*/ 688514 h 1984442"/>
                <a:gd name="connsiteX33" fmla="*/ 430827 w 1393067"/>
                <a:gd name="connsiteY33" fmla="*/ 969733 h 1984442"/>
                <a:gd name="connsiteX34" fmla="*/ 696542 w 1393067"/>
                <a:gd name="connsiteY34" fmla="*/ 1079915 h 1984442"/>
                <a:gd name="connsiteX35" fmla="*/ 962248 w 1393067"/>
                <a:gd name="connsiteY35" fmla="*/ 969733 h 1984442"/>
                <a:gd name="connsiteX36" fmla="*/ 1064654 w 1393067"/>
                <a:gd name="connsiteY36" fmla="*/ 688514 h 1984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393067" h="1984442">
                  <a:moveTo>
                    <a:pt x="1393056" y="47122"/>
                  </a:moveTo>
                  <a:cubicBezTo>
                    <a:pt x="1386071" y="209423"/>
                    <a:pt x="1382590" y="427638"/>
                    <a:pt x="1382590" y="701631"/>
                  </a:cubicBezTo>
                  <a:lnTo>
                    <a:pt x="1385208" y="1120518"/>
                  </a:lnTo>
                  <a:cubicBezTo>
                    <a:pt x="1386947" y="1153661"/>
                    <a:pt x="1387827" y="1190327"/>
                    <a:pt x="1387827" y="1230429"/>
                  </a:cubicBezTo>
                  <a:cubicBezTo>
                    <a:pt x="1387827" y="1480066"/>
                    <a:pt x="1326702" y="1668087"/>
                    <a:pt x="1204518" y="1794620"/>
                  </a:cubicBezTo>
                  <a:cubicBezTo>
                    <a:pt x="1082322" y="1921149"/>
                    <a:pt x="912951" y="1984443"/>
                    <a:pt x="696547" y="1984443"/>
                  </a:cubicBezTo>
                  <a:cubicBezTo>
                    <a:pt x="593494" y="1984443"/>
                    <a:pt x="501465" y="1971340"/>
                    <a:pt x="420275" y="1945213"/>
                  </a:cubicBezTo>
                  <a:cubicBezTo>
                    <a:pt x="339081" y="1918989"/>
                    <a:pt x="275814" y="1888431"/>
                    <a:pt x="230438" y="1853561"/>
                  </a:cubicBezTo>
                  <a:cubicBezTo>
                    <a:pt x="214714" y="1841316"/>
                    <a:pt x="202492" y="1827766"/>
                    <a:pt x="193768" y="1812947"/>
                  </a:cubicBezTo>
                  <a:cubicBezTo>
                    <a:pt x="185016" y="1798117"/>
                    <a:pt x="179768" y="1778517"/>
                    <a:pt x="178055" y="1754096"/>
                  </a:cubicBezTo>
                  <a:lnTo>
                    <a:pt x="136153" y="1371853"/>
                  </a:lnTo>
                  <a:cubicBezTo>
                    <a:pt x="190274" y="1464306"/>
                    <a:pt x="264901" y="1537216"/>
                    <a:pt x="360041" y="1590464"/>
                  </a:cubicBezTo>
                  <a:cubicBezTo>
                    <a:pt x="455181" y="1643662"/>
                    <a:pt x="556852" y="1670308"/>
                    <a:pt x="665098" y="1670308"/>
                  </a:cubicBezTo>
                  <a:cubicBezTo>
                    <a:pt x="794283" y="1670308"/>
                    <a:pt x="893787" y="1635802"/>
                    <a:pt x="963614" y="1566858"/>
                  </a:cubicBezTo>
                  <a:cubicBezTo>
                    <a:pt x="1033437" y="1497910"/>
                    <a:pt x="1068380" y="1396278"/>
                    <a:pt x="1068380" y="1261874"/>
                  </a:cubicBezTo>
                  <a:lnTo>
                    <a:pt x="1068380" y="1136199"/>
                  </a:lnTo>
                  <a:cubicBezTo>
                    <a:pt x="1036953" y="1211254"/>
                    <a:pt x="985433" y="1271043"/>
                    <a:pt x="913871" y="1315555"/>
                  </a:cubicBezTo>
                  <a:cubicBezTo>
                    <a:pt x="842270" y="1360041"/>
                    <a:pt x="752402" y="1382302"/>
                    <a:pt x="644167" y="1382302"/>
                  </a:cubicBezTo>
                  <a:cubicBezTo>
                    <a:pt x="520190" y="1382302"/>
                    <a:pt x="409351" y="1353959"/>
                    <a:pt x="311621" y="1297231"/>
                  </a:cubicBezTo>
                  <a:cubicBezTo>
                    <a:pt x="213827" y="1240510"/>
                    <a:pt x="137473" y="1159401"/>
                    <a:pt x="82475" y="1053712"/>
                  </a:cubicBezTo>
                  <a:cubicBezTo>
                    <a:pt x="27499" y="948167"/>
                    <a:pt x="0" y="826441"/>
                    <a:pt x="0" y="688510"/>
                  </a:cubicBezTo>
                  <a:cubicBezTo>
                    <a:pt x="0" y="554174"/>
                    <a:pt x="28376" y="434596"/>
                    <a:pt x="85093" y="329849"/>
                  </a:cubicBezTo>
                  <a:cubicBezTo>
                    <a:pt x="141821" y="225151"/>
                    <a:pt x="219064" y="143977"/>
                    <a:pt x="316843" y="86384"/>
                  </a:cubicBezTo>
                  <a:cubicBezTo>
                    <a:pt x="414588" y="28780"/>
                    <a:pt x="523738" y="0"/>
                    <a:pt x="644171" y="0"/>
                  </a:cubicBezTo>
                  <a:cubicBezTo>
                    <a:pt x="752406" y="0"/>
                    <a:pt x="843593" y="21374"/>
                    <a:pt x="917813" y="64119"/>
                  </a:cubicBezTo>
                  <a:cubicBezTo>
                    <a:pt x="991996" y="106933"/>
                    <a:pt x="1042194" y="164082"/>
                    <a:pt x="1068387" y="235604"/>
                  </a:cubicBezTo>
                  <a:lnTo>
                    <a:pt x="1063140" y="47119"/>
                  </a:lnTo>
                  <a:lnTo>
                    <a:pt x="1393067" y="47119"/>
                  </a:lnTo>
                  <a:close/>
                  <a:moveTo>
                    <a:pt x="1064654" y="688514"/>
                  </a:moveTo>
                  <a:cubicBezTo>
                    <a:pt x="1064654" y="574460"/>
                    <a:pt x="1030509" y="480799"/>
                    <a:pt x="962248" y="407320"/>
                  </a:cubicBezTo>
                  <a:cubicBezTo>
                    <a:pt x="894635" y="334651"/>
                    <a:pt x="804320" y="297138"/>
                    <a:pt x="696542" y="297138"/>
                  </a:cubicBezTo>
                  <a:cubicBezTo>
                    <a:pt x="587634" y="297138"/>
                    <a:pt x="499075" y="333930"/>
                    <a:pt x="430827" y="407320"/>
                  </a:cubicBezTo>
                  <a:cubicBezTo>
                    <a:pt x="362512" y="480799"/>
                    <a:pt x="328420" y="574460"/>
                    <a:pt x="328420" y="688514"/>
                  </a:cubicBezTo>
                  <a:cubicBezTo>
                    <a:pt x="328420" y="802593"/>
                    <a:pt x="362512" y="896318"/>
                    <a:pt x="430827" y="969733"/>
                  </a:cubicBezTo>
                  <a:cubicBezTo>
                    <a:pt x="499075" y="1043173"/>
                    <a:pt x="587634" y="1079915"/>
                    <a:pt x="696542" y="1079915"/>
                  </a:cubicBezTo>
                  <a:cubicBezTo>
                    <a:pt x="805416" y="1079915"/>
                    <a:pt x="893946" y="1043173"/>
                    <a:pt x="962248" y="969733"/>
                  </a:cubicBezTo>
                  <a:cubicBezTo>
                    <a:pt x="1030509" y="896318"/>
                    <a:pt x="1064654" y="802593"/>
                    <a:pt x="1064654" y="688514"/>
                  </a:cubicBezTo>
                  <a:close/>
                </a:path>
              </a:pathLst>
            </a:custGeom>
            <a:grpFill/>
            <a:ln w="361" cap="flat">
              <a:noFill/>
              <a:prstDash val="solid"/>
              <a:miter/>
            </a:ln>
          </p:spPr>
          <p:txBody>
            <a:bodyPr rtlCol="0" anchor="ctr"/>
            <a:lstStyle/>
            <a:p>
              <a:endParaRPr lang="fi-FI"/>
            </a:p>
          </p:txBody>
        </p:sp>
        <p:sp>
          <p:nvSpPr>
            <p:cNvPr id="33" name="Vapaamuotoinen: Muoto 32">
              <a:extLst>
                <a:ext uri="{FF2B5EF4-FFF2-40B4-BE49-F238E27FC236}">
                  <a16:creationId xmlns:a16="http://schemas.microsoft.com/office/drawing/2014/main" id="{A893F5E1-1D39-6EF8-B7DF-98A605D93D65}"/>
                </a:ext>
                <a:ext uri="{C183D7F6-B498-43B3-948B-1728B52AA6E4}">
                  <adec:decorative xmlns:adec="http://schemas.microsoft.com/office/drawing/2017/decorative" val="1"/>
                </a:ext>
              </a:extLst>
            </p:cNvPr>
            <p:cNvSpPr/>
            <p:nvPr/>
          </p:nvSpPr>
          <p:spPr>
            <a:xfrm>
              <a:off x="1157279" y="410982"/>
              <a:ext cx="20098" cy="78490"/>
            </a:xfrm>
            <a:custGeom>
              <a:avLst/>
              <a:gdLst>
                <a:gd name="connsiteX0" fmla="*/ 0 w 360119"/>
                <a:gd name="connsiteY0" fmla="*/ 0 h 1406366"/>
                <a:gd name="connsiteX1" fmla="*/ 11266 w 360119"/>
                <a:gd name="connsiteY1" fmla="*/ 703189 h 1406366"/>
                <a:gd name="connsiteX2" fmla="*/ 0 w 360119"/>
                <a:gd name="connsiteY2" fmla="*/ 1406367 h 1406366"/>
                <a:gd name="connsiteX3" fmla="*/ 360119 w 360119"/>
                <a:gd name="connsiteY3" fmla="*/ 1406367 h 1406366"/>
                <a:gd name="connsiteX4" fmla="*/ 348878 w 360119"/>
                <a:gd name="connsiteY4" fmla="*/ 703189 h 1406366"/>
                <a:gd name="connsiteX5" fmla="*/ 360119 w 360119"/>
                <a:gd name="connsiteY5" fmla="*/ 0 h 1406366"/>
                <a:gd name="connsiteX6" fmla="*/ 0 w 360119"/>
                <a:gd name="connsiteY6" fmla="*/ 0 h 140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119" h="1406366">
                  <a:moveTo>
                    <a:pt x="0" y="0"/>
                  </a:moveTo>
                  <a:cubicBezTo>
                    <a:pt x="7483" y="179991"/>
                    <a:pt x="11266" y="414463"/>
                    <a:pt x="11266" y="703189"/>
                  </a:cubicBezTo>
                  <a:cubicBezTo>
                    <a:pt x="11266" y="993858"/>
                    <a:pt x="7483" y="1228269"/>
                    <a:pt x="0" y="1406367"/>
                  </a:cubicBezTo>
                  <a:lnTo>
                    <a:pt x="360119" y="1406367"/>
                  </a:lnTo>
                  <a:cubicBezTo>
                    <a:pt x="352612" y="1233883"/>
                    <a:pt x="348878" y="999537"/>
                    <a:pt x="348878" y="703189"/>
                  </a:cubicBezTo>
                  <a:cubicBezTo>
                    <a:pt x="348878" y="414463"/>
                    <a:pt x="352612" y="179991"/>
                    <a:pt x="360119" y="0"/>
                  </a:cubicBezTo>
                  <a:lnTo>
                    <a:pt x="0" y="0"/>
                  </a:lnTo>
                  <a:close/>
                </a:path>
              </a:pathLst>
            </a:custGeom>
            <a:grpFill/>
            <a:ln w="361" cap="flat">
              <a:noFill/>
              <a:prstDash val="solid"/>
              <a:miter/>
            </a:ln>
          </p:spPr>
          <p:txBody>
            <a:bodyPr rtlCol="0" anchor="ctr"/>
            <a:lstStyle/>
            <a:p>
              <a:endParaRPr lang="fi-FI"/>
            </a:p>
          </p:txBody>
        </p:sp>
        <p:sp>
          <p:nvSpPr>
            <p:cNvPr id="34" name="Vapaamuotoinen: Muoto 33">
              <a:extLst>
                <a:ext uri="{FF2B5EF4-FFF2-40B4-BE49-F238E27FC236}">
                  <a16:creationId xmlns:a16="http://schemas.microsoft.com/office/drawing/2014/main" id="{01B5E901-4F0F-9E80-0BE1-9B68DE47300B}"/>
                </a:ext>
                <a:ext uri="{C183D7F6-B498-43B3-948B-1728B52AA6E4}">
                  <adec:decorative xmlns:adec="http://schemas.microsoft.com/office/drawing/2017/decorative" val="1"/>
                </a:ext>
              </a:extLst>
            </p:cNvPr>
            <p:cNvSpPr/>
            <p:nvPr/>
          </p:nvSpPr>
          <p:spPr>
            <a:xfrm>
              <a:off x="1051552" y="298322"/>
              <a:ext cx="70344" cy="84143"/>
            </a:xfrm>
            <a:custGeom>
              <a:avLst/>
              <a:gdLst>
                <a:gd name="connsiteX0" fmla="*/ 483903 w 1260405"/>
                <a:gd name="connsiteY0" fmla="*/ 1507650 h 1507649"/>
                <a:gd name="connsiteX1" fmla="*/ 136444 w 1260405"/>
                <a:gd name="connsiteY1" fmla="*/ 1388097 h 1507649"/>
                <a:gd name="connsiteX2" fmla="*/ 0 w 1260405"/>
                <a:gd name="connsiteY2" fmla="*/ 1074477 h 1507649"/>
                <a:gd name="connsiteX3" fmla="*/ 137858 w 1260405"/>
                <a:gd name="connsiteY3" fmla="*/ 742559 h 1507649"/>
                <a:gd name="connsiteX4" fmla="*/ 506424 w 1260405"/>
                <a:gd name="connsiteY4" fmla="*/ 624427 h 1507649"/>
                <a:gd name="connsiteX5" fmla="*/ 817285 w 1260405"/>
                <a:gd name="connsiteY5" fmla="*/ 596306 h 1507649"/>
                <a:gd name="connsiteX6" fmla="*/ 905897 w 1260405"/>
                <a:gd name="connsiteY6" fmla="*/ 478149 h 1507649"/>
                <a:gd name="connsiteX7" fmla="*/ 838371 w 1260405"/>
                <a:gd name="connsiteY7" fmla="*/ 365656 h 1507649"/>
                <a:gd name="connsiteX8" fmla="*/ 630181 w 1260405"/>
                <a:gd name="connsiteY8" fmla="*/ 320647 h 1507649"/>
                <a:gd name="connsiteX9" fmla="*/ 312271 w 1260405"/>
                <a:gd name="connsiteY9" fmla="*/ 410662 h 1507649"/>
                <a:gd name="connsiteX10" fmla="*/ 56256 w 1260405"/>
                <a:gd name="connsiteY10" fmla="*/ 675057 h 1507649"/>
                <a:gd name="connsiteX11" fmla="*/ 90008 w 1260405"/>
                <a:gd name="connsiteY11" fmla="*/ 286895 h 1507649"/>
                <a:gd name="connsiteX12" fmla="*/ 140693 w 1260405"/>
                <a:gd name="connsiteY12" fmla="*/ 174373 h 1507649"/>
                <a:gd name="connsiteX13" fmla="*/ 351674 w 1260405"/>
                <a:gd name="connsiteY13" fmla="*/ 49210 h 1507649"/>
                <a:gd name="connsiteX14" fmla="*/ 658333 w 1260405"/>
                <a:gd name="connsiteY14" fmla="*/ 0 h 1507649"/>
                <a:gd name="connsiteX15" fmla="*/ 1098616 w 1260405"/>
                <a:gd name="connsiteY15" fmla="*/ 153269 h 1507649"/>
                <a:gd name="connsiteX16" fmla="*/ 1260405 w 1260405"/>
                <a:gd name="connsiteY16" fmla="*/ 601910 h 1507649"/>
                <a:gd name="connsiteX17" fmla="*/ 1257556 w 1260405"/>
                <a:gd name="connsiteY17" fmla="*/ 849438 h 1507649"/>
                <a:gd name="connsiteX18" fmla="*/ 1254751 w 1260405"/>
                <a:gd name="connsiteY18" fmla="*/ 984459 h 1507649"/>
                <a:gd name="connsiteX19" fmla="*/ 1260402 w 1260405"/>
                <a:gd name="connsiteY19" fmla="*/ 1456997 h 1507649"/>
                <a:gd name="connsiteX20" fmla="*/ 911509 w 1260405"/>
                <a:gd name="connsiteY20" fmla="*/ 1456997 h 1507649"/>
                <a:gd name="connsiteX21" fmla="*/ 922775 w 1260405"/>
                <a:gd name="connsiteY21" fmla="*/ 1220737 h 1507649"/>
                <a:gd name="connsiteX22" fmla="*/ 780701 w 1260405"/>
                <a:gd name="connsiteY22" fmla="*/ 1420436 h 1507649"/>
                <a:gd name="connsiteX23" fmla="*/ 483903 w 1260405"/>
                <a:gd name="connsiteY23" fmla="*/ 1507642 h 1507649"/>
                <a:gd name="connsiteX24" fmla="*/ 392448 w 1260405"/>
                <a:gd name="connsiteY24" fmla="*/ 1161193 h 1507649"/>
                <a:gd name="connsiteX25" fmla="*/ 540162 w 1260405"/>
                <a:gd name="connsiteY25" fmla="*/ 1198227 h 1507649"/>
                <a:gd name="connsiteX26" fmla="*/ 828526 w 1260405"/>
                <a:gd name="connsiteY26" fmla="*/ 1085644 h 1507649"/>
                <a:gd name="connsiteX27" fmla="*/ 922775 w 1260405"/>
                <a:gd name="connsiteY27" fmla="*/ 753816 h 1507649"/>
                <a:gd name="connsiteX28" fmla="*/ 790547 w 1260405"/>
                <a:gd name="connsiteY28" fmla="*/ 864924 h 1507649"/>
                <a:gd name="connsiteX29" fmla="*/ 562655 w 1260405"/>
                <a:gd name="connsiteY29" fmla="*/ 896026 h 1507649"/>
                <a:gd name="connsiteX30" fmla="*/ 395279 w 1260405"/>
                <a:gd name="connsiteY30" fmla="*/ 936042 h 1507649"/>
                <a:gd name="connsiteX31" fmla="*/ 337599 w 1260405"/>
                <a:gd name="connsiteY31" fmla="*/ 1050096 h 1507649"/>
                <a:gd name="connsiteX32" fmla="*/ 392448 w 1260405"/>
                <a:gd name="connsiteY32" fmla="*/ 1161193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9">
                  <a:moveTo>
                    <a:pt x="483903" y="1507650"/>
                  </a:moveTo>
                  <a:cubicBezTo>
                    <a:pt x="343235" y="1507650"/>
                    <a:pt x="227394" y="1467800"/>
                    <a:pt x="136444" y="1388097"/>
                  </a:cubicBezTo>
                  <a:cubicBezTo>
                    <a:pt x="45469" y="1308405"/>
                    <a:pt x="0" y="1203877"/>
                    <a:pt x="0" y="1074477"/>
                  </a:cubicBezTo>
                  <a:cubicBezTo>
                    <a:pt x="0" y="931975"/>
                    <a:pt x="45920" y="821324"/>
                    <a:pt x="137858" y="742559"/>
                  </a:cubicBezTo>
                  <a:cubicBezTo>
                    <a:pt x="229720" y="663797"/>
                    <a:pt x="352601" y="624427"/>
                    <a:pt x="506424" y="624427"/>
                  </a:cubicBezTo>
                  <a:cubicBezTo>
                    <a:pt x="654543" y="624427"/>
                    <a:pt x="758194" y="615052"/>
                    <a:pt x="817285" y="596306"/>
                  </a:cubicBezTo>
                  <a:cubicBezTo>
                    <a:pt x="876350" y="577561"/>
                    <a:pt x="905897" y="538194"/>
                    <a:pt x="905897" y="478149"/>
                  </a:cubicBezTo>
                  <a:cubicBezTo>
                    <a:pt x="905897" y="433154"/>
                    <a:pt x="883389" y="395681"/>
                    <a:pt x="838371" y="365656"/>
                  </a:cubicBezTo>
                  <a:cubicBezTo>
                    <a:pt x="793356" y="335672"/>
                    <a:pt x="723966" y="320647"/>
                    <a:pt x="630181" y="320647"/>
                  </a:cubicBezTo>
                  <a:cubicBezTo>
                    <a:pt x="517651" y="320647"/>
                    <a:pt x="411677" y="350661"/>
                    <a:pt x="312271" y="410662"/>
                  </a:cubicBezTo>
                  <a:cubicBezTo>
                    <a:pt x="212824" y="470667"/>
                    <a:pt x="127540" y="558815"/>
                    <a:pt x="56256" y="675057"/>
                  </a:cubicBezTo>
                  <a:lnTo>
                    <a:pt x="90008" y="286895"/>
                  </a:lnTo>
                  <a:cubicBezTo>
                    <a:pt x="93741" y="241900"/>
                    <a:pt x="110637" y="204386"/>
                    <a:pt x="140693" y="174373"/>
                  </a:cubicBezTo>
                  <a:cubicBezTo>
                    <a:pt x="195045" y="123739"/>
                    <a:pt x="265376" y="82036"/>
                    <a:pt x="351674" y="49210"/>
                  </a:cubicBezTo>
                  <a:cubicBezTo>
                    <a:pt x="437910" y="16431"/>
                    <a:pt x="540162" y="0"/>
                    <a:pt x="658333" y="0"/>
                  </a:cubicBezTo>
                  <a:cubicBezTo>
                    <a:pt x="844001" y="0"/>
                    <a:pt x="990759" y="51088"/>
                    <a:pt x="1098616" y="153269"/>
                  </a:cubicBezTo>
                  <a:cubicBezTo>
                    <a:pt x="1206457" y="255515"/>
                    <a:pt x="1260405" y="405012"/>
                    <a:pt x="1260405" y="601910"/>
                  </a:cubicBezTo>
                  <a:lnTo>
                    <a:pt x="1257556" y="849438"/>
                  </a:lnTo>
                  <a:cubicBezTo>
                    <a:pt x="1255667" y="885083"/>
                    <a:pt x="1254751" y="930078"/>
                    <a:pt x="1254751" y="984459"/>
                  </a:cubicBezTo>
                  <a:cubicBezTo>
                    <a:pt x="1254751" y="1181356"/>
                    <a:pt x="1256605" y="1338869"/>
                    <a:pt x="1260402" y="1456997"/>
                  </a:cubicBezTo>
                  <a:lnTo>
                    <a:pt x="911509" y="1456997"/>
                  </a:lnTo>
                  <a:lnTo>
                    <a:pt x="922775" y="1220737"/>
                  </a:lnTo>
                  <a:cubicBezTo>
                    <a:pt x="905893" y="1295752"/>
                    <a:pt x="858505" y="1362324"/>
                    <a:pt x="780701" y="1420436"/>
                  </a:cubicBezTo>
                  <a:cubicBezTo>
                    <a:pt x="702864" y="1478537"/>
                    <a:pt x="603912" y="1507642"/>
                    <a:pt x="483903" y="1507642"/>
                  </a:cubicBezTo>
                  <a:close/>
                  <a:moveTo>
                    <a:pt x="392448" y="1161193"/>
                  </a:moveTo>
                  <a:cubicBezTo>
                    <a:pt x="429045" y="1185917"/>
                    <a:pt x="478251" y="1198227"/>
                    <a:pt x="540162" y="1198227"/>
                  </a:cubicBezTo>
                  <a:cubicBezTo>
                    <a:pt x="669585" y="1196298"/>
                    <a:pt x="765663" y="1158745"/>
                    <a:pt x="828526" y="1085644"/>
                  </a:cubicBezTo>
                  <a:cubicBezTo>
                    <a:pt x="891352" y="1012608"/>
                    <a:pt x="922775" y="901958"/>
                    <a:pt x="922775" y="753816"/>
                  </a:cubicBezTo>
                  <a:cubicBezTo>
                    <a:pt x="890855" y="807140"/>
                    <a:pt x="846832" y="844188"/>
                    <a:pt x="790547" y="864924"/>
                  </a:cubicBezTo>
                  <a:cubicBezTo>
                    <a:pt x="734302" y="885653"/>
                    <a:pt x="658333" y="896026"/>
                    <a:pt x="562655" y="896026"/>
                  </a:cubicBezTo>
                  <a:cubicBezTo>
                    <a:pt x="489539" y="896026"/>
                    <a:pt x="433701" y="909360"/>
                    <a:pt x="395279" y="936042"/>
                  </a:cubicBezTo>
                  <a:cubicBezTo>
                    <a:pt x="356791" y="962698"/>
                    <a:pt x="337599" y="1000745"/>
                    <a:pt x="337599" y="1050096"/>
                  </a:cubicBezTo>
                  <a:cubicBezTo>
                    <a:pt x="337599" y="1099508"/>
                    <a:pt x="355904" y="1136541"/>
                    <a:pt x="392448" y="1161193"/>
                  </a:cubicBezTo>
                  <a:close/>
                </a:path>
              </a:pathLst>
            </a:custGeom>
            <a:grpFill/>
            <a:ln w="361" cap="flat">
              <a:noFill/>
              <a:prstDash val="solid"/>
              <a:miter/>
            </a:ln>
          </p:spPr>
          <p:txBody>
            <a:bodyPr rtlCol="0" anchor="ctr"/>
            <a:lstStyle/>
            <a:p>
              <a:endParaRPr lang="fi-FI"/>
            </a:p>
          </p:txBody>
        </p:sp>
        <p:sp>
          <p:nvSpPr>
            <p:cNvPr id="35" name="Vapaamuotoinen: Muoto 34">
              <a:extLst>
                <a:ext uri="{FF2B5EF4-FFF2-40B4-BE49-F238E27FC236}">
                  <a16:creationId xmlns:a16="http://schemas.microsoft.com/office/drawing/2014/main" id="{42ECB3AF-3EB1-8204-0361-92524FCC1702}"/>
                </a:ext>
                <a:ext uri="{C183D7F6-B498-43B3-948B-1728B52AA6E4}">
                  <adec:decorative xmlns:adec="http://schemas.microsoft.com/office/drawing/2017/decorative" val="1"/>
                </a:ext>
              </a:extLst>
            </p:cNvPr>
            <p:cNvSpPr/>
            <p:nvPr/>
          </p:nvSpPr>
          <p:spPr>
            <a:xfrm>
              <a:off x="1135917" y="298322"/>
              <a:ext cx="70343" cy="84143"/>
            </a:xfrm>
            <a:custGeom>
              <a:avLst/>
              <a:gdLst>
                <a:gd name="connsiteX0" fmla="*/ 911509 w 1260391"/>
                <a:gd name="connsiteY0" fmla="*/ 1457004 h 1507649"/>
                <a:gd name="connsiteX1" fmla="*/ 922779 w 1260391"/>
                <a:gd name="connsiteY1" fmla="*/ 1220744 h 1507649"/>
                <a:gd name="connsiteX2" fmla="*/ 780690 w 1260391"/>
                <a:gd name="connsiteY2" fmla="*/ 1420443 h 1507649"/>
                <a:gd name="connsiteX3" fmla="*/ 483892 w 1260391"/>
                <a:gd name="connsiteY3" fmla="*/ 1507649 h 1507649"/>
                <a:gd name="connsiteX4" fmla="*/ 136445 w 1260391"/>
                <a:gd name="connsiteY4" fmla="*/ 1388097 h 1507649"/>
                <a:gd name="connsiteX5" fmla="*/ 0 w 1260391"/>
                <a:gd name="connsiteY5" fmla="*/ 1074477 h 1507649"/>
                <a:gd name="connsiteX6" fmla="*/ 137859 w 1260391"/>
                <a:gd name="connsiteY6" fmla="*/ 742559 h 1507649"/>
                <a:gd name="connsiteX7" fmla="*/ 506414 w 1260391"/>
                <a:gd name="connsiteY7" fmla="*/ 624427 h 1507649"/>
                <a:gd name="connsiteX8" fmla="*/ 817274 w 1260391"/>
                <a:gd name="connsiteY8" fmla="*/ 596306 h 1507649"/>
                <a:gd name="connsiteX9" fmla="*/ 905886 w 1260391"/>
                <a:gd name="connsiteY9" fmla="*/ 478149 h 1507649"/>
                <a:gd name="connsiteX10" fmla="*/ 838360 w 1260391"/>
                <a:gd name="connsiteY10" fmla="*/ 365656 h 1507649"/>
                <a:gd name="connsiteX11" fmla="*/ 630181 w 1260391"/>
                <a:gd name="connsiteY11" fmla="*/ 320647 h 1507649"/>
                <a:gd name="connsiteX12" fmla="*/ 312257 w 1260391"/>
                <a:gd name="connsiteY12" fmla="*/ 410662 h 1507649"/>
                <a:gd name="connsiteX13" fmla="*/ 56260 w 1260391"/>
                <a:gd name="connsiteY13" fmla="*/ 675057 h 1507649"/>
                <a:gd name="connsiteX14" fmla="*/ 89994 w 1260391"/>
                <a:gd name="connsiteY14" fmla="*/ 286895 h 1507649"/>
                <a:gd name="connsiteX15" fmla="*/ 140678 w 1260391"/>
                <a:gd name="connsiteY15" fmla="*/ 174373 h 1507649"/>
                <a:gd name="connsiteX16" fmla="*/ 351663 w 1260391"/>
                <a:gd name="connsiteY16" fmla="*/ 49210 h 1507649"/>
                <a:gd name="connsiteX17" fmla="*/ 658318 w 1260391"/>
                <a:gd name="connsiteY17" fmla="*/ 0 h 1507649"/>
                <a:gd name="connsiteX18" fmla="*/ 1098619 w 1260391"/>
                <a:gd name="connsiteY18" fmla="*/ 153269 h 1507649"/>
                <a:gd name="connsiteX19" fmla="*/ 1260391 w 1260391"/>
                <a:gd name="connsiteY19" fmla="*/ 601910 h 1507649"/>
                <a:gd name="connsiteX20" fmla="*/ 1257546 w 1260391"/>
                <a:gd name="connsiteY20" fmla="*/ 849438 h 1507649"/>
                <a:gd name="connsiteX21" fmla="*/ 1254751 w 1260391"/>
                <a:gd name="connsiteY21" fmla="*/ 984459 h 1507649"/>
                <a:gd name="connsiteX22" fmla="*/ 1260388 w 1260391"/>
                <a:gd name="connsiteY22" fmla="*/ 1456997 h 1507649"/>
                <a:gd name="connsiteX23" fmla="*/ 911509 w 1260391"/>
                <a:gd name="connsiteY23" fmla="*/ 1456997 h 1507649"/>
                <a:gd name="connsiteX24" fmla="*/ 922779 w 1260391"/>
                <a:gd name="connsiteY24" fmla="*/ 753816 h 1507649"/>
                <a:gd name="connsiteX25" fmla="*/ 790547 w 1260391"/>
                <a:gd name="connsiteY25" fmla="*/ 864924 h 1507649"/>
                <a:gd name="connsiteX26" fmla="*/ 562659 w 1260391"/>
                <a:gd name="connsiteY26" fmla="*/ 896026 h 1507649"/>
                <a:gd name="connsiteX27" fmla="*/ 395265 w 1260391"/>
                <a:gd name="connsiteY27" fmla="*/ 936042 h 1507649"/>
                <a:gd name="connsiteX28" fmla="*/ 337587 w 1260391"/>
                <a:gd name="connsiteY28" fmla="*/ 1050096 h 1507649"/>
                <a:gd name="connsiteX29" fmla="*/ 392448 w 1260391"/>
                <a:gd name="connsiteY29" fmla="*/ 1161193 h 1507649"/>
                <a:gd name="connsiteX30" fmla="*/ 540147 w 1260391"/>
                <a:gd name="connsiteY30" fmla="*/ 1198227 h 1507649"/>
                <a:gd name="connsiteX31" fmla="*/ 828515 w 1260391"/>
                <a:gd name="connsiteY31" fmla="*/ 1085644 h 1507649"/>
                <a:gd name="connsiteX32" fmla="*/ 922779 w 1260391"/>
                <a:gd name="connsiteY32" fmla="*/ 753816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91" h="1507649">
                  <a:moveTo>
                    <a:pt x="911509" y="1457004"/>
                  </a:moveTo>
                  <a:lnTo>
                    <a:pt x="922779" y="1220744"/>
                  </a:lnTo>
                  <a:cubicBezTo>
                    <a:pt x="905883" y="1295760"/>
                    <a:pt x="858491" y="1362331"/>
                    <a:pt x="780690" y="1420443"/>
                  </a:cubicBezTo>
                  <a:cubicBezTo>
                    <a:pt x="702854" y="1478545"/>
                    <a:pt x="603898" y="1507649"/>
                    <a:pt x="483892" y="1507649"/>
                  </a:cubicBezTo>
                  <a:cubicBezTo>
                    <a:pt x="343224" y="1507649"/>
                    <a:pt x="227394" y="1467800"/>
                    <a:pt x="136445" y="1388097"/>
                  </a:cubicBezTo>
                  <a:cubicBezTo>
                    <a:pt x="45445" y="1308405"/>
                    <a:pt x="0" y="1203877"/>
                    <a:pt x="0" y="1074477"/>
                  </a:cubicBezTo>
                  <a:cubicBezTo>
                    <a:pt x="0" y="931975"/>
                    <a:pt x="45935" y="821324"/>
                    <a:pt x="137859" y="742559"/>
                  </a:cubicBezTo>
                  <a:cubicBezTo>
                    <a:pt x="229706" y="663797"/>
                    <a:pt x="352590" y="624427"/>
                    <a:pt x="506414" y="624427"/>
                  </a:cubicBezTo>
                  <a:cubicBezTo>
                    <a:pt x="654543" y="624427"/>
                    <a:pt x="758183" y="615052"/>
                    <a:pt x="817274" y="596306"/>
                  </a:cubicBezTo>
                  <a:cubicBezTo>
                    <a:pt x="876353" y="577561"/>
                    <a:pt x="905886" y="538194"/>
                    <a:pt x="905886" y="478149"/>
                  </a:cubicBezTo>
                  <a:cubicBezTo>
                    <a:pt x="905886" y="433154"/>
                    <a:pt x="883375" y="395681"/>
                    <a:pt x="838360" y="365656"/>
                  </a:cubicBezTo>
                  <a:cubicBezTo>
                    <a:pt x="793342" y="335672"/>
                    <a:pt x="723951" y="320647"/>
                    <a:pt x="630181" y="320647"/>
                  </a:cubicBezTo>
                  <a:cubicBezTo>
                    <a:pt x="517641" y="320647"/>
                    <a:pt x="411666" y="350661"/>
                    <a:pt x="312257" y="410662"/>
                  </a:cubicBezTo>
                  <a:cubicBezTo>
                    <a:pt x="212824" y="470667"/>
                    <a:pt x="127504" y="558815"/>
                    <a:pt x="56260" y="675057"/>
                  </a:cubicBezTo>
                  <a:lnTo>
                    <a:pt x="89994" y="286895"/>
                  </a:lnTo>
                  <a:cubicBezTo>
                    <a:pt x="93742" y="241900"/>
                    <a:pt x="110623" y="204386"/>
                    <a:pt x="140678" y="174373"/>
                  </a:cubicBezTo>
                  <a:cubicBezTo>
                    <a:pt x="195034" y="123739"/>
                    <a:pt x="265366" y="82036"/>
                    <a:pt x="351663" y="49210"/>
                  </a:cubicBezTo>
                  <a:cubicBezTo>
                    <a:pt x="437899" y="16431"/>
                    <a:pt x="540147" y="0"/>
                    <a:pt x="658318" y="0"/>
                  </a:cubicBezTo>
                  <a:cubicBezTo>
                    <a:pt x="843990" y="0"/>
                    <a:pt x="990734" y="51088"/>
                    <a:pt x="1098619" y="153269"/>
                  </a:cubicBezTo>
                  <a:cubicBezTo>
                    <a:pt x="1206447" y="255515"/>
                    <a:pt x="1260391" y="405012"/>
                    <a:pt x="1260391" y="601910"/>
                  </a:cubicBezTo>
                  <a:lnTo>
                    <a:pt x="1257546" y="849438"/>
                  </a:lnTo>
                  <a:cubicBezTo>
                    <a:pt x="1255667" y="885083"/>
                    <a:pt x="1254751" y="930078"/>
                    <a:pt x="1254751" y="984459"/>
                  </a:cubicBezTo>
                  <a:cubicBezTo>
                    <a:pt x="1254751" y="1181356"/>
                    <a:pt x="1256594" y="1338869"/>
                    <a:pt x="1260388" y="1456997"/>
                  </a:cubicBezTo>
                  <a:lnTo>
                    <a:pt x="911509" y="1456997"/>
                  </a:lnTo>
                  <a:close/>
                  <a:moveTo>
                    <a:pt x="922779" y="753816"/>
                  </a:moveTo>
                  <a:cubicBezTo>
                    <a:pt x="890855" y="807140"/>
                    <a:pt x="846818" y="844188"/>
                    <a:pt x="790547" y="864924"/>
                  </a:cubicBezTo>
                  <a:cubicBezTo>
                    <a:pt x="734290" y="885653"/>
                    <a:pt x="658318" y="896026"/>
                    <a:pt x="562659" y="896026"/>
                  </a:cubicBezTo>
                  <a:cubicBezTo>
                    <a:pt x="489503" y="896026"/>
                    <a:pt x="433691" y="909360"/>
                    <a:pt x="395265" y="936042"/>
                  </a:cubicBezTo>
                  <a:cubicBezTo>
                    <a:pt x="356791" y="962698"/>
                    <a:pt x="337587" y="1000745"/>
                    <a:pt x="337587" y="1050096"/>
                  </a:cubicBezTo>
                  <a:cubicBezTo>
                    <a:pt x="337587" y="1099508"/>
                    <a:pt x="355890" y="1136541"/>
                    <a:pt x="392448" y="1161193"/>
                  </a:cubicBezTo>
                  <a:cubicBezTo>
                    <a:pt x="429031" y="1185917"/>
                    <a:pt x="478251" y="1198227"/>
                    <a:pt x="540147" y="1198227"/>
                  </a:cubicBezTo>
                  <a:cubicBezTo>
                    <a:pt x="669574" y="1196298"/>
                    <a:pt x="765663" y="1158745"/>
                    <a:pt x="828515" y="1085644"/>
                  </a:cubicBezTo>
                  <a:cubicBezTo>
                    <a:pt x="891338" y="1012608"/>
                    <a:pt x="922779" y="901958"/>
                    <a:pt x="922779" y="753816"/>
                  </a:cubicBezTo>
                  <a:close/>
                </a:path>
              </a:pathLst>
            </a:custGeom>
            <a:grpFill/>
            <a:ln w="361" cap="flat">
              <a:noFill/>
              <a:prstDash val="solid"/>
              <a:miter/>
            </a:ln>
          </p:spPr>
          <p:txBody>
            <a:bodyPr rtlCol="0" anchor="ctr"/>
            <a:lstStyle/>
            <a:p>
              <a:endParaRPr lang="fi-FI"/>
            </a:p>
          </p:txBody>
        </p:sp>
        <p:sp>
          <p:nvSpPr>
            <p:cNvPr id="36" name="Vapaamuotoinen: Muoto 35">
              <a:extLst>
                <a:ext uri="{FF2B5EF4-FFF2-40B4-BE49-F238E27FC236}">
                  <a16:creationId xmlns:a16="http://schemas.microsoft.com/office/drawing/2014/main" id="{A55EC4E0-16C6-EFAC-250E-F32FED380277}"/>
                </a:ext>
                <a:ext uri="{C183D7F6-B498-43B3-948B-1728B52AA6E4}">
                  <adec:decorative xmlns:adec="http://schemas.microsoft.com/office/drawing/2017/decorative" val="1"/>
                </a:ext>
              </a:extLst>
            </p:cNvPr>
            <p:cNvSpPr/>
            <p:nvPr/>
          </p:nvSpPr>
          <p:spPr>
            <a:xfrm>
              <a:off x="1189938" y="408155"/>
              <a:ext cx="70343" cy="84142"/>
            </a:xfrm>
            <a:custGeom>
              <a:avLst/>
              <a:gdLst>
                <a:gd name="connsiteX0" fmla="*/ 1257531 w 1260379"/>
                <a:gd name="connsiteY0" fmla="*/ 849459 h 1507638"/>
                <a:gd name="connsiteX1" fmla="*/ 1254725 w 1260379"/>
                <a:gd name="connsiteY1" fmla="*/ 984480 h 1507638"/>
                <a:gd name="connsiteX2" fmla="*/ 1260377 w 1260379"/>
                <a:gd name="connsiteY2" fmla="*/ 1457019 h 1507638"/>
                <a:gd name="connsiteX3" fmla="*/ 911497 w 1260379"/>
                <a:gd name="connsiteY3" fmla="*/ 1457019 h 1507638"/>
                <a:gd name="connsiteX4" fmla="*/ 922764 w 1260379"/>
                <a:gd name="connsiteY4" fmla="*/ 1220755 h 1507638"/>
                <a:gd name="connsiteX5" fmla="*/ 780676 w 1260379"/>
                <a:gd name="connsiteY5" fmla="*/ 1420458 h 1507638"/>
                <a:gd name="connsiteX6" fmla="*/ 483876 w 1260379"/>
                <a:gd name="connsiteY6" fmla="*/ 1507639 h 1507638"/>
                <a:gd name="connsiteX7" fmla="*/ 136419 w 1260379"/>
                <a:gd name="connsiteY7" fmla="*/ 1388097 h 1507638"/>
                <a:gd name="connsiteX8" fmla="*/ 0 w 1260379"/>
                <a:gd name="connsiteY8" fmla="*/ 1074477 h 1507638"/>
                <a:gd name="connsiteX9" fmla="*/ 137843 w 1260379"/>
                <a:gd name="connsiteY9" fmla="*/ 742573 h 1507638"/>
                <a:gd name="connsiteX10" fmla="*/ 506384 w 1260379"/>
                <a:gd name="connsiteY10" fmla="*/ 624427 h 1507638"/>
                <a:gd name="connsiteX11" fmla="*/ 817259 w 1260379"/>
                <a:gd name="connsiteY11" fmla="*/ 596306 h 1507638"/>
                <a:gd name="connsiteX12" fmla="*/ 905872 w 1260379"/>
                <a:gd name="connsiteY12" fmla="*/ 478160 h 1507638"/>
                <a:gd name="connsiteX13" fmla="*/ 838345 w 1260379"/>
                <a:gd name="connsiteY13" fmla="*/ 365667 h 1507638"/>
                <a:gd name="connsiteX14" fmla="*/ 630166 w 1260379"/>
                <a:gd name="connsiteY14" fmla="*/ 320662 h 1507638"/>
                <a:gd name="connsiteX15" fmla="*/ 312256 w 1260379"/>
                <a:gd name="connsiteY15" fmla="*/ 410651 h 1507638"/>
                <a:gd name="connsiteX16" fmla="*/ 56245 w 1260379"/>
                <a:gd name="connsiteY16" fmla="*/ 675072 h 1507638"/>
                <a:gd name="connsiteX17" fmla="*/ 89983 w 1260379"/>
                <a:gd name="connsiteY17" fmla="*/ 286895 h 1507638"/>
                <a:gd name="connsiteX18" fmla="*/ 140653 w 1260379"/>
                <a:gd name="connsiteY18" fmla="*/ 174373 h 1507638"/>
                <a:gd name="connsiteX19" fmla="*/ 351649 w 1260379"/>
                <a:gd name="connsiteY19" fmla="*/ 49221 h 1507638"/>
                <a:gd name="connsiteX20" fmla="*/ 658293 w 1260379"/>
                <a:gd name="connsiteY20" fmla="*/ 0 h 1507638"/>
                <a:gd name="connsiteX21" fmla="*/ 1098590 w 1260379"/>
                <a:gd name="connsiteY21" fmla="*/ 153294 h 1507638"/>
                <a:gd name="connsiteX22" fmla="*/ 1260380 w 1260379"/>
                <a:gd name="connsiteY22" fmla="*/ 601924 h 1507638"/>
                <a:gd name="connsiteX23" fmla="*/ 1257531 w 1260379"/>
                <a:gd name="connsiteY23" fmla="*/ 849452 h 1507638"/>
                <a:gd name="connsiteX24" fmla="*/ 922767 w 1260379"/>
                <a:gd name="connsiteY24" fmla="*/ 753816 h 1507638"/>
                <a:gd name="connsiteX25" fmla="*/ 790525 w 1260379"/>
                <a:gd name="connsiteY25" fmla="*/ 864938 h 1507638"/>
                <a:gd name="connsiteX26" fmla="*/ 562647 w 1260379"/>
                <a:gd name="connsiteY26" fmla="*/ 896037 h 1507638"/>
                <a:gd name="connsiteX27" fmla="*/ 395242 w 1260379"/>
                <a:gd name="connsiteY27" fmla="*/ 936053 h 1507638"/>
                <a:gd name="connsiteX28" fmla="*/ 337576 w 1260379"/>
                <a:gd name="connsiteY28" fmla="*/ 1050096 h 1507638"/>
                <a:gd name="connsiteX29" fmla="*/ 392437 w 1260379"/>
                <a:gd name="connsiteY29" fmla="*/ 1161204 h 1507638"/>
                <a:gd name="connsiteX30" fmla="*/ 540136 w 1260379"/>
                <a:gd name="connsiteY30" fmla="*/ 1198238 h 1507638"/>
                <a:gd name="connsiteX31" fmla="*/ 828504 w 1260379"/>
                <a:gd name="connsiteY31" fmla="*/ 1085669 h 1507638"/>
                <a:gd name="connsiteX32" fmla="*/ 922767 w 1260379"/>
                <a:gd name="connsiteY32" fmla="*/ 753816 h 150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79" h="1507638">
                  <a:moveTo>
                    <a:pt x="1257531" y="849459"/>
                  </a:moveTo>
                  <a:cubicBezTo>
                    <a:pt x="1255652" y="885105"/>
                    <a:pt x="1254725" y="930110"/>
                    <a:pt x="1254725" y="984480"/>
                  </a:cubicBezTo>
                  <a:cubicBezTo>
                    <a:pt x="1254725" y="1181363"/>
                    <a:pt x="1256579" y="1338890"/>
                    <a:pt x="1260377" y="1457019"/>
                  </a:cubicBezTo>
                  <a:lnTo>
                    <a:pt x="911497" y="1457019"/>
                  </a:lnTo>
                  <a:lnTo>
                    <a:pt x="922764" y="1220755"/>
                  </a:lnTo>
                  <a:cubicBezTo>
                    <a:pt x="905868" y="1295774"/>
                    <a:pt x="858480" y="1362342"/>
                    <a:pt x="780676" y="1420458"/>
                  </a:cubicBezTo>
                  <a:cubicBezTo>
                    <a:pt x="702864" y="1478545"/>
                    <a:pt x="603883" y="1507639"/>
                    <a:pt x="483876" y="1507639"/>
                  </a:cubicBezTo>
                  <a:cubicBezTo>
                    <a:pt x="343210" y="1507639"/>
                    <a:pt x="227383" y="1467800"/>
                    <a:pt x="136419" y="1388097"/>
                  </a:cubicBezTo>
                  <a:cubicBezTo>
                    <a:pt x="45444" y="1308430"/>
                    <a:pt x="0" y="1203863"/>
                    <a:pt x="0" y="1074477"/>
                  </a:cubicBezTo>
                  <a:cubicBezTo>
                    <a:pt x="0" y="931989"/>
                    <a:pt x="45895" y="821310"/>
                    <a:pt x="137843" y="742573"/>
                  </a:cubicBezTo>
                  <a:cubicBezTo>
                    <a:pt x="229695" y="663811"/>
                    <a:pt x="352575" y="624427"/>
                    <a:pt x="506384" y="624427"/>
                  </a:cubicBezTo>
                  <a:cubicBezTo>
                    <a:pt x="654531" y="624427"/>
                    <a:pt x="758168" y="615067"/>
                    <a:pt x="817259" y="596306"/>
                  </a:cubicBezTo>
                  <a:cubicBezTo>
                    <a:pt x="876325" y="577575"/>
                    <a:pt x="905872" y="538183"/>
                    <a:pt x="905872" y="478160"/>
                  </a:cubicBezTo>
                  <a:cubicBezTo>
                    <a:pt x="905872" y="433154"/>
                    <a:pt x="883364" y="395681"/>
                    <a:pt x="838345" y="365667"/>
                  </a:cubicBezTo>
                  <a:cubicBezTo>
                    <a:pt x="793356" y="335672"/>
                    <a:pt x="723951" y="320662"/>
                    <a:pt x="630166" y="320662"/>
                  </a:cubicBezTo>
                  <a:cubicBezTo>
                    <a:pt x="517625" y="320662"/>
                    <a:pt x="411637" y="350671"/>
                    <a:pt x="312256" y="410651"/>
                  </a:cubicBezTo>
                  <a:cubicBezTo>
                    <a:pt x="212798" y="470682"/>
                    <a:pt x="127515" y="558815"/>
                    <a:pt x="56245" y="675072"/>
                  </a:cubicBezTo>
                  <a:lnTo>
                    <a:pt x="89983" y="286895"/>
                  </a:lnTo>
                  <a:cubicBezTo>
                    <a:pt x="93715" y="241885"/>
                    <a:pt x="110611" y="204397"/>
                    <a:pt x="140653" y="174373"/>
                  </a:cubicBezTo>
                  <a:cubicBezTo>
                    <a:pt x="195030" y="123753"/>
                    <a:pt x="265351" y="82050"/>
                    <a:pt x="351649" y="49221"/>
                  </a:cubicBezTo>
                  <a:cubicBezTo>
                    <a:pt x="437884" y="16435"/>
                    <a:pt x="540133" y="0"/>
                    <a:pt x="658293" y="0"/>
                  </a:cubicBezTo>
                  <a:cubicBezTo>
                    <a:pt x="843975" y="0"/>
                    <a:pt x="990734" y="51088"/>
                    <a:pt x="1098590" y="153294"/>
                  </a:cubicBezTo>
                  <a:cubicBezTo>
                    <a:pt x="1206446" y="255529"/>
                    <a:pt x="1260380" y="405027"/>
                    <a:pt x="1260380" y="601924"/>
                  </a:cubicBezTo>
                  <a:lnTo>
                    <a:pt x="1257531" y="849452"/>
                  </a:lnTo>
                  <a:close/>
                  <a:moveTo>
                    <a:pt x="922767" y="753816"/>
                  </a:moveTo>
                  <a:cubicBezTo>
                    <a:pt x="890844" y="807154"/>
                    <a:pt x="846820" y="844188"/>
                    <a:pt x="790525" y="864938"/>
                  </a:cubicBezTo>
                  <a:cubicBezTo>
                    <a:pt x="734279" y="885678"/>
                    <a:pt x="658296" y="896037"/>
                    <a:pt x="562647" y="896037"/>
                  </a:cubicBezTo>
                  <a:cubicBezTo>
                    <a:pt x="489517" y="896037"/>
                    <a:pt x="433679" y="909360"/>
                    <a:pt x="395242" y="936053"/>
                  </a:cubicBezTo>
                  <a:cubicBezTo>
                    <a:pt x="356766" y="962698"/>
                    <a:pt x="337576" y="1000760"/>
                    <a:pt x="337576" y="1050096"/>
                  </a:cubicBezTo>
                  <a:cubicBezTo>
                    <a:pt x="337576" y="1099511"/>
                    <a:pt x="355882" y="1136545"/>
                    <a:pt x="392437" y="1161204"/>
                  </a:cubicBezTo>
                  <a:cubicBezTo>
                    <a:pt x="429020" y="1185921"/>
                    <a:pt x="478229" y="1198238"/>
                    <a:pt x="540136" y="1198238"/>
                  </a:cubicBezTo>
                  <a:cubicBezTo>
                    <a:pt x="669563" y="1196309"/>
                    <a:pt x="765641" y="1158760"/>
                    <a:pt x="828504" y="1085669"/>
                  </a:cubicBezTo>
                  <a:cubicBezTo>
                    <a:pt x="891327" y="1012619"/>
                    <a:pt x="922767" y="901972"/>
                    <a:pt x="922767" y="753816"/>
                  </a:cubicBezTo>
                  <a:close/>
                </a:path>
              </a:pathLst>
            </a:custGeom>
            <a:grpFill/>
            <a:ln w="361" cap="flat">
              <a:noFill/>
              <a:prstDash val="solid"/>
              <a:miter/>
            </a:ln>
          </p:spPr>
          <p:txBody>
            <a:bodyPr rtlCol="0" anchor="ctr"/>
            <a:lstStyle/>
            <a:p>
              <a:endParaRPr lang="fi-FI"/>
            </a:p>
          </p:txBody>
        </p:sp>
      </p:grpSp>
      <p:sp>
        <p:nvSpPr>
          <p:cNvPr id="38" name="Freeform 16">
            <a:extLst>
              <a:ext uri="{FF2B5EF4-FFF2-40B4-BE49-F238E27FC236}">
                <a16:creationId xmlns:a16="http://schemas.microsoft.com/office/drawing/2014/main" id="{79D63A8B-386A-A644-B49D-53A2E762FB08}"/>
              </a:ext>
              <a:ext uri="{C183D7F6-B498-43B3-948B-1728B52AA6E4}">
                <adec:decorative xmlns:adec="http://schemas.microsoft.com/office/drawing/2017/decorative" val="1"/>
              </a:ext>
            </a:extLst>
          </p:cNvPr>
          <p:cNvSpPr>
            <a:spLocks noEditPoints="1"/>
          </p:cNvSpPr>
          <p:nvPr/>
        </p:nvSpPr>
        <p:spPr bwMode="black">
          <a:xfrm>
            <a:off x="253951" y="238425"/>
            <a:ext cx="406449" cy="302910"/>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037987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Otsikkodia 7">
    <p:spTree>
      <p:nvGrpSpPr>
        <p:cNvPr id="1" name=""/>
        <p:cNvGrpSpPr/>
        <p:nvPr/>
      </p:nvGrpSpPr>
      <p:grpSpPr>
        <a:xfrm>
          <a:off x="0" y="0"/>
          <a:ext cx="0" cy="0"/>
          <a:chOff x="0" y="0"/>
          <a:chExt cx="0" cy="0"/>
        </a:xfrm>
      </p:grpSpPr>
      <p:pic>
        <p:nvPicPr>
          <p:cNvPr id="5" name="Kuva 4" descr="Kuva, joka sisältää kohteen torni, taivas, pyloni, rakennus&#10;&#10;Kuvaus luotu automaattisesti">
            <a:extLst>
              <a:ext uri="{FF2B5EF4-FFF2-40B4-BE49-F238E27FC236}">
                <a16:creationId xmlns:a16="http://schemas.microsoft.com/office/drawing/2014/main" id="{7610A890-E012-79FE-6138-0E7BFD57496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3525"/>
          <a:stretch/>
        </p:blipFill>
        <p:spPr>
          <a:xfrm>
            <a:off x="3790486" y="0"/>
            <a:ext cx="8401513" cy="6858000"/>
          </a:xfrm>
          <a:prstGeom prst="rect">
            <a:avLst/>
          </a:prstGeom>
        </p:spPr>
      </p:pic>
      <p:sp>
        <p:nvSpPr>
          <p:cNvPr id="14" name="Vapaamuotoinen: Muoto 13">
            <a:extLst>
              <a:ext uri="{FF2B5EF4-FFF2-40B4-BE49-F238E27FC236}">
                <a16:creationId xmlns:a16="http://schemas.microsoft.com/office/drawing/2014/main" id="{78430351-68E4-EA4B-3FE8-39E8040E17F4}"/>
              </a:ext>
              <a:ext uri="{C183D7F6-B498-43B3-948B-1728B52AA6E4}">
                <adec:decorative xmlns:adec="http://schemas.microsoft.com/office/drawing/2017/decorative" val="1"/>
              </a:ext>
            </a:extLst>
          </p:cNvPr>
          <p:cNvSpPr/>
          <p:nvPr userDrawn="1"/>
        </p:nvSpPr>
        <p:spPr>
          <a:xfrm>
            <a:off x="0" y="0"/>
            <a:ext cx="7304308" cy="6858000"/>
          </a:xfrm>
          <a:custGeom>
            <a:avLst/>
            <a:gdLst>
              <a:gd name="connsiteX0" fmla="*/ 0 w 7304308"/>
              <a:gd name="connsiteY0" fmla="*/ 6858000 h 6858000"/>
              <a:gd name="connsiteX1" fmla="*/ 3943348 w 7304308"/>
              <a:gd name="connsiteY1" fmla="*/ 6858000 h 6858000"/>
              <a:gd name="connsiteX2" fmla="*/ 4137446 w 7304308"/>
              <a:gd name="connsiteY2" fmla="*/ 5400555 h 6858000"/>
              <a:gd name="connsiteX3" fmla="*/ 6629478 w 7304308"/>
              <a:gd name="connsiteY3" fmla="*/ 1640642 h 6858000"/>
              <a:gd name="connsiteX4" fmla="*/ 7255737 w 7304308"/>
              <a:gd name="connsiteY4" fmla="*/ 434817 h 6858000"/>
              <a:gd name="connsiteX5" fmla="*/ 5061472 w 7304308"/>
              <a:gd name="connsiteY5" fmla="*/ 1453115 h 6858000"/>
              <a:gd name="connsiteX6" fmla="*/ 3762324 w 7304308"/>
              <a:gd name="connsiteY6" fmla="*/ 2338038 h 6858000"/>
              <a:gd name="connsiteX7" fmla="*/ 4693766 w 7304308"/>
              <a:gd name="connsiteY7" fmla="*/ 1366882 h 6858000"/>
              <a:gd name="connsiteX8" fmla="*/ 6502149 w 7304308"/>
              <a:gd name="connsiteY8" fmla="*/ 0 h 6858000"/>
              <a:gd name="connsiteX9" fmla="*/ 0 w 7304308"/>
              <a:gd name="connsiteY9" fmla="*/ 0 h 6858000"/>
              <a:gd name="connsiteX10" fmla="*/ 0 w 7304308"/>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04308" h="6858000">
                <a:moveTo>
                  <a:pt x="0" y="6858000"/>
                </a:moveTo>
                <a:lnTo>
                  <a:pt x="3943348" y="6858000"/>
                </a:lnTo>
                <a:cubicBezTo>
                  <a:pt x="3800690" y="6526910"/>
                  <a:pt x="3839520" y="6053967"/>
                  <a:pt x="4137446" y="5400555"/>
                </a:cubicBezTo>
                <a:cubicBezTo>
                  <a:pt x="4658288" y="4258177"/>
                  <a:pt x="5738722" y="2818651"/>
                  <a:pt x="6629478" y="1640642"/>
                </a:cubicBezTo>
                <a:cubicBezTo>
                  <a:pt x="7276775" y="784568"/>
                  <a:pt x="7386687" y="471893"/>
                  <a:pt x="7255737" y="434817"/>
                </a:cubicBezTo>
                <a:cubicBezTo>
                  <a:pt x="6978216" y="356260"/>
                  <a:pt x="5925761" y="915835"/>
                  <a:pt x="5061472" y="1453115"/>
                </a:cubicBezTo>
                <a:cubicBezTo>
                  <a:pt x="4340477" y="1901324"/>
                  <a:pt x="3762324" y="2338038"/>
                  <a:pt x="3762324" y="2338038"/>
                </a:cubicBezTo>
                <a:cubicBezTo>
                  <a:pt x="3762324" y="2338038"/>
                  <a:pt x="4109183" y="1906270"/>
                  <a:pt x="4693766" y="1366882"/>
                </a:cubicBezTo>
                <a:cubicBezTo>
                  <a:pt x="5211944" y="888818"/>
                  <a:pt x="5912956" y="330714"/>
                  <a:pt x="6502149" y="0"/>
                </a:cubicBezTo>
                <a:lnTo>
                  <a:pt x="0" y="0"/>
                </a:lnTo>
                <a:lnTo>
                  <a:pt x="0" y="6858000"/>
                </a:lnTo>
                <a:close/>
              </a:path>
            </a:pathLst>
          </a:custGeom>
          <a:solidFill>
            <a:srgbClr val="00008F"/>
          </a:solidFill>
          <a:ln w="180" cap="flat">
            <a:noFill/>
            <a:prstDash val="solid"/>
            <a:miter/>
          </a:ln>
        </p:spPr>
        <p:txBody>
          <a:bodyPr rtlCol="0" anchor="ctr"/>
          <a:lstStyle/>
          <a:p>
            <a:endParaRPr lang="fi-FI"/>
          </a:p>
        </p:txBody>
      </p:sp>
      <p:sp>
        <p:nvSpPr>
          <p:cNvPr id="10" name="Vapaamuotoinen: Muoto 9">
            <a:extLst>
              <a:ext uri="{FF2B5EF4-FFF2-40B4-BE49-F238E27FC236}">
                <a16:creationId xmlns:a16="http://schemas.microsoft.com/office/drawing/2014/main" id="{7B679AF2-052E-7223-9A06-6BF7FF915B3B}"/>
              </a:ext>
              <a:ext uri="{C183D7F6-B498-43B3-948B-1728B52AA6E4}">
                <adec:decorative xmlns:adec="http://schemas.microsoft.com/office/drawing/2017/decorative" val="1"/>
              </a:ext>
            </a:extLst>
          </p:cNvPr>
          <p:cNvSpPr/>
          <p:nvPr/>
        </p:nvSpPr>
        <p:spPr>
          <a:xfrm>
            <a:off x="9958870" y="290082"/>
            <a:ext cx="2233191" cy="3679432"/>
          </a:xfrm>
          <a:custGeom>
            <a:avLst/>
            <a:gdLst>
              <a:gd name="connsiteX0" fmla="*/ 2233192 w 2233191"/>
              <a:gd name="connsiteY0" fmla="*/ 0 h 3679432"/>
              <a:gd name="connsiteX1" fmla="*/ 380808 w 2233191"/>
              <a:gd name="connsiteY1" fmla="*/ 1627632 h 3679432"/>
              <a:gd name="connsiteX2" fmla="*/ 3279 w 2233191"/>
              <a:gd name="connsiteY2" fmla="*/ 3005842 h 3679432"/>
              <a:gd name="connsiteX3" fmla="*/ 65180 w 2233191"/>
              <a:gd name="connsiteY3" fmla="*/ 3679432 h 3679432"/>
              <a:gd name="connsiteX4" fmla="*/ 410267 w 2233191"/>
              <a:gd name="connsiteY4" fmla="*/ 3426988 h 3679432"/>
              <a:gd name="connsiteX5" fmla="*/ 2233192 w 2233191"/>
              <a:gd name="connsiteY5" fmla="*/ 1567995 h 3679432"/>
              <a:gd name="connsiteX6" fmla="*/ 2233192 w 2233191"/>
              <a:gd name="connsiteY6" fmla="*/ 0 h 36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3191" h="3679432">
                <a:moveTo>
                  <a:pt x="2233192" y="0"/>
                </a:moveTo>
                <a:cubicBezTo>
                  <a:pt x="1684705" y="168500"/>
                  <a:pt x="894114" y="646877"/>
                  <a:pt x="380808" y="1627632"/>
                </a:cubicBezTo>
                <a:cubicBezTo>
                  <a:pt x="178172" y="2014785"/>
                  <a:pt x="28357" y="2539861"/>
                  <a:pt x="3279" y="3005842"/>
                </a:cubicBezTo>
                <a:cubicBezTo>
                  <a:pt x="-9325" y="3239955"/>
                  <a:pt x="15059" y="3476142"/>
                  <a:pt x="65180" y="3679432"/>
                </a:cubicBezTo>
                <a:cubicBezTo>
                  <a:pt x="178769" y="3597873"/>
                  <a:pt x="293438" y="3513843"/>
                  <a:pt x="410267" y="3426988"/>
                </a:cubicBezTo>
                <a:cubicBezTo>
                  <a:pt x="936944" y="3020381"/>
                  <a:pt x="1689290" y="2304979"/>
                  <a:pt x="2233192" y="1567995"/>
                </a:cubicBezTo>
                <a:lnTo>
                  <a:pt x="2233192" y="0"/>
                </a:lnTo>
                <a:close/>
              </a:path>
            </a:pathLst>
          </a:custGeom>
          <a:solidFill>
            <a:srgbClr val="00008F"/>
          </a:solidFill>
          <a:ln w="180" cap="flat">
            <a:noFill/>
            <a:prstDash val="solid"/>
            <a:miter/>
          </a:ln>
        </p:spPr>
        <p:txBody>
          <a:bodyPr rtlCol="0" anchor="ctr"/>
          <a:lstStyle/>
          <a:p>
            <a:endParaRPr lang="fi-FI"/>
          </a:p>
        </p:txBody>
      </p:sp>
      <p:sp>
        <p:nvSpPr>
          <p:cNvPr id="11" name="Vapaamuotoinen: Muoto 10">
            <a:extLst>
              <a:ext uri="{FF2B5EF4-FFF2-40B4-BE49-F238E27FC236}">
                <a16:creationId xmlns:a16="http://schemas.microsoft.com/office/drawing/2014/main" id="{A8B2F103-AB7E-2463-9A43-FF4F10109841}"/>
              </a:ext>
              <a:ext uri="{C183D7F6-B498-43B3-948B-1728B52AA6E4}">
                <adec:decorative xmlns:adec="http://schemas.microsoft.com/office/drawing/2017/decorative" val="1"/>
              </a:ext>
            </a:extLst>
          </p:cNvPr>
          <p:cNvSpPr/>
          <p:nvPr/>
        </p:nvSpPr>
        <p:spPr>
          <a:xfrm>
            <a:off x="5557078" y="0"/>
            <a:ext cx="4642592" cy="5882673"/>
          </a:xfrm>
          <a:custGeom>
            <a:avLst/>
            <a:gdLst>
              <a:gd name="connsiteX0" fmla="*/ 4642593 w 4642592"/>
              <a:gd name="connsiteY0" fmla="*/ 0 h 5882673"/>
              <a:gd name="connsiteX1" fmla="*/ 2632728 w 4642592"/>
              <a:gd name="connsiteY1" fmla="*/ 0 h 5882673"/>
              <a:gd name="connsiteX2" fmla="*/ 2676265 w 4642592"/>
              <a:gd name="connsiteY2" fmla="*/ 270293 h 5882673"/>
              <a:gd name="connsiteX3" fmla="*/ 947571 w 4642592"/>
              <a:gd name="connsiteY3" fmla="*/ 3762992 h 5882673"/>
              <a:gd name="connsiteX4" fmla="*/ 42107 w 4642592"/>
              <a:gd name="connsiteY4" fmla="*/ 5563775 h 5882673"/>
              <a:gd name="connsiteX5" fmla="*/ 28295 w 4642592"/>
              <a:gd name="connsiteY5" fmla="*/ 5863437 h 5882673"/>
              <a:gd name="connsiteX6" fmla="*/ 147620 w 4642592"/>
              <a:gd name="connsiteY6" fmla="*/ 5882532 h 5882673"/>
              <a:gd name="connsiteX7" fmla="*/ 1891719 w 4642592"/>
              <a:gd name="connsiteY7" fmla="*/ 5425656 h 5882673"/>
              <a:gd name="connsiteX8" fmla="*/ 3341844 w 4642592"/>
              <a:gd name="connsiteY8" fmla="*/ 4706613 h 5882673"/>
              <a:gd name="connsiteX9" fmla="*/ 4174130 w 4642592"/>
              <a:gd name="connsiteY9" fmla="*/ 479889 h 5882673"/>
              <a:gd name="connsiteX10" fmla="*/ 4642593 w 4642592"/>
              <a:gd name="connsiteY10" fmla="*/ 0 h 5882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42592" h="5882673">
                <a:moveTo>
                  <a:pt x="4642593" y="0"/>
                </a:moveTo>
                <a:lnTo>
                  <a:pt x="2632728" y="0"/>
                </a:lnTo>
                <a:cubicBezTo>
                  <a:pt x="2664938" y="75838"/>
                  <a:pt x="2680650" y="165620"/>
                  <a:pt x="2676265" y="270293"/>
                </a:cubicBezTo>
                <a:cubicBezTo>
                  <a:pt x="2651235" y="867587"/>
                  <a:pt x="2179135" y="1670508"/>
                  <a:pt x="947571" y="3762992"/>
                </a:cubicBezTo>
                <a:cubicBezTo>
                  <a:pt x="617249" y="4324160"/>
                  <a:pt x="182551" y="5077010"/>
                  <a:pt x="42107" y="5563775"/>
                </a:cubicBezTo>
                <a:cubicBezTo>
                  <a:pt x="-1948" y="5716417"/>
                  <a:pt x="-18973" y="5834056"/>
                  <a:pt x="28295" y="5863437"/>
                </a:cubicBezTo>
                <a:cubicBezTo>
                  <a:pt x="59221" y="5882627"/>
                  <a:pt x="123655" y="5883142"/>
                  <a:pt x="147620" y="5882532"/>
                </a:cubicBezTo>
                <a:cubicBezTo>
                  <a:pt x="635156" y="5869496"/>
                  <a:pt x="1375200" y="5643195"/>
                  <a:pt x="1891719" y="5425656"/>
                </a:cubicBezTo>
                <a:cubicBezTo>
                  <a:pt x="2443270" y="5193310"/>
                  <a:pt x="2908994" y="4959153"/>
                  <a:pt x="3341844" y="4706613"/>
                </a:cubicBezTo>
                <a:cubicBezTo>
                  <a:pt x="2830540" y="3343592"/>
                  <a:pt x="3224292" y="1653039"/>
                  <a:pt x="4174130" y="479889"/>
                </a:cubicBezTo>
                <a:cubicBezTo>
                  <a:pt x="4318645" y="311456"/>
                  <a:pt x="4475504" y="150691"/>
                  <a:pt x="4642593" y="0"/>
                </a:cubicBezTo>
                <a:close/>
              </a:path>
            </a:pathLst>
          </a:custGeom>
          <a:solidFill>
            <a:srgbClr val="00008F"/>
          </a:solidFill>
          <a:ln w="180" cap="flat">
            <a:noFill/>
            <a:prstDash val="solid"/>
            <a:miter/>
          </a:ln>
        </p:spPr>
        <p:txBody>
          <a:bodyPr rtlCol="0" anchor="ctr"/>
          <a:lstStyle/>
          <a:p>
            <a:endParaRPr lang="fi-FI"/>
          </a:p>
        </p:txBody>
      </p:sp>
      <p:sp>
        <p:nvSpPr>
          <p:cNvPr id="12" name="Vapaamuotoinen: Muoto 11">
            <a:extLst>
              <a:ext uri="{FF2B5EF4-FFF2-40B4-BE49-F238E27FC236}">
                <a16:creationId xmlns:a16="http://schemas.microsoft.com/office/drawing/2014/main" id="{2E557CAD-C8C0-1CCA-3A10-B42B95288499}"/>
              </a:ext>
              <a:ext uri="{C183D7F6-B498-43B3-948B-1728B52AA6E4}">
                <adec:decorative xmlns:adec="http://schemas.microsoft.com/office/drawing/2017/decorative" val="1"/>
              </a:ext>
            </a:extLst>
          </p:cNvPr>
          <p:cNvSpPr/>
          <p:nvPr/>
        </p:nvSpPr>
        <p:spPr>
          <a:xfrm>
            <a:off x="10989606" y="4307783"/>
            <a:ext cx="1202455" cy="1167313"/>
          </a:xfrm>
          <a:custGeom>
            <a:avLst/>
            <a:gdLst>
              <a:gd name="connsiteX0" fmla="*/ 1202455 w 1202455"/>
              <a:gd name="connsiteY0" fmla="*/ 1155881 h 1167313"/>
              <a:gd name="connsiteX1" fmla="*/ 1202455 w 1202455"/>
              <a:gd name="connsiteY1" fmla="*/ 0 h 1167313"/>
              <a:gd name="connsiteX2" fmla="*/ 0 w 1202455"/>
              <a:gd name="connsiteY2" fmla="*/ 960512 h 1167313"/>
              <a:gd name="connsiteX3" fmla="*/ 6 w 1202455"/>
              <a:gd name="connsiteY3" fmla="*/ 960519 h 1167313"/>
              <a:gd name="connsiteX4" fmla="*/ 1202455 w 1202455"/>
              <a:gd name="connsiteY4" fmla="*/ 1155881 h 1167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455" h="1167313">
                <a:moveTo>
                  <a:pt x="1202455" y="1155881"/>
                </a:moveTo>
                <a:lnTo>
                  <a:pt x="1202455" y="0"/>
                </a:lnTo>
                <a:cubicBezTo>
                  <a:pt x="825580" y="335109"/>
                  <a:pt x="420939" y="657668"/>
                  <a:pt x="0" y="960512"/>
                </a:cubicBezTo>
                <a:cubicBezTo>
                  <a:pt x="0" y="960512"/>
                  <a:pt x="6" y="960519"/>
                  <a:pt x="6" y="960519"/>
                </a:cubicBezTo>
                <a:cubicBezTo>
                  <a:pt x="287075" y="1151890"/>
                  <a:pt x="762493" y="1190619"/>
                  <a:pt x="1202455" y="1155881"/>
                </a:cubicBezTo>
                <a:close/>
              </a:path>
            </a:pathLst>
          </a:custGeom>
          <a:solidFill>
            <a:srgbClr val="00008F"/>
          </a:solidFill>
          <a:ln w="180" cap="flat">
            <a:noFill/>
            <a:prstDash val="solid"/>
            <a:miter/>
          </a:ln>
        </p:spPr>
        <p:txBody>
          <a:bodyPr rtlCol="0" anchor="ctr"/>
          <a:lstStyle/>
          <a:p>
            <a:endParaRPr lang="fi-FI"/>
          </a:p>
        </p:txBody>
      </p:sp>
      <p:sp>
        <p:nvSpPr>
          <p:cNvPr id="13" name="Vapaamuotoinen: Muoto 12">
            <a:extLst>
              <a:ext uri="{FF2B5EF4-FFF2-40B4-BE49-F238E27FC236}">
                <a16:creationId xmlns:a16="http://schemas.microsoft.com/office/drawing/2014/main" id="{B3537622-94DA-223E-0324-1441862F4044}"/>
              </a:ext>
              <a:ext uri="{C183D7F6-B498-43B3-948B-1728B52AA6E4}">
                <adec:decorative xmlns:adec="http://schemas.microsoft.com/office/drawing/2017/decorative" val="1"/>
              </a:ext>
            </a:extLst>
          </p:cNvPr>
          <p:cNvSpPr/>
          <p:nvPr/>
        </p:nvSpPr>
        <p:spPr>
          <a:xfrm>
            <a:off x="8211470" y="6006763"/>
            <a:ext cx="3980590" cy="851236"/>
          </a:xfrm>
          <a:custGeom>
            <a:avLst/>
            <a:gdLst>
              <a:gd name="connsiteX0" fmla="*/ 0 w 3980590"/>
              <a:gd name="connsiteY0" fmla="*/ 851236 h 851236"/>
              <a:gd name="connsiteX1" fmla="*/ 3980591 w 3980590"/>
              <a:gd name="connsiteY1" fmla="*/ 851236 h 851236"/>
              <a:gd name="connsiteX2" fmla="*/ 3980591 w 3980590"/>
              <a:gd name="connsiteY2" fmla="*/ 374425 h 851236"/>
              <a:gd name="connsiteX3" fmla="*/ 1654567 w 3980590"/>
              <a:gd name="connsiteY3" fmla="*/ 0 h 851236"/>
              <a:gd name="connsiteX4" fmla="*/ 0 w 3980590"/>
              <a:gd name="connsiteY4" fmla="*/ 851236 h 851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0590" h="851236">
                <a:moveTo>
                  <a:pt x="0" y="851236"/>
                </a:moveTo>
                <a:lnTo>
                  <a:pt x="3980591" y="851236"/>
                </a:lnTo>
                <a:lnTo>
                  <a:pt x="3980591" y="374425"/>
                </a:lnTo>
                <a:cubicBezTo>
                  <a:pt x="3157527" y="545339"/>
                  <a:pt x="2307936" y="449556"/>
                  <a:pt x="1654567" y="0"/>
                </a:cubicBezTo>
                <a:cubicBezTo>
                  <a:pt x="1105177" y="328575"/>
                  <a:pt x="546161" y="616892"/>
                  <a:pt x="0" y="851236"/>
                </a:cubicBezTo>
                <a:close/>
              </a:path>
            </a:pathLst>
          </a:custGeom>
          <a:solidFill>
            <a:srgbClr val="00008F"/>
          </a:solidFill>
          <a:ln w="180" cap="flat">
            <a:noFill/>
            <a:prstDash val="solid"/>
            <a:miter/>
          </a:ln>
        </p:spPr>
        <p:txBody>
          <a:bodyPr rtlCol="0" anchor="ct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p:nvPr>
        </p:nvSpPr>
        <p:spPr>
          <a:xfrm>
            <a:off x="735980" y="2341756"/>
            <a:ext cx="3555009" cy="1697996"/>
          </a:xfrm>
        </p:spPr>
        <p:txBody>
          <a:bodyPr anchor="b"/>
          <a:lstStyle>
            <a:lvl1pPr algn="l">
              <a:lnSpc>
                <a:spcPct val="93000"/>
              </a:lnSpc>
              <a:defRPr sz="2475" spc="0" baseline="0">
                <a:solidFill>
                  <a:schemeClr val="bg1"/>
                </a:solidFill>
              </a:defRPr>
            </a:lvl1pPr>
          </a:lstStyle>
          <a:p>
            <a:r>
              <a:rPr lang="en-US"/>
              <a:t>Click to edit Master title style</a:t>
            </a:r>
            <a:endParaRPr lang="fi-FI"/>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735980" y="4275689"/>
            <a:ext cx="3555009" cy="916319"/>
          </a:xfrm>
        </p:spPr>
        <p:txBody>
          <a:bodyPr/>
          <a:lstStyle>
            <a:lvl1pPr marL="0" indent="0" algn="l">
              <a:buNone/>
              <a:defRPr sz="154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17" name="Päivämäärän paikkamerkki 16">
            <a:extLst>
              <a:ext uri="{FF2B5EF4-FFF2-40B4-BE49-F238E27FC236}">
                <a16:creationId xmlns:a16="http://schemas.microsoft.com/office/drawing/2014/main" id="{C303A8CE-D80E-78A0-EAB5-9BA5525DE2A7}"/>
              </a:ext>
            </a:extLst>
          </p:cNvPr>
          <p:cNvSpPr>
            <a:spLocks noGrp="1"/>
          </p:cNvSpPr>
          <p:nvPr>
            <p:ph type="dt" sz="half" idx="10"/>
          </p:nvPr>
        </p:nvSpPr>
        <p:spPr/>
        <p:txBody>
          <a:bodyPr/>
          <a:lstStyle>
            <a:lvl1pPr>
              <a:defRPr>
                <a:solidFill>
                  <a:schemeClr val="bg1"/>
                </a:solidFill>
              </a:defRPr>
            </a:lvl1pPr>
          </a:lstStyle>
          <a:p>
            <a:fld id="{7706659B-AAED-4258-B8D4-11B3BE80AEAA}" type="datetime1">
              <a:rPr lang="fi-FI" smtClean="0"/>
              <a:pPr/>
              <a:t>29.10.2026</a:t>
            </a:fld>
            <a:endParaRPr lang="fi-FI"/>
          </a:p>
        </p:txBody>
      </p:sp>
      <p:sp>
        <p:nvSpPr>
          <p:cNvPr id="18" name="Alatunnisteen paikkamerkki 17">
            <a:extLst>
              <a:ext uri="{FF2B5EF4-FFF2-40B4-BE49-F238E27FC236}">
                <a16:creationId xmlns:a16="http://schemas.microsoft.com/office/drawing/2014/main" id="{0582813E-2334-10F8-1282-B912F4F481D5}"/>
              </a:ext>
            </a:extLst>
          </p:cNvPr>
          <p:cNvSpPr>
            <a:spLocks noGrp="1"/>
          </p:cNvSpPr>
          <p:nvPr>
            <p:ph type="ftr" sz="quarter" idx="11"/>
          </p:nvPr>
        </p:nvSpPr>
        <p:spPr>
          <a:xfrm>
            <a:off x="299932" y="6445997"/>
            <a:ext cx="3492000" cy="241674"/>
          </a:xfrm>
        </p:spPr>
        <p:txBody>
          <a:bodyPr/>
          <a:lstStyle>
            <a:lvl1pPr>
              <a:defRPr>
                <a:solidFill>
                  <a:schemeClr val="bg1"/>
                </a:solidFill>
              </a:defRPr>
            </a:lvl1pPr>
          </a:lstStyle>
          <a:p>
            <a:endParaRPr lang="fi-FI"/>
          </a:p>
        </p:txBody>
      </p:sp>
      <p:sp>
        <p:nvSpPr>
          <p:cNvPr id="19" name="Dian numeron paikkamerkki 18">
            <a:extLst>
              <a:ext uri="{FF2B5EF4-FFF2-40B4-BE49-F238E27FC236}">
                <a16:creationId xmlns:a16="http://schemas.microsoft.com/office/drawing/2014/main" id="{60A48D79-2E19-FDB3-196D-272E76C35AF0}"/>
              </a:ext>
            </a:extLst>
          </p:cNvPr>
          <p:cNvSpPr>
            <a:spLocks noGrp="1"/>
          </p:cNvSpPr>
          <p:nvPr>
            <p:ph type="sldNum" sz="quarter" idx="12"/>
          </p:nvPr>
        </p:nvSpPr>
        <p:spPr/>
        <p:txBody>
          <a:bodyPr/>
          <a:lstStyle>
            <a:lvl1pPr>
              <a:defRPr>
                <a:solidFill>
                  <a:schemeClr val="bg1"/>
                </a:solidFill>
              </a:defRPr>
            </a:lvl1pPr>
          </a:lstStyle>
          <a:p>
            <a:fld id="{CCD26548-A701-4132-A0A2-A9B09A70FF4B}" type="slidenum">
              <a:rPr lang="fi-FI" smtClean="0"/>
              <a:pPr/>
              <a:t>‹#›</a:t>
            </a:fld>
            <a:endParaRPr lang="fi-FI"/>
          </a:p>
        </p:txBody>
      </p:sp>
      <p:sp>
        <p:nvSpPr>
          <p:cNvPr id="38" name="Freeform 16">
            <a:extLst>
              <a:ext uri="{FF2B5EF4-FFF2-40B4-BE49-F238E27FC236}">
                <a16:creationId xmlns:a16="http://schemas.microsoft.com/office/drawing/2014/main" id="{79D63A8B-386A-A644-B49D-53A2E762FB08}"/>
              </a:ext>
              <a:ext uri="{C183D7F6-B498-43B3-948B-1728B52AA6E4}">
                <adec:decorative xmlns:adec="http://schemas.microsoft.com/office/drawing/2017/decorative" val="1"/>
              </a:ext>
            </a:extLst>
          </p:cNvPr>
          <p:cNvSpPr>
            <a:spLocks noEditPoints="1"/>
          </p:cNvSpPr>
          <p:nvPr/>
        </p:nvSpPr>
        <p:spPr bwMode="black">
          <a:xfrm>
            <a:off x="253951" y="238425"/>
            <a:ext cx="406449" cy="302910"/>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64" name="Ryhmä 63">
            <a:extLst>
              <a:ext uri="{FF2B5EF4-FFF2-40B4-BE49-F238E27FC236}">
                <a16:creationId xmlns:a16="http://schemas.microsoft.com/office/drawing/2014/main" id="{8DDBB0F2-9D7A-FA76-3DD8-587B44AEB312}"/>
              </a:ext>
              <a:ext uri="{C183D7F6-B498-43B3-948B-1728B52AA6E4}">
                <adec:decorative xmlns:adec="http://schemas.microsoft.com/office/drawing/2017/decorative" val="1"/>
              </a:ext>
            </a:extLst>
          </p:cNvPr>
          <p:cNvGrpSpPr/>
          <p:nvPr userDrawn="1"/>
        </p:nvGrpSpPr>
        <p:grpSpPr>
          <a:xfrm>
            <a:off x="734945" y="269550"/>
            <a:ext cx="1174818" cy="226077"/>
            <a:chOff x="734945" y="269550"/>
            <a:chExt cx="1174818" cy="226077"/>
          </a:xfrm>
        </p:grpSpPr>
        <p:sp>
          <p:nvSpPr>
            <p:cNvPr id="16" name="Vapaamuotoinen: Muoto 15">
              <a:extLst>
                <a:ext uri="{FF2B5EF4-FFF2-40B4-BE49-F238E27FC236}">
                  <a16:creationId xmlns:a16="http://schemas.microsoft.com/office/drawing/2014/main" id="{EBE22A74-FD4D-12A0-6FC5-07039DA3EDF5}"/>
                </a:ext>
                <a:ext uri="{C183D7F6-B498-43B3-948B-1728B52AA6E4}">
                  <adec:decorative xmlns:adec="http://schemas.microsoft.com/office/drawing/2017/decorative" val="1"/>
                </a:ext>
              </a:extLst>
            </p:cNvPr>
            <p:cNvSpPr/>
            <p:nvPr/>
          </p:nvSpPr>
          <p:spPr>
            <a:xfrm>
              <a:off x="734945" y="285455"/>
              <a:ext cx="86855" cy="81086"/>
            </a:xfrm>
            <a:custGeom>
              <a:avLst/>
              <a:gdLst>
                <a:gd name="connsiteX0" fmla="*/ 121794 w 901364"/>
                <a:gd name="connsiteY0" fmla="*/ 313035 h 841497"/>
                <a:gd name="connsiteX1" fmla="*/ 0 w 901364"/>
                <a:gd name="connsiteY1" fmla="*/ 0 h 841497"/>
                <a:gd name="connsiteX2" fmla="*/ 241909 w 901364"/>
                <a:gd name="connsiteY2" fmla="*/ 0 h 841497"/>
                <a:gd name="connsiteX3" fmla="*/ 450686 w 901364"/>
                <a:gd name="connsiteY3" fmla="*/ 670340 h 841497"/>
                <a:gd name="connsiteX4" fmla="*/ 659456 w 901364"/>
                <a:gd name="connsiteY4" fmla="*/ 0 h 841497"/>
                <a:gd name="connsiteX5" fmla="*/ 901365 w 901364"/>
                <a:gd name="connsiteY5" fmla="*/ 0 h 841497"/>
                <a:gd name="connsiteX6" fmla="*/ 779580 w 901364"/>
                <a:gd name="connsiteY6" fmla="*/ 313035 h 841497"/>
                <a:gd name="connsiteX7" fmla="*/ 645691 w 901364"/>
                <a:gd name="connsiteY7" fmla="*/ 690038 h 841497"/>
                <a:gd name="connsiteX8" fmla="*/ 617699 w 901364"/>
                <a:gd name="connsiteY8" fmla="*/ 775016 h 841497"/>
                <a:gd name="connsiteX9" fmla="*/ 594263 w 901364"/>
                <a:gd name="connsiteY9" fmla="*/ 841498 h 841497"/>
                <a:gd name="connsiteX10" fmla="*/ 307104 w 901364"/>
                <a:gd name="connsiteY10" fmla="*/ 841498 h 841497"/>
                <a:gd name="connsiteX11" fmla="*/ 283668 w 901364"/>
                <a:gd name="connsiteY11" fmla="*/ 775016 h 841497"/>
                <a:gd name="connsiteX12" fmla="*/ 255676 w 901364"/>
                <a:gd name="connsiteY12" fmla="*/ 690038 h 841497"/>
                <a:gd name="connsiteX13" fmla="*/ 121796 w 901364"/>
                <a:gd name="connsiteY13" fmla="*/ 313035 h 84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01364" h="841497">
                  <a:moveTo>
                    <a:pt x="121794" y="313035"/>
                  </a:moveTo>
                  <a:cubicBezTo>
                    <a:pt x="89002" y="223279"/>
                    <a:pt x="48407" y="118944"/>
                    <a:pt x="0" y="0"/>
                  </a:cubicBezTo>
                  <a:lnTo>
                    <a:pt x="241909" y="0"/>
                  </a:lnTo>
                  <a:cubicBezTo>
                    <a:pt x="307460" y="231153"/>
                    <a:pt x="377049" y="470649"/>
                    <a:pt x="450686" y="670340"/>
                  </a:cubicBezTo>
                  <a:cubicBezTo>
                    <a:pt x="524301" y="470649"/>
                    <a:pt x="593883" y="231153"/>
                    <a:pt x="659456" y="0"/>
                  </a:cubicBezTo>
                  <a:lnTo>
                    <a:pt x="901365" y="0"/>
                  </a:lnTo>
                  <a:cubicBezTo>
                    <a:pt x="852958" y="118942"/>
                    <a:pt x="812330" y="223276"/>
                    <a:pt x="779580" y="313035"/>
                  </a:cubicBezTo>
                  <a:cubicBezTo>
                    <a:pt x="746781" y="402815"/>
                    <a:pt x="702162" y="528465"/>
                    <a:pt x="645691" y="690038"/>
                  </a:cubicBezTo>
                  <a:cubicBezTo>
                    <a:pt x="635601" y="721454"/>
                    <a:pt x="626256" y="749783"/>
                    <a:pt x="617699" y="775016"/>
                  </a:cubicBezTo>
                  <a:cubicBezTo>
                    <a:pt x="609120" y="800274"/>
                    <a:pt x="601299" y="822439"/>
                    <a:pt x="594263" y="841498"/>
                  </a:cubicBezTo>
                  <a:lnTo>
                    <a:pt x="307104" y="841498"/>
                  </a:lnTo>
                  <a:cubicBezTo>
                    <a:pt x="300037" y="822439"/>
                    <a:pt x="292217" y="800272"/>
                    <a:pt x="283668" y="775016"/>
                  </a:cubicBezTo>
                  <a:cubicBezTo>
                    <a:pt x="275088" y="749781"/>
                    <a:pt x="265736" y="721452"/>
                    <a:pt x="255676" y="690038"/>
                  </a:cubicBezTo>
                  <a:cubicBezTo>
                    <a:pt x="199175" y="528465"/>
                    <a:pt x="154556" y="402815"/>
                    <a:pt x="121796" y="313035"/>
                  </a:cubicBezTo>
                  <a:close/>
                </a:path>
              </a:pathLst>
            </a:custGeom>
            <a:solidFill>
              <a:schemeClr val="bg1"/>
            </a:solidFill>
            <a:ln w="217" cap="flat">
              <a:noFill/>
              <a:prstDash val="solid"/>
              <a:miter/>
            </a:ln>
          </p:spPr>
          <p:txBody>
            <a:bodyPr rtlCol="0" anchor="ctr"/>
            <a:lstStyle/>
            <a:p>
              <a:endParaRPr lang="fi-FI"/>
            </a:p>
          </p:txBody>
        </p:sp>
        <p:sp>
          <p:nvSpPr>
            <p:cNvPr id="20" name="Vapaamuotoinen: Muoto 19">
              <a:extLst>
                <a:ext uri="{FF2B5EF4-FFF2-40B4-BE49-F238E27FC236}">
                  <a16:creationId xmlns:a16="http://schemas.microsoft.com/office/drawing/2014/main" id="{5F221ECD-8604-DA54-7B04-06B478516A9D}"/>
                </a:ext>
                <a:ext uri="{C183D7F6-B498-43B3-948B-1728B52AA6E4}">
                  <adec:decorative xmlns:adec="http://schemas.microsoft.com/office/drawing/2017/decorative" val="1"/>
                </a:ext>
              </a:extLst>
            </p:cNvPr>
            <p:cNvSpPr/>
            <p:nvPr/>
          </p:nvSpPr>
          <p:spPr>
            <a:xfrm>
              <a:off x="822611" y="282536"/>
              <a:ext cx="72614" cy="86924"/>
            </a:xfrm>
            <a:custGeom>
              <a:avLst/>
              <a:gdLst>
                <a:gd name="connsiteX0" fmla="*/ 488647 w 753576"/>
                <a:gd name="connsiteY0" fmla="*/ 356796 h 902086"/>
                <a:gd name="connsiteX1" fmla="*/ 302776 w 753576"/>
                <a:gd name="connsiteY1" fmla="*/ 373628 h 902086"/>
                <a:gd name="connsiteX2" fmla="*/ 82422 w 753576"/>
                <a:gd name="connsiteY2" fmla="*/ 444321 h 902086"/>
                <a:gd name="connsiteX3" fmla="*/ 0 w 753576"/>
                <a:gd name="connsiteY3" fmla="*/ 642908 h 902086"/>
                <a:gd name="connsiteX4" fmla="*/ 81570 w 753576"/>
                <a:gd name="connsiteY4" fmla="*/ 830568 h 902086"/>
                <a:gd name="connsiteX5" fmla="*/ 289324 w 753576"/>
                <a:gd name="connsiteY5" fmla="*/ 902086 h 902086"/>
                <a:gd name="connsiteX6" fmla="*/ 466768 w 753576"/>
                <a:gd name="connsiteY6" fmla="*/ 849922 h 902086"/>
                <a:gd name="connsiteX7" fmla="*/ 551724 w 753576"/>
                <a:gd name="connsiteY7" fmla="*/ 730418 h 902086"/>
                <a:gd name="connsiteX8" fmla="*/ 544987 w 753576"/>
                <a:gd name="connsiteY8" fmla="*/ 871793 h 902086"/>
                <a:gd name="connsiteX9" fmla="*/ 753577 w 753576"/>
                <a:gd name="connsiteY9" fmla="*/ 871793 h 902086"/>
                <a:gd name="connsiteX10" fmla="*/ 750204 w 753576"/>
                <a:gd name="connsiteY10" fmla="*/ 589054 h 902086"/>
                <a:gd name="connsiteX11" fmla="*/ 751883 w 753576"/>
                <a:gd name="connsiteY11" fmla="*/ 508274 h 902086"/>
                <a:gd name="connsiteX12" fmla="*/ 753577 w 753576"/>
                <a:gd name="connsiteY12" fmla="*/ 360162 h 902086"/>
                <a:gd name="connsiteX13" fmla="*/ 656852 w 753576"/>
                <a:gd name="connsiteY13" fmla="*/ 91725 h 902086"/>
                <a:gd name="connsiteX14" fmla="*/ 393600 w 753576"/>
                <a:gd name="connsiteY14" fmla="*/ 0 h 902086"/>
                <a:gd name="connsiteX15" fmla="*/ 210255 w 753576"/>
                <a:gd name="connsiteY15" fmla="*/ 29450 h 902086"/>
                <a:gd name="connsiteX16" fmla="*/ 84105 w 753576"/>
                <a:gd name="connsiteY16" fmla="*/ 104344 h 902086"/>
                <a:gd name="connsiteX17" fmla="*/ 53813 w 753576"/>
                <a:gd name="connsiteY17" fmla="*/ 171668 h 902086"/>
                <a:gd name="connsiteX18" fmla="*/ 33632 w 753576"/>
                <a:gd name="connsiteY18" fmla="*/ 403926 h 902086"/>
                <a:gd name="connsiteX19" fmla="*/ 186700 w 753576"/>
                <a:gd name="connsiteY19" fmla="*/ 245727 h 902086"/>
                <a:gd name="connsiteX20" fmla="*/ 376778 w 753576"/>
                <a:gd name="connsiteY20" fmla="*/ 191871 h 902086"/>
                <a:gd name="connsiteX21" fmla="*/ 501252 w 753576"/>
                <a:gd name="connsiteY21" fmla="*/ 218791 h 902086"/>
                <a:gd name="connsiteX22" fmla="*/ 541627 w 753576"/>
                <a:gd name="connsiteY22" fmla="*/ 286103 h 902086"/>
                <a:gd name="connsiteX23" fmla="*/ 488649 w 753576"/>
                <a:gd name="connsiteY23" fmla="*/ 356801 h 902086"/>
                <a:gd name="connsiteX24" fmla="*/ 551722 w 753576"/>
                <a:gd name="connsiteY24" fmla="*/ 451042 h 902086"/>
                <a:gd name="connsiteX25" fmla="*/ 495364 w 753576"/>
                <a:gd name="connsiteY25" fmla="*/ 649592 h 902086"/>
                <a:gd name="connsiteX26" fmla="*/ 322945 w 753576"/>
                <a:gd name="connsiteY26" fmla="*/ 716956 h 902086"/>
                <a:gd name="connsiteX27" fmla="*/ 234643 w 753576"/>
                <a:gd name="connsiteY27" fmla="*/ 694790 h 902086"/>
                <a:gd name="connsiteX28" fmla="*/ 201835 w 753576"/>
                <a:gd name="connsiteY28" fmla="*/ 628323 h 902086"/>
                <a:gd name="connsiteX29" fmla="*/ 236319 w 753576"/>
                <a:gd name="connsiteY29" fmla="*/ 560071 h 902086"/>
                <a:gd name="connsiteX30" fmla="*/ 336408 w 753576"/>
                <a:gd name="connsiteY30" fmla="*/ 536135 h 902086"/>
                <a:gd name="connsiteX31" fmla="*/ 472656 w 753576"/>
                <a:gd name="connsiteY31" fmla="*/ 517530 h 902086"/>
                <a:gd name="connsiteX32" fmla="*/ 551722 w 753576"/>
                <a:gd name="connsiteY32" fmla="*/ 451042 h 902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53576" h="902086">
                  <a:moveTo>
                    <a:pt x="488647" y="356796"/>
                  </a:moveTo>
                  <a:cubicBezTo>
                    <a:pt x="453314" y="368031"/>
                    <a:pt x="391346" y="373628"/>
                    <a:pt x="302776" y="373628"/>
                  </a:cubicBezTo>
                  <a:cubicBezTo>
                    <a:pt x="210811" y="373628"/>
                    <a:pt x="137344" y="397185"/>
                    <a:pt x="82422" y="444321"/>
                  </a:cubicBezTo>
                  <a:cubicBezTo>
                    <a:pt x="27451" y="491433"/>
                    <a:pt x="0" y="557656"/>
                    <a:pt x="0" y="642908"/>
                  </a:cubicBezTo>
                  <a:cubicBezTo>
                    <a:pt x="0" y="720331"/>
                    <a:pt x="27173" y="782878"/>
                    <a:pt x="81570" y="830568"/>
                  </a:cubicBezTo>
                  <a:cubicBezTo>
                    <a:pt x="135961" y="878240"/>
                    <a:pt x="205217" y="902086"/>
                    <a:pt x="289324" y="902086"/>
                  </a:cubicBezTo>
                  <a:cubicBezTo>
                    <a:pt x="361078" y="902086"/>
                    <a:pt x="420235" y="884683"/>
                    <a:pt x="466768" y="849922"/>
                  </a:cubicBezTo>
                  <a:cubicBezTo>
                    <a:pt x="513292" y="815146"/>
                    <a:pt x="541627" y="775313"/>
                    <a:pt x="551724" y="730418"/>
                  </a:cubicBezTo>
                  <a:lnTo>
                    <a:pt x="544987" y="871793"/>
                  </a:lnTo>
                  <a:lnTo>
                    <a:pt x="753577" y="871793"/>
                  </a:lnTo>
                  <a:cubicBezTo>
                    <a:pt x="751314" y="801109"/>
                    <a:pt x="750204" y="706863"/>
                    <a:pt x="750204" y="589054"/>
                  </a:cubicBezTo>
                  <a:cubicBezTo>
                    <a:pt x="750204" y="556526"/>
                    <a:pt x="750751" y="529588"/>
                    <a:pt x="751883" y="508274"/>
                  </a:cubicBezTo>
                  <a:lnTo>
                    <a:pt x="753577" y="360162"/>
                  </a:lnTo>
                  <a:cubicBezTo>
                    <a:pt x="753577" y="242351"/>
                    <a:pt x="721332" y="152890"/>
                    <a:pt x="656852" y="91725"/>
                  </a:cubicBezTo>
                  <a:cubicBezTo>
                    <a:pt x="592356" y="30582"/>
                    <a:pt x="504614" y="0"/>
                    <a:pt x="393600" y="0"/>
                  </a:cubicBezTo>
                  <a:cubicBezTo>
                    <a:pt x="322945" y="0"/>
                    <a:pt x="261814" y="9837"/>
                    <a:pt x="210255" y="29450"/>
                  </a:cubicBezTo>
                  <a:cubicBezTo>
                    <a:pt x="158660" y="49102"/>
                    <a:pt x="116606" y="74039"/>
                    <a:pt x="84105" y="104344"/>
                  </a:cubicBezTo>
                  <a:cubicBezTo>
                    <a:pt x="66142" y="122307"/>
                    <a:pt x="56043" y="144748"/>
                    <a:pt x="53813" y="171668"/>
                  </a:cubicBezTo>
                  <a:lnTo>
                    <a:pt x="33632" y="403926"/>
                  </a:lnTo>
                  <a:cubicBezTo>
                    <a:pt x="76241" y="334367"/>
                    <a:pt x="127245" y="281642"/>
                    <a:pt x="186700" y="245727"/>
                  </a:cubicBezTo>
                  <a:cubicBezTo>
                    <a:pt x="246125" y="209819"/>
                    <a:pt x="309495" y="191871"/>
                    <a:pt x="376778" y="191871"/>
                  </a:cubicBezTo>
                  <a:cubicBezTo>
                    <a:pt x="432847" y="191871"/>
                    <a:pt x="474337" y="200862"/>
                    <a:pt x="501252" y="218791"/>
                  </a:cubicBezTo>
                  <a:cubicBezTo>
                    <a:pt x="528167" y="236764"/>
                    <a:pt x="541627" y="259195"/>
                    <a:pt x="541627" y="286103"/>
                  </a:cubicBezTo>
                  <a:cubicBezTo>
                    <a:pt x="541627" y="322033"/>
                    <a:pt x="523960" y="345606"/>
                    <a:pt x="488649" y="356801"/>
                  </a:cubicBezTo>
                  <a:close/>
                  <a:moveTo>
                    <a:pt x="551722" y="451042"/>
                  </a:moveTo>
                  <a:cubicBezTo>
                    <a:pt x="551722" y="539682"/>
                    <a:pt x="532929" y="605892"/>
                    <a:pt x="495364" y="649592"/>
                  </a:cubicBezTo>
                  <a:cubicBezTo>
                    <a:pt x="457781" y="693323"/>
                    <a:pt x="400333" y="715785"/>
                    <a:pt x="322945" y="716956"/>
                  </a:cubicBezTo>
                  <a:cubicBezTo>
                    <a:pt x="285942" y="716956"/>
                    <a:pt x="256515" y="709588"/>
                    <a:pt x="234643" y="694790"/>
                  </a:cubicBezTo>
                  <a:cubicBezTo>
                    <a:pt x="212783" y="680046"/>
                    <a:pt x="201835" y="657880"/>
                    <a:pt x="201835" y="628323"/>
                  </a:cubicBezTo>
                  <a:cubicBezTo>
                    <a:pt x="201835" y="598797"/>
                    <a:pt x="213324" y="576022"/>
                    <a:pt x="236319" y="560071"/>
                  </a:cubicBezTo>
                  <a:cubicBezTo>
                    <a:pt x="259301" y="544110"/>
                    <a:pt x="292677" y="536135"/>
                    <a:pt x="336408" y="536135"/>
                  </a:cubicBezTo>
                  <a:cubicBezTo>
                    <a:pt x="393600" y="536135"/>
                    <a:pt x="439023" y="529929"/>
                    <a:pt x="472656" y="517530"/>
                  </a:cubicBezTo>
                  <a:cubicBezTo>
                    <a:pt x="506303" y="505112"/>
                    <a:pt x="532634" y="482961"/>
                    <a:pt x="551722" y="451042"/>
                  </a:cubicBezTo>
                  <a:close/>
                </a:path>
              </a:pathLst>
            </a:custGeom>
            <a:solidFill>
              <a:schemeClr val="bg1"/>
            </a:solidFill>
            <a:ln w="217" cap="flat">
              <a:noFill/>
              <a:prstDash val="solid"/>
              <a:miter/>
            </a:ln>
          </p:spPr>
          <p:txBody>
            <a:bodyPr rtlCol="0" anchor="ctr"/>
            <a:lstStyle/>
            <a:p>
              <a:endParaRPr lang="fi-FI"/>
            </a:p>
          </p:txBody>
        </p:sp>
        <p:sp>
          <p:nvSpPr>
            <p:cNvPr id="21" name="Vapaamuotoinen: Muoto 20">
              <a:extLst>
                <a:ext uri="{FF2B5EF4-FFF2-40B4-BE49-F238E27FC236}">
                  <a16:creationId xmlns:a16="http://schemas.microsoft.com/office/drawing/2014/main" id="{2B41E43C-8F6D-5D3B-8374-0F04D328C357}"/>
                </a:ext>
                <a:ext uri="{C183D7F6-B498-43B3-948B-1728B52AA6E4}">
                  <adec:decorative xmlns:adec="http://schemas.microsoft.com/office/drawing/2017/decorative" val="1"/>
                </a:ext>
              </a:extLst>
            </p:cNvPr>
            <p:cNvSpPr/>
            <p:nvPr/>
          </p:nvSpPr>
          <p:spPr>
            <a:xfrm>
              <a:off x="912127" y="282536"/>
              <a:ext cx="75533" cy="84005"/>
            </a:xfrm>
            <a:custGeom>
              <a:avLst/>
              <a:gdLst>
                <a:gd name="connsiteX0" fmla="*/ 777136 w 783871"/>
                <a:gd name="connsiteY0" fmla="*/ 451044 h 871793"/>
                <a:gd name="connsiteX1" fmla="*/ 783871 w 783871"/>
                <a:gd name="connsiteY1" fmla="*/ 871793 h 871793"/>
                <a:gd name="connsiteX2" fmla="*/ 571919 w 783871"/>
                <a:gd name="connsiteY2" fmla="*/ 871793 h 871793"/>
                <a:gd name="connsiteX3" fmla="*/ 578663 w 783871"/>
                <a:gd name="connsiteY3" fmla="*/ 451044 h 871793"/>
                <a:gd name="connsiteX4" fmla="*/ 578663 w 783871"/>
                <a:gd name="connsiteY4" fmla="*/ 397187 h 871793"/>
                <a:gd name="connsiteX5" fmla="*/ 531552 w 783871"/>
                <a:gd name="connsiteY5" fmla="*/ 252455 h 871793"/>
                <a:gd name="connsiteX6" fmla="*/ 400359 w 783871"/>
                <a:gd name="connsiteY6" fmla="*/ 198607 h 871793"/>
                <a:gd name="connsiteX7" fmla="*/ 269993 w 783871"/>
                <a:gd name="connsiteY7" fmla="*/ 246562 h 871793"/>
                <a:gd name="connsiteX8" fmla="*/ 205217 w 783871"/>
                <a:gd name="connsiteY8" fmla="*/ 373630 h 871793"/>
                <a:gd name="connsiteX9" fmla="*/ 205217 w 783871"/>
                <a:gd name="connsiteY9" fmla="*/ 451044 h 871793"/>
                <a:gd name="connsiteX10" fmla="*/ 211960 w 783871"/>
                <a:gd name="connsiteY10" fmla="*/ 871793 h 871793"/>
                <a:gd name="connsiteX11" fmla="*/ 0 w 783871"/>
                <a:gd name="connsiteY11" fmla="*/ 871793 h 871793"/>
                <a:gd name="connsiteX12" fmla="*/ 6743 w 783871"/>
                <a:gd name="connsiteY12" fmla="*/ 451044 h 871793"/>
                <a:gd name="connsiteX13" fmla="*/ 0 w 783871"/>
                <a:gd name="connsiteY13" fmla="*/ 30295 h 871793"/>
                <a:gd name="connsiteX14" fmla="*/ 208596 w 783871"/>
                <a:gd name="connsiteY14" fmla="*/ 30295 h 871793"/>
                <a:gd name="connsiteX15" fmla="*/ 201861 w 783871"/>
                <a:gd name="connsiteY15" fmla="*/ 212057 h 871793"/>
                <a:gd name="connsiteX16" fmla="*/ 296056 w 783871"/>
                <a:gd name="connsiteY16" fmla="*/ 56388 h 871793"/>
                <a:gd name="connsiteX17" fmla="*/ 484457 w 783871"/>
                <a:gd name="connsiteY17" fmla="*/ 0 h 871793"/>
                <a:gd name="connsiteX18" fmla="*/ 696393 w 783871"/>
                <a:gd name="connsiteY18" fmla="*/ 86664 h 871793"/>
                <a:gd name="connsiteX19" fmla="*/ 777136 w 783871"/>
                <a:gd name="connsiteY19" fmla="*/ 333224 h 871793"/>
                <a:gd name="connsiteX20" fmla="*/ 777136 w 783871"/>
                <a:gd name="connsiteY20" fmla="*/ 451042 h 87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3871" h="871793">
                  <a:moveTo>
                    <a:pt x="777136" y="451044"/>
                  </a:moveTo>
                  <a:cubicBezTo>
                    <a:pt x="777136" y="624975"/>
                    <a:pt x="779369" y="765218"/>
                    <a:pt x="783871" y="871793"/>
                  </a:cubicBezTo>
                  <a:lnTo>
                    <a:pt x="571919" y="871793"/>
                  </a:lnTo>
                  <a:cubicBezTo>
                    <a:pt x="576391" y="765218"/>
                    <a:pt x="578663" y="624975"/>
                    <a:pt x="578663" y="451044"/>
                  </a:cubicBezTo>
                  <a:lnTo>
                    <a:pt x="578663" y="397187"/>
                  </a:lnTo>
                  <a:cubicBezTo>
                    <a:pt x="578663" y="336599"/>
                    <a:pt x="562930" y="288370"/>
                    <a:pt x="531552" y="252455"/>
                  </a:cubicBezTo>
                  <a:cubicBezTo>
                    <a:pt x="500150" y="216555"/>
                    <a:pt x="456419" y="198607"/>
                    <a:pt x="400359" y="198607"/>
                  </a:cubicBezTo>
                  <a:cubicBezTo>
                    <a:pt x="346531" y="198607"/>
                    <a:pt x="303058" y="214574"/>
                    <a:pt x="269993" y="246562"/>
                  </a:cubicBezTo>
                  <a:cubicBezTo>
                    <a:pt x="236899" y="278533"/>
                    <a:pt x="215313" y="320897"/>
                    <a:pt x="205217" y="373630"/>
                  </a:cubicBezTo>
                  <a:lnTo>
                    <a:pt x="205217" y="451044"/>
                  </a:lnTo>
                  <a:cubicBezTo>
                    <a:pt x="205217" y="624975"/>
                    <a:pt x="207458" y="765218"/>
                    <a:pt x="211960" y="871793"/>
                  </a:cubicBezTo>
                  <a:lnTo>
                    <a:pt x="0" y="871793"/>
                  </a:lnTo>
                  <a:cubicBezTo>
                    <a:pt x="4472" y="765218"/>
                    <a:pt x="6743" y="624975"/>
                    <a:pt x="6743" y="451044"/>
                  </a:cubicBezTo>
                  <a:cubicBezTo>
                    <a:pt x="6743" y="278274"/>
                    <a:pt x="4474" y="138009"/>
                    <a:pt x="0" y="30295"/>
                  </a:cubicBezTo>
                  <a:lnTo>
                    <a:pt x="208596" y="30295"/>
                  </a:lnTo>
                  <a:lnTo>
                    <a:pt x="201861" y="212057"/>
                  </a:lnTo>
                  <a:cubicBezTo>
                    <a:pt x="217546" y="145865"/>
                    <a:pt x="248972" y="93983"/>
                    <a:pt x="296056" y="56388"/>
                  </a:cubicBezTo>
                  <a:cubicBezTo>
                    <a:pt x="343152" y="18800"/>
                    <a:pt x="405945" y="0"/>
                    <a:pt x="484457" y="0"/>
                  </a:cubicBezTo>
                  <a:cubicBezTo>
                    <a:pt x="571919" y="0"/>
                    <a:pt x="642563" y="28896"/>
                    <a:pt x="696393" y="86664"/>
                  </a:cubicBezTo>
                  <a:cubicBezTo>
                    <a:pt x="750221" y="144474"/>
                    <a:pt x="777136" y="226649"/>
                    <a:pt x="777136" y="333224"/>
                  </a:cubicBezTo>
                  <a:lnTo>
                    <a:pt x="777136" y="451042"/>
                  </a:lnTo>
                  <a:close/>
                </a:path>
              </a:pathLst>
            </a:custGeom>
            <a:solidFill>
              <a:schemeClr val="bg1"/>
            </a:solidFill>
            <a:ln w="217" cap="flat">
              <a:noFill/>
              <a:prstDash val="solid"/>
              <a:miter/>
            </a:ln>
          </p:spPr>
          <p:txBody>
            <a:bodyPr rtlCol="0" anchor="ctr"/>
            <a:lstStyle/>
            <a:p>
              <a:endParaRPr lang="fi-FI"/>
            </a:p>
          </p:txBody>
        </p:sp>
        <p:sp>
          <p:nvSpPr>
            <p:cNvPr id="22" name="Vapaamuotoinen: Muoto 21">
              <a:extLst>
                <a:ext uri="{FF2B5EF4-FFF2-40B4-BE49-F238E27FC236}">
                  <a16:creationId xmlns:a16="http://schemas.microsoft.com/office/drawing/2014/main" id="{FEC5C52E-7D1C-3F97-3427-96065ED337BF}"/>
                </a:ext>
                <a:ext uri="{C183D7F6-B498-43B3-948B-1728B52AA6E4}">
                  <adec:decorative xmlns:adec="http://schemas.microsoft.com/office/drawing/2017/decorative" val="1"/>
                </a:ext>
              </a:extLst>
            </p:cNvPr>
            <p:cNvSpPr/>
            <p:nvPr/>
          </p:nvSpPr>
          <p:spPr>
            <a:xfrm>
              <a:off x="1002151" y="269550"/>
              <a:ext cx="56407" cy="99910"/>
            </a:xfrm>
            <a:custGeom>
              <a:avLst/>
              <a:gdLst>
                <a:gd name="connsiteX0" fmla="*/ 94204 w 585380"/>
                <a:gd name="connsiteY0" fmla="*/ 938397 h 1036851"/>
                <a:gd name="connsiteX1" fmla="*/ 0 w 585380"/>
                <a:gd name="connsiteY1" fmla="*/ 649762 h 1036851"/>
                <a:gd name="connsiteX2" fmla="*/ 1701 w 585380"/>
                <a:gd name="connsiteY2" fmla="*/ 0 h 1036851"/>
                <a:gd name="connsiteX3" fmla="*/ 206917 w 585380"/>
                <a:gd name="connsiteY3" fmla="*/ 0 h 1036851"/>
                <a:gd name="connsiteX4" fmla="*/ 206917 w 585380"/>
                <a:gd name="connsiteY4" fmla="*/ 91002 h 1036851"/>
                <a:gd name="connsiteX5" fmla="*/ 205217 w 585380"/>
                <a:gd name="connsiteY5" fmla="*/ 165058 h 1036851"/>
                <a:gd name="connsiteX6" fmla="*/ 541640 w 585380"/>
                <a:gd name="connsiteY6" fmla="*/ 165058 h 1036851"/>
                <a:gd name="connsiteX7" fmla="*/ 541640 w 585380"/>
                <a:gd name="connsiteY7" fmla="*/ 353552 h 1036851"/>
                <a:gd name="connsiteX8" fmla="*/ 205217 w 585380"/>
                <a:gd name="connsiteY8" fmla="*/ 353552 h 1036851"/>
                <a:gd name="connsiteX9" fmla="*/ 205217 w 585380"/>
                <a:gd name="connsiteY9" fmla="*/ 649760 h 1036851"/>
                <a:gd name="connsiteX10" fmla="*/ 373437 w 585380"/>
                <a:gd name="connsiteY10" fmla="*/ 838253 h 1036851"/>
                <a:gd name="connsiteX11" fmla="*/ 585380 w 585380"/>
                <a:gd name="connsiteY11" fmla="*/ 686791 h 1036851"/>
                <a:gd name="connsiteX12" fmla="*/ 571922 w 585380"/>
                <a:gd name="connsiteY12" fmla="*/ 925778 h 1036851"/>
                <a:gd name="connsiteX13" fmla="*/ 563523 w 585380"/>
                <a:gd name="connsiteY13" fmla="*/ 963638 h 1036851"/>
                <a:gd name="connsiteX14" fmla="*/ 538287 w 585380"/>
                <a:gd name="connsiteY14" fmla="*/ 989731 h 1036851"/>
                <a:gd name="connsiteX15" fmla="*/ 346522 w 585380"/>
                <a:gd name="connsiteY15" fmla="*/ 1036851 h 1036851"/>
                <a:gd name="connsiteX16" fmla="*/ 94204 w 585380"/>
                <a:gd name="connsiteY16" fmla="*/ 938394 h 103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5380" h="1036851">
                  <a:moveTo>
                    <a:pt x="94204" y="938397"/>
                  </a:moveTo>
                  <a:cubicBezTo>
                    <a:pt x="31385" y="872758"/>
                    <a:pt x="0" y="776574"/>
                    <a:pt x="0" y="649762"/>
                  </a:cubicBezTo>
                  <a:cubicBezTo>
                    <a:pt x="0" y="582452"/>
                    <a:pt x="1701" y="28053"/>
                    <a:pt x="1701" y="0"/>
                  </a:cubicBezTo>
                  <a:lnTo>
                    <a:pt x="206917" y="0"/>
                  </a:lnTo>
                  <a:lnTo>
                    <a:pt x="206917" y="91002"/>
                  </a:lnTo>
                  <a:cubicBezTo>
                    <a:pt x="206917" y="106773"/>
                    <a:pt x="205217" y="131393"/>
                    <a:pt x="205217" y="165058"/>
                  </a:cubicBezTo>
                  <a:lnTo>
                    <a:pt x="541640" y="165058"/>
                  </a:lnTo>
                  <a:lnTo>
                    <a:pt x="541640" y="353552"/>
                  </a:lnTo>
                  <a:lnTo>
                    <a:pt x="205217" y="353552"/>
                  </a:lnTo>
                  <a:lnTo>
                    <a:pt x="205217" y="649760"/>
                  </a:lnTo>
                  <a:cubicBezTo>
                    <a:pt x="205217" y="775440"/>
                    <a:pt x="261277" y="838253"/>
                    <a:pt x="373437" y="838253"/>
                  </a:cubicBezTo>
                  <a:cubicBezTo>
                    <a:pt x="469874" y="838253"/>
                    <a:pt x="540518" y="787769"/>
                    <a:pt x="585380" y="686791"/>
                  </a:cubicBezTo>
                  <a:lnTo>
                    <a:pt x="571922" y="925778"/>
                  </a:lnTo>
                  <a:cubicBezTo>
                    <a:pt x="570799" y="942603"/>
                    <a:pt x="567988" y="955228"/>
                    <a:pt x="563523" y="963638"/>
                  </a:cubicBezTo>
                  <a:cubicBezTo>
                    <a:pt x="559012" y="972056"/>
                    <a:pt x="550616" y="980761"/>
                    <a:pt x="538287" y="989731"/>
                  </a:cubicBezTo>
                  <a:cubicBezTo>
                    <a:pt x="491177" y="1021126"/>
                    <a:pt x="427265" y="1036851"/>
                    <a:pt x="346522" y="1036851"/>
                  </a:cubicBezTo>
                  <a:cubicBezTo>
                    <a:pt x="241106" y="1036851"/>
                    <a:pt x="156999" y="1004042"/>
                    <a:pt x="94204" y="938394"/>
                  </a:cubicBezTo>
                  <a:close/>
                </a:path>
              </a:pathLst>
            </a:custGeom>
            <a:solidFill>
              <a:schemeClr val="bg1"/>
            </a:solidFill>
            <a:ln w="217" cap="flat">
              <a:noFill/>
              <a:prstDash val="solid"/>
              <a:miter/>
            </a:ln>
          </p:spPr>
          <p:txBody>
            <a:bodyPr rtlCol="0" anchor="ctr"/>
            <a:lstStyle/>
            <a:p>
              <a:endParaRPr lang="fi-FI"/>
            </a:p>
          </p:txBody>
        </p:sp>
        <p:sp>
          <p:nvSpPr>
            <p:cNvPr id="37" name="Vapaamuotoinen: Muoto 36">
              <a:extLst>
                <a:ext uri="{FF2B5EF4-FFF2-40B4-BE49-F238E27FC236}">
                  <a16:creationId xmlns:a16="http://schemas.microsoft.com/office/drawing/2014/main" id="{CF1E33AD-1DDD-624F-336D-563993976D7F}"/>
                </a:ext>
                <a:ext uri="{C183D7F6-B498-43B3-948B-1728B52AA6E4}">
                  <adec:decorative xmlns:adec="http://schemas.microsoft.com/office/drawing/2017/decorative" val="1"/>
                </a:ext>
              </a:extLst>
            </p:cNvPr>
            <p:cNvSpPr/>
            <p:nvPr/>
          </p:nvSpPr>
          <p:spPr>
            <a:xfrm>
              <a:off x="1244936" y="282536"/>
              <a:ext cx="75532" cy="84005"/>
            </a:xfrm>
            <a:custGeom>
              <a:avLst/>
              <a:gdLst>
                <a:gd name="connsiteX0" fmla="*/ 0 w 783862"/>
                <a:gd name="connsiteY0" fmla="*/ 871793 h 871793"/>
                <a:gd name="connsiteX1" fmla="*/ 6735 w 783862"/>
                <a:gd name="connsiteY1" fmla="*/ 451044 h 871793"/>
                <a:gd name="connsiteX2" fmla="*/ 0 w 783862"/>
                <a:gd name="connsiteY2" fmla="*/ 30295 h 871793"/>
                <a:gd name="connsiteX3" fmla="*/ 208587 w 783862"/>
                <a:gd name="connsiteY3" fmla="*/ 30295 h 871793"/>
                <a:gd name="connsiteX4" fmla="*/ 201853 w 783862"/>
                <a:gd name="connsiteY4" fmla="*/ 212057 h 871793"/>
                <a:gd name="connsiteX5" fmla="*/ 296048 w 783862"/>
                <a:gd name="connsiteY5" fmla="*/ 56388 h 871793"/>
                <a:gd name="connsiteX6" fmla="*/ 484449 w 783862"/>
                <a:gd name="connsiteY6" fmla="*/ 0 h 871793"/>
                <a:gd name="connsiteX7" fmla="*/ 696385 w 783862"/>
                <a:gd name="connsiteY7" fmla="*/ 86664 h 871793"/>
                <a:gd name="connsiteX8" fmla="*/ 777127 w 783862"/>
                <a:gd name="connsiteY8" fmla="*/ 333224 h 871793"/>
                <a:gd name="connsiteX9" fmla="*/ 777127 w 783862"/>
                <a:gd name="connsiteY9" fmla="*/ 451042 h 871793"/>
                <a:gd name="connsiteX10" fmla="*/ 783862 w 783862"/>
                <a:gd name="connsiteY10" fmla="*/ 871791 h 871793"/>
                <a:gd name="connsiteX11" fmla="*/ 571911 w 783862"/>
                <a:gd name="connsiteY11" fmla="*/ 871791 h 871793"/>
                <a:gd name="connsiteX12" fmla="*/ 578645 w 783862"/>
                <a:gd name="connsiteY12" fmla="*/ 451042 h 871793"/>
                <a:gd name="connsiteX13" fmla="*/ 578645 w 783862"/>
                <a:gd name="connsiteY13" fmla="*/ 397185 h 871793"/>
                <a:gd name="connsiteX14" fmla="*/ 531544 w 783862"/>
                <a:gd name="connsiteY14" fmla="*/ 252453 h 871793"/>
                <a:gd name="connsiteX15" fmla="*/ 400341 w 783862"/>
                <a:gd name="connsiteY15" fmla="*/ 198605 h 871793"/>
                <a:gd name="connsiteX16" fmla="*/ 269984 w 783862"/>
                <a:gd name="connsiteY16" fmla="*/ 246560 h 871793"/>
                <a:gd name="connsiteX17" fmla="*/ 205217 w 783862"/>
                <a:gd name="connsiteY17" fmla="*/ 373628 h 871793"/>
                <a:gd name="connsiteX18" fmla="*/ 205217 w 783862"/>
                <a:gd name="connsiteY18" fmla="*/ 451042 h 871793"/>
                <a:gd name="connsiteX19" fmla="*/ 211952 w 783862"/>
                <a:gd name="connsiteY19" fmla="*/ 871791 h 871793"/>
                <a:gd name="connsiteX20" fmla="*/ 0 w 783862"/>
                <a:gd name="connsiteY20" fmla="*/ 871791 h 87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3862" h="871793">
                  <a:moveTo>
                    <a:pt x="0" y="871793"/>
                  </a:moveTo>
                  <a:cubicBezTo>
                    <a:pt x="4463" y="765218"/>
                    <a:pt x="6735" y="624975"/>
                    <a:pt x="6735" y="451044"/>
                  </a:cubicBezTo>
                  <a:cubicBezTo>
                    <a:pt x="6735" y="278274"/>
                    <a:pt x="4465" y="138009"/>
                    <a:pt x="0" y="30295"/>
                  </a:cubicBezTo>
                  <a:lnTo>
                    <a:pt x="208587" y="30295"/>
                  </a:lnTo>
                  <a:lnTo>
                    <a:pt x="201853" y="212057"/>
                  </a:lnTo>
                  <a:cubicBezTo>
                    <a:pt x="217546" y="145865"/>
                    <a:pt x="248963" y="93983"/>
                    <a:pt x="296048" y="56388"/>
                  </a:cubicBezTo>
                  <a:cubicBezTo>
                    <a:pt x="343143" y="18800"/>
                    <a:pt x="405945" y="0"/>
                    <a:pt x="484449" y="0"/>
                  </a:cubicBezTo>
                  <a:cubicBezTo>
                    <a:pt x="571911" y="0"/>
                    <a:pt x="642555" y="28896"/>
                    <a:pt x="696385" y="86664"/>
                  </a:cubicBezTo>
                  <a:cubicBezTo>
                    <a:pt x="750213" y="144474"/>
                    <a:pt x="777127" y="226649"/>
                    <a:pt x="777127" y="333224"/>
                  </a:cubicBezTo>
                  <a:lnTo>
                    <a:pt x="777127" y="451042"/>
                  </a:lnTo>
                  <a:cubicBezTo>
                    <a:pt x="777127" y="624973"/>
                    <a:pt x="779360" y="765216"/>
                    <a:pt x="783862" y="871791"/>
                  </a:cubicBezTo>
                  <a:lnTo>
                    <a:pt x="571911" y="871791"/>
                  </a:lnTo>
                  <a:cubicBezTo>
                    <a:pt x="576382" y="765216"/>
                    <a:pt x="578645" y="624973"/>
                    <a:pt x="578645" y="451042"/>
                  </a:cubicBezTo>
                  <a:lnTo>
                    <a:pt x="578645" y="397185"/>
                  </a:lnTo>
                  <a:cubicBezTo>
                    <a:pt x="578645" y="336596"/>
                    <a:pt x="562922" y="288368"/>
                    <a:pt x="531544" y="252453"/>
                  </a:cubicBezTo>
                  <a:cubicBezTo>
                    <a:pt x="500142" y="216553"/>
                    <a:pt x="456410" y="198605"/>
                    <a:pt x="400341" y="198605"/>
                  </a:cubicBezTo>
                  <a:cubicBezTo>
                    <a:pt x="346522" y="198605"/>
                    <a:pt x="303050" y="214571"/>
                    <a:pt x="269984" y="246560"/>
                  </a:cubicBezTo>
                  <a:cubicBezTo>
                    <a:pt x="236890" y="278531"/>
                    <a:pt x="215305" y="320895"/>
                    <a:pt x="205217" y="373628"/>
                  </a:cubicBezTo>
                  <a:lnTo>
                    <a:pt x="205217" y="451042"/>
                  </a:lnTo>
                  <a:cubicBezTo>
                    <a:pt x="205217" y="624973"/>
                    <a:pt x="207449" y="765216"/>
                    <a:pt x="211952" y="871791"/>
                  </a:cubicBezTo>
                  <a:lnTo>
                    <a:pt x="0" y="871791"/>
                  </a:lnTo>
                  <a:close/>
                </a:path>
              </a:pathLst>
            </a:custGeom>
            <a:solidFill>
              <a:schemeClr val="bg1"/>
            </a:solidFill>
            <a:ln w="217" cap="flat">
              <a:noFill/>
              <a:prstDash val="solid"/>
              <a:miter/>
            </a:ln>
          </p:spPr>
          <p:txBody>
            <a:bodyPr rtlCol="0" anchor="ctr"/>
            <a:lstStyle/>
            <a:p>
              <a:endParaRPr lang="fi-FI"/>
            </a:p>
          </p:txBody>
        </p:sp>
        <p:sp>
          <p:nvSpPr>
            <p:cNvPr id="40" name="Vapaamuotoinen: Muoto 39">
              <a:extLst>
                <a:ext uri="{FF2B5EF4-FFF2-40B4-BE49-F238E27FC236}">
                  <a16:creationId xmlns:a16="http://schemas.microsoft.com/office/drawing/2014/main" id="{F262A321-C5A0-8093-2BF1-4C09810ACB8A}"/>
                </a:ext>
                <a:ext uri="{C183D7F6-B498-43B3-948B-1728B52AA6E4}">
                  <adec:decorative xmlns:adec="http://schemas.microsoft.com/office/drawing/2017/decorative" val="1"/>
                </a:ext>
              </a:extLst>
            </p:cNvPr>
            <p:cNvSpPr/>
            <p:nvPr/>
          </p:nvSpPr>
          <p:spPr>
            <a:xfrm>
              <a:off x="1068331" y="282536"/>
              <a:ext cx="72614" cy="86924"/>
            </a:xfrm>
            <a:custGeom>
              <a:avLst/>
              <a:gdLst>
                <a:gd name="connsiteX0" fmla="*/ 488646 w 753576"/>
                <a:gd name="connsiteY0" fmla="*/ 356796 h 902086"/>
                <a:gd name="connsiteX1" fmla="*/ 302776 w 753576"/>
                <a:gd name="connsiteY1" fmla="*/ 373628 h 902086"/>
                <a:gd name="connsiteX2" fmla="*/ 82422 w 753576"/>
                <a:gd name="connsiteY2" fmla="*/ 444321 h 902086"/>
                <a:gd name="connsiteX3" fmla="*/ 0 w 753576"/>
                <a:gd name="connsiteY3" fmla="*/ 642908 h 902086"/>
                <a:gd name="connsiteX4" fmla="*/ 81579 w 753576"/>
                <a:gd name="connsiteY4" fmla="*/ 830568 h 902086"/>
                <a:gd name="connsiteX5" fmla="*/ 289324 w 753576"/>
                <a:gd name="connsiteY5" fmla="*/ 902086 h 902086"/>
                <a:gd name="connsiteX6" fmla="*/ 466776 w 753576"/>
                <a:gd name="connsiteY6" fmla="*/ 849922 h 902086"/>
                <a:gd name="connsiteX7" fmla="*/ 551724 w 753576"/>
                <a:gd name="connsiteY7" fmla="*/ 730418 h 902086"/>
                <a:gd name="connsiteX8" fmla="*/ 544989 w 753576"/>
                <a:gd name="connsiteY8" fmla="*/ 871793 h 902086"/>
                <a:gd name="connsiteX9" fmla="*/ 753577 w 753576"/>
                <a:gd name="connsiteY9" fmla="*/ 871793 h 902086"/>
                <a:gd name="connsiteX10" fmla="*/ 750206 w 753576"/>
                <a:gd name="connsiteY10" fmla="*/ 589054 h 902086"/>
                <a:gd name="connsiteX11" fmla="*/ 751883 w 753576"/>
                <a:gd name="connsiteY11" fmla="*/ 508274 h 902086"/>
                <a:gd name="connsiteX12" fmla="*/ 753577 w 753576"/>
                <a:gd name="connsiteY12" fmla="*/ 360162 h 902086"/>
                <a:gd name="connsiteX13" fmla="*/ 656851 w 753576"/>
                <a:gd name="connsiteY13" fmla="*/ 91725 h 902086"/>
                <a:gd name="connsiteX14" fmla="*/ 393600 w 753576"/>
                <a:gd name="connsiteY14" fmla="*/ 0 h 902086"/>
                <a:gd name="connsiteX15" fmla="*/ 210257 w 753576"/>
                <a:gd name="connsiteY15" fmla="*/ 29450 h 902086"/>
                <a:gd name="connsiteX16" fmla="*/ 84105 w 753576"/>
                <a:gd name="connsiteY16" fmla="*/ 104344 h 902086"/>
                <a:gd name="connsiteX17" fmla="*/ 53812 w 753576"/>
                <a:gd name="connsiteY17" fmla="*/ 171668 h 902086"/>
                <a:gd name="connsiteX18" fmla="*/ 33632 w 753576"/>
                <a:gd name="connsiteY18" fmla="*/ 403926 h 902086"/>
                <a:gd name="connsiteX19" fmla="*/ 186700 w 753576"/>
                <a:gd name="connsiteY19" fmla="*/ 245727 h 902086"/>
                <a:gd name="connsiteX20" fmla="*/ 376786 w 753576"/>
                <a:gd name="connsiteY20" fmla="*/ 191871 h 902086"/>
                <a:gd name="connsiteX21" fmla="*/ 501260 w 753576"/>
                <a:gd name="connsiteY21" fmla="*/ 218791 h 902086"/>
                <a:gd name="connsiteX22" fmla="*/ 541627 w 753576"/>
                <a:gd name="connsiteY22" fmla="*/ 286103 h 902086"/>
                <a:gd name="connsiteX23" fmla="*/ 488649 w 753576"/>
                <a:gd name="connsiteY23" fmla="*/ 356801 h 902086"/>
                <a:gd name="connsiteX24" fmla="*/ 551722 w 753576"/>
                <a:gd name="connsiteY24" fmla="*/ 451042 h 902086"/>
                <a:gd name="connsiteX25" fmla="*/ 495364 w 753576"/>
                <a:gd name="connsiteY25" fmla="*/ 649592 h 902086"/>
                <a:gd name="connsiteX26" fmla="*/ 322954 w 753576"/>
                <a:gd name="connsiteY26" fmla="*/ 716956 h 902086"/>
                <a:gd name="connsiteX27" fmla="*/ 234643 w 753576"/>
                <a:gd name="connsiteY27" fmla="*/ 694790 h 902086"/>
                <a:gd name="connsiteX28" fmla="*/ 201835 w 753576"/>
                <a:gd name="connsiteY28" fmla="*/ 628323 h 902086"/>
                <a:gd name="connsiteX29" fmla="*/ 236321 w 753576"/>
                <a:gd name="connsiteY29" fmla="*/ 560071 h 902086"/>
                <a:gd name="connsiteX30" fmla="*/ 336408 w 753576"/>
                <a:gd name="connsiteY30" fmla="*/ 536135 h 902086"/>
                <a:gd name="connsiteX31" fmla="*/ 472664 w 753576"/>
                <a:gd name="connsiteY31" fmla="*/ 517530 h 902086"/>
                <a:gd name="connsiteX32" fmla="*/ 551722 w 753576"/>
                <a:gd name="connsiteY32" fmla="*/ 451042 h 902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53576" h="902086">
                  <a:moveTo>
                    <a:pt x="488646" y="356796"/>
                  </a:moveTo>
                  <a:cubicBezTo>
                    <a:pt x="453313" y="368031"/>
                    <a:pt x="391346" y="373628"/>
                    <a:pt x="302776" y="373628"/>
                  </a:cubicBezTo>
                  <a:cubicBezTo>
                    <a:pt x="210811" y="373628"/>
                    <a:pt x="137344" y="397185"/>
                    <a:pt x="82422" y="444321"/>
                  </a:cubicBezTo>
                  <a:cubicBezTo>
                    <a:pt x="27453" y="491433"/>
                    <a:pt x="0" y="557656"/>
                    <a:pt x="0" y="642908"/>
                  </a:cubicBezTo>
                  <a:cubicBezTo>
                    <a:pt x="0" y="720331"/>
                    <a:pt x="27173" y="782878"/>
                    <a:pt x="81579" y="830568"/>
                  </a:cubicBezTo>
                  <a:cubicBezTo>
                    <a:pt x="135954" y="878240"/>
                    <a:pt x="205217" y="902086"/>
                    <a:pt x="289324" y="902086"/>
                  </a:cubicBezTo>
                  <a:cubicBezTo>
                    <a:pt x="361078" y="902086"/>
                    <a:pt x="420235" y="884683"/>
                    <a:pt x="466776" y="849922"/>
                  </a:cubicBezTo>
                  <a:cubicBezTo>
                    <a:pt x="513292" y="815146"/>
                    <a:pt x="541627" y="775313"/>
                    <a:pt x="551724" y="730418"/>
                  </a:cubicBezTo>
                  <a:lnTo>
                    <a:pt x="544989" y="871793"/>
                  </a:lnTo>
                  <a:lnTo>
                    <a:pt x="753577" y="871793"/>
                  </a:lnTo>
                  <a:cubicBezTo>
                    <a:pt x="751307" y="801109"/>
                    <a:pt x="750206" y="706863"/>
                    <a:pt x="750206" y="589054"/>
                  </a:cubicBezTo>
                  <a:cubicBezTo>
                    <a:pt x="750206" y="556526"/>
                    <a:pt x="750760" y="529588"/>
                    <a:pt x="751883" y="508274"/>
                  </a:cubicBezTo>
                  <a:lnTo>
                    <a:pt x="753577" y="360162"/>
                  </a:lnTo>
                  <a:cubicBezTo>
                    <a:pt x="753577" y="242351"/>
                    <a:pt x="721334" y="152890"/>
                    <a:pt x="656851" y="91725"/>
                  </a:cubicBezTo>
                  <a:cubicBezTo>
                    <a:pt x="592358" y="30582"/>
                    <a:pt x="504614" y="0"/>
                    <a:pt x="393600" y="0"/>
                  </a:cubicBezTo>
                  <a:cubicBezTo>
                    <a:pt x="322954" y="0"/>
                    <a:pt x="261816" y="9837"/>
                    <a:pt x="210257" y="29450"/>
                  </a:cubicBezTo>
                  <a:cubicBezTo>
                    <a:pt x="158660" y="49102"/>
                    <a:pt x="116608" y="74039"/>
                    <a:pt x="84105" y="104344"/>
                  </a:cubicBezTo>
                  <a:cubicBezTo>
                    <a:pt x="66142" y="122307"/>
                    <a:pt x="56043" y="144748"/>
                    <a:pt x="53812" y="171668"/>
                  </a:cubicBezTo>
                  <a:lnTo>
                    <a:pt x="33632" y="403926"/>
                  </a:lnTo>
                  <a:cubicBezTo>
                    <a:pt x="76241" y="334367"/>
                    <a:pt x="127245" y="281642"/>
                    <a:pt x="186700" y="245727"/>
                  </a:cubicBezTo>
                  <a:cubicBezTo>
                    <a:pt x="246125" y="209819"/>
                    <a:pt x="309495" y="191871"/>
                    <a:pt x="376786" y="191871"/>
                  </a:cubicBezTo>
                  <a:cubicBezTo>
                    <a:pt x="432846" y="191871"/>
                    <a:pt x="474345" y="200862"/>
                    <a:pt x="501260" y="218791"/>
                  </a:cubicBezTo>
                  <a:cubicBezTo>
                    <a:pt x="528175" y="236764"/>
                    <a:pt x="541627" y="259195"/>
                    <a:pt x="541627" y="286103"/>
                  </a:cubicBezTo>
                  <a:cubicBezTo>
                    <a:pt x="541627" y="322033"/>
                    <a:pt x="523960" y="345606"/>
                    <a:pt x="488649" y="356801"/>
                  </a:cubicBezTo>
                  <a:close/>
                  <a:moveTo>
                    <a:pt x="551722" y="451042"/>
                  </a:moveTo>
                  <a:cubicBezTo>
                    <a:pt x="551722" y="539682"/>
                    <a:pt x="532931" y="605892"/>
                    <a:pt x="495364" y="649592"/>
                  </a:cubicBezTo>
                  <a:cubicBezTo>
                    <a:pt x="457783" y="693323"/>
                    <a:pt x="400333" y="715785"/>
                    <a:pt x="322954" y="716956"/>
                  </a:cubicBezTo>
                  <a:cubicBezTo>
                    <a:pt x="285936" y="716956"/>
                    <a:pt x="256514" y="709588"/>
                    <a:pt x="234643" y="694790"/>
                  </a:cubicBezTo>
                  <a:cubicBezTo>
                    <a:pt x="212783" y="680046"/>
                    <a:pt x="201835" y="657880"/>
                    <a:pt x="201835" y="628323"/>
                  </a:cubicBezTo>
                  <a:cubicBezTo>
                    <a:pt x="201835" y="598797"/>
                    <a:pt x="213324" y="576022"/>
                    <a:pt x="236321" y="560071"/>
                  </a:cubicBezTo>
                  <a:cubicBezTo>
                    <a:pt x="259301" y="544110"/>
                    <a:pt x="292677" y="536135"/>
                    <a:pt x="336408" y="536135"/>
                  </a:cubicBezTo>
                  <a:cubicBezTo>
                    <a:pt x="393600" y="536135"/>
                    <a:pt x="439025" y="529929"/>
                    <a:pt x="472664" y="517530"/>
                  </a:cubicBezTo>
                  <a:cubicBezTo>
                    <a:pt x="506312" y="505112"/>
                    <a:pt x="532634" y="482961"/>
                    <a:pt x="551722" y="451042"/>
                  </a:cubicBezTo>
                  <a:close/>
                </a:path>
              </a:pathLst>
            </a:custGeom>
            <a:solidFill>
              <a:schemeClr val="bg1"/>
            </a:solidFill>
            <a:ln w="217" cap="flat">
              <a:noFill/>
              <a:prstDash val="solid"/>
              <a:miter/>
            </a:ln>
          </p:spPr>
          <p:txBody>
            <a:bodyPr rtlCol="0" anchor="ctr"/>
            <a:lstStyle/>
            <a:p>
              <a:endParaRPr lang="fi-FI"/>
            </a:p>
          </p:txBody>
        </p:sp>
        <p:sp>
          <p:nvSpPr>
            <p:cNvPr id="41" name="Vapaamuotoinen: Muoto 40">
              <a:extLst>
                <a:ext uri="{FF2B5EF4-FFF2-40B4-BE49-F238E27FC236}">
                  <a16:creationId xmlns:a16="http://schemas.microsoft.com/office/drawing/2014/main" id="{BFF618AD-AD18-E13A-6E14-690EB4133D64}"/>
                </a:ext>
                <a:ext uri="{C183D7F6-B498-43B3-948B-1728B52AA6E4}">
                  <adec:decorative xmlns:adec="http://schemas.microsoft.com/office/drawing/2017/decorative" val="1"/>
                </a:ext>
              </a:extLst>
            </p:cNvPr>
            <p:cNvSpPr/>
            <p:nvPr/>
          </p:nvSpPr>
          <p:spPr>
            <a:xfrm>
              <a:off x="1155419" y="282536"/>
              <a:ext cx="72614" cy="86924"/>
            </a:xfrm>
            <a:custGeom>
              <a:avLst/>
              <a:gdLst>
                <a:gd name="connsiteX0" fmla="*/ 488646 w 753576"/>
                <a:gd name="connsiteY0" fmla="*/ 356796 h 902086"/>
                <a:gd name="connsiteX1" fmla="*/ 302776 w 753576"/>
                <a:gd name="connsiteY1" fmla="*/ 373628 h 902086"/>
                <a:gd name="connsiteX2" fmla="*/ 82422 w 753576"/>
                <a:gd name="connsiteY2" fmla="*/ 444321 h 902086"/>
                <a:gd name="connsiteX3" fmla="*/ 0 w 753576"/>
                <a:gd name="connsiteY3" fmla="*/ 642908 h 902086"/>
                <a:gd name="connsiteX4" fmla="*/ 81579 w 753576"/>
                <a:gd name="connsiteY4" fmla="*/ 830568 h 902086"/>
                <a:gd name="connsiteX5" fmla="*/ 289324 w 753576"/>
                <a:gd name="connsiteY5" fmla="*/ 902086 h 902086"/>
                <a:gd name="connsiteX6" fmla="*/ 466774 w 753576"/>
                <a:gd name="connsiteY6" fmla="*/ 849922 h 902086"/>
                <a:gd name="connsiteX7" fmla="*/ 551724 w 753576"/>
                <a:gd name="connsiteY7" fmla="*/ 730418 h 902086"/>
                <a:gd name="connsiteX8" fmla="*/ 544989 w 753576"/>
                <a:gd name="connsiteY8" fmla="*/ 871793 h 902086"/>
                <a:gd name="connsiteX9" fmla="*/ 753577 w 753576"/>
                <a:gd name="connsiteY9" fmla="*/ 871793 h 902086"/>
                <a:gd name="connsiteX10" fmla="*/ 750197 w 753576"/>
                <a:gd name="connsiteY10" fmla="*/ 589054 h 902086"/>
                <a:gd name="connsiteX11" fmla="*/ 751883 w 753576"/>
                <a:gd name="connsiteY11" fmla="*/ 508274 h 902086"/>
                <a:gd name="connsiteX12" fmla="*/ 753577 w 753576"/>
                <a:gd name="connsiteY12" fmla="*/ 360162 h 902086"/>
                <a:gd name="connsiteX13" fmla="*/ 656851 w 753576"/>
                <a:gd name="connsiteY13" fmla="*/ 91725 h 902086"/>
                <a:gd name="connsiteX14" fmla="*/ 393591 w 753576"/>
                <a:gd name="connsiteY14" fmla="*/ 0 h 902086"/>
                <a:gd name="connsiteX15" fmla="*/ 210255 w 753576"/>
                <a:gd name="connsiteY15" fmla="*/ 29450 h 902086"/>
                <a:gd name="connsiteX16" fmla="*/ 84105 w 753576"/>
                <a:gd name="connsiteY16" fmla="*/ 104344 h 902086"/>
                <a:gd name="connsiteX17" fmla="*/ 53812 w 753576"/>
                <a:gd name="connsiteY17" fmla="*/ 171668 h 902086"/>
                <a:gd name="connsiteX18" fmla="*/ 33632 w 753576"/>
                <a:gd name="connsiteY18" fmla="*/ 403926 h 902086"/>
                <a:gd name="connsiteX19" fmla="*/ 186700 w 753576"/>
                <a:gd name="connsiteY19" fmla="*/ 245727 h 902086"/>
                <a:gd name="connsiteX20" fmla="*/ 376786 w 753576"/>
                <a:gd name="connsiteY20" fmla="*/ 191871 h 902086"/>
                <a:gd name="connsiteX21" fmla="*/ 501260 w 753576"/>
                <a:gd name="connsiteY21" fmla="*/ 218791 h 902086"/>
                <a:gd name="connsiteX22" fmla="*/ 541627 w 753576"/>
                <a:gd name="connsiteY22" fmla="*/ 286103 h 902086"/>
                <a:gd name="connsiteX23" fmla="*/ 488648 w 753576"/>
                <a:gd name="connsiteY23" fmla="*/ 356801 h 902086"/>
                <a:gd name="connsiteX24" fmla="*/ 551721 w 753576"/>
                <a:gd name="connsiteY24" fmla="*/ 451042 h 902086"/>
                <a:gd name="connsiteX25" fmla="*/ 495363 w 753576"/>
                <a:gd name="connsiteY25" fmla="*/ 649592 h 902086"/>
                <a:gd name="connsiteX26" fmla="*/ 322954 w 753576"/>
                <a:gd name="connsiteY26" fmla="*/ 716956 h 902086"/>
                <a:gd name="connsiteX27" fmla="*/ 234642 w 753576"/>
                <a:gd name="connsiteY27" fmla="*/ 694790 h 902086"/>
                <a:gd name="connsiteX28" fmla="*/ 201835 w 753576"/>
                <a:gd name="connsiteY28" fmla="*/ 628323 h 902086"/>
                <a:gd name="connsiteX29" fmla="*/ 236319 w 753576"/>
                <a:gd name="connsiteY29" fmla="*/ 560071 h 902086"/>
                <a:gd name="connsiteX30" fmla="*/ 336408 w 753576"/>
                <a:gd name="connsiteY30" fmla="*/ 536135 h 902086"/>
                <a:gd name="connsiteX31" fmla="*/ 472656 w 753576"/>
                <a:gd name="connsiteY31" fmla="*/ 517530 h 902086"/>
                <a:gd name="connsiteX32" fmla="*/ 551721 w 753576"/>
                <a:gd name="connsiteY32" fmla="*/ 451042 h 902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53576" h="902086">
                  <a:moveTo>
                    <a:pt x="488646" y="356796"/>
                  </a:moveTo>
                  <a:cubicBezTo>
                    <a:pt x="453313" y="368031"/>
                    <a:pt x="391346" y="373628"/>
                    <a:pt x="302776" y="373628"/>
                  </a:cubicBezTo>
                  <a:cubicBezTo>
                    <a:pt x="210811" y="373628"/>
                    <a:pt x="137344" y="397185"/>
                    <a:pt x="82422" y="444321"/>
                  </a:cubicBezTo>
                  <a:cubicBezTo>
                    <a:pt x="27453" y="491433"/>
                    <a:pt x="0" y="557656"/>
                    <a:pt x="0" y="642908"/>
                  </a:cubicBezTo>
                  <a:cubicBezTo>
                    <a:pt x="0" y="720331"/>
                    <a:pt x="27173" y="782878"/>
                    <a:pt x="81579" y="830568"/>
                  </a:cubicBezTo>
                  <a:cubicBezTo>
                    <a:pt x="135963" y="878240"/>
                    <a:pt x="205217" y="902086"/>
                    <a:pt x="289324" y="902086"/>
                  </a:cubicBezTo>
                  <a:cubicBezTo>
                    <a:pt x="361077" y="902086"/>
                    <a:pt x="420235" y="884683"/>
                    <a:pt x="466774" y="849922"/>
                  </a:cubicBezTo>
                  <a:cubicBezTo>
                    <a:pt x="513292" y="815146"/>
                    <a:pt x="541627" y="775313"/>
                    <a:pt x="551724" y="730418"/>
                  </a:cubicBezTo>
                  <a:lnTo>
                    <a:pt x="544989" y="871793"/>
                  </a:lnTo>
                  <a:lnTo>
                    <a:pt x="753577" y="871793"/>
                  </a:lnTo>
                  <a:cubicBezTo>
                    <a:pt x="751316" y="801109"/>
                    <a:pt x="750197" y="706863"/>
                    <a:pt x="750197" y="589054"/>
                  </a:cubicBezTo>
                  <a:cubicBezTo>
                    <a:pt x="750197" y="556526"/>
                    <a:pt x="750760" y="529588"/>
                    <a:pt x="751883" y="508274"/>
                  </a:cubicBezTo>
                  <a:lnTo>
                    <a:pt x="753577" y="360162"/>
                  </a:lnTo>
                  <a:cubicBezTo>
                    <a:pt x="753577" y="242351"/>
                    <a:pt x="721332" y="152890"/>
                    <a:pt x="656851" y="91725"/>
                  </a:cubicBezTo>
                  <a:cubicBezTo>
                    <a:pt x="592356" y="30582"/>
                    <a:pt x="504620" y="0"/>
                    <a:pt x="393591" y="0"/>
                  </a:cubicBezTo>
                  <a:cubicBezTo>
                    <a:pt x="322954" y="0"/>
                    <a:pt x="261816" y="9837"/>
                    <a:pt x="210255" y="29450"/>
                  </a:cubicBezTo>
                  <a:cubicBezTo>
                    <a:pt x="158660" y="49102"/>
                    <a:pt x="116614" y="74039"/>
                    <a:pt x="84105" y="104344"/>
                  </a:cubicBezTo>
                  <a:cubicBezTo>
                    <a:pt x="66142" y="122307"/>
                    <a:pt x="56043" y="144748"/>
                    <a:pt x="53812" y="171668"/>
                  </a:cubicBezTo>
                  <a:lnTo>
                    <a:pt x="33632" y="403926"/>
                  </a:lnTo>
                  <a:cubicBezTo>
                    <a:pt x="76240" y="334367"/>
                    <a:pt x="127245" y="281642"/>
                    <a:pt x="186700" y="245727"/>
                  </a:cubicBezTo>
                  <a:cubicBezTo>
                    <a:pt x="246125" y="209819"/>
                    <a:pt x="309495" y="191871"/>
                    <a:pt x="376786" y="191871"/>
                  </a:cubicBezTo>
                  <a:cubicBezTo>
                    <a:pt x="432846" y="191871"/>
                    <a:pt x="474345" y="200862"/>
                    <a:pt x="501260" y="218791"/>
                  </a:cubicBezTo>
                  <a:cubicBezTo>
                    <a:pt x="528175" y="236764"/>
                    <a:pt x="541627" y="259195"/>
                    <a:pt x="541627" y="286103"/>
                  </a:cubicBezTo>
                  <a:cubicBezTo>
                    <a:pt x="541627" y="322033"/>
                    <a:pt x="523959" y="345606"/>
                    <a:pt x="488648" y="356801"/>
                  </a:cubicBezTo>
                  <a:close/>
                  <a:moveTo>
                    <a:pt x="551721" y="451042"/>
                  </a:moveTo>
                  <a:cubicBezTo>
                    <a:pt x="551721" y="539682"/>
                    <a:pt x="532931" y="605892"/>
                    <a:pt x="495363" y="649592"/>
                  </a:cubicBezTo>
                  <a:cubicBezTo>
                    <a:pt x="457783" y="693323"/>
                    <a:pt x="400332" y="715785"/>
                    <a:pt x="322954" y="716956"/>
                  </a:cubicBezTo>
                  <a:cubicBezTo>
                    <a:pt x="285942" y="716956"/>
                    <a:pt x="256514" y="709588"/>
                    <a:pt x="234642" y="694790"/>
                  </a:cubicBezTo>
                  <a:cubicBezTo>
                    <a:pt x="212783" y="680046"/>
                    <a:pt x="201835" y="657880"/>
                    <a:pt x="201835" y="628323"/>
                  </a:cubicBezTo>
                  <a:cubicBezTo>
                    <a:pt x="201835" y="598797"/>
                    <a:pt x="213324" y="576022"/>
                    <a:pt x="236319" y="560071"/>
                  </a:cubicBezTo>
                  <a:cubicBezTo>
                    <a:pt x="259301" y="544110"/>
                    <a:pt x="292677" y="536135"/>
                    <a:pt x="336408" y="536135"/>
                  </a:cubicBezTo>
                  <a:cubicBezTo>
                    <a:pt x="393591" y="536135"/>
                    <a:pt x="439023" y="529929"/>
                    <a:pt x="472656" y="517530"/>
                  </a:cubicBezTo>
                  <a:cubicBezTo>
                    <a:pt x="506312" y="505112"/>
                    <a:pt x="532634" y="482961"/>
                    <a:pt x="551721" y="451042"/>
                  </a:cubicBezTo>
                  <a:close/>
                </a:path>
              </a:pathLst>
            </a:custGeom>
            <a:solidFill>
              <a:schemeClr val="bg1"/>
            </a:solidFill>
            <a:ln w="217" cap="flat">
              <a:noFill/>
              <a:prstDash val="solid"/>
              <a:miter/>
            </a:ln>
          </p:spPr>
          <p:txBody>
            <a:bodyPr rtlCol="0" anchor="ctr"/>
            <a:lstStyle/>
            <a:p>
              <a:endParaRPr lang="fi-FI"/>
            </a:p>
          </p:txBody>
        </p:sp>
        <p:sp>
          <p:nvSpPr>
            <p:cNvPr id="42" name="Vapaamuotoinen: Muoto 41">
              <a:extLst>
                <a:ext uri="{FF2B5EF4-FFF2-40B4-BE49-F238E27FC236}">
                  <a16:creationId xmlns:a16="http://schemas.microsoft.com/office/drawing/2014/main" id="{04471ADF-BE3D-1E24-22A0-F44ECC4E56A1}"/>
                </a:ext>
                <a:ext uri="{C183D7F6-B498-43B3-948B-1728B52AA6E4}">
                  <adec:decorative xmlns:adec="http://schemas.microsoft.com/office/drawing/2017/decorative" val="1"/>
                </a:ext>
              </a:extLst>
            </p:cNvPr>
            <p:cNvSpPr/>
            <p:nvPr/>
          </p:nvSpPr>
          <p:spPr>
            <a:xfrm>
              <a:off x="1361211" y="282453"/>
              <a:ext cx="82340" cy="86924"/>
            </a:xfrm>
            <a:custGeom>
              <a:avLst/>
              <a:gdLst>
                <a:gd name="connsiteX0" fmla="*/ 673690 w 854508"/>
                <a:gd name="connsiteY0" fmla="*/ 63109 h 902079"/>
                <a:gd name="connsiteX1" fmla="*/ 444073 w 854508"/>
                <a:gd name="connsiteY1" fmla="*/ 0 h 902079"/>
                <a:gd name="connsiteX2" fmla="*/ 215320 w 854508"/>
                <a:gd name="connsiteY2" fmla="*/ 55537 h 902079"/>
                <a:gd name="connsiteX3" fmla="*/ 57192 w 854508"/>
                <a:gd name="connsiteY3" fmla="*/ 213750 h 902079"/>
                <a:gd name="connsiteX4" fmla="*/ 0 w 854508"/>
                <a:gd name="connsiteY4" fmla="*/ 451042 h 902079"/>
                <a:gd name="connsiteX5" fmla="*/ 55513 w 854508"/>
                <a:gd name="connsiteY5" fmla="*/ 678256 h 902079"/>
                <a:gd name="connsiteX6" fmla="*/ 217829 w 854508"/>
                <a:gd name="connsiteY6" fmla="*/ 841500 h 902079"/>
                <a:gd name="connsiteX7" fmla="*/ 474360 w 854508"/>
                <a:gd name="connsiteY7" fmla="*/ 902080 h 902079"/>
                <a:gd name="connsiteX8" fmla="*/ 644251 w 854508"/>
                <a:gd name="connsiteY8" fmla="*/ 881039 h 902079"/>
                <a:gd name="connsiteX9" fmla="*/ 746866 w 854508"/>
                <a:gd name="connsiteY9" fmla="*/ 829709 h 902079"/>
                <a:gd name="connsiteX10" fmla="*/ 780498 w 854508"/>
                <a:gd name="connsiteY10" fmla="*/ 764071 h 902079"/>
                <a:gd name="connsiteX11" fmla="*/ 802372 w 854508"/>
                <a:gd name="connsiteY11" fmla="*/ 572211 h 902079"/>
                <a:gd name="connsiteX12" fmla="*/ 691338 w 854508"/>
                <a:gd name="connsiteY12" fmla="*/ 668136 h 902079"/>
                <a:gd name="connsiteX13" fmla="*/ 487821 w 854508"/>
                <a:gd name="connsiteY13" fmla="*/ 706846 h 902079"/>
                <a:gd name="connsiteX14" fmla="*/ 312032 w 854508"/>
                <a:gd name="connsiteY14" fmla="*/ 659749 h 902079"/>
                <a:gd name="connsiteX15" fmla="*/ 217001 w 854508"/>
                <a:gd name="connsiteY15" fmla="*/ 508263 h 902079"/>
                <a:gd name="connsiteX16" fmla="*/ 854509 w 854508"/>
                <a:gd name="connsiteY16" fmla="*/ 508263 h 902079"/>
                <a:gd name="connsiteX17" fmla="*/ 854509 w 854508"/>
                <a:gd name="connsiteY17" fmla="*/ 440960 h 902079"/>
                <a:gd name="connsiteX18" fmla="*/ 809943 w 854508"/>
                <a:gd name="connsiteY18" fmla="*/ 227186 h 902079"/>
                <a:gd name="connsiteX19" fmla="*/ 673694 w 854508"/>
                <a:gd name="connsiteY19" fmla="*/ 63105 h 902079"/>
                <a:gd name="connsiteX20" fmla="*/ 218678 w 854508"/>
                <a:gd name="connsiteY20" fmla="*/ 346694 h 902079"/>
                <a:gd name="connsiteX21" fmla="*/ 296056 w 854508"/>
                <a:gd name="connsiteY21" fmla="*/ 231421 h 902079"/>
                <a:gd name="connsiteX22" fmla="*/ 444073 w 854508"/>
                <a:gd name="connsiteY22" fmla="*/ 188487 h 902079"/>
                <a:gd name="connsiteX23" fmla="*/ 576124 w 854508"/>
                <a:gd name="connsiteY23" fmla="*/ 232257 h 902079"/>
                <a:gd name="connsiteX24" fmla="*/ 639206 w 854508"/>
                <a:gd name="connsiteY24" fmla="*/ 346694 h 902079"/>
                <a:gd name="connsiteX25" fmla="*/ 218678 w 854508"/>
                <a:gd name="connsiteY25" fmla="*/ 346694 h 902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54508" h="902079">
                  <a:moveTo>
                    <a:pt x="673690" y="63109"/>
                  </a:moveTo>
                  <a:cubicBezTo>
                    <a:pt x="612549" y="21034"/>
                    <a:pt x="536015" y="0"/>
                    <a:pt x="444073" y="0"/>
                  </a:cubicBezTo>
                  <a:cubicBezTo>
                    <a:pt x="358843" y="0"/>
                    <a:pt x="282604" y="18514"/>
                    <a:pt x="215320" y="55537"/>
                  </a:cubicBezTo>
                  <a:cubicBezTo>
                    <a:pt x="148031" y="92553"/>
                    <a:pt x="95311" y="145293"/>
                    <a:pt x="57192" y="213750"/>
                  </a:cubicBezTo>
                  <a:cubicBezTo>
                    <a:pt x="19057" y="282201"/>
                    <a:pt x="0" y="361286"/>
                    <a:pt x="0" y="451042"/>
                  </a:cubicBezTo>
                  <a:cubicBezTo>
                    <a:pt x="0" y="534078"/>
                    <a:pt x="18501" y="609797"/>
                    <a:pt x="55513" y="678256"/>
                  </a:cubicBezTo>
                  <a:cubicBezTo>
                    <a:pt x="92525" y="746713"/>
                    <a:pt x="146611" y="801118"/>
                    <a:pt x="217829" y="841500"/>
                  </a:cubicBezTo>
                  <a:cubicBezTo>
                    <a:pt x="289026" y="881910"/>
                    <a:pt x="374536" y="902080"/>
                    <a:pt x="474360" y="902080"/>
                  </a:cubicBezTo>
                  <a:cubicBezTo>
                    <a:pt x="547244" y="902080"/>
                    <a:pt x="603875" y="895074"/>
                    <a:pt x="644251" y="881039"/>
                  </a:cubicBezTo>
                  <a:cubicBezTo>
                    <a:pt x="684618" y="867030"/>
                    <a:pt x="718804" y="849909"/>
                    <a:pt x="746866" y="829709"/>
                  </a:cubicBezTo>
                  <a:cubicBezTo>
                    <a:pt x="764777" y="817373"/>
                    <a:pt x="775996" y="795505"/>
                    <a:pt x="780498" y="764071"/>
                  </a:cubicBezTo>
                  <a:lnTo>
                    <a:pt x="802372" y="572211"/>
                  </a:lnTo>
                  <a:cubicBezTo>
                    <a:pt x="779929" y="610357"/>
                    <a:pt x="742918" y="642354"/>
                    <a:pt x="691338" y="668136"/>
                  </a:cubicBezTo>
                  <a:cubicBezTo>
                    <a:pt x="639764" y="693953"/>
                    <a:pt x="571928" y="706846"/>
                    <a:pt x="487821" y="706846"/>
                  </a:cubicBezTo>
                  <a:cubicBezTo>
                    <a:pt x="419392" y="706846"/>
                    <a:pt x="360821" y="691137"/>
                    <a:pt x="312032" y="659749"/>
                  </a:cubicBezTo>
                  <a:cubicBezTo>
                    <a:pt x="263260" y="628345"/>
                    <a:pt x="231548" y="577854"/>
                    <a:pt x="217001" y="508263"/>
                  </a:cubicBezTo>
                  <a:lnTo>
                    <a:pt x="854509" y="508263"/>
                  </a:lnTo>
                  <a:lnTo>
                    <a:pt x="854509" y="440960"/>
                  </a:lnTo>
                  <a:cubicBezTo>
                    <a:pt x="854509" y="365786"/>
                    <a:pt x="839630" y="294526"/>
                    <a:pt x="809943" y="227186"/>
                  </a:cubicBezTo>
                  <a:cubicBezTo>
                    <a:pt x="780205" y="159891"/>
                    <a:pt x="734795" y="105198"/>
                    <a:pt x="673694" y="63105"/>
                  </a:cubicBezTo>
                  <a:close/>
                  <a:moveTo>
                    <a:pt x="218678" y="346694"/>
                  </a:moveTo>
                  <a:cubicBezTo>
                    <a:pt x="232136" y="298450"/>
                    <a:pt x="257922" y="260015"/>
                    <a:pt x="296056" y="231421"/>
                  </a:cubicBezTo>
                  <a:cubicBezTo>
                    <a:pt x="334163" y="202796"/>
                    <a:pt x="383519" y="188487"/>
                    <a:pt x="444073" y="188487"/>
                  </a:cubicBezTo>
                  <a:cubicBezTo>
                    <a:pt x="496771" y="188487"/>
                    <a:pt x="540798" y="203081"/>
                    <a:pt x="576124" y="232257"/>
                  </a:cubicBezTo>
                  <a:cubicBezTo>
                    <a:pt x="611442" y="261434"/>
                    <a:pt x="632467" y="299560"/>
                    <a:pt x="639206" y="346694"/>
                  </a:cubicBezTo>
                  <a:lnTo>
                    <a:pt x="218678" y="346694"/>
                  </a:lnTo>
                  <a:close/>
                </a:path>
              </a:pathLst>
            </a:custGeom>
            <a:solidFill>
              <a:schemeClr val="bg1"/>
            </a:solidFill>
            <a:ln w="217" cap="flat">
              <a:noFill/>
              <a:prstDash val="solid"/>
              <a:miter/>
            </a:ln>
          </p:spPr>
          <p:txBody>
            <a:bodyPr rtlCol="0" anchor="ctr"/>
            <a:lstStyle/>
            <a:p>
              <a:endParaRPr lang="fi-FI"/>
            </a:p>
          </p:txBody>
        </p:sp>
        <p:sp>
          <p:nvSpPr>
            <p:cNvPr id="43" name="Vapaamuotoinen: Muoto 42">
              <a:extLst>
                <a:ext uri="{FF2B5EF4-FFF2-40B4-BE49-F238E27FC236}">
                  <a16:creationId xmlns:a16="http://schemas.microsoft.com/office/drawing/2014/main" id="{5E6C24F1-65D1-007A-66AB-26C7111674C8}"/>
                </a:ext>
                <a:ext uri="{C183D7F6-B498-43B3-948B-1728B52AA6E4}">
                  <adec:decorative xmlns:adec="http://schemas.microsoft.com/office/drawing/2017/decorative" val="1"/>
                </a:ext>
              </a:extLst>
            </p:cNvPr>
            <p:cNvSpPr/>
            <p:nvPr/>
          </p:nvSpPr>
          <p:spPr>
            <a:xfrm>
              <a:off x="1455218" y="282453"/>
              <a:ext cx="75534" cy="84004"/>
            </a:xfrm>
            <a:custGeom>
              <a:avLst/>
              <a:gdLst>
                <a:gd name="connsiteX0" fmla="*/ 0 w 783877"/>
                <a:gd name="connsiteY0" fmla="*/ 871778 h 871777"/>
                <a:gd name="connsiteX1" fmla="*/ 6744 w 783877"/>
                <a:gd name="connsiteY1" fmla="*/ 451044 h 871777"/>
                <a:gd name="connsiteX2" fmla="*/ 0 w 783877"/>
                <a:gd name="connsiteY2" fmla="*/ 30289 h 871777"/>
                <a:gd name="connsiteX3" fmla="*/ 208596 w 783877"/>
                <a:gd name="connsiteY3" fmla="*/ 30289 h 871777"/>
                <a:gd name="connsiteX4" fmla="*/ 201862 w 783877"/>
                <a:gd name="connsiteY4" fmla="*/ 212060 h 871777"/>
                <a:gd name="connsiteX5" fmla="*/ 296057 w 783877"/>
                <a:gd name="connsiteY5" fmla="*/ 56373 h 871777"/>
                <a:gd name="connsiteX6" fmla="*/ 484457 w 783877"/>
                <a:gd name="connsiteY6" fmla="*/ 0 h 871777"/>
                <a:gd name="connsiteX7" fmla="*/ 696400 w 783877"/>
                <a:gd name="connsiteY7" fmla="*/ 86658 h 871777"/>
                <a:gd name="connsiteX8" fmla="*/ 777136 w 783877"/>
                <a:gd name="connsiteY8" fmla="*/ 333248 h 871777"/>
                <a:gd name="connsiteX9" fmla="*/ 777136 w 783877"/>
                <a:gd name="connsiteY9" fmla="*/ 451042 h 871777"/>
                <a:gd name="connsiteX10" fmla="*/ 783877 w 783877"/>
                <a:gd name="connsiteY10" fmla="*/ 871776 h 871777"/>
                <a:gd name="connsiteX11" fmla="*/ 571920 w 783877"/>
                <a:gd name="connsiteY11" fmla="*/ 871776 h 871777"/>
                <a:gd name="connsiteX12" fmla="*/ 578663 w 783877"/>
                <a:gd name="connsiteY12" fmla="*/ 451042 h 871777"/>
                <a:gd name="connsiteX13" fmla="*/ 578663 w 783877"/>
                <a:gd name="connsiteY13" fmla="*/ 397185 h 871777"/>
                <a:gd name="connsiteX14" fmla="*/ 531553 w 783877"/>
                <a:gd name="connsiteY14" fmla="*/ 252455 h 871777"/>
                <a:gd name="connsiteX15" fmla="*/ 400359 w 783877"/>
                <a:gd name="connsiteY15" fmla="*/ 198605 h 871777"/>
                <a:gd name="connsiteX16" fmla="*/ 269993 w 783877"/>
                <a:gd name="connsiteY16" fmla="*/ 246566 h 871777"/>
                <a:gd name="connsiteX17" fmla="*/ 205226 w 783877"/>
                <a:gd name="connsiteY17" fmla="*/ 373630 h 871777"/>
                <a:gd name="connsiteX18" fmla="*/ 205226 w 783877"/>
                <a:gd name="connsiteY18" fmla="*/ 451042 h 871777"/>
                <a:gd name="connsiteX19" fmla="*/ 211961 w 783877"/>
                <a:gd name="connsiteY19" fmla="*/ 871776 h 871777"/>
                <a:gd name="connsiteX20" fmla="*/ 0 w 783877"/>
                <a:gd name="connsiteY20" fmla="*/ 871776 h 87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3877" h="871777">
                  <a:moveTo>
                    <a:pt x="0" y="871778"/>
                  </a:moveTo>
                  <a:cubicBezTo>
                    <a:pt x="4472" y="765209"/>
                    <a:pt x="6744" y="624953"/>
                    <a:pt x="6744" y="451044"/>
                  </a:cubicBezTo>
                  <a:cubicBezTo>
                    <a:pt x="6744" y="278274"/>
                    <a:pt x="4474" y="137985"/>
                    <a:pt x="0" y="30289"/>
                  </a:cubicBezTo>
                  <a:lnTo>
                    <a:pt x="208596" y="30289"/>
                  </a:lnTo>
                  <a:lnTo>
                    <a:pt x="201862" y="212060"/>
                  </a:lnTo>
                  <a:cubicBezTo>
                    <a:pt x="217546" y="145852"/>
                    <a:pt x="248972" y="93983"/>
                    <a:pt x="296057" y="56373"/>
                  </a:cubicBezTo>
                  <a:cubicBezTo>
                    <a:pt x="343151" y="18809"/>
                    <a:pt x="405954" y="0"/>
                    <a:pt x="484457" y="0"/>
                  </a:cubicBezTo>
                  <a:cubicBezTo>
                    <a:pt x="571920" y="0"/>
                    <a:pt x="642563" y="28896"/>
                    <a:pt x="696400" y="86658"/>
                  </a:cubicBezTo>
                  <a:cubicBezTo>
                    <a:pt x="750221" y="144467"/>
                    <a:pt x="777136" y="226642"/>
                    <a:pt x="777136" y="333248"/>
                  </a:cubicBezTo>
                  <a:lnTo>
                    <a:pt x="777136" y="451042"/>
                  </a:lnTo>
                  <a:cubicBezTo>
                    <a:pt x="777136" y="624951"/>
                    <a:pt x="779369" y="765209"/>
                    <a:pt x="783877" y="871776"/>
                  </a:cubicBezTo>
                  <a:lnTo>
                    <a:pt x="571920" y="871776"/>
                  </a:lnTo>
                  <a:cubicBezTo>
                    <a:pt x="576392" y="765207"/>
                    <a:pt x="578663" y="624951"/>
                    <a:pt x="578663" y="451042"/>
                  </a:cubicBezTo>
                  <a:lnTo>
                    <a:pt x="578663" y="397185"/>
                  </a:lnTo>
                  <a:cubicBezTo>
                    <a:pt x="578663" y="336614"/>
                    <a:pt x="562931" y="288370"/>
                    <a:pt x="531553" y="252455"/>
                  </a:cubicBezTo>
                  <a:cubicBezTo>
                    <a:pt x="500151" y="216553"/>
                    <a:pt x="456420" y="198605"/>
                    <a:pt x="400359" y="198605"/>
                  </a:cubicBezTo>
                  <a:cubicBezTo>
                    <a:pt x="346531" y="198605"/>
                    <a:pt x="303058" y="214580"/>
                    <a:pt x="269993" y="246566"/>
                  </a:cubicBezTo>
                  <a:cubicBezTo>
                    <a:pt x="236899" y="278526"/>
                    <a:pt x="215314" y="320912"/>
                    <a:pt x="205226" y="373630"/>
                  </a:cubicBezTo>
                  <a:lnTo>
                    <a:pt x="205226" y="451042"/>
                  </a:lnTo>
                  <a:cubicBezTo>
                    <a:pt x="205226" y="624951"/>
                    <a:pt x="207459" y="765209"/>
                    <a:pt x="211961" y="871776"/>
                  </a:cubicBezTo>
                  <a:lnTo>
                    <a:pt x="0" y="871776"/>
                  </a:lnTo>
                  <a:close/>
                </a:path>
              </a:pathLst>
            </a:custGeom>
            <a:solidFill>
              <a:schemeClr val="bg1"/>
            </a:solidFill>
            <a:ln w="217" cap="flat">
              <a:noFill/>
              <a:prstDash val="solid"/>
              <a:miter/>
            </a:ln>
          </p:spPr>
          <p:txBody>
            <a:bodyPr rtlCol="0" anchor="ctr"/>
            <a:lstStyle/>
            <a:p>
              <a:endParaRPr lang="fi-FI"/>
            </a:p>
          </p:txBody>
        </p:sp>
        <p:sp>
          <p:nvSpPr>
            <p:cNvPr id="44" name="Vapaamuotoinen: Muoto 43">
              <a:extLst>
                <a:ext uri="{FF2B5EF4-FFF2-40B4-BE49-F238E27FC236}">
                  <a16:creationId xmlns:a16="http://schemas.microsoft.com/office/drawing/2014/main" id="{36583A45-F76B-8588-ED43-B53A0B488C18}"/>
                </a:ext>
                <a:ext uri="{C183D7F6-B498-43B3-948B-1728B52AA6E4}">
                  <adec:decorative xmlns:adec="http://schemas.microsoft.com/office/drawing/2017/decorative" val="1"/>
                </a:ext>
              </a:extLst>
            </p:cNvPr>
            <p:cNvSpPr/>
            <p:nvPr/>
          </p:nvSpPr>
          <p:spPr>
            <a:xfrm>
              <a:off x="1542908" y="282453"/>
              <a:ext cx="82338" cy="86924"/>
            </a:xfrm>
            <a:custGeom>
              <a:avLst/>
              <a:gdLst>
                <a:gd name="connsiteX0" fmla="*/ 217826 w 854489"/>
                <a:gd name="connsiteY0" fmla="*/ 841504 h 902084"/>
                <a:gd name="connsiteX1" fmla="*/ 474358 w 854489"/>
                <a:gd name="connsiteY1" fmla="*/ 902084 h 902084"/>
                <a:gd name="connsiteX2" fmla="*/ 644241 w 854489"/>
                <a:gd name="connsiteY2" fmla="*/ 881043 h 902084"/>
                <a:gd name="connsiteX3" fmla="*/ 746858 w 854489"/>
                <a:gd name="connsiteY3" fmla="*/ 829714 h 902084"/>
                <a:gd name="connsiteX4" fmla="*/ 780490 w 854489"/>
                <a:gd name="connsiteY4" fmla="*/ 764075 h 902084"/>
                <a:gd name="connsiteX5" fmla="*/ 802361 w 854489"/>
                <a:gd name="connsiteY5" fmla="*/ 572215 h 902084"/>
                <a:gd name="connsiteX6" fmla="*/ 691334 w 854489"/>
                <a:gd name="connsiteY6" fmla="*/ 668141 h 902084"/>
                <a:gd name="connsiteX7" fmla="*/ 487811 w 854489"/>
                <a:gd name="connsiteY7" fmla="*/ 706850 h 902084"/>
                <a:gd name="connsiteX8" fmla="*/ 312021 w 854489"/>
                <a:gd name="connsiteY8" fmla="*/ 659753 h 902084"/>
                <a:gd name="connsiteX9" fmla="*/ 216988 w 854489"/>
                <a:gd name="connsiteY9" fmla="*/ 508267 h 902084"/>
                <a:gd name="connsiteX10" fmla="*/ 854489 w 854489"/>
                <a:gd name="connsiteY10" fmla="*/ 508267 h 902084"/>
                <a:gd name="connsiteX11" fmla="*/ 854489 w 854489"/>
                <a:gd name="connsiteY11" fmla="*/ 440964 h 902084"/>
                <a:gd name="connsiteX12" fmla="*/ 809930 w 854489"/>
                <a:gd name="connsiteY12" fmla="*/ 227190 h 902084"/>
                <a:gd name="connsiteX13" fmla="*/ 673683 w 854489"/>
                <a:gd name="connsiteY13" fmla="*/ 63109 h 902084"/>
                <a:gd name="connsiteX14" fmla="*/ 444066 w 854489"/>
                <a:gd name="connsiteY14" fmla="*/ 0 h 902084"/>
                <a:gd name="connsiteX15" fmla="*/ 215314 w 854489"/>
                <a:gd name="connsiteY15" fmla="*/ 55537 h 902084"/>
                <a:gd name="connsiteX16" fmla="*/ 57183 w 854489"/>
                <a:gd name="connsiteY16" fmla="*/ 213750 h 902084"/>
                <a:gd name="connsiteX17" fmla="*/ 0 w 854489"/>
                <a:gd name="connsiteY17" fmla="*/ 451042 h 902084"/>
                <a:gd name="connsiteX18" fmla="*/ 55507 w 854489"/>
                <a:gd name="connsiteY18" fmla="*/ 678256 h 902084"/>
                <a:gd name="connsiteX19" fmla="*/ 217829 w 854489"/>
                <a:gd name="connsiteY19" fmla="*/ 841500 h 902084"/>
                <a:gd name="connsiteX20" fmla="*/ 296057 w 854489"/>
                <a:gd name="connsiteY20" fmla="*/ 231423 h 902084"/>
                <a:gd name="connsiteX21" fmla="*/ 444066 w 854489"/>
                <a:gd name="connsiteY21" fmla="*/ 188489 h 902084"/>
                <a:gd name="connsiteX22" fmla="*/ 576124 w 854489"/>
                <a:gd name="connsiteY22" fmla="*/ 232259 h 902084"/>
                <a:gd name="connsiteX23" fmla="*/ 639200 w 854489"/>
                <a:gd name="connsiteY23" fmla="*/ 346696 h 902084"/>
                <a:gd name="connsiteX24" fmla="*/ 218669 w 854489"/>
                <a:gd name="connsiteY24" fmla="*/ 346696 h 902084"/>
                <a:gd name="connsiteX25" fmla="*/ 296057 w 854489"/>
                <a:gd name="connsiteY25" fmla="*/ 231423 h 902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54489" h="902084">
                  <a:moveTo>
                    <a:pt x="217826" y="841504"/>
                  </a:moveTo>
                  <a:cubicBezTo>
                    <a:pt x="289024" y="881915"/>
                    <a:pt x="374528" y="902084"/>
                    <a:pt x="474358" y="902084"/>
                  </a:cubicBezTo>
                  <a:cubicBezTo>
                    <a:pt x="547235" y="902084"/>
                    <a:pt x="603865" y="895079"/>
                    <a:pt x="644241" y="881043"/>
                  </a:cubicBezTo>
                  <a:cubicBezTo>
                    <a:pt x="684616" y="867034"/>
                    <a:pt x="718802" y="849913"/>
                    <a:pt x="746858" y="829714"/>
                  </a:cubicBezTo>
                  <a:cubicBezTo>
                    <a:pt x="764768" y="817378"/>
                    <a:pt x="775988" y="795509"/>
                    <a:pt x="780490" y="764075"/>
                  </a:cubicBezTo>
                  <a:lnTo>
                    <a:pt x="802361" y="572215"/>
                  </a:lnTo>
                  <a:cubicBezTo>
                    <a:pt x="779918" y="610362"/>
                    <a:pt x="742907" y="642359"/>
                    <a:pt x="691334" y="668141"/>
                  </a:cubicBezTo>
                  <a:cubicBezTo>
                    <a:pt x="639751" y="693958"/>
                    <a:pt x="571909" y="706850"/>
                    <a:pt x="487811" y="706850"/>
                  </a:cubicBezTo>
                  <a:cubicBezTo>
                    <a:pt x="419381" y="706850"/>
                    <a:pt x="360808" y="691142"/>
                    <a:pt x="312021" y="659753"/>
                  </a:cubicBezTo>
                  <a:cubicBezTo>
                    <a:pt x="263247" y="628349"/>
                    <a:pt x="231537" y="577858"/>
                    <a:pt x="216988" y="508267"/>
                  </a:cubicBezTo>
                  <a:lnTo>
                    <a:pt x="854489" y="508267"/>
                  </a:lnTo>
                  <a:lnTo>
                    <a:pt x="854489" y="440964"/>
                  </a:lnTo>
                  <a:cubicBezTo>
                    <a:pt x="854489" y="365790"/>
                    <a:pt x="839617" y="294530"/>
                    <a:pt x="809930" y="227190"/>
                  </a:cubicBezTo>
                  <a:cubicBezTo>
                    <a:pt x="780192" y="159895"/>
                    <a:pt x="734782" y="105202"/>
                    <a:pt x="673683" y="63109"/>
                  </a:cubicBezTo>
                  <a:cubicBezTo>
                    <a:pt x="612543" y="21034"/>
                    <a:pt x="536016" y="0"/>
                    <a:pt x="444066" y="0"/>
                  </a:cubicBezTo>
                  <a:cubicBezTo>
                    <a:pt x="358837" y="0"/>
                    <a:pt x="282596" y="18514"/>
                    <a:pt x="215314" y="55537"/>
                  </a:cubicBezTo>
                  <a:cubicBezTo>
                    <a:pt x="148031" y="92553"/>
                    <a:pt x="95303" y="145293"/>
                    <a:pt x="57183" y="213750"/>
                  </a:cubicBezTo>
                  <a:cubicBezTo>
                    <a:pt x="19049" y="282201"/>
                    <a:pt x="0" y="361286"/>
                    <a:pt x="0" y="451042"/>
                  </a:cubicBezTo>
                  <a:cubicBezTo>
                    <a:pt x="0" y="534078"/>
                    <a:pt x="18495" y="609797"/>
                    <a:pt x="55507" y="678256"/>
                  </a:cubicBezTo>
                  <a:cubicBezTo>
                    <a:pt x="92518" y="746713"/>
                    <a:pt x="146603" y="801118"/>
                    <a:pt x="217829" y="841500"/>
                  </a:cubicBezTo>
                  <a:close/>
                  <a:moveTo>
                    <a:pt x="296057" y="231423"/>
                  </a:moveTo>
                  <a:cubicBezTo>
                    <a:pt x="334163" y="202798"/>
                    <a:pt x="383519" y="188489"/>
                    <a:pt x="444066" y="188489"/>
                  </a:cubicBezTo>
                  <a:cubicBezTo>
                    <a:pt x="496771" y="188489"/>
                    <a:pt x="540791" y="203083"/>
                    <a:pt x="576124" y="232259"/>
                  </a:cubicBezTo>
                  <a:cubicBezTo>
                    <a:pt x="611436" y="261436"/>
                    <a:pt x="632467" y="299563"/>
                    <a:pt x="639200" y="346696"/>
                  </a:cubicBezTo>
                  <a:lnTo>
                    <a:pt x="218669" y="346696"/>
                  </a:lnTo>
                  <a:cubicBezTo>
                    <a:pt x="232130" y="298452"/>
                    <a:pt x="257922" y="260017"/>
                    <a:pt x="296057" y="231423"/>
                  </a:cubicBezTo>
                  <a:close/>
                </a:path>
              </a:pathLst>
            </a:custGeom>
            <a:solidFill>
              <a:schemeClr val="bg1"/>
            </a:solidFill>
            <a:ln w="217" cap="flat">
              <a:noFill/>
              <a:prstDash val="solid"/>
              <a:miter/>
            </a:ln>
          </p:spPr>
          <p:txBody>
            <a:bodyPr rtlCol="0" anchor="ctr"/>
            <a:lstStyle/>
            <a:p>
              <a:endParaRPr lang="fi-FI"/>
            </a:p>
          </p:txBody>
        </p:sp>
        <p:sp>
          <p:nvSpPr>
            <p:cNvPr id="45" name="Vapaamuotoinen: Muoto 44">
              <a:extLst>
                <a:ext uri="{FF2B5EF4-FFF2-40B4-BE49-F238E27FC236}">
                  <a16:creationId xmlns:a16="http://schemas.microsoft.com/office/drawing/2014/main" id="{3022D2FB-8864-03F1-4E7D-BF870802136C}"/>
                </a:ext>
                <a:ext uri="{C183D7F6-B498-43B3-948B-1728B52AA6E4}">
                  <adec:decorative xmlns:adec="http://schemas.microsoft.com/office/drawing/2017/decorative" val="1"/>
                </a:ext>
              </a:extLst>
            </p:cNvPr>
            <p:cNvSpPr/>
            <p:nvPr/>
          </p:nvSpPr>
          <p:spPr>
            <a:xfrm>
              <a:off x="1636915" y="282453"/>
              <a:ext cx="63539" cy="84004"/>
            </a:xfrm>
            <a:custGeom>
              <a:avLst/>
              <a:gdLst>
                <a:gd name="connsiteX0" fmla="*/ 430629 w 659394"/>
                <a:gd name="connsiteY0" fmla="*/ 222177 h 871775"/>
                <a:gd name="connsiteX1" fmla="*/ 288488 w 659394"/>
                <a:gd name="connsiteY1" fmla="*/ 266736 h 871775"/>
                <a:gd name="connsiteX2" fmla="*/ 208594 w 659394"/>
                <a:gd name="connsiteY2" fmla="*/ 395499 h 871775"/>
                <a:gd name="connsiteX3" fmla="*/ 208594 w 659394"/>
                <a:gd name="connsiteY3" fmla="*/ 451042 h 871775"/>
                <a:gd name="connsiteX4" fmla="*/ 215314 w 659394"/>
                <a:gd name="connsiteY4" fmla="*/ 871776 h 871775"/>
                <a:gd name="connsiteX5" fmla="*/ 0 w 659394"/>
                <a:gd name="connsiteY5" fmla="*/ 871776 h 871775"/>
                <a:gd name="connsiteX6" fmla="*/ 6737 w 659394"/>
                <a:gd name="connsiteY6" fmla="*/ 451042 h 871775"/>
                <a:gd name="connsiteX7" fmla="*/ 0 w 659394"/>
                <a:gd name="connsiteY7" fmla="*/ 30287 h 871775"/>
                <a:gd name="connsiteX8" fmla="*/ 215314 w 659394"/>
                <a:gd name="connsiteY8" fmla="*/ 30287 h 871775"/>
                <a:gd name="connsiteX9" fmla="*/ 208594 w 659394"/>
                <a:gd name="connsiteY9" fmla="*/ 193546 h 871775"/>
                <a:gd name="connsiteX10" fmla="*/ 301939 w 659394"/>
                <a:gd name="connsiteY10" fmla="*/ 52179 h 871775"/>
                <a:gd name="connsiteX11" fmla="*/ 464261 w 659394"/>
                <a:gd name="connsiteY11" fmla="*/ 0 h 871775"/>
                <a:gd name="connsiteX12" fmla="*/ 615650 w 659394"/>
                <a:gd name="connsiteY12" fmla="*/ 43755 h 871775"/>
                <a:gd name="connsiteX13" fmla="*/ 636672 w 659394"/>
                <a:gd name="connsiteY13" fmla="*/ 65626 h 871775"/>
                <a:gd name="connsiteX14" fmla="*/ 645934 w 659394"/>
                <a:gd name="connsiteY14" fmla="*/ 94248 h 871775"/>
                <a:gd name="connsiteX15" fmla="*/ 659395 w 659394"/>
                <a:gd name="connsiteY15" fmla="*/ 376990 h 871775"/>
                <a:gd name="connsiteX16" fmla="*/ 572768 w 659394"/>
                <a:gd name="connsiteY16" fmla="*/ 263378 h 871775"/>
                <a:gd name="connsiteX17" fmla="*/ 430627 w 659394"/>
                <a:gd name="connsiteY17" fmla="*/ 222177 h 871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9394" h="871775">
                  <a:moveTo>
                    <a:pt x="430629" y="222177"/>
                  </a:moveTo>
                  <a:cubicBezTo>
                    <a:pt x="373437" y="222177"/>
                    <a:pt x="326053" y="237042"/>
                    <a:pt x="288488" y="266736"/>
                  </a:cubicBezTo>
                  <a:cubicBezTo>
                    <a:pt x="250905" y="296514"/>
                    <a:pt x="224281" y="339417"/>
                    <a:pt x="208594" y="395499"/>
                  </a:cubicBezTo>
                  <a:lnTo>
                    <a:pt x="208594" y="451042"/>
                  </a:lnTo>
                  <a:cubicBezTo>
                    <a:pt x="208594" y="651889"/>
                    <a:pt x="210827" y="792139"/>
                    <a:pt x="215314" y="871776"/>
                  </a:cubicBezTo>
                  <a:lnTo>
                    <a:pt x="0" y="871776"/>
                  </a:lnTo>
                  <a:cubicBezTo>
                    <a:pt x="4465" y="764068"/>
                    <a:pt x="6737" y="623849"/>
                    <a:pt x="6737" y="451042"/>
                  </a:cubicBezTo>
                  <a:cubicBezTo>
                    <a:pt x="6737" y="278272"/>
                    <a:pt x="4467" y="137983"/>
                    <a:pt x="0" y="30287"/>
                  </a:cubicBezTo>
                  <a:lnTo>
                    <a:pt x="215314" y="30287"/>
                  </a:lnTo>
                  <a:lnTo>
                    <a:pt x="208594" y="193546"/>
                  </a:lnTo>
                  <a:cubicBezTo>
                    <a:pt x="225410" y="134074"/>
                    <a:pt x="256532" y="86975"/>
                    <a:pt x="301939" y="52179"/>
                  </a:cubicBezTo>
                  <a:cubicBezTo>
                    <a:pt x="347349" y="17401"/>
                    <a:pt x="401442" y="0"/>
                    <a:pt x="464261" y="0"/>
                  </a:cubicBezTo>
                  <a:cubicBezTo>
                    <a:pt x="528188" y="0"/>
                    <a:pt x="578652" y="14587"/>
                    <a:pt x="615650" y="43755"/>
                  </a:cubicBezTo>
                  <a:cubicBezTo>
                    <a:pt x="624624" y="51625"/>
                    <a:pt x="631632" y="58903"/>
                    <a:pt x="636672" y="65626"/>
                  </a:cubicBezTo>
                  <a:cubicBezTo>
                    <a:pt x="641729" y="72364"/>
                    <a:pt x="644795" y="81910"/>
                    <a:pt x="645934" y="94248"/>
                  </a:cubicBezTo>
                  <a:lnTo>
                    <a:pt x="659395" y="376990"/>
                  </a:lnTo>
                  <a:cubicBezTo>
                    <a:pt x="640307" y="328776"/>
                    <a:pt x="611458" y="290901"/>
                    <a:pt x="572768" y="263378"/>
                  </a:cubicBezTo>
                  <a:cubicBezTo>
                    <a:pt x="534071" y="235888"/>
                    <a:pt x="486687" y="222177"/>
                    <a:pt x="430627" y="222177"/>
                  </a:cubicBezTo>
                  <a:close/>
                </a:path>
              </a:pathLst>
            </a:custGeom>
            <a:solidFill>
              <a:schemeClr val="bg1"/>
            </a:solidFill>
            <a:ln w="217" cap="flat">
              <a:noFill/>
              <a:prstDash val="solid"/>
              <a:miter/>
            </a:ln>
          </p:spPr>
          <p:txBody>
            <a:bodyPr rtlCol="0" anchor="ctr"/>
            <a:lstStyle/>
            <a:p>
              <a:endParaRPr lang="fi-FI"/>
            </a:p>
          </p:txBody>
        </p:sp>
        <p:sp>
          <p:nvSpPr>
            <p:cNvPr id="46" name="Vapaamuotoinen: Muoto 45">
              <a:extLst>
                <a:ext uri="{FF2B5EF4-FFF2-40B4-BE49-F238E27FC236}">
                  <a16:creationId xmlns:a16="http://schemas.microsoft.com/office/drawing/2014/main" id="{04F95DAE-CAF1-AAD2-08CA-AB597711947B}"/>
                </a:ext>
                <a:ext uri="{C183D7F6-B498-43B3-948B-1728B52AA6E4}">
                  <adec:decorative xmlns:adec="http://schemas.microsoft.com/office/drawing/2017/decorative" val="1"/>
                </a:ext>
              </a:extLst>
            </p:cNvPr>
            <p:cNvSpPr/>
            <p:nvPr/>
          </p:nvSpPr>
          <p:spPr>
            <a:xfrm>
              <a:off x="1707784" y="282665"/>
              <a:ext cx="80258" cy="114414"/>
            </a:xfrm>
            <a:custGeom>
              <a:avLst/>
              <a:gdLst>
                <a:gd name="connsiteX0" fmla="*/ 635640 w 832901"/>
                <a:gd name="connsiteY0" fmla="*/ 28190 h 1187372"/>
                <a:gd name="connsiteX1" fmla="*/ 638767 w 832901"/>
                <a:gd name="connsiteY1" fmla="*/ 140978 h 1187372"/>
                <a:gd name="connsiteX2" fmla="*/ 548755 w 832901"/>
                <a:gd name="connsiteY2" fmla="*/ 38377 h 1187372"/>
                <a:gd name="connsiteX3" fmla="*/ 385137 w 832901"/>
                <a:gd name="connsiteY3" fmla="*/ 0 h 1187372"/>
                <a:gd name="connsiteX4" fmla="*/ 189440 w 832901"/>
                <a:gd name="connsiteY4" fmla="*/ 51693 h 1187372"/>
                <a:gd name="connsiteX5" fmla="*/ 50874 w 832901"/>
                <a:gd name="connsiteY5" fmla="*/ 197359 h 1187372"/>
                <a:gd name="connsiteX6" fmla="*/ 0 w 832901"/>
                <a:gd name="connsiteY6" fmla="*/ 411968 h 1187372"/>
                <a:gd name="connsiteX7" fmla="*/ 49311 w 832901"/>
                <a:gd name="connsiteY7" fmla="*/ 630481 h 1187372"/>
                <a:gd name="connsiteX8" fmla="*/ 186312 w 832901"/>
                <a:gd name="connsiteY8" fmla="*/ 776187 h 1187372"/>
                <a:gd name="connsiteX9" fmla="*/ 385134 w 832901"/>
                <a:gd name="connsiteY9" fmla="*/ 827082 h 1187372"/>
                <a:gd name="connsiteX10" fmla="*/ 546399 w 832901"/>
                <a:gd name="connsiteY10" fmla="*/ 787156 h 1187372"/>
                <a:gd name="connsiteX11" fmla="*/ 638764 w 832901"/>
                <a:gd name="connsiteY11" fmla="*/ 679844 h 1187372"/>
                <a:gd name="connsiteX12" fmla="*/ 638764 w 832901"/>
                <a:gd name="connsiteY12" fmla="*/ 755024 h 1187372"/>
                <a:gd name="connsiteX13" fmla="*/ 576139 w 832901"/>
                <a:gd name="connsiteY13" fmla="*/ 937503 h 1187372"/>
                <a:gd name="connsiteX14" fmla="*/ 397661 w 832901"/>
                <a:gd name="connsiteY14" fmla="*/ 999411 h 1187372"/>
                <a:gd name="connsiteX15" fmla="*/ 215265 w 832901"/>
                <a:gd name="connsiteY15" fmla="*/ 951639 h 1187372"/>
                <a:gd name="connsiteX16" fmla="*/ 81403 w 832901"/>
                <a:gd name="connsiteY16" fmla="*/ 820828 h 1187372"/>
                <a:gd name="connsiteX17" fmla="*/ 106450 w 832901"/>
                <a:gd name="connsiteY17" fmla="*/ 1049539 h 1187372"/>
                <a:gd name="connsiteX18" fmla="*/ 115857 w 832901"/>
                <a:gd name="connsiteY18" fmla="*/ 1084757 h 1187372"/>
                <a:gd name="connsiteX19" fmla="*/ 137774 w 832901"/>
                <a:gd name="connsiteY19" fmla="*/ 1109048 h 1187372"/>
                <a:gd name="connsiteX20" fmla="*/ 251278 w 832901"/>
                <a:gd name="connsiteY20" fmla="*/ 1163894 h 1187372"/>
                <a:gd name="connsiteX21" fmla="*/ 416460 w 832901"/>
                <a:gd name="connsiteY21" fmla="*/ 1187373 h 1187372"/>
                <a:gd name="connsiteX22" fmla="*/ 720177 w 832901"/>
                <a:gd name="connsiteY22" fmla="*/ 1073794 h 1187372"/>
                <a:gd name="connsiteX23" fmla="*/ 829769 w 832901"/>
                <a:gd name="connsiteY23" fmla="*/ 736224 h 1187372"/>
                <a:gd name="connsiteX24" fmla="*/ 828214 w 832901"/>
                <a:gd name="connsiteY24" fmla="*/ 670457 h 1187372"/>
                <a:gd name="connsiteX25" fmla="*/ 826644 w 832901"/>
                <a:gd name="connsiteY25" fmla="*/ 419810 h 1187372"/>
                <a:gd name="connsiteX26" fmla="*/ 832901 w 832901"/>
                <a:gd name="connsiteY26" fmla="*/ 28192 h 1187372"/>
                <a:gd name="connsiteX27" fmla="*/ 635642 w 832901"/>
                <a:gd name="connsiteY27" fmla="*/ 28192 h 1187372"/>
                <a:gd name="connsiteX28" fmla="*/ 575327 w 832901"/>
                <a:gd name="connsiteY28" fmla="*/ 580234 h 1187372"/>
                <a:gd name="connsiteX29" fmla="*/ 416462 w 832901"/>
                <a:gd name="connsiteY29" fmla="*/ 646148 h 1187372"/>
                <a:gd name="connsiteX30" fmla="*/ 257587 w 832901"/>
                <a:gd name="connsiteY30" fmla="*/ 580234 h 1187372"/>
                <a:gd name="connsiteX31" fmla="*/ 196358 w 832901"/>
                <a:gd name="connsiteY31" fmla="*/ 411968 h 1187372"/>
                <a:gd name="connsiteX32" fmla="*/ 257587 w 832901"/>
                <a:gd name="connsiteY32" fmla="*/ 243711 h 1187372"/>
                <a:gd name="connsiteX33" fmla="*/ 416462 w 832901"/>
                <a:gd name="connsiteY33" fmla="*/ 177798 h 1187372"/>
                <a:gd name="connsiteX34" fmla="*/ 575327 w 832901"/>
                <a:gd name="connsiteY34" fmla="*/ 243711 h 1187372"/>
                <a:gd name="connsiteX35" fmla="*/ 636543 w 832901"/>
                <a:gd name="connsiteY35" fmla="*/ 411968 h 1187372"/>
                <a:gd name="connsiteX36" fmla="*/ 575327 w 832901"/>
                <a:gd name="connsiteY36" fmla="*/ 580234 h 118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2901" h="1187372">
                  <a:moveTo>
                    <a:pt x="635640" y="28190"/>
                  </a:moveTo>
                  <a:lnTo>
                    <a:pt x="638767" y="140978"/>
                  </a:lnTo>
                  <a:cubicBezTo>
                    <a:pt x="623113" y="98166"/>
                    <a:pt x="593101" y="63968"/>
                    <a:pt x="548755" y="38377"/>
                  </a:cubicBezTo>
                  <a:cubicBezTo>
                    <a:pt x="504379" y="12792"/>
                    <a:pt x="449843" y="0"/>
                    <a:pt x="385137" y="0"/>
                  </a:cubicBezTo>
                  <a:cubicBezTo>
                    <a:pt x="313133" y="0"/>
                    <a:pt x="247877" y="17223"/>
                    <a:pt x="189440" y="51693"/>
                  </a:cubicBezTo>
                  <a:cubicBezTo>
                    <a:pt x="130974" y="86134"/>
                    <a:pt x="84791" y="134713"/>
                    <a:pt x="50874" y="197359"/>
                  </a:cubicBezTo>
                  <a:cubicBezTo>
                    <a:pt x="16953" y="260034"/>
                    <a:pt x="0" y="331583"/>
                    <a:pt x="0" y="411968"/>
                  </a:cubicBezTo>
                  <a:cubicBezTo>
                    <a:pt x="0" y="494488"/>
                    <a:pt x="16436" y="567320"/>
                    <a:pt x="49311" y="630481"/>
                  </a:cubicBezTo>
                  <a:cubicBezTo>
                    <a:pt x="82194" y="693706"/>
                    <a:pt x="127842" y="742254"/>
                    <a:pt x="186312" y="776187"/>
                  </a:cubicBezTo>
                  <a:cubicBezTo>
                    <a:pt x="244747" y="810118"/>
                    <a:pt x="311020" y="827082"/>
                    <a:pt x="385134" y="827082"/>
                  </a:cubicBezTo>
                  <a:cubicBezTo>
                    <a:pt x="449843" y="827082"/>
                    <a:pt x="503580" y="813773"/>
                    <a:pt x="546399" y="787156"/>
                  </a:cubicBezTo>
                  <a:cubicBezTo>
                    <a:pt x="589183" y="760516"/>
                    <a:pt x="619990" y="724731"/>
                    <a:pt x="638764" y="679844"/>
                  </a:cubicBezTo>
                  <a:lnTo>
                    <a:pt x="638764" y="755024"/>
                  </a:lnTo>
                  <a:cubicBezTo>
                    <a:pt x="638764" y="835439"/>
                    <a:pt x="617872" y="896256"/>
                    <a:pt x="576139" y="937503"/>
                  </a:cubicBezTo>
                  <a:cubicBezTo>
                    <a:pt x="534390" y="978766"/>
                    <a:pt x="474888" y="999411"/>
                    <a:pt x="397661" y="999411"/>
                  </a:cubicBezTo>
                  <a:cubicBezTo>
                    <a:pt x="332937" y="999411"/>
                    <a:pt x="272153" y="983475"/>
                    <a:pt x="215265" y="951639"/>
                  </a:cubicBezTo>
                  <a:cubicBezTo>
                    <a:pt x="158380" y="919772"/>
                    <a:pt x="113752" y="876148"/>
                    <a:pt x="81403" y="820828"/>
                  </a:cubicBezTo>
                  <a:lnTo>
                    <a:pt x="106450" y="1049539"/>
                  </a:lnTo>
                  <a:cubicBezTo>
                    <a:pt x="107490" y="1064148"/>
                    <a:pt x="110609" y="1075891"/>
                    <a:pt x="115857" y="1084757"/>
                  </a:cubicBezTo>
                  <a:cubicBezTo>
                    <a:pt x="121055" y="1093629"/>
                    <a:pt x="128374" y="1101727"/>
                    <a:pt x="137774" y="1109048"/>
                  </a:cubicBezTo>
                  <a:cubicBezTo>
                    <a:pt x="164902" y="1129924"/>
                    <a:pt x="202741" y="1148207"/>
                    <a:pt x="251278" y="1163894"/>
                  </a:cubicBezTo>
                  <a:cubicBezTo>
                    <a:pt x="299816" y="1179526"/>
                    <a:pt x="354851" y="1187373"/>
                    <a:pt x="416460" y="1187373"/>
                  </a:cubicBezTo>
                  <a:cubicBezTo>
                    <a:pt x="545852" y="1187373"/>
                    <a:pt x="647117" y="1149498"/>
                    <a:pt x="720177" y="1073794"/>
                  </a:cubicBezTo>
                  <a:cubicBezTo>
                    <a:pt x="793227" y="998090"/>
                    <a:pt x="829769" y="885574"/>
                    <a:pt x="829769" y="736224"/>
                  </a:cubicBezTo>
                  <a:cubicBezTo>
                    <a:pt x="829769" y="712228"/>
                    <a:pt x="829237" y="690290"/>
                    <a:pt x="828214" y="670457"/>
                  </a:cubicBezTo>
                  <a:lnTo>
                    <a:pt x="826644" y="419810"/>
                  </a:lnTo>
                  <a:cubicBezTo>
                    <a:pt x="826644" y="255875"/>
                    <a:pt x="828722" y="125302"/>
                    <a:pt x="832901" y="28192"/>
                  </a:cubicBezTo>
                  <a:lnTo>
                    <a:pt x="635642" y="28192"/>
                  </a:lnTo>
                  <a:close/>
                  <a:moveTo>
                    <a:pt x="575327" y="580234"/>
                  </a:moveTo>
                  <a:cubicBezTo>
                    <a:pt x="534489" y="624171"/>
                    <a:pt x="481557" y="646148"/>
                    <a:pt x="416462" y="646148"/>
                  </a:cubicBezTo>
                  <a:cubicBezTo>
                    <a:pt x="351343" y="646148"/>
                    <a:pt x="298396" y="624171"/>
                    <a:pt x="257587" y="580234"/>
                  </a:cubicBezTo>
                  <a:cubicBezTo>
                    <a:pt x="216749" y="536281"/>
                    <a:pt x="196358" y="480221"/>
                    <a:pt x="196358" y="411968"/>
                  </a:cubicBezTo>
                  <a:cubicBezTo>
                    <a:pt x="196358" y="343724"/>
                    <a:pt x="216749" y="287685"/>
                    <a:pt x="257587" y="243711"/>
                  </a:cubicBezTo>
                  <a:cubicBezTo>
                    <a:pt x="298396" y="199798"/>
                    <a:pt x="351343" y="177798"/>
                    <a:pt x="416462" y="177798"/>
                  </a:cubicBezTo>
                  <a:cubicBezTo>
                    <a:pt x="480904" y="177798"/>
                    <a:pt x="534899" y="200230"/>
                    <a:pt x="575327" y="243711"/>
                  </a:cubicBezTo>
                  <a:cubicBezTo>
                    <a:pt x="616135" y="287685"/>
                    <a:pt x="636543" y="343724"/>
                    <a:pt x="636543" y="411968"/>
                  </a:cubicBezTo>
                  <a:cubicBezTo>
                    <a:pt x="636543" y="480221"/>
                    <a:pt x="616135" y="536281"/>
                    <a:pt x="575327" y="580234"/>
                  </a:cubicBezTo>
                  <a:close/>
                </a:path>
              </a:pathLst>
            </a:custGeom>
            <a:solidFill>
              <a:schemeClr val="bg1"/>
            </a:solidFill>
            <a:ln w="217" cap="flat">
              <a:noFill/>
              <a:prstDash val="solid"/>
              <a:miter/>
            </a:ln>
          </p:spPr>
          <p:txBody>
            <a:bodyPr rtlCol="0" anchor="ctr"/>
            <a:lstStyle/>
            <a:p>
              <a:endParaRPr lang="fi-FI"/>
            </a:p>
          </p:txBody>
        </p:sp>
        <p:sp>
          <p:nvSpPr>
            <p:cNvPr id="47" name="Vapaamuotoinen: Muoto 46">
              <a:extLst>
                <a:ext uri="{FF2B5EF4-FFF2-40B4-BE49-F238E27FC236}">
                  <a16:creationId xmlns:a16="http://schemas.microsoft.com/office/drawing/2014/main" id="{5F3CA5B5-C123-49CB-1157-8EC404C90A23}"/>
                </a:ext>
                <a:ext uri="{C183D7F6-B498-43B3-948B-1728B52AA6E4}">
                  <adec:decorative xmlns:adec="http://schemas.microsoft.com/office/drawing/2017/decorative" val="1"/>
                </a:ext>
              </a:extLst>
            </p:cNvPr>
            <p:cNvSpPr/>
            <p:nvPr/>
          </p:nvSpPr>
          <p:spPr>
            <a:xfrm>
              <a:off x="1803437" y="285372"/>
              <a:ext cx="20747" cy="81085"/>
            </a:xfrm>
            <a:custGeom>
              <a:avLst/>
              <a:gdLst>
                <a:gd name="connsiteX0" fmla="*/ 215305 w 215305"/>
                <a:gd name="connsiteY0" fmla="*/ 0 h 841488"/>
                <a:gd name="connsiteX1" fmla="*/ 208586 w 215305"/>
                <a:gd name="connsiteY1" fmla="*/ 420755 h 841488"/>
                <a:gd name="connsiteX2" fmla="*/ 215305 w 215305"/>
                <a:gd name="connsiteY2" fmla="*/ 841489 h 841488"/>
                <a:gd name="connsiteX3" fmla="*/ 0 w 215305"/>
                <a:gd name="connsiteY3" fmla="*/ 841489 h 841488"/>
                <a:gd name="connsiteX4" fmla="*/ 6735 w 215305"/>
                <a:gd name="connsiteY4" fmla="*/ 420755 h 841488"/>
                <a:gd name="connsiteX5" fmla="*/ 0 w 215305"/>
                <a:gd name="connsiteY5" fmla="*/ 0 h 841488"/>
                <a:gd name="connsiteX6" fmla="*/ 215305 w 215305"/>
                <a:gd name="connsiteY6" fmla="*/ 0 h 84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305" h="841488">
                  <a:moveTo>
                    <a:pt x="215305" y="0"/>
                  </a:moveTo>
                  <a:cubicBezTo>
                    <a:pt x="210818" y="107699"/>
                    <a:pt x="208586" y="247985"/>
                    <a:pt x="208586" y="420755"/>
                  </a:cubicBezTo>
                  <a:cubicBezTo>
                    <a:pt x="208586" y="598060"/>
                    <a:pt x="210818" y="738295"/>
                    <a:pt x="215305" y="841489"/>
                  </a:cubicBezTo>
                  <a:lnTo>
                    <a:pt x="0" y="841489"/>
                  </a:lnTo>
                  <a:cubicBezTo>
                    <a:pt x="4463" y="734920"/>
                    <a:pt x="6735" y="594664"/>
                    <a:pt x="6735" y="420755"/>
                  </a:cubicBezTo>
                  <a:cubicBezTo>
                    <a:pt x="6735" y="247985"/>
                    <a:pt x="4466" y="107696"/>
                    <a:pt x="0" y="0"/>
                  </a:cubicBezTo>
                  <a:lnTo>
                    <a:pt x="215305" y="0"/>
                  </a:lnTo>
                  <a:close/>
                </a:path>
              </a:pathLst>
            </a:custGeom>
            <a:solidFill>
              <a:schemeClr val="bg1"/>
            </a:solidFill>
            <a:ln w="217" cap="flat">
              <a:noFill/>
              <a:prstDash val="solid"/>
              <a:miter/>
            </a:ln>
          </p:spPr>
          <p:txBody>
            <a:bodyPr rtlCol="0" anchor="ctr"/>
            <a:lstStyle/>
            <a:p>
              <a:endParaRPr lang="fi-FI"/>
            </a:p>
          </p:txBody>
        </p:sp>
        <p:sp>
          <p:nvSpPr>
            <p:cNvPr id="48" name="Vapaamuotoinen: Muoto 47">
              <a:extLst>
                <a:ext uri="{FF2B5EF4-FFF2-40B4-BE49-F238E27FC236}">
                  <a16:creationId xmlns:a16="http://schemas.microsoft.com/office/drawing/2014/main" id="{BC4A2FD6-BD48-BDDE-48C7-0CE43C2B8D7C}"/>
                </a:ext>
                <a:ext uri="{C183D7F6-B498-43B3-948B-1728B52AA6E4}">
                  <adec:decorative xmlns:adec="http://schemas.microsoft.com/office/drawing/2017/decorative" val="1"/>
                </a:ext>
              </a:extLst>
            </p:cNvPr>
            <p:cNvSpPr/>
            <p:nvPr/>
          </p:nvSpPr>
          <p:spPr>
            <a:xfrm>
              <a:off x="1837149" y="282453"/>
              <a:ext cx="72614" cy="86925"/>
            </a:xfrm>
            <a:custGeom>
              <a:avLst/>
              <a:gdLst>
                <a:gd name="connsiteX0" fmla="*/ 751874 w 753576"/>
                <a:gd name="connsiteY0" fmla="*/ 508274 h 902090"/>
                <a:gd name="connsiteX1" fmla="*/ 753575 w 753576"/>
                <a:gd name="connsiteY1" fmla="*/ 360154 h 902090"/>
                <a:gd name="connsiteX2" fmla="*/ 656844 w 753576"/>
                <a:gd name="connsiteY2" fmla="*/ 91732 h 902090"/>
                <a:gd name="connsiteX3" fmla="*/ 393590 w 753576"/>
                <a:gd name="connsiteY3" fmla="*/ 0 h 902090"/>
                <a:gd name="connsiteX4" fmla="*/ 210247 w 753576"/>
                <a:gd name="connsiteY4" fmla="*/ 29450 h 902090"/>
                <a:gd name="connsiteX5" fmla="*/ 84097 w 753576"/>
                <a:gd name="connsiteY5" fmla="*/ 104341 h 902090"/>
                <a:gd name="connsiteX6" fmla="*/ 53804 w 753576"/>
                <a:gd name="connsiteY6" fmla="*/ 171662 h 902090"/>
                <a:gd name="connsiteX7" fmla="*/ 33631 w 753576"/>
                <a:gd name="connsiteY7" fmla="*/ 403917 h 902090"/>
                <a:gd name="connsiteX8" fmla="*/ 186699 w 753576"/>
                <a:gd name="connsiteY8" fmla="*/ 245719 h 902090"/>
                <a:gd name="connsiteX9" fmla="*/ 376776 w 753576"/>
                <a:gd name="connsiteY9" fmla="*/ 191868 h 902090"/>
                <a:gd name="connsiteX10" fmla="*/ 501249 w 753576"/>
                <a:gd name="connsiteY10" fmla="*/ 218798 h 902090"/>
                <a:gd name="connsiteX11" fmla="*/ 541625 w 753576"/>
                <a:gd name="connsiteY11" fmla="*/ 286119 h 902090"/>
                <a:gd name="connsiteX12" fmla="*/ 488647 w 753576"/>
                <a:gd name="connsiteY12" fmla="*/ 356803 h 902090"/>
                <a:gd name="connsiteX13" fmla="*/ 302777 w 753576"/>
                <a:gd name="connsiteY13" fmla="*/ 373628 h 902090"/>
                <a:gd name="connsiteX14" fmla="*/ 82422 w 753576"/>
                <a:gd name="connsiteY14" fmla="*/ 444325 h 902090"/>
                <a:gd name="connsiteX15" fmla="*/ 0 w 753576"/>
                <a:gd name="connsiteY15" fmla="*/ 642921 h 902090"/>
                <a:gd name="connsiteX16" fmla="*/ 81573 w 753576"/>
                <a:gd name="connsiteY16" fmla="*/ 830572 h 902090"/>
                <a:gd name="connsiteX17" fmla="*/ 289316 w 753576"/>
                <a:gd name="connsiteY17" fmla="*/ 902091 h 902090"/>
                <a:gd name="connsiteX18" fmla="*/ 466768 w 753576"/>
                <a:gd name="connsiteY18" fmla="*/ 849920 h 902090"/>
                <a:gd name="connsiteX19" fmla="*/ 551724 w 753576"/>
                <a:gd name="connsiteY19" fmla="*/ 730422 h 902090"/>
                <a:gd name="connsiteX20" fmla="*/ 544981 w 753576"/>
                <a:gd name="connsiteY20" fmla="*/ 871804 h 902090"/>
                <a:gd name="connsiteX21" fmla="*/ 753577 w 753576"/>
                <a:gd name="connsiteY21" fmla="*/ 871804 h 902090"/>
                <a:gd name="connsiteX22" fmla="*/ 750198 w 753576"/>
                <a:gd name="connsiteY22" fmla="*/ 589056 h 902090"/>
                <a:gd name="connsiteX23" fmla="*/ 751877 w 753576"/>
                <a:gd name="connsiteY23" fmla="*/ 508278 h 902090"/>
                <a:gd name="connsiteX24" fmla="*/ 495364 w 753576"/>
                <a:gd name="connsiteY24" fmla="*/ 649594 h 902090"/>
                <a:gd name="connsiteX25" fmla="*/ 322945 w 753576"/>
                <a:gd name="connsiteY25" fmla="*/ 716952 h 902090"/>
                <a:gd name="connsiteX26" fmla="*/ 234643 w 753576"/>
                <a:gd name="connsiteY26" fmla="*/ 694801 h 902090"/>
                <a:gd name="connsiteX27" fmla="*/ 201836 w 753576"/>
                <a:gd name="connsiteY27" fmla="*/ 628326 h 902090"/>
                <a:gd name="connsiteX28" fmla="*/ 236320 w 753576"/>
                <a:gd name="connsiteY28" fmla="*/ 560073 h 902090"/>
                <a:gd name="connsiteX29" fmla="*/ 336409 w 753576"/>
                <a:gd name="connsiteY29" fmla="*/ 536144 h 902090"/>
                <a:gd name="connsiteX30" fmla="*/ 472658 w 753576"/>
                <a:gd name="connsiteY30" fmla="*/ 517533 h 902090"/>
                <a:gd name="connsiteX31" fmla="*/ 551722 w 753576"/>
                <a:gd name="connsiteY31" fmla="*/ 451044 h 902090"/>
                <a:gd name="connsiteX32" fmla="*/ 495364 w 753576"/>
                <a:gd name="connsiteY32" fmla="*/ 649594 h 902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53576" h="902090">
                  <a:moveTo>
                    <a:pt x="751874" y="508274"/>
                  </a:moveTo>
                  <a:lnTo>
                    <a:pt x="753575" y="360154"/>
                  </a:lnTo>
                  <a:cubicBezTo>
                    <a:pt x="753575" y="242351"/>
                    <a:pt x="721324" y="152896"/>
                    <a:pt x="656844" y="91732"/>
                  </a:cubicBezTo>
                  <a:cubicBezTo>
                    <a:pt x="592348" y="30574"/>
                    <a:pt x="504611" y="0"/>
                    <a:pt x="393590" y="0"/>
                  </a:cubicBezTo>
                  <a:cubicBezTo>
                    <a:pt x="322944" y="0"/>
                    <a:pt x="261814" y="9837"/>
                    <a:pt x="210247" y="29450"/>
                  </a:cubicBezTo>
                  <a:cubicBezTo>
                    <a:pt x="158659" y="49094"/>
                    <a:pt x="116604" y="74039"/>
                    <a:pt x="84097" y="104341"/>
                  </a:cubicBezTo>
                  <a:cubicBezTo>
                    <a:pt x="66140" y="122307"/>
                    <a:pt x="56042" y="144739"/>
                    <a:pt x="53804" y="171662"/>
                  </a:cubicBezTo>
                  <a:lnTo>
                    <a:pt x="33631" y="403917"/>
                  </a:lnTo>
                  <a:cubicBezTo>
                    <a:pt x="76232" y="334376"/>
                    <a:pt x="127243" y="281634"/>
                    <a:pt x="186699" y="245719"/>
                  </a:cubicBezTo>
                  <a:cubicBezTo>
                    <a:pt x="246123" y="209834"/>
                    <a:pt x="309494" y="191868"/>
                    <a:pt x="376776" y="191868"/>
                  </a:cubicBezTo>
                  <a:cubicBezTo>
                    <a:pt x="432845" y="191868"/>
                    <a:pt x="474334" y="200856"/>
                    <a:pt x="501249" y="218798"/>
                  </a:cubicBezTo>
                  <a:cubicBezTo>
                    <a:pt x="528165" y="236755"/>
                    <a:pt x="541625" y="259189"/>
                    <a:pt x="541625" y="286119"/>
                  </a:cubicBezTo>
                  <a:cubicBezTo>
                    <a:pt x="541625" y="322040"/>
                    <a:pt x="523958" y="345597"/>
                    <a:pt x="488647" y="356803"/>
                  </a:cubicBezTo>
                  <a:cubicBezTo>
                    <a:pt x="453314" y="368037"/>
                    <a:pt x="391347" y="373628"/>
                    <a:pt x="302777" y="373628"/>
                  </a:cubicBezTo>
                  <a:cubicBezTo>
                    <a:pt x="210805" y="373628"/>
                    <a:pt x="137345" y="397198"/>
                    <a:pt x="82422" y="444325"/>
                  </a:cubicBezTo>
                  <a:cubicBezTo>
                    <a:pt x="27454" y="491438"/>
                    <a:pt x="0" y="557654"/>
                    <a:pt x="0" y="642921"/>
                  </a:cubicBezTo>
                  <a:cubicBezTo>
                    <a:pt x="0" y="720327"/>
                    <a:pt x="27174" y="782882"/>
                    <a:pt x="81573" y="830572"/>
                  </a:cubicBezTo>
                  <a:cubicBezTo>
                    <a:pt x="135954" y="878245"/>
                    <a:pt x="205217" y="902091"/>
                    <a:pt x="289316" y="902091"/>
                  </a:cubicBezTo>
                  <a:cubicBezTo>
                    <a:pt x="361070" y="902091"/>
                    <a:pt x="420236" y="884679"/>
                    <a:pt x="466768" y="849920"/>
                  </a:cubicBezTo>
                  <a:cubicBezTo>
                    <a:pt x="513293" y="815150"/>
                    <a:pt x="541628" y="775316"/>
                    <a:pt x="551724" y="730422"/>
                  </a:cubicBezTo>
                  <a:lnTo>
                    <a:pt x="544981" y="871804"/>
                  </a:lnTo>
                  <a:lnTo>
                    <a:pt x="753577" y="871804"/>
                  </a:lnTo>
                  <a:cubicBezTo>
                    <a:pt x="751307" y="801120"/>
                    <a:pt x="750198" y="706874"/>
                    <a:pt x="750198" y="589056"/>
                  </a:cubicBezTo>
                  <a:cubicBezTo>
                    <a:pt x="750198" y="556529"/>
                    <a:pt x="750753" y="529593"/>
                    <a:pt x="751877" y="508278"/>
                  </a:cubicBezTo>
                  <a:close/>
                  <a:moveTo>
                    <a:pt x="495364" y="649594"/>
                  </a:moveTo>
                  <a:cubicBezTo>
                    <a:pt x="457775" y="693334"/>
                    <a:pt x="400333" y="715803"/>
                    <a:pt x="322945" y="716952"/>
                  </a:cubicBezTo>
                  <a:cubicBezTo>
                    <a:pt x="285934" y="716952"/>
                    <a:pt x="256515" y="709599"/>
                    <a:pt x="234643" y="694801"/>
                  </a:cubicBezTo>
                  <a:cubicBezTo>
                    <a:pt x="212784" y="680040"/>
                    <a:pt x="201836" y="657874"/>
                    <a:pt x="201836" y="628326"/>
                  </a:cubicBezTo>
                  <a:cubicBezTo>
                    <a:pt x="201836" y="598806"/>
                    <a:pt x="213316" y="576033"/>
                    <a:pt x="236320" y="560073"/>
                  </a:cubicBezTo>
                  <a:cubicBezTo>
                    <a:pt x="259302" y="544112"/>
                    <a:pt x="292678" y="536144"/>
                    <a:pt x="336409" y="536144"/>
                  </a:cubicBezTo>
                  <a:cubicBezTo>
                    <a:pt x="393592" y="536144"/>
                    <a:pt x="439026" y="529932"/>
                    <a:pt x="472658" y="517533"/>
                  </a:cubicBezTo>
                  <a:cubicBezTo>
                    <a:pt x="506306" y="505121"/>
                    <a:pt x="532634" y="482956"/>
                    <a:pt x="551722" y="451044"/>
                  </a:cubicBezTo>
                  <a:cubicBezTo>
                    <a:pt x="551722" y="539692"/>
                    <a:pt x="532923" y="605885"/>
                    <a:pt x="495364" y="649594"/>
                  </a:cubicBezTo>
                  <a:close/>
                </a:path>
              </a:pathLst>
            </a:custGeom>
            <a:solidFill>
              <a:schemeClr val="bg1"/>
            </a:solidFill>
            <a:ln w="217" cap="flat">
              <a:noFill/>
              <a:prstDash val="solid"/>
              <a:miter/>
            </a:ln>
          </p:spPr>
          <p:txBody>
            <a:bodyPr rtlCol="0" anchor="ctr"/>
            <a:lstStyle/>
            <a:p>
              <a:endParaRPr lang="fi-FI"/>
            </a:p>
          </p:txBody>
        </p:sp>
        <p:sp>
          <p:nvSpPr>
            <p:cNvPr id="49" name="Vapaamuotoinen: Muoto 48">
              <a:extLst>
                <a:ext uri="{FF2B5EF4-FFF2-40B4-BE49-F238E27FC236}">
                  <a16:creationId xmlns:a16="http://schemas.microsoft.com/office/drawing/2014/main" id="{A140CDEF-F952-0B6E-6AF2-343651FE1788}"/>
                </a:ext>
                <a:ext uri="{C183D7F6-B498-43B3-948B-1728B52AA6E4}">
                  <adec:decorative xmlns:adec="http://schemas.microsoft.com/office/drawing/2017/decorative" val="1"/>
                </a:ext>
              </a:extLst>
            </p:cNvPr>
            <p:cNvSpPr/>
            <p:nvPr/>
          </p:nvSpPr>
          <p:spPr>
            <a:xfrm>
              <a:off x="742113" y="408983"/>
              <a:ext cx="68142" cy="86597"/>
            </a:xfrm>
            <a:custGeom>
              <a:avLst/>
              <a:gdLst>
                <a:gd name="connsiteX0" fmla="*/ 56981 w 707167"/>
                <a:gd name="connsiteY0" fmla="*/ 808140 h 898685"/>
                <a:gd name="connsiteX1" fmla="*/ 35200 w 707167"/>
                <a:gd name="connsiteY1" fmla="*/ 785511 h 898685"/>
                <a:gd name="connsiteX2" fmla="*/ 26819 w 707167"/>
                <a:gd name="connsiteY2" fmla="*/ 754490 h 898685"/>
                <a:gd name="connsiteX3" fmla="*/ 13411 w 707167"/>
                <a:gd name="connsiteY3" fmla="*/ 533178 h 898685"/>
                <a:gd name="connsiteX4" fmla="*/ 161716 w 707167"/>
                <a:gd name="connsiteY4" fmla="*/ 667306 h 898685"/>
                <a:gd name="connsiteX5" fmla="*/ 355264 w 707167"/>
                <a:gd name="connsiteY5" fmla="*/ 714251 h 898685"/>
                <a:gd name="connsiteX6" fmla="*/ 476745 w 707167"/>
                <a:gd name="connsiteY6" fmla="*/ 693293 h 898685"/>
                <a:gd name="connsiteX7" fmla="*/ 509428 w 707167"/>
                <a:gd name="connsiteY7" fmla="*/ 633775 h 898685"/>
                <a:gd name="connsiteX8" fmla="*/ 483447 w 707167"/>
                <a:gd name="connsiteY8" fmla="*/ 574249 h 898685"/>
                <a:gd name="connsiteX9" fmla="*/ 395474 w 707167"/>
                <a:gd name="connsiteY9" fmla="*/ 541555 h 898685"/>
                <a:gd name="connsiteX10" fmla="*/ 231248 w 707167"/>
                <a:gd name="connsiteY10" fmla="*/ 508026 h 898685"/>
                <a:gd name="connsiteX11" fmla="*/ 62005 w 707167"/>
                <a:gd name="connsiteY11" fmla="*/ 422516 h 898685"/>
                <a:gd name="connsiteX12" fmla="*/ 0 w 707167"/>
                <a:gd name="connsiteY12" fmla="*/ 258198 h 898685"/>
                <a:gd name="connsiteX13" fmla="*/ 48587 w 707167"/>
                <a:gd name="connsiteY13" fmla="*/ 109813 h 898685"/>
                <a:gd name="connsiteX14" fmla="*/ 171754 w 707167"/>
                <a:gd name="connsiteY14" fmla="*/ 25989 h 898685"/>
                <a:gd name="connsiteX15" fmla="*/ 325093 w 707167"/>
                <a:gd name="connsiteY15" fmla="*/ 0 h 898685"/>
                <a:gd name="connsiteX16" fmla="*/ 485958 w 707167"/>
                <a:gd name="connsiteY16" fmla="*/ 19281 h 898685"/>
                <a:gd name="connsiteX17" fmla="*/ 611652 w 707167"/>
                <a:gd name="connsiteY17" fmla="*/ 73768 h 898685"/>
                <a:gd name="connsiteX18" fmla="*/ 643480 w 707167"/>
                <a:gd name="connsiteY18" fmla="*/ 124063 h 898685"/>
                <a:gd name="connsiteX19" fmla="*/ 656889 w 707167"/>
                <a:gd name="connsiteY19" fmla="*/ 335323 h 898685"/>
                <a:gd name="connsiteX20" fmla="*/ 522839 w 707167"/>
                <a:gd name="connsiteY20" fmla="*/ 228026 h 898685"/>
                <a:gd name="connsiteX21" fmla="*/ 331798 w 707167"/>
                <a:gd name="connsiteY21" fmla="*/ 184430 h 898685"/>
                <a:gd name="connsiteX22" fmla="*/ 197733 w 707167"/>
                <a:gd name="connsiteY22" fmla="*/ 261555 h 898685"/>
                <a:gd name="connsiteX23" fmla="*/ 288234 w 707167"/>
                <a:gd name="connsiteY23" fmla="*/ 335323 h 898685"/>
                <a:gd name="connsiteX24" fmla="*/ 474234 w 707167"/>
                <a:gd name="connsiteY24" fmla="*/ 375568 h 898685"/>
                <a:gd name="connsiteX25" fmla="*/ 707168 w 707167"/>
                <a:gd name="connsiteY25" fmla="*/ 620359 h 898685"/>
                <a:gd name="connsiteX26" fmla="*/ 614999 w 707167"/>
                <a:gd name="connsiteY26" fmla="*/ 827425 h 898685"/>
                <a:gd name="connsiteX27" fmla="*/ 368664 w 707167"/>
                <a:gd name="connsiteY27" fmla="*/ 898686 h 898685"/>
                <a:gd name="connsiteX28" fmla="*/ 56973 w 707167"/>
                <a:gd name="connsiteY28" fmla="*/ 808138 h 898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7167" h="898685">
                  <a:moveTo>
                    <a:pt x="56981" y="808140"/>
                  </a:moveTo>
                  <a:cubicBezTo>
                    <a:pt x="46922" y="801441"/>
                    <a:pt x="39642" y="793899"/>
                    <a:pt x="35200" y="785511"/>
                  </a:cubicBezTo>
                  <a:cubicBezTo>
                    <a:pt x="30722" y="777132"/>
                    <a:pt x="27914" y="766811"/>
                    <a:pt x="26819" y="754490"/>
                  </a:cubicBezTo>
                  <a:lnTo>
                    <a:pt x="13411" y="533178"/>
                  </a:lnTo>
                  <a:cubicBezTo>
                    <a:pt x="49154" y="591305"/>
                    <a:pt x="98586" y="636024"/>
                    <a:pt x="161716" y="667306"/>
                  </a:cubicBezTo>
                  <a:cubicBezTo>
                    <a:pt x="224815" y="698610"/>
                    <a:pt x="289326" y="714251"/>
                    <a:pt x="355264" y="714251"/>
                  </a:cubicBezTo>
                  <a:cubicBezTo>
                    <a:pt x="414460" y="714251"/>
                    <a:pt x="454971" y="707285"/>
                    <a:pt x="476745" y="693293"/>
                  </a:cubicBezTo>
                  <a:cubicBezTo>
                    <a:pt x="498535" y="679332"/>
                    <a:pt x="509428" y="659503"/>
                    <a:pt x="509428" y="633775"/>
                  </a:cubicBezTo>
                  <a:cubicBezTo>
                    <a:pt x="509428" y="608069"/>
                    <a:pt x="500759" y="588243"/>
                    <a:pt x="483447" y="574249"/>
                  </a:cubicBezTo>
                  <a:cubicBezTo>
                    <a:pt x="466121" y="560288"/>
                    <a:pt x="436799" y="549388"/>
                    <a:pt x="395474" y="541555"/>
                  </a:cubicBezTo>
                  <a:lnTo>
                    <a:pt x="231248" y="508026"/>
                  </a:lnTo>
                  <a:cubicBezTo>
                    <a:pt x="159744" y="493508"/>
                    <a:pt x="103321" y="465008"/>
                    <a:pt x="62005" y="422516"/>
                  </a:cubicBezTo>
                  <a:cubicBezTo>
                    <a:pt x="20658" y="380051"/>
                    <a:pt x="0" y="325267"/>
                    <a:pt x="0" y="258198"/>
                  </a:cubicBezTo>
                  <a:cubicBezTo>
                    <a:pt x="0" y="197846"/>
                    <a:pt x="16178" y="148379"/>
                    <a:pt x="48587" y="109813"/>
                  </a:cubicBezTo>
                  <a:cubicBezTo>
                    <a:pt x="80993" y="71254"/>
                    <a:pt x="122044" y="43331"/>
                    <a:pt x="171754" y="25989"/>
                  </a:cubicBezTo>
                  <a:cubicBezTo>
                    <a:pt x="221453" y="8668"/>
                    <a:pt x="272571" y="0"/>
                    <a:pt x="325093" y="0"/>
                  </a:cubicBezTo>
                  <a:cubicBezTo>
                    <a:pt x="388768" y="0"/>
                    <a:pt x="442400" y="6443"/>
                    <a:pt x="485958" y="19281"/>
                  </a:cubicBezTo>
                  <a:cubicBezTo>
                    <a:pt x="529528" y="32140"/>
                    <a:pt x="571429" y="50293"/>
                    <a:pt x="611652" y="73768"/>
                  </a:cubicBezTo>
                  <a:cubicBezTo>
                    <a:pt x="630625" y="84959"/>
                    <a:pt x="641232" y="101723"/>
                    <a:pt x="643480" y="124063"/>
                  </a:cubicBezTo>
                  <a:lnTo>
                    <a:pt x="656889" y="335323"/>
                  </a:lnTo>
                  <a:cubicBezTo>
                    <a:pt x="626733" y="292859"/>
                    <a:pt x="582038" y="257103"/>
                    <a:pt x="522839" y="228026"/>
                  </a:cubicBezTo>
                  <a:cubicBezTo>
                    <a:pt x="463606" y="198970"/>
                    <a:pt x="399931" y="184430"/>
                    <a:pt x="331798" y="184430"/>
                  </a:cubicBezTo>
                  <a:cubicBezTo>
                    <a:pt x="242407" y="184430"/>
                    <a:pt x="197733" y="210145"/>
                    <a:pt x="197733" y="261555"/>
                  </a:cubicBezTo>
                  <a:cubicBezTo>
                    <a:pt x="197733" y="298441"/>
                    <a:pt x="227897" y="323037"/>
                    <a:pt x="288234" y="335323"/>
                  </a:cubicBezTo>
                  <a:lnTo>
                    <a:pt x="474234" y="375568"/>
                  </a:lnTo>
                  <a:cubicBezTo>
                    <a:pt x="629500" y="408004"/>
                    <a:pt x="707168" y="489580"/>
                    <a:pt x="707168" y="620359"/>
                  </a:cubicBezTo>
                  <a:cubicBezTo>
                    <a:pt x="707168" y="710898"/>
                    <a:pt x="676426" y="779933"/>
                    <a:pt x="614999" y="827425"/>
                  </a:cubicBezTo>
                  <a:cubicBezTo>
                    <a:pt x="553542" y="874918"/>
                    <a:pt x="471433" y="898686"/>
                    <a:pt x="368664" y="898686"/>
                  </a:cubicBezTo>
                  <a:cubicBezTo>
                    <a:pt x="244661" y="898686"/>
                    <a:pt x="140762" y="868490"/>
                    <a:pt x="56973" y="808138"/>
                  </a:cubicBezTo>
                  <a:close/>
                </a:path>
              </a:pathLst>
            </a:custGeom>
            <a:solidFill>
              <a:schemeClr val="bg1"/>
            </a:solidFill>
            <a:ln w="217" cap="flat">
              <a:noFill/>
              <a:prstDash val="solid"/>
              <a:miter/>
            </a:ln>
          </p:spPr>
          <p:txBody>
            <a:bodyPr rtlCol="0" anchor="ctr"/>
            <a:lstStyle/>
            <a:p>
              <a:endParaRPr lang="fi-FI"/>
            </a:p>
          </p:txBody>
        </p:sp>
        <p:sp>
          <p:nvSpPr>
            <p:cNvPr id="50" name="Vapaamuotoinen: Muoto 49">
              <a:extLst>
                <a:ext uri="{FF2B5EF4-FFF2-40B4-BE49-F238E27FC236}">
                  <a16:creationId xmlns:a16="http://schemas.microsoft.com/office/drawing/2014/main" id="{12164F52-7E4E-49C2-C0D6-DA7DACE887A5}"/>
                </a:ext>
                <a:ext uri="{C183D7F6-B498-43B3-948B-1728B52AA6E4}">
                  <adec:decorative xmlns:adec="http://schemas.microsoft.com/office/drawing/2017/decorative" val="1"/>
                </a:ext>
              </a:extLst>
            </p:cNvPr>
            <p:cNvSpPr/>
            <p:nvPr/>
          </p:nvSpPr>
          <p:spPr>
            <a:xfrm>
              <a:off x="904714" y="385289"/>
              <a:ext cx="75570" cy="107382"/>
            </a:xfrm>
            <a:custGeom>
              <a:avLst/>
              <a:gdLst>
                <a:gd name="connsiteX0" fmla="*/ 0 w 784257"/>
                <a:gd name="connsiteY0" fmla="*/ 1114387 h 1114387"/>
                <a:gd name="connsiteX1" fmla="*/ 6704 w 784257"/>
                <a:gd name="connsiteY1" fmla="*/ 487331 h 1114387"/>
                <a:gd name="connsiteX2" fmla="*/ 0 w 784257"/>
                <a:gd name="connsiteY2" fmla="*/ 0 h 1114387"/>
                <a:gd name="connsiteX3" fmla="*/ 214503 w 784257"/>
                <a:gd name="connsiteY3" fmla="*/ 0 h 1114387"/>
                <a:gd name="connsiteX4" fmla="*/ 207799 w 784257"/>
                <a:gd name="connsiteY4" fmla="*/ 457152 h 1114387"/>
                <a:gd name="connsiteX5" fmla="*/ 299959 w 784257"/>
                <a:gd name="connsiteY5" fmla="*/ 302066 h 1114387"/>
                <a:gd name="connsiteX6" fmla="*/ 485977 w 784257"/>
                <a:gd name="connsiteY6" fmla="*/ 245899 h 1114387"/>
                <a:gd name="connsiteX7" fmla="*/ 697115 w 784257"/>
                <a:gd name="connsiteY7" fmla="*/ 332246 h 1114387"/>
                <a:gd name="connsiteX8" fmla="*/ 777553 w 784257"/>
                <a:gd name="connsiteY8" fmla="*/ 577872 h 1114387"/>
                <a:gd name="connsiteX9" fmla="*/ 777553 w 784257"/>
                <a:gd name="connsiteY9" fmla="*/ 695233 h 1114387"/>
                <a:gd name="connsiteX10" fmla="*/ 784258 w 784257"/>
                <a:gd name="connsiteY10" fmla="*/ 1114387 h 1114387"/>
                <a:gd name="connsiteX11" fmla="*/ 573103 w 784257"/>
                <a:gd name="connsiteY11" fmla="*/ 1114387 h 1114387"/>
                <a:gd name="connsiteX12" fmla="*/ 579807 w 784257"/>
                <a:gd name="connsiteY12" fmla="*/ 695233 h 1114387"/>
                <a:gd name="connsiteX13" fmla="*/ 579807 w 784257"/>
                <a:gd name="connsiteY13" fmla="*/ 641581 h 1114387"/>
                <a:gd name="connsiteX14" fmla="*/ 532890 w 784257"/>
                <a:gd name="connsiteY14" fmla="*/ 497398 h 1114387"/>
                <a:gd name="connsiteX15" fmla="*/ 402181 w 784257"/>
                <a:gd name="connsiteY15" fmla="*/ 443745 h 1114387"/>
                <a:gd name="connsiteX16" fmla="*/ 272310 w 784257"/>
                <a:gd name="connsiteY16" fmla="*/ 491527 h 1114387"/>
                <a:gd name="connsiteX17" fmla="*/ 207801 w 784257"/>
                <a:gd name="connsiteY17" fmla="*/ 618102 h 1114387"/>
                <a:gd name="connsiteX18" fmla="*/ 207801 w 784257"/>
                <a:gd name="connsiteY18" fmla="*/ 695233 h 1114387"/>
                <a:gd name="connsiteX19" fmla="*/ 214506 w 784257"/>
                <a:gd name="connsiteY19" fmla="*/ 1114387 h 1114387"/>
                <a:gd name="connsiteX20" fmla="*/ 2 w 784257"/>
                <a:gd name="connsiteY20" fmla="*/ 1114387 h 1114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4257" h="1114387">
                  <a:moveTo>
                    <a:pt x="0" y="1114387"/>
                  </a:moveTo>
                  <a:cubicBezTo>
                    <a:pt x="4457" y="956795"/>
                    <a:pt x="6704" y="747793"/>
                    <a:pt x="6704" y="487331"/>
                  </a:cubicBezTo>
                  <a:cubicBezTo>
                    <a:pt x="6704" y="230258"/>
                    <a:pt x="4457" y="160956"/>
                    <a:pt x="0" y="0"/>
                  </a:cubicBezTo>
                  <a:lnTo>
                    <a:pt x="214503" y="0"/>
                  </a:lnTo>
                  <a:cubicBezTo>
                    <a:pt x="210023" y="160958"/>
                    <a:pt x="207799" y="220193"/>
                    <a:pt x="207799" y="457152"/>
                  </a:cubicBezTo>
                  <a:cubicBezTo>
                    <a:pt x="223423" y="391214"/>
                    <a:pt x="254141" y="339530"/>
                    <a:pt x="299959" y="302066"/>
                  </a:cubicBezTo>
                  <a:cubicBezTo>
                    <a:pt x="345764" y="264626"/>
                    <a:pt x="407760" y="245899"/>
                    <a:pt x="485977" y="245899"/>
                  </a:cubicBezTo>
                  <a:cubicBezTo>
                    <a:pt x="573103" y="245899"/>
                    <a:pt x="643484" y="274682"/>
                    <a:pt x="697115" y="332246"/>
                  </a:cubicBezTo>
                  <a:cubicBezTo>
                    <a:pt x="750745" y="389827"/>
                    <a:pt x="777553" y="471692"/>
                    <a:pt x="777553" y="577872"/>
                  </a:cubicBezTo>
                  <a:lnTo>
                    <a:pt x="777553" y="695233"/>
                  </a:lnTo>
                  <a:cubicBezTo>
                    <a:pt x="777553" y="868512"/>
                    <a:pt x="779777" y="1008223"/>
                    <a:pt x="784258" y="1114387"/>
                  </a:cubicBezTo>
                  <a:lnTo>
                    <a:pt x="573103" y="1114387"/>
                  </a:lnTo>
                  <a:cubicBezTo>
                    <a:pt x="577560" y="1008223"/>
                    <a:pt x="579807" y="868512"/>
                    <a:pt x="579807" y="695233"/>
                  </a:cubicBezTo>
                  <a:lnTo>
                    <a:pt x="579807" y="641581"/>
                  </a:lnTo>
                  <a:cubicBezTo>
                    <a:pt x="579807" y="581222"/>
                    <a:pt x="564153" y="533176"/>
                    <a:pt x="532890" y="497398"/>
                  </a:cubicBezTo>
                  <a:cubicBezTo>
                    <a:pt x="501603" y="461635"/>
                    <a:pt x="458031" y="443745"/>
                    <a:pt x="402181" y="443745"/>
                  </a:cubicBezTo>
                  <a:cubicBezTo>
                    <a:pt x="348560" y="443745"/>
                    <a:pt x="305245" y="459667"/>
                    <a:pt x="272310" y="491527"/>
                  </a:cubicBezTo>
                  <a:cubicBezTo>
                    <a:pt x="239347" y="523384"/>
                    <a:pt x="217859" y="565581"/>
                    <a:pt x="207801" y="618102"/>
                  </a:cubicBezTo>
                  <a:lnTo>
                    <a:pt x="207801" y="695233"/>
                  </a:lnTo>
                  <a:cubicBezTo>
                    <a:pt x="207801" y="868512"/>
                    <a:pt x="210025" y="1008223"/>
                    <a:pt x="214506" y="1114387"/>
                  </a:cubicBezTo>
                  <a:lnTo>
                    <a:pt x="2" y="1114387"/>
                  </a:lnTo>
                  <a:close/>
                </a:path>
              </a:pathLst>
            </a:custGeom>
            <a:solidFill>
              <a:schemeClr val="bg1"/>
            </a:solidFill>
            <a:ln w="217" cap="flat">
              <a:noFill/>
              <a:prstDash val="solid"/>
              <a:miter/>
            </a:ln>
          </p:spPr>
          <p:txBody>
            <a:bodyPr rtlCol="0" anchor="ctr"/>
            <a:lstStyle/>
            <a:p>
              <a:endParaRPr lang="fi-FI"/>
            </a:p>
          </p:txBody>
        </p:sp>
        <p:sp>
          <p:nvSpPr>
            <p:cNvPr id="51" name="Vapaamuotoinen: Muoto 50">
              <a:extLst>
                <a:ext uri="{FF2B5EF4-FFF2-40B4-BE49-F238E27FC236}">
                  <a16:creationId xmlns:a16="http://schemas.microsoft.com/office/drawing/2014/main" id="{ABD48D92-08F6-9FE1-46E8-587CCE449273}"/>
                </a:ext>
                <a:ext uri="{C183D7F6-B498-43B3-948B-1728B52AA6E4}">
                  <adec:decorative xmlns:adec="http://schemas.microsoft.com/office/drawing/2017/decorative" val="1"/>
                </a:ext>
              </a:extLst>
            </p:cNvPr>
            <p:cNvSpPr/>
            <p:nvPr/>
          </p:nvSpPr>
          <p:spPr>
            <a:xfrm>
              <a:off x="995624" y="385289"/>
              <a:ext cx="74601" cy="107382"/>
            </a:xfrm>
            <a:custGeom>
              <a:avLst/>
              <a:gdLst>
                <a:gd name="connsiteX0" fmla="*/ 0 w 774197"/>
                <a:gd name="connsiteY0" fmla="*/ 1114387 h 1114387"/>
                <a:gd name="connsiteX1" fmla="*/ 6704 w 774197"/>
                <a:gd name="connsiteY1" fmla="*/ 487331 h 1114387"/>
                <a:gd name="connsiteX2" fmla="*/ 0 w 774197"/>
                <a:gd name="connsiteY2" fmla="*/ 0 h 1114387"/>
                <a:gd name="connsiteX3" fmla="*/ 214503 w 774197"/>
                <a:gd name="connsiteY3" fmla="*/ 0 h 1114387"/>
                <a:gd name="connsiteX4" fmla="*/ 207799 w 774197"/>
                <a:gd name="connsiteY4" fmla="*/ 487331 h 1114387"/>
                <a:gd name="connsiteX5" fmla="*/ 207799 w 774197"/>
                <a:gd name="connsiteY5" fmla="*/ 633202 h 1114387"/>
                <a:gd name="connsiteX6" fmla="*/ 482620 w 774197"/>
                <a:gd name="connsiteY6" fmla="*/ 276071 h 1114387"/>
                <a:gd name="connsiteX7" fmla="*/ 760789 w 774197"/>
                <a:gd name="connsiteY7" fmla="*/ 276071 h 1114387"/>
                <a:gd name="connsiteX8" fmla="*/ 405538 w 774197"/>
                <a:gd name="connsiteY8" fmla="*/ 685175 h 1114387"/>
                <a:gd name="connsiteX9" fmla="*/ 774198 w 774197"/>
                <a:gd name="connsiteY9" fmla="*/ 1114387 h 1114387"/>
                <a:gd name="connsiteX10" fmla="*/ 502726 w 774197"/>
                <a:gd name="connsiteY10" fmla="*/ 1114387 h 1114387"/>
                <a:gd name="connsiteX11" fmla="*/ 207801 w 774197"/>
                <a:gd name="connsiteY11" fmla="*/ 738827 h 1114387"/>
                <a:gd name="connsiteX12" fmla="*/ 214506 w 774197"/>
                <a:gd name="connsiteY12" fmla="*/ 1114387 h 1114387"/>
                <a:gd name="connsiteX13" fmla="*/ 2 w 774197"/>
                <a:gd name="connsiteY13" fmla="*/ 1114387 h 1114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74197" h="1114387">
                  <a:moveTo>
                    <a:pt x="0" y="1114387"/>
                  </a:moveTo>
                  <a:cubicBezTo>
                    <a:pt x="4450" y="954572"/>
                    <a:pt x="6704" y="745535"/>
                    <a:pt x="6704" y="487331"/>
                  </a:cubicBezTo>
                  <a:cubicBezTo>
                    <a:pt x="6704" y="224667"/>
                    <a:pt x="4450" y="155382"/>
                    <a:pt x="0" y="0"/>
                  </a:cubicBezTo>
                  <a:lnTo>
                    <a:pt x="214503" y="0"/>
                  </a:lnTo>
                  <a:cubicBezTo>
                    <a:pt x="210023" y="155382"/>
                    <a:pt x="207799" y="224669"/>
                    <a:pt x="207799" y="487331"/>
                  </a:cubicBezTo>
                  <a:lnTo>
                    <a:pt x="207799" y="633202"/>
                  </a:lnTo>
                  <a:lnTo>
                    <a:pt x="482620" y="276071"/>
                  </a:lnTo>
                  <a:lnTo>
                    <a:pt x="760789" y="276071"/>
                  </a:lnTo>
                  <a:cubicBezTo>
                    <a:pt x="627836" y="409113"/>
                    <a:pt x="509428" y="545466"/>
                    <a:pt x="405538" y="685175"/>
                  </a:cubicBezTo>
                  <a:cubicBezTo>
                    <a:pt x="490419" y="795837"/>
                    <a:pt x="613320" y="938929"/>
                    <a:pt x="774198" y="1114387"/>
                  </a:cubicBezTo>
                  <a:lnTo>
                    <a:pt x="502726" y="1114387"/>
                  </a:lnTo>
                  <a:lnTo>
                    <a:pt x="207801" y="738827"/>
                  </a:lnTo>
                  <a:cubicBezTo>
                    <a:pt x="210025" y="906491"/>
                    <a:pt x="212249" y="1031695"/>
                    <a:pt x="214506" y="1114387"/>
                  </a:cubicBezTo>
                  <a:lnTo>
                    <a:pt x="2" y="1114387"/>
                  </a:lnTo>
                  <a:close/>
                </a:path>
              </a:pathLst>
            </a:custGeom>
            <a:solidFill>
              <a:schemeClr val="bg1"/>
            </a:solidFill>
            <a:ln w="217" cap="flat">
              <a:noFill/>
              <a:prstDash val="solid"/>
              <a:miter/>
            </a:ln>
          </p:spPr>
          <p:txBody>
            <a:bodyPr rtlCol="0" anchor="ctr"/>
            <a:lstStyle/>
            <a:p>
              <a:endParaRPr lang="fi-FI"/>
            </a:p>
          </p:txBody>
        </p:sp>
        <p:sp>
          <p:nvSpPr>
            <p:cNvPr id="52" name="Vapaamuotoinen: Muoto 51">
              <a:extLst>
                <a:ext uri="{FF2B5EF4-FFF2-40B4-BE49-F238E27FC236}">
                  <a16:creationId xmlns:a16="http://schemas.microsoft.com/office/drawing/2014/main" id="{0815EF25-A12B-6593-E16E-E28E2891D7CD}"/>
                </a:ext>
                <a:ext uri="{C183D7F6-B498-43B3-948B-1728B52AA6E4}">
                  <adec:decorative xmlns:adec="http://schemas.microsoft.com/office/drawing/2017/decorative" val="1"/>
                </a:ext>
              </a:extLst>
            </p:cNvPr>
            <p:cNvSpPr/>
            <p:nvPr/>
          </p:nvSpPr>
          <p:spPr>
            <a:xfrm>
              <a:off x="1065539" y="408983"/>
              <a:ext cx="85905" cy="86597"/>
            </a:xfrm>
            <a:custGeom>
              <a:avLst/>
              <a:gdLst>
                <a:gd name="connsiteX0" fmla="*/ 217016 w 891507"/>
                <a:gd name="connsiteY0" fmla="*/ 840837 h 898683"/>
                <a:gd name="connsiteX1" fmla="*/ 57807 w 891507"/>
                <a:gd name="connsiteY1" fmla="*/ 680716 h 898683"/>
                <a:gd name="connsiteX2" fmla="*/ 0 w 891507"/>
                <a:gd name="connsiteY2" fmla="*/ 449334 h 898683"/>
                <a:gd name="connsiteX3" fmla="*/ 57807 w 891507"/>
                <a:gd name="connsiteY3" fmla="*/ 217961 h 898683"/>
                <a:gd name="connsiteX4" fmla="*/ 217016 w 891507"/>
                <a:gd name="connsiteY4" fmla="*/ 57840 h 898683"/>
                <a:gd name="connsiteX5" fmla="*/ 445760 w 891507"/>
                <a:gd name="connsiteY5" fmla="*/ 0 h 898683"/>
                <a:gd name="connsiteX6" fmla="*/ 674491 w 891507"/>
                <a:gd name="connsiteY6" fmla="*/ 57840 h 898683"/>
                <a:gd name="connsiteX7" fmla="*/ 833692 w 891507"/>
                <a:gd name="connsiteY7" fmla="*/ 217961 h 898683"/>
                <a:gd name="connsiteX8" fmla="*/ 891507 w 891507"/>
                <a:gd name="connsiteY8" fmla="*/ 449334 h 898683"/>
                <a:gd name="connsiteX9" fmla="*/ 833692 w 891507"/>
                <a:gd name="connsiteY9" fmla="*/ 680716 h 898683"/>
                <a:gd name="connsiteX10" fmla="*/ 674491 w 891507"/>
                <a:gd name="connsiteY10" fmla="*/ 840837 h 898683"/>
                <a:gd name="connsiteX11" fmla="*/ 445760 w 891507"/>
                <a:gd name="connsiteY11" fmla="*/ 898684 h 898683"/>
                <a:gd name="connsiteX12" fmla="*/ 217016 w 891507"/>
                <a:gd name="connsiteY12" fmla="*/ 840837 h 898683"/>
                <a:gd name="connsiteX13" fmla="*/ 618361 w 891507"/>
                <a:gd name="connsiteY13" fmla="*/ 635448 h 898683"/>
                <a:gd name="connsiteX14" fmla="*/ 687055 w 891507"/>
                <a:gd name="connsiteY14" fmla="*/ 449332 h 898683"/>
                <a:gd name="connsiteX15" fmla="*/ 618361 w 891507"/>
                <a:gd name="connsiteY15" fmla="*/ 263231 h 898683"/>
                <a:gd name="connsiteX16" fmla="*/ 445760 w 891507"/>
                <a:gd name="connsiteY16" fmla="*/ 191134 h 898683"/>
                <a:gd name="connsiteX17" fmla="*/ 273153 w 891507"/>
                <a:gd name="connsiteY17" fmla="*/ 263231 h 898683"/>
                <a:gd name="connsiteX18" fmla="*/ 204444 w 891507"/>
                <a:gd name="connsiteY18" fmla="*/ 449332 h 898683"/>
                <a:gd name="connsiteX19" fmla="*/ 273153 w 891507"/>
                <a:gd name="connsiteY19" fmla="*/ 635448 h 898683"/>
                <a:gd name="connsiteX20" fmla="*/ 445760 w 891507"/>
                <a:gd name="connsiteY20" fmla="*/ 707545 h 898683"/>
                <a:gd name="connsiteX21" fmla="*/ 618361 w 891507"/>
                <a:gd name="connsiteY21" fmla="*/ 635448 h 898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91507" h="898683">
                  <a:moveTo>
                    <a:pt x="217016" y="840837"/>
                  </a:moveTo>
                  <a:cubicBezTo>
                    <a:pt x="149409" y="802271"/>
                    <a:pt x="96362" y="748908"/>
                    <a:pt x="57807" y="680716"/>
                  </a:cubicBezTo>
                  <a:cubicBezTo>
                    <a:pt x="19277" y="612548"/>
                    <a:pt x="0" y="535420"/>
                    <a:pt x="0" y="449334"/>
                  </a:cubicBezTo>
                  <a:cubicBezTo>
                    <a:pt x="0" y="363276"/>
                    <a:pt x="19277" y="286151"/>
                    <a:pt x="57807" y="217961"/>
                  </a:cubicBezTo>
                  <a:cubicBezTo>
                    <a:pt x="96362" y="149800"/>
                    <a:pt x="149406" y="96406"/>
                    <a:pt x="217016" y="57840"/>
                  </a:cubicBezTo>
                  <a:cubicBezTo>
                    <a:pt x="284585" y="19281"/>
                    <a:pt x="360841" y="0"/>
                    <a:pt x="445760" y="0"/>
                  </a:cubicBezTo>
                  <a:cubicBezTo>
                    <a:pt x="530642" y="0"/>
                    <a:pt x="606883" y="19281"/>
                    <a:pt x="674491" y="57840"/>
                  </a:cubicBezTo>
                  <a:cubicBezTo>
                    <a:pt x="742075" y="96406"/>
                    <a:pt x="795145" y="149800"/>
                    <a:pt x="833692" y="217961"/>
                  </a:cubicBezTo>
                  <a:cubicBezTo>
                    <a:pt x="872230" y="286151"/>
                    <a:pt x="891507" y="363276"/>
                    <a:pt x="891507" y="449334"/>
                  </a:cubicBezTo>
                  <a:cubicBezTo>
                    <a:pt x="891507" y="535423"/>
                    <a:pt x="872230" y="612548"/>
                    <a:pt x="833692" y="680716"/>
                  </a:cubicBezTo>
                  <a:cubicBezTo>
                    <a:pt x="795145" y="748908"/>
                    <a:pt x="742077" y="802271"/>
                    <a:pt x="674491" y="840837"/>
                  </a:cubicBezTo>
                  <a:cubicBezTo>
                    <a:pt x="606883" y="879396"/>
                    <a:pt x="530642" y="898684"/>
                    <a:pt x="445760" y="898684"/>
                  </a:cubicBezTo>
                  <a:cubicBezTo>
                    <a:pt x="360843" y="898684"/>
                    <a:pt x="284587" y="879396"/>
                    <a:pt x="217016" y="840837"/>
                  </a:cubicBezTo>
                  <a:close/>
                  <a:moveTo>
                    <a:pt x="618361" y="635448"/>
                  </a:moveTo>
                  <a:cubicBezTo>
                    <a:pt x="664149" y="587402"/>
                    <a:pt x="687055" y="525364"/>
                    <a:pt x="687055" y="449332"/>
                  </a:cubicBezTo>
                  <a:cubicBezTo>
                    <a:pt x="687055" y="373339"/>
                    <a:pt x="664149" y="311301"/>
                    <a:pt x="618361" y="263231"/>
                  </a:cubicBezTo>
                  <a:cubicBezTo>
                    <a:pt x="572534" y="215184"/>
                    <a:pt x="515008" y="191134"/>
                    <a:pt x="445760" y="191134"/>
                  </a:cubicBezTo>
                  <a:cubicBezTo>
                    <a:pt x="376467" y="191134"/>
                    <a:pt x="318941" y="215184"/>
                    <a:pt x="273153" y="263231"/>
                  </a:cubicBezTo>
                  <a:cubicBezTo>
                    <a:pt x="227334" y="311301"/>
                    <a:pt x="204444" y="373339"/>
                    <a:pt x="204444" y="449332"/>
                  </a:cubicBezTo>
                  <a:cubicBezTo>
                    <a:pt x="204444" y="525364"/>
                    <a:pt x="227334" y="587402"/>
                    <a:pt x="273153" y="635448"/>
                  </a:cubicBezTo>
                  <a:cubicBezTo>
                    <a:pt x="318941" y="683519"/>
                    <a:pt x="376467" y="707545"/>
                    <a:pt x="445760" y="707545"/>
                  </a:cubicBezTo>
                  <a:cubicBezTo>
                    <a:pt x="515008" y="707545"/>
                    <a:pt x="572534" y="683519"/>
                    <a:pt x="618361" y="635448"/>
                  </a:cubicBezTo>
                  <a:close/>
                </a:path>
              </a:pathLst>
            </a:custGeom>
            <a:solidFill>
              <a:schemeClr val="bg1"/>
            </a:solidFill>
            <a:ln w="217" cap="flat">
              <a:noFill/>
              <a:prstDash val="solid"/>
              <a:miter/>
            </a:ln>
          </p:spPr>
          <p:txBody>
            <a:bodyPr rtlCol="0" anchor="ctr"/>
            <a:lstStyle/>
            <a:p>
              <a:endParaRPr lang="fi-FI"/>
            </a:p>
          </p:txBody>
        </p:sp>
        <p:sp>
          <p:nvSpPr>
            <p:cNvPr id="53" name="Vapaamuotoinen: Muoto 52">
              <a:extLst>
                <a:ext uri="{FF2B5EF4-FFF2-40B4-BE49-F238E27FC236}">
                  <a16:creationId xmlns:a16="http://schemas.microsoft.com/office/drawing/2014/main" id="{2C0529DD-A607-ED36-13BA-0ED19CA7186A}"/>
                </a:ext>
                <a:ext uri="{C183D7F6-B498-43B3-948B-1728B52AA6E4}">
                  <adec:decorative xmlns:adec="http://schemas.microsoft.com/office/drawing/2017/decorative" val="1"/>
                </a:ext>
              </a:extLst>
            </p:cNvPr>
            <p:cNvSpPr/>
            <p:nvPr/>
          </p:nvSpPr>
          <p:spPr>
            <a:xfrm>
              <a:off x="1235085" y="408983"/>
              <a:ext cx="82029" cy="86597"/>
            </a:xfrm>
            <a:custGeom>
              <a:avLst/>
              <a:gdLst>
                <a:gd name="connsiteX0" fmla="*/ 851288 w 851287"/>
                <a:gd name="connsiteY0" fmla="*/ 506344 h 898683"/>
                <a:gd name="connsiteX1" fmla="*/ 216172 w 851287"/>
                <a:gd name="connsiteY1" fmla="*/ 506344 h 898683"/>
                <a:gd name="connsiteX2" fmla="*/ 310853 w 851287"/>
                <a:gd name="connsiteY2" fmla="*/ 657243 h 898683"/>
                <a:gd name="connsiteX3" fmla="*/ 485967 w 851287"/>
                <a:gd name="connsiteY3" fmla="*/ 704188 h 898683"/>
                <a:gd name="connsiteX4" fmla="*/ 688738 w 851287"/>
                <a:gd name="connsiteY4" fmla="*/ 665629 h 898683"/>
                <a:gd name="connsiteX5" fmla="*/ 799341 w 851287"/>
                <a:gd name="connsiteY5" fmla="*/ 570053 h 898683"/>
                <a:gd name="connsiteX6" fmla="*/ 777551 w 851287"/>
                <a:gd name="connsiteY6" fmla="*/ 761191 h 898683"/>
                <a:gd name="connsiteX7" fmla="*/ 744039 w 851287"/>
                <a:gd name="connsiteY7" fmla="*/ 826580 h 898683"/>
                <a:gd name="connsiteX8" fmla="*/ 641816 w 851287"/>
                <a:gd name="connsiteY8" fmla="*/ 877719 h 898683"/>
                <a:gd name="connsiteX9" fmla="*/ 472567 w 851287"/>
                <a:gd name="connsiteY9" fmla="*/ 898684 h 898683"/>
                <a:gd name="connsiteX10" fmla="*/ 217014 w 851287"/>
                <a:gd name="connsiteY10" fmla="*/ 838325 h 898683"/>
                <a:gd name="connsiteX11" fmla="*/ 55301 w 851287"/>
                <a:gd name="connsiteY11" fmla="*/ 675688 h 898683"/>
                <a:gd name="connsiteX12" fmla="*/ 0 w 851287"/>
                <a:gd name="connsiteY12" fmla="*/ 449334 h 898683"/>
                <a:gd name="connsiteX13" fmla="*/ 56979 w 851287"/>
                <a:gd name="connsiteY13" fmla="*/ 212931 h 898683"/>
                <a:gd name="connsiteX14" fmla="*/ 214502 w 851287"/>
                <a:gd name="connsiteY14" fmla="*/ 55324 h 898683"/>
                <a:gd name="connsiteX15" fmla="*/ 442403 w 851287"/>
                <a:gd name="connsiteY15" fmla="*/ 0 h 898683"/>
                <a:gd name="connsiteX16" fmla="*/ 671140 w 851287"/>
                <a:gd name="connsiteY16" fmla="*/ 62873 h 898683"/>
                <a:gd name="connsiteX17" fmla="*/ 806870 w 851287"/>
                <a:gd name="connsiteY17" fmla="*/ 226345 h 898683"/>
                <a:gd name="connsiteX18" fmla="*/ 851286 w 851287"/>
                <a:gd name="connsiteY18" fmla="*/ 439275 h 898683"/>
                <a:gd name="connsiteX19" fmla="*/ 851286 w 851287"/>
                <a:gd name="connsiteY19" fmla="*/ 506344 h 898683"/>
                <a:gd name="connsiteX20" fmla="*/ 636793 w 851287"/>
                <a:gd name="connsiteY20" fmla="*/ 345386 h 898683"/>
                <a:gd name="connsiteX21" fmla="*/ 573946 w 851287"/>
                <a:gd name="connsiteY21" fmla="*/ 231375 h 898683"/>
                <a:gd name="connsiteX22" fmla="*/ 442405 w 851287"/>
                <a:gd name="connsiteY22" fmla="*/ 187779 h 898683"/>
                <a:gd name="connsiteX23" fmla="*/ 294934 w 851287"/>
                <a:gd name="connsiteY23" fmla="*/ 230530 h 898683"/>
                <a:gd name="connsiteX24" fmla="*/ 217859 w 851287"/>
                <a:gd name="connsiteY24" fmla="*/ 345386 h 898683"/>
                <a:gd name="connsiteX25" fmla="*/ 636795 w 851287"/>
                <a:gd name="connsiteY25" fmla="*/ 345386 h 898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51287" h="898683">
                  <a:moveTo>
                    <a:pt x="851288" y="506344"/>
                  </a:moveTo>
                  <a:lnTo>
                    <a:pt x="216172" y="506344"/>
                  </a:lnTo>
                  <a:cubicBezTo>
                    <a:pt x="230673" y="575660"/>
                    <a:pt x="262257" y="625964"/>
                    <a:pt x="310853" y="657243"/>
                  </a:cubicBezTo>
                  <a:cubicBezTo>
                    <a:pt x="359458" y="688547"/>
                    <a:pt x="417811" y="704188"/>
                    <a:pt x="485967" y="704188"/>
                  </a:cubicBezTo>
                  <a:cubicBezTo>
                    <a:pt x="569755" y="704188"/>
                    <a:pt x="637341" y="691350"/>
                    <a:pt x="688738" y="665629"/>
                  </a:cubicBezTo>
                  <a:cubicBezTo>
                    <a:pt x="740107" y="639923"/>
                    <a:pt x="776974" y="608065"/>
                    <a:pt x="799341" y="570053"/>
                  </a:cubicBezTo>
                  <a:lnTo>
                    <a:pt x="777551" y="761191"/>
                  </a:lnTo>
                  <a:cubicBezTo>
                    <a:pt x="773073" y="792495"/>
                    <a:pt x="761888" y="814297"/>
                    <a:pt x="744039" y="826580"/>
                  </a:cubicBezTo>
                  <a:cubicBezTo>
                    <a:pt x="716094" y="846702"/>
                    <a:pt x="682034" y="863749"/>
                    <a:pt x="641816" y="877719"/>
                  </a:cubicBezTo>
                  <a:cubicBezTo>
                    <a:pt x="601593" y="891687"/>
                    <a:pt x="545170" y="898684"/>
                    <a:pt x="472567" y="898684"/>
                  </a:cubicBezTo>
                  <a:cubicBezTo>
                    <a:pt x="373116" y="898684"/>
                    <a:pt x="287938" y="878562"/>
                    <a:pt x="217014" y="838325"/>
                  </a:cubicBezTo>
                  <a:cubicBezTo>
                    <a:pt x="146058" y="798077"/>
                    <a:pt x="92169" y="743879"/>
                    <a:pt x="55301" y="675688"/>
                  </a:cubicBezTo>
                  <a:cubicBezTo>
                    <a:pt x="18432" y="607520"/>
                    <a:pt x="0" y="532063"/>
                    <a:pt x="0" y="449334"/>
                  </a:cubicBezTo>
                  <a:cubicBezTo>
                    <a:pt x="0" y="359925"/>
                    <a:pt x="18995" y="281123"/>
                    <a:pt x="56979" y="212931"/>
                  </a:cubicBezTo>
                  <a:cubicBezTo>
                    <a:pt x="94953" y="144769"/>
                    <a:pt x="147462" y="92212"/>
                    <a:pt x="214502" y="55324"/>
                  </a:cubicBezTo>
                  <a:cubicBezTo>
                    <a:pt x="281534" y="18444"/>
                    <a:pt x="357492" y="0"/>
                    <a:pt x="442403" y="0"/>
                  </a:cubicBezTo>
                  <a:cubicBezTo>
                    <a:pt x="533994" y="0"/>
                    <a:pt x="610234" y="20952"/>
                    <a:pt x="671140" y="62873"/>
                  </a:cubicBezTo>
                  <a:cubicBezTo>
                    <a:pt x="732013" y="104791"/>
                    <a:pt x="777254" y="159278"/>
                    <a:pt x="806870" y="226345"/>
                  </a:cubicBezTo>
                  <a:cubicBezTo>
                    <a:pt x="836463" y="293413"/>
                    <a:pt x="851286" y="364408"/>
                    <a:pt x="851286" y="439275"/>
                  </a:cubicBezTo>
                  <a:lnTo>
                    <a:pt x="851286" y="506344"/>
                  </a:lnTo>
                  <a:close/>
                  <a:moveTo>
                    <a:pt x="636793" y="345386"/>
                  </a:moveTo>
                  <a:cubicBezTo>
                    <a:pt x="630089" y="298441"/>
                    <a:pt x="609133" y="260451"/>
                    <a:pt x="573946" y="231375"/>
                  </a:cubicBezTo>
                  <a:cubicBezTo>
                    <a:pt x="538756" y="202318"/>
                    <a:pt x="494897" y="187779"/>
                    <a:pt x="442405" y="187779"/>
                  </a:cubicBezTo>
                  <a:cubicBezTo>
                    <a:pt x="382077" y="187779"/>
                    <a:pt x="332903" y="202036"/>
                    <a:pt x="294934" y="230530"/>
                  </a:cubicBezTo>
                  <a:cubicBezTo>
                    <a:pt x="256943" y="259039"/>
                    <a:pt x="231259" y="297340"/>
                    <a:pt x="217859" y="345386"/>
                  </a:cubicBezTo>
                  <a:lnTo>
                    <a:pt x="636795" y="345386"/>
                  </a:lnTo>
                  <a:close/>
                </a:path>
              </a:pathLst>
            </a:custGeom>
            <a:solidFill>
              <a:schemeClr val="bg1"/>
            </a:solidFill>
            <a:ln w="217" cap="flat">
              <a:noFill/>
              <a:prstDash val="solid"/>
              <a:miter/>
            </a:ln>
          </p:spPr>
          <p:txBody>
            <a:bodyPr rtlCol="0" anchor="ctr"/>
            <a:lstStyle/>
            <a:p>
              <a:endParaRPr lang="fi-FI"/>
            </a:p>
          </p:txBody>
        </p:sp>
        <p:sp>
          <p:nvSpPr>
            <p:cNvPr id="54" name="Vapaamuotoinen: Muoto 53">
              <a:extLst>
                <a:ext uri="{FF2B5EF4-FFF2-40B4-BE49-F238E27FC236}">
                  <a16:creationId xmlns:a16="http://schemas.microsoft.com/office/drawing/2014/main" id="{446E0CD0-179E-6E6C-5376-928AA0EE3EF6}"/>
                </a:ext>
                <a:ext uri="{C183D7F6-B498-43B3-948B-1728B52AA6E4}">
                  <adec:decorative xmlns:adec="http://schemas.microsoft.com/office/drawing/2017/decorative" val="1"/>
                </a:ext>
              </a:extLst>
            </p:cNvPr>
            <p:cNvSpPr/>
            <p:nvPr/>
          </p:nvSpPr>
          <p:spPr>
            <a:xfrm>
              <a:off x="1328738" y="408984"/>
              <a:ext cx="63298" cy="83687"/>
            </a:xfrm>
            <a:custGeom>
              <a:avLst/>
              <a:gdLst>
                <a:gd name="connsiteX0" fmla="*/ 2 w 656897"/>
                <a:gd name="connsiteY0" fmla="*/ 868486 h 868487"/>
                <a:gd name="connsiteX1" fmla="*/ 6706 w 656897"/>
                <a:gd name="connsiteY1" fmla="*/ 449332 h 868487"/>
                <a:gd name="connsiteX2" fmla="*/ 2 w 656897"/>
                <a:gd name="connsiteY2" fmla="*/ 30169 h 868487"/>
                <a:gd name="connsiteX3" fmla="*/ 214503 w 656897"/>
                <a:gd name="connsiteY3" fmla="*/ 30169 h 868487"/>
                <a:gd name="connsiteX4" fmla="*/ 207799 w 656897"/>
                <a:gd name="connsiteY4" fmla="*/ 192816 h 868487"/>
                <a:gd name="connsiteX5" fmla="*/ 300802 w 656897"/>
                <a:gd name="connsiteY5" fmla="*/ 51973 h 868487"/>
                <a:gd name="connsiteX6" fmla="*/ 462507 w 656897"/>
                <a:gd name="connsiteY6" fmla="*/ 0 h 868487"/>
                <a:gd name="connsiteX7" fmla="*/ 613327 w 656897"/>
                <a:gd name="connsiteY7" fmla="*/ 43587 h 868487"/>
                <a:gd name="connsiteX8" fmla="*/ 634265 w 656897"/>
                <a:gd name="connsiteY8" fmla="*/ 65389 h 868487"/>
                <a:gd name="connsiteX9" fmla="*/ 643482 w 656897"/>
                <a:gd name="connsiteY9" fmla="*/ 93889 h 868487"/>
                <a:gd name="connsiteX10" fmla="*/ 656897 w 656897"/>
                <a:gd name="connsiteY10" fmla="*/ 375568 h 868487"/>
                <a:gd name="connsiteX11" fmla="*/ 570590 w 656897"/>
                <a:gd name="connsiteY11" fmla="*/ 262392 h 868487"/>
                <a:gd name="connsiteX12" fmla="*/ 428996 w 656897"/>
                <a:gd name="connsiteY12" fmla="*/ 221310 h 868487"/>
                <a:gd name="connsiteX13" fmla="*/ 287393 w 656897"/>
                <a:gd name="connsiteY13" fmla="*/ 265749 h 868487"/>
                <a:gd name="connsiteX14" fmla="*/ 207797 w 656897"/>
                <a:gd name="connsiteY14" fmla="*/ 394010 h 868487"/>
                <a:gd name="connsiteX15" fmla="*/ 207797 w 656897"/>
                <a:gd name="connsiteY15" fmla="*/ 449334 h 868487"/>
                <a:gd name="connsiteX16" fmla="*/ 214501 w 656897"/>
                <a:gd name="connsiteY16" fmla="*/ 868488 h 868487"/>
                <a:gd name="connsiteX17" fmla="*/ 0 w 656897"/>
                <a:gd name="connsiteY17" fmla="*/ 868488 h 86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6897" h="868487">
                  <a:moveTo>
                    <a:pt x="2" y="868486"/>
                  </a:moveTo>
                  <a:cubicBezTo>
                    <a:pt x="4456" y="761191"/>
                    <a:pt x="6706" y="621479"/>
                    <a:pt x="6706" y="449332"/>
                  </a:cubicBezTo>
                  <a:cubicBezTo>
                    <a:pt x="6706" y="277216"/>
                    <a:pt x="4456" y="137481"/>
                    <a:pt x="2" y="30169"/>
                  </a:cubicBezTo>
                  <a:lnTo>
                    <a:pt x="214503" y="30169"/>
                  </a:lnTo>
                  <a:lnTo>
                    <a:pt x="207799" y="192816"/>
                  </a:lnTo>
                  <a:cubicBezTo>
                    <a:pt x="224546" y="133579"/>
                    <a:pt x="255554" y="86634"/>
                    <a:pt x="300802" y="51973"/>
                  </a:cubicBezTo>
                  <a:cubicBezTo>
                    <a:pt x="346044" y="17334"/>
                    <a:pt x="399933" y="0"/>
                    <a:pt x="462507" y="0"/>
                  </a:cubicBezTo>
                  <a:cubicBezTo>
                    <a:pt x="526190" y="0"/>
                    <a:pt x="576458" y="14533"/>
                    <a:pt x="613327" y="43587"/>
                  </a:cubicBezTo>
                  <a:cubicBezTo>
                    <a:pt x="622253" y="51421"/>
                    <a:pt x="629246" y="58681"/>
                    <a:pt x="634265" y="65389"/>
                  </a:cubicBezTo>
                  <a:cubicBezTo>
                    <a:pt x="639299" y="72090"/>
                    <a:pt x="642359" y="81608"/>
                    <a:pt x="643482" y="93889"/>
                  </a:cubicBezTo>
                  <a:lnTo>
                    <a:pt x="656897" y="375568"/>
                  </a:lnTo>
                  <a:cubicBezTo>
                    <a:pt x="637879" y="327522"/>
                    <a:pt x="609144" y="289799"/>
                    <a:pt x="570590" y="262392"/>
                  </a:cubicBezTo>
                  <a:cubicBezTo>
                    <a:pt x="532058" y="235013"/>
                    <a:pt x="484852" y="221310"/>
                    <a:pt x="428996" y="221310"/>
                  </a:cubicBezTo>
                  <a:cubicBezTo>
                    <a:pt x="372024" y="221310"/>
                    <a:pt x="324800" y="236140"/>
                    <a:pt x="287393" y="265749"/>
                  </a:cubicBezTo>
                  <a:cubicBezTo>
                    <a:pt x="249949" y="295373"/>
                    <a:pt x="223421" y="338126"/>
                    <a:pt x="207797" y="394010"/>
                  </a:cubicBezTo>
                  <a:lnTo>
                    <a:pt x="207797" y="449334"/>
                  </a:lnTo>
                  <a:cubicBezTo>
                    <a:pt x="207797" y="649436"/>
                    <a:pt x="210021" y="789153"/>
                    <a:pt x="214501" y="868488"/>
                  </a:cubicBezTo>
                  <a:lnTo>
                    <a:pt x="0" y="868488"/>
                  </a:lnTo>
                  <a:close/>
                </a:path>
              </a:pathLst>
            </a:custGeom>
            <a:solidFill>
              <a:schemeClr val="bg1"/>
            </a:solidFill>
            <a:ln w="217" cap="flat">
              <a:noFill/>
              <a:prstDash val="solid"/>
              <a:miter/>
            </a:ln>
          </p:spPr>
          <p:txBody>
            <a:bodyPr rtlCol="0" anchor="ctr"/>
            <a:lstStyle/>
            <a:p>
              <a:endParaRPr lang="fi-FI"/>
            </a:p>
          </p:txBody>
        </p:sp>
        <p:sp>
          <p:nvSpPr>
            <p:cNvPr id="55" name="Vapaamuotoinen: Muoto 54">
              <a:extLst>
                <a:ext uri="{FF2B5EF4-FFF2-40B4-BE49-F238E27FC236}">
                  <a16:creationId xmlns:a16="http://schemas.microsoft.com/office/drawing/2014/main" id="{93459907-A5EC-D791-E1AC-D6A2313ACC65}"/>
                </a:ext>
                <a:ext uri="{C183D7F6-B498-43B3-948B-1728B52AA6E4}">
                  <adec:decorative xmlns:adec="http://schemas.microsoft.com/office/drawing/2017/decorative" val="1"/>
                </a:ext>
              </a:extLst>
            </p:cNvPr>
            <p:cNvSpPr/>
            <p:nvPr/>
          </p:nvSpPr>
          <p:spPr>
            <a:xfrm>
              <a:off x="1401238" y="385289"/>
              <a:ext cx="74601" cy="107382"/>
            </a:xfrm>
            <a:custGeom>
              <a:avLst/>
              <a:gdLst>
                <a:gd name="connsiteX0" fmla="*/ 0 w 774198"/>
                <a:gd name="connsiteY0" fmla="*/ 1114387 h 1114387"/>
                <a:gd name="connsiteX1" fmla="*/ 6705 w 774198"/>
                <a:gd name="connsiteY1" fmla="*/ 487331 h 1114387"/>
                <a:gd name="connsiteX2" fmla="*/ 0 w 774198"/>
                <a:gd name="connsiteY2" fmla="*/ 0 h 1114387"/>
                <a:gd name="connsiteX3" fmla="*/ 214501 w 774198"/>
                <a:gd name="connsiteY3" fmla="*/ 0 h 1114387"/>
                <a:gd name="connsiteX4" fmla="*/ 207798 w 774198"/>
                <a:gd name="connsiteY4" fmla="*/ 487331 h 1114387"/>
                <a:gd name="connsiteX5" fmla="*/ 207798 w 774198"/>
                <a:gd name="connsiteY5" fmla="*/ 633202 h 1114387"/>
                <a:gd name="connsiteX6" fmla="*/ 482620 w 774198"/>
                <a:gd name="connsiteY6" fmla="*/ 276071 h 1114387"/>
                <a:gd name="connsiteX7" fmla="*/ 760790 w 774198"/>
                <a:gd name="connsiteY7" fmla="*/ 276071 h 1114387"/>
                <a:gd name="connsiteX8" fmla="*/ 405537 w 774198"/>
                <a:gd name="connsiteY8" fmla="*/ 685175 h 1114387"/>
                <a:gd name="connsiteX9" fmla="*/ 774198 w 774198"/>
                <a:gd name="connsiteY9" fmla="*/ 1114387 h 1114387"/>
                <a:gd name="connsiteX10" fmla="*/ 502724 w 774198"/>
                <a:gd name="connsiteY10" fmla="*/ 1114387 h 1114387"/>
                <a:gd name="connsiteX11" fmla="*/ 207799 w 774198"/>
                <a:gd name="connsiteY11" fmla="*/ 738827 h 1114387"/>
                <a:gd name="connsiteX12" fmla="*/ 214504 w 774198"/>
                <a:gd name="connsiteY12" fmla="*/ 1114387 h 1114387"/>
                <a:gd name="connsiteX13" fmla="*/ 3 w 774198"/>
                <a:gd name="connsiteY13" fmla="*/ 1114387 h 1114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74198" h="1114387">
                  <a:moveTo>
                    <a:pt x="0" y="1114387"/>
                  </a:moveTo>
                  <a:cubicBezTo>
                    <a:pt x="4448" y="954572"/>
                    <a:pt x="6705" y="745535"/>
                    <a:pt x="6705" y="487331"/>
                  </a:cubicBezTo>
                  <a:cubicBezTo>
                    <a:pt x="6705" y="224667"/>
                    <a:pt x="4448" y="155382"/>
                    <a:pt x="0" y="0"/>
                  </a:cubicBezTo>
                  <a:lnTo>
                    <a:pt x="214501" y="0"/>
                  </a:lnTo>
                  <a:cubicBezTo>
                    <a:pt x="210024" y="155382"/>
                    <a:pt x="207798" y="224669"/>
                    <a:pt x="207798" y="487331"/>
                  </a:cubicBezTo>
                  <a:lnTo>
                    <a:pt x="207798" y="633202"/>
                  </a:lnTo>
                  <a:lnTo>
                    <a:pt x="482620" y="276071"/>
                  </a:lnTo>
                  <a:lnTo>
                    <a:pt x="760790" y="276071"/>
                  </a:lnTo>
                  <a:cubicBezTo>
                    <a:pt x="627835" y="409113"/>
                    <a:pt x="509426" y="545466"/>
                    <a:pt x="405537" y="685175"/>
                  </a:cubicBezTo>
                  <a:cubicBezTo>
                    <a:pt x="490419" y="795837"/>
                    <a:pt x="613318" y="938929"/>
                    <a:pt x="774198" y="1114387"/>
                  </a:cubicBezTo>
                  <a:lnTo>
                    <a:pt x="502724" y="1114387"/>
                  </a:lnTo>
                  <a:lnTo>
                    <a:pt x="207799" y="738827"/>
                  </a:lnTo>
                  <a:cubicBezTo>
                    <a:pt x="210025" y="906491"/>
                    <a:pt x="212247" y="1031695"/>
                    <a:pt x="214504" y="1114387"/>
                  </a:cubicBezTo>
                  <a:lnTo>
                    <a:pt x="3" y="1114387"/>
                  </a:lnTo>
                  <a:close/>
                </a:path>
              </a:pathLst>
            </a:custGeom>
            <a:solidFill>
              <a:schemeClr val="bg1"/>
            </a:solidFill>
            <a:ln w="217" cap="flat">
              <a:noFill/>
              <a:prstDash val="solid"/>
              <a:miter/>
            </a:ln>
          </p:spPr>
          <p:txBody>
            <a:bodyPr rtlCol="0" anchor="ctr"/>
            <a:lstStyle/>
            <a:p>
              <a:endParaRPr lang="fi-FI"/>
            </a:p>
          </p:txBody>
        </p:sp>
        <p:sp>
          <p:nvSpPr>
            <p:cNvPr id="56" name="Vapaamuotoinen: Muoto 55">
              <a:extLst>
                <a:ext uri="{FF2B5EF4-FFF2-40B4-BE49-F238E27FC236}">
                  <a16:creationId xmlns:a16="http://schemas.microsoft.com/office/drawing/2014/main" id="{D8BF09FE-AE30-8816-D724-454F858EDF55}"/>
                </a:ext>
                <a:ext uri="{C183D7F6-B498-43B3-948B-1728B52AA6E4}">
                  <adec:decorative xmlns:adec="http://schemas.microsoft.com/office/drawing/2017/decorative" val="1"/>
                </a:ext>
              </a:extLst>
            </p:cNvPr>
            <p:cNvSpPr/>
            <p:nvPr/>
          </p:nvSpPr>
          <p:spPr>
            <a:xfrm>
              <a:off x="1471154" y="408983"/>
              <a:ext cx="85905" cy="86597"/>
            </a:xfrm>
            <a:custGeom>
              <a:avLst/>
              <a:gdLst>
                <a:gd name="connsiteX0" fmla="*/ 217016 w 891507"/>
                <a:gd name="connsiteY0" fmla="*/ 840837 h 898683"/>
                <a:gd name="connsiteX1" fmla="*/ 57815 w 891507"/>
                <a:gd name="connsiteY1" fmla="*/ 680716 h 898683"/>
                <a:gd name="connsiteX2" fmla="*/ 0 w 891507"/>
                <a:gd name="connsiteY2" fmla="*/ 449334 h 898683"/>
                <a:gd name="connsiteX3" fmla="*/ 57815 w 891507"/>
                <a:gd name="connsiteY3" fmla="*/ 217961 h 898683"/>
                <a:gd name="connsiteX4" fmla="*/ 217016 w 891507"/>
                <a:gd name="connsiteY4" fmla="*/ 57840 h 898683"/>
                <a:gd name="connsiteX5" fmla="*/ 445760 w 891507"/>
                <a:gd name="connsiteY5" fmla="*/ 0 h 898683"/>
                <a:gd name="connsiteX6" fmla="*/ 674491 w 891507"/>
                <a:gd name="connsiteY6" fmla="*/ 57840 h 898683"/>
                <a:gd name="connsiteX7" fmla="*/ 833699 w 891507"/>
                <a:gd name="connsiteY7" fmla="*/ 217961 h 898683"/>
                <a:gd name="connsiteX8" fmla="*/ 891507 w 891507"/>
                <a:gd name="connsiteY8" fmla="*/ 449334 h 898683"/>
                <a:gd name="connsiteX9" fmla="*/ 833699 w 891507"/>
                <a:gd name="connsiteY9" fmla="*/ 680716 h 898683"/>
                <a:gd name="connsiteX10" fmla="*/ 674491 w 891507"/>
                <a:gd name="connsiteY10" fmla="*/ 840837 h 898683"/>
                <a:gd name="connsiteX11" fmla="*/ 445760 w 891507"/>
                <a:gd name="connsiteY11" fmla="*/ 898684 h 898683"/>
                <a:gd name="connsiteX12" fmla="*/ 217016 w 891507"/>
                <a:gd name="connsiteY12" fmla="*/ 840837 h 898683"/>
                <a:gd name="connsiteX13" fmla="*/ 618362 w 891507"/>
                <a:gd name="connsiteY13" fmla="*/ 635448 h 898683"/>
                <a:gd name="connsiteX14" fmla="*/ 687064 w 891507"/>
                <a:gd name="connsiteY14" fmla="*/ 449332 h 898683"/>
                <a:gd name="connsiteX15" fmla="*/ 618362 w 891507"/>
                <a:gd name="connsiteY15" fmla="*/ 263231 h 898683"/>
                <a:gd name="connsiteX16" fmla="*/ 445760 w 891507"/>
                <a:gd name="connsiteY16" fmla="*/ 191134 h 898683"/>
                <a:gd name="connsiteX17" fmla="*/ 273161 w 891507"/>
                <a:gd name="connsiteY17" fmla="*/ 263231 h 898683"/>
                <a:gd name="connsiteX18" fmla="*/ 204453 w 891507"/>
                <a:gd name="connsiteY18" fmla="*/ 449332 h 898683"/>
                <a:gd name="connsiteX19" fmla="*/ 273161 w 891507"/>
                <a:gd name="connsiteY19" fmla="*/ 635448 h 898683"/>
                <a:gd name="connsiteX20" fmla="*/ 445760 w 891507"/>
                <a:gd name="connsiteY20" fmla="*/ 707545 h 898683"/>
                <a:gd name="connsiteX21" fmla="*/ 618362 w 891507"/>
                <a:gd name="connsiteY21" fmla="*/ 635448 h 898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91507" h="898683">
                  <a:moveTo>
                    <a:pt x="217016" y="840837"/>
                  </a:moveTo>
                  <a:cubicBezTo>
                    <a:pt x="149408" y="802271"/>
                    <a:pt x="96362" y="748908"/>
                    <a:pt x="57815" y="680716"/>
                  </a:cubicBezTo>
                  <a:cubicBezTo>
                    <a:pt x="19277" y="612548"/>
                    <a:pt x="0" y="535420"/>
                    <a:pt x="0" y="449334"/>
                  </a:cubicBezTo>
                  <a:cubicBezTo>
                    <a:pt x="0" y="363276"/>
                    <a:pt x="19277" y="286151"/>
                    <a:pt x="57815" y="217961"/>
                  </a:cubicBezTo>
                  <a:cubicBezTo>
                    <a:pt x="96362" y="149800"/>
                    <a:pt x="149406" y="96406"/>
                    <a:pt x="217016" y="57840"/>
                  </a:cubicBezTo>
                  <a:cubicBezTo>
                    <a:pt x="284594" y="19281"/>
                    <a:pt x="360841" y="0"/>
                    <a:pt x="445760" y="0"/>
                  </a:cubicBezTo>
                  <a:cubicBezTo>
                    <a:pt x="530642" y="0"/>
                    <a:pt x="606883" y="19281"/>
                    <a:pt x="674491" y="57840"/>
                  </a:cubicBezTo>
                  <a:cubicBezTo>
                    <a:pt x="742075" y="96406"/>
                    <a:pt x="795145" y="149800"/>
                    <a:pt x="833699" y="217961"/>
                  </a:cubicBezTo>
                  <a:cubicBezTo>
                    <a:pt x="872230" y="286151"/>
                    <a:pt x="891507" y="363276"/>
                    <a:pt x="891507" y="449334"/>
                  </a:cubicBezTo>
                  <a:cubicBezTo>
                    <a:pt x="891507" y="535423"/>
                    <a:pt x="872230" y="612548"/>
                    <a:pt x="833699" y="680716"/>
                  </a:cubicBezTo>
                  <a:cubicBezTo>
                    <a:pt x="795145" y="748908"/>
                    <a:pt x="742077" y="802271"/>
                    <a:pt x="674491" y="840837"/>
                  </a:cubicBezTo>
                  <a:cubicBezTo>
                    <a:pt x="606883" y="879396"/>
                    <a:pt x="530642" y="898684"/>
                    <a:pt x="445760" y="898684"/>
                  </a:cubicBezTo>
                  <a:cubicBezTo>
                    <a:pt x="360843" y="898684"/>
                    <a:pt x="284596" y="879396"/>
                    <a:pt x="217016" y="840837"/>
                  </a:cubicBezTo>
                  <a:close/>
                  <a:moveTo>
                    <a:pt x="618362" y="635448"/>
                  </a:moveTo>
                  <a:cubicBezTo>
                    <a:pt x="664149" y="587402"/>
                    <a:pt x="687064" y="525364"/>
                    <a:pt x="687064" y="449332"/>
                  </a:cubicBezTo>
                  <a:cubicBezTo>
                    <a:pt x="687064" y="373339"/>
                    <a:pt x="664149" y="311301"/>
                    <a:pt x="618362" y="263231"/>
                  </a:cubicBezTo>
                  <a:cubicBezTo>
                    <a:pt x="572543" y="215184"/>
                    <a:pt x="515016" y="191134"/>
                    <a:pt x="445760" y="191134"/>
                  </a:cubicBezTo>
                  <a:cubicBezTo>
                    <a:pt x="376476" y="191134"/>
                    <a:pt x="318940" y="215184"/>
                    <a:pt x="273161" y="263231"/>
                  </a:cubicBezTo>
                  <a:cubicBezTo>
                    <a:pt x="227335" y="311301"/>
                    <a:pt x="204453" y="373339"/>
                    <a:pt x="204453" y="449332"/>
                  </a:cubicBezTo>
                  <a:cubicBezTo>
                    <a:pt x="204453" y="525364"/>
                    <a:pt x="227335" y="587402"/>
                    <a:pt x="273161" y="635448"/>
                  </a:cubicBezTo>
                  <a:cubicBezTo>
                    <a:pt x="318940" y="683519"/>
                    <a:pt x="376476" y="707545"/>
                    <a:pt x="445760" y="707545"/>
                  </a:cubicBezTo>
                  <a:cubicBezTo>
                    <a:pt x="515016" y="707545"/>
                    <a:pt x="572543" y="683519"/>
                    <a:pt x="618362" y="635448"/>
                  </a:cubicBezTo>
                  <a:close/>
                </a:path>
              </a:pathLst>
            </a:custGeom>
            <a:solidFill>
              <a:schemeClr val="bg1"/>
            </a:solidFill>
            <a:ln w="217" cap="flat">
              <a:noFill/>
              <a:prstDash val="solid"/>
              <a:miter/>
            </a:ln>
          </p:spPr>
          <p:txBody>
            <a:bodyPr rtlCol="0" anchor="ctr"/>
            <a:lstStyle/>
            <a:p>
              <a:endParaRPr lang="fi-FI"/>
            </a:p>
          </p:txBody>
        </p:sp>
        <p:sp>
          <p:nvSpPr>
            <p:cNvPr id="57" name="Vapaamuotoinen: Muoto 56">
              <a:extLst>
                <a:ext uri="{FF2B5EF4-FFF2-40B4-BE49-F238E27FC236}">
                  <a16:creationId xmlns:a16="http://schemas.microsoft.com/office/drawing/2014/main" id="{E794CADB-4836-9957-E0BE-ACB9E5402C03}"/>
                </a:ext>
                <a:ext uri="{C183D7F6-B498-43B3-948B-1728B52AA6E4}">
                  <adec:decorative xmlns:adec="http://schemas.microsoft.com/office/drawing/2017/decorative" val="1"/>
                </a:ext>
              </a:extLst>
            </p:cNvPr>
            <p:cNvSpPr/>
            <p:nvPr/>
          </p:nvSpPr>
          <p:spPr>
            <a:xfrm>
              <a:off x="1081058" y="382069"/>
              <a:ext cx="21374" cy="21384"/>
            </a:xfrm>
            <a:custGeom>
              <a:avLst/>
              <a:gdLst>
                <a:gd name="connsiteX0" fmla="*/ 110914 w 221811"/>
                <a:gd name="connsiteY0" fmla="*/ 221925 h 221924"/>
                <a:gd name="connsiteX1" fmla="*/ 188809 w 221811"/>
                <a:gd name="connsiteY1" fmla="*/ 188904 h 221924"/>
                <a:gd name="connsiteX2" fmla="*/ 221812 w 221811"/>
                <a:gd name="connsiteY2" fmla="*/ 110967 h 221924"/>
                <a:gd name="connsiteX3" fmla="*/ 189461 w 221811"/>
                <a:gd name="connsiteY3" fmla="*/ 32368 h 221924"/>
                <a:gd name="connsiteX4" fmla="*/ 110914 w 221811"/>
                <a:gd name="connsiteY4" fmla="*/ 0 h 221924"/>
                <a:gd name="connsiteX5" fmla="*/ 32351 w 221811"/>
                <a:gd name="connsiteY5" fmla="*/ 32368 h 221924"/>
                <a:gd name="connsiteX6" fmla="*/ 0 w 221811"/>
                <a:gd name="connsiteY6" fmla="*/ 110967 h 221924"/>
                <a:gd name="connsiteX7" fmla="*/ 32351 w 221811"/>
                <a:gd name="connsiteY7" fmla="*/ 188904 h 221924"/>
                <a:gd name="connsiteX8" fmla="*/ 110914 w 221811"/>
                <a:gd name="connsiteY8" fmla="*/ 221925 h 221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811" h="221924">
                  <a:moveTo>
                    <a:pt x="110914" y="221925"/>
                  </a:moveTo>
                  <a:cubicBezTo>
                    <a:pt x="140819" y="221925"/>
                    <a:pt x="166791" y="210917"/>
                    <a:pt x="188809" y="188904"/>
                  </a:cubicBezTo>
                  <a:cubicBezTo>
                    <a:pt x="210803" y="166899"/>
                    <a:pt x="221812" y="140919"/>
                    <a:pt x="221812" y="110967"/>
                  </a:cubicBezTo>
                  <a:cubicBezTo>
                    <a:pt x="221812" y="80150"/>
                    <a:pt x="211022" y="53957"/>
                    <a:pt x="189461" y="32368"/>
                  </a:cubicBezTo>
                  <a:cubicBezTo>
                    <a:pt x="167884" y="10795"/>
                    <a:pt x="141714" y="0"/>
                    <a:pt x="110914" y="0"/>
                  </a:cubicBezTo>
                  <a:cubicBezTo>
                    <a:pt x="80098" y="0"/>
                    <a:pt x="53910" y="10795"/>
                    <a:pt x="32351" y="32368"/>
                  </a:cubicBezTo>
                  <a:cubicBezTo>
                    <a:pt x="10774" y="53957"/>
                    <a:pt x="0" y="80150"/>
                    <a:pt x="0" y="110967"/>
                  </a:cubicBezTo>
                  <a:cubicBezTo>
                    <a:pt x="0" y="140919"/>
                    <a:pt x="10774" y="166899"/>
                    <a:pt x="32351" y="188904"/>
                  </a:cubicBezTo>
                  <a:cubicBezTo>
                    <a:pt x="53910" y="210917"/>
                    <a:pt x="80098" y="221925"/>
                    <a:pt x="110914" y="221925"/>
                  </a:cubicBezTo>
                  <a:close/>
                </a:path>
              </a:pathLst>
            </a:custGeom>
            <a:solidFill>
              <a:schemeClr val="bg1"/>
            </a:solidFill>
            <a:ln w="217" cap="flat">
              <a:noFill/>
              <a:prstDash val="solid"/>
              <a:miter/>
            </a:ln>
          </p:spPr>
          <p:txBody>
            <a:bodyPr rtlCol="0" anchor="ctr"/>
            <a:lstStyle/>
            <a:p>
              <a:endParaRPr lang="fi-FI"/>
            </a:p>
          </p:txBody>
        </p:sp>
        <p:sp>
          <p:nvSpPr>
            <p:cNvPr id="58" name="Vapaamuotoinen: Muoto 57">
              <a:extLst>
                <a:ext uri="{FF2B5EF4-FFF2-40B4-BE49-F238E27FC236}">
                  <a16:creationId xmlns:a16="http://schemas.microsoft.com/office/drawing/2014/main" id="{0BFDF13C-3560-DFB1-0744-A62E3AF7A47D}"/>
                </a:ext>
                <a:ext uri="{C183D7F6-B498-43B3-948B-1728B52AA6E4}">
                  <adec:decorative xmlns:adec="http://schemas.microsoft.com/office/drawing/2017/decorative" val="1"/>
                </a:ext>
              </a:extLst>
            </p:cNvPr>
            <p:cNvSpPr/>
            <p:nvPr/>
          </p:nvSpPr>
          <p:spPr>
            <a:xfrm>
              <a:off x="1114551" y="382069"/>
              <a:ext cx="21374" cy="21384"/>
            </a:xfrm>
            <a:custGeom>
              <a:avLst/>
              <a:gdLst>
                <a:gd name="connsiteX0" fmla="*/ 110914 w 221811"/>
                <a:gd name="connsiteY0" fmla="*/ 221925 h 221924"/>
                <a:gd name="connsiteX1" fmla="*/ 188809 w 221811"/>
                <a:gd name="connsiteY1" fmla="*/ 188904 h 221924"/>
                <a:gd name="connsiteX2" fmla="*/ 221812 w 221811"/>
                <a:gd name="connsiteY2" fmla="*/ 110967 h 221924"/>
                <a:gd name="connsiteX3" fmla="*/ 188809 w 221811"/>
                <a:gd name="connsiteY3" fmla="*/ 32368 h 221924"/>
                <a:gd name="connsiteX4" fmla="*/ 110914 w 221811"/>
                <a:gd name="connsiteY4" fmla="*/ 0 h 221924"/>
                <a:gd name="connsiteX5" fmla="*/ 32351 w 221811"/>
                <a:gd name="connsiteY5" fmla="*/ 32368 h 221924"/>
                <a:gd name="connsiteX6" fmla="*/ 0 w 221811"/>
                <a:gd name="connsiteY6" fmla="*/ 110967 h 221924"/>
                <a:gd name="connsiteX7" fmla="*/ 32351 w 221811"/>
                <a:gd name="connsiteY7" fmla="*/ 188904 h 221924"/>
                <a:gd name="connsiteX8" fmla="*/ 110914 w 221811"/>
                <a:gd name="connsiteY8" fmla="*/ 221925 h 221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811" h="221924">
                  <a:moveTo>
                    <a:pt x="110914" y="221925"/>
                  </a:moveTo>
                  <a:cubicBezTo>
                    <a:pt x="140819" y="221925"/>
                    <a:pt x="166794" y="210917"/>
                    <a:pt x="188809" y="188904"/>
                  </a:cubicBezTo>
                  <a:cubicBezTo>
                    <a:pt x="210803" y="166899"/>
                    <a:pt x="221812" y="140919"/>
                    <a:pt x="221812" y="110967"/>
                  </a:cubicBezTo>
                  <a:cubicBezTo>
                    <a:pt x="221812" y="80150"/>
                    <a:pt x="210803" y="53957"/>
                    <a:pt x="188809" y="32368"/>
                  </a:cubicBezTo>
                  <a:cubicBezTo>
                    <a:pt x="166794" y="10795"/>
                    <a:pt x="140819" y="0"/>
                    <a:pt x="110914" y="0"/>
                  </a:cubicBezTo>
                  <a:cubicBezTo>
                    <a:pt x="80083" y="0"/>
                    <a:pt x="53913" y="10795"/>
                    <a:pt x="32351" y="32368"/>
                  </a:cubicBezTo>
                  <a:cubicBezTo>
                    <a:pt x="10775" y="53957"/>
                    <a:pt x="0" y="80150"/>
                    <a:pt x="0" y="110967"/>
                  </a:cubicBezTo>
                  <a:cubicBezTo>
                    <a:pt x="0" y="140919"/>
                    <a:pt x="10775" y="166899"/>
                    <a:pt x="32351" y="188904"/>
                  </a:cubicBezTo>
                  <a:cubicBezTo>
                    <a:pt x="53913" y="210917"/>
                    <a:pt x="80083" y="221925"/>
                    <a:pt x="110914" y="221925"/>
                  </a:cubicBezTo>
                  <a:close/>
                </a:path>
              </a:pathLst>
            </a:custGeom>
            <a:solidFill>
              <a:schemeClr val="bg1"/>
            </a:solidFill>
            <a:ln w="217" cap="flat">
              <a:noFill/>
              <a:prstDash val="solid"/>
              <a:miter/>
            </a:ln>
          </p:spPr>
          <p:txBody>
            <a:bodyPr rtlCol="0" anchor="ctr"/>
            <a:lstStyle/>
            <a:p>
              <a:endParaRPr lang="fi-FI"/>
            </a:p>
          </p:txBody>
        </p:sp>
        <p:sp>
          <p:nvSpPr>
            <p:cNvPr id="59" name="Vapaamuotoinen: Muoto 58">
              <a:extLst>
                <a:ext uri="{FF2B5EF4-FFF2-40B4-BE49-F238E27FC236}">
                  <a16:creationId xmlns:a16="http://schemas.microsoft.com/office/drawing/2014/main" id="{1879567E-23E3-ADCA-A374-B1F1AE52D521}"/>
                </a:ext>
                <a:ext uri="{C183D7F6-B498-43B3-948B-1728B52AA6E4}">
                  <adec:decorative xmlns:adec="http://schemas.microsoft.com/office/drawing/2017/decorative" val="1"/>
                </a:ext>
              </a:extLst>
            </p:cNvPr>
            <p:cNvSpPr/>
            <p:nvPr/>
          </p:nvSpPr>
          <p:spPr>
            <a:xfrm>
              <a:off x="1567662" y="395729"/>
              <a:ext cx="56388" cy="99879"/>
            </a:xfrm>
            <a:custGeom>
              <a:avLst/>
              <a:gdLst>
                <a:gd name="connsiteX0" fmla="*/ 94173 w 585190"/>
                <a:gd name="connsiteY0" fmla="*/ 938101 h 1036525"/>
                <a:gd name="connsiteX1" fmla="*/ 0 w 585190"/>
                <a:gd name="connsiteY1" fmla="*/ 649564 h 1036525"/>
                <a:gd name="connsiteX2" fmla="*/ 1703 w 585190"/>
                <a:gd name="connsiteY2" fmla="*/ 0 h 1036525"/>
                <a:gd name="connsiteX3" fmla="*/ 206850 w 585190"/>
                <a:gd name="connsiteY3" fmla="*/ 0 h 1036525"/>
                <a:gd name="connsiteX4" fmla="*/ 206850 w 585190"/>
                <a:gd name="connsiteY4" fmla="*/ 90980 h 1036525"/>
                <a:gd name="connsiteX5" fmla="*/ 205149 w 585190"/>
                <a:gd name="connsiteY5" fmla="*/ 165004 h 1036525"/>
                <a:gd name="connsiteX6" fmla="*/ 541475 w 585190"/>
                <a:gd name="connsiteY6" fmla="*/ 165004 h 1036525"/>
                <a:gd name="connsiteX7" fmla="*/ 541475 w 585190"/>
                <a:gd name="connsiteY7" fmla="*/ 353446 h 1036525"/>
                <a:gd name="connsiteX8" fmla="*/ 205149 w 585190"/>
                <a:gd name="connsiteY8" fmla="*/ 353446 h 1036525"/>
                <a:gd name="connsiteX9" fmla="*/ 205149 w 585190"/>
                <a:gd name="connsiteY9" fmla="*/ 649564 h 1036525"/>
                <a:gd name="connsiteX10" fmla="*/ 373322 w 585190"/>
                <a:gd name="connsiteY10" fmla="*/ 837997 h 1036525"/>
                <a:gd name="connsiteX11" fmla="*/ 585191 w 585190"/>
                <a:gd name="connsiteY11" fmla="*/ 686572 h 1036525"/>
                <a:gd name="connsiteX12" fmla="*/ 571737 w 585190"/>
                <a:gd name="connsiteY12" fmla="*/ 925483 h 1036525"/>
                <a:gd name="connsiteX13" fmla="*/ 563341 w 585190"/>
                <a:gd name="connsiteY13" fmla="*/ 963344 h 1036525"/>
                <a:gd name="connsiteX14" fmla="*/ 538111 w 585190"/>
                <a:gd name="connsiteY14" fmla="*/ 989422 h 1036525"/>
                <a:gd name="connsiteX15" fmla="*/ 346416 w 585190"/>
                <a:gd name="connsiteY15" fmla="*/ 1036526 h 1036525"/>
                <a:gd name="connsiteX16" fmla="*/ 94173 w 585190"/>
                <a:gd name="connsiteY16" fmla="*/ 938101 h 1036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5190" h="1036525">
                  <a:moveTo>
                    <a:pt x="94173" y="938101"/>
                  </a:moveTo>
                  <a:cubicBezTo>
                    <a:pt x="31369" y="872478"/>
                    <a:pt x="0" y="776324"/>
                    <a:pt x="0" y="649564"/>
                  </a:cubicBezTo>
                  <a:cubicBezTo>
                    <a:pt x="0" y="582261"/>
                    <a:pt x="1703" y="28053"/>
                    <a:pt x="1703" y="0"/>
                  </a:cubicBezTo>
                  <a:lnTo>
                    <a:pt x="206850" y="0"/>
                  </a:lnTo>
                  <a:lnTo>
                    <a:pt x="206850" y="90980"/>
                  </a:lnTo>
                  <a:cubicBezTo>
                    <a:pt x="206850" y="106742"/>
                    <a:pt x="205149" y="131362"/>
                    <a:pt x="205149" y="165004"/>
                  </a:cubicBezTo>
                  <a:lnTo>
                    <a:pt x="541475" y="165004"/>
                  </a:lnTo>
                  <a:lnTo>
                    <a:pt x="541475" y="353446"/>
                  </a:lnTo>
                  <a:lnTo>
                    <a:pt x="205149" y="353446"/>
                  </a:lnTo>
                  <a:lnTo>
                    <a:pt x="205149" y="649564"/>
                  </a:lnTo>
                  <a:cubicBezTo>
                    <a:pt x="205149" y="775198"/>
                    <a:pt x="261194" y="837997"/>
                    <a:pt x="373322" y="837997"/>
                  </a:cubicBezTo>
                  <a:cubicBezTo>
                    <a:pt x="469721" y="837997"/>
                    <a:pt x="540343" y="787519"/>
                    <a:pt x="585191" y="686572"/>
                  </a:cubicBezTo>
                  <a:lnTo>
                    <a:pt x="571737" y="925483"/>
                  </a:lnTo>
                  <a:cubicBezTo>
                    <a:pt x="570614" y="942317"/>
                    <a:pt x="567806" y="954935"/>
                    <a:pt x="563341" y="963344"/>
                  </a:cubicBezTo>
                  <a:cubicBezTo>
                    <a:pt x="558838" y="971754"/>
                    <a:pt x="550440" y="980459"/>
                    <a:pt x="538111" y="989422"/>
                  </a:cubicBezTo>
                  <a:cubicBezTo>
                    <a:pt x="491016" y="1020802"/>
                    <a:pt x="427129" y="1036526"/>
                    <a:pt x="346416" y="1036526"/>
                  </a:cubicBezTo>
                  <a:cubicBezTo>
                    <a:pt x="241030" y="1036526"/>
                    <a:pt x="156953" y="1003725"/>
                    <a:pt x="94173" y="938101"/>
                  </a:cubicBezTo>
                  <a:close/>
                </a:path>
              </a:pathLst>
            </a:custGeom>
            <a:solidFill>
              <a:schemeClr val="bg1"/>
            </a:solidFill>
            <a:ln w="217" cap="flat">
              <a:noFill/>
              <a:prstDash val="solid"/>
              <a:miter/>
            </a:ln>
          </p:spPr>
          <p:txBody>
            <a:bodyPr rtlCol="0" anchor="ctr"/>
            <a:lstStyle/>
            <a:p>
              <a:endParaRPr lang="fi-FI"/>
            </a:p>
          </p:txBody>
        </p:sp>
        <p:sp>
          <p:nvSpPr>
            <p:cNvPr id="60" name="Vapaamuotoinen: Muoto 59">
              <a:extLst>
                <a:ext uri="{FF2B5EF4-FFF2-40B4-BE49-F238E27FC236}">
                  <a16:creationId xmlns:a16="http://schemas.microsoft.com/office/drawing/2014/main" id="{B892B349-BD23-071F-AD8E-312745E868C0}"/>
                </a:ext>
                <a:ext uri="{C183D7F6-B498-43B3-948B-1728B52AA6E4}">
                  <adec:decorative xmlns:adec="http://schemas.microsoft.com/office/drawing/2017/decorative" val="1"/>
                </a:ext>
              </a:extLst>
            </p:cNvPr>
            <p:cNvSpPr/>
            <p:nvPr/>
          </p:nvSpPr>
          <p:spPr>
            <a:xfrm>
              <a:off x="1150021" y="411826"/>
              <a:ext cx="86828" cy="81061"/>
            </a:xfrm>
            <a:custGeom>
              <a:avLst/>
              <a:gdLst>
                <a:gd name="connsiteX0" fmla="*/ 307009 w 901084"/>
                <a:gd name="connsiteY0" fmla="*/ 841232 h 841232"/>
                <a:gd name="connsiteX1" fmla="*/ 283573 w 901084"/>
                <a:gd name="connsiteY1" fmla="*/ 774772 h 841232"/>
                <a:gd name="connsiteX2" fmla="*/ 255587 w 901084"/>
                <a:gd name="connsiteY2" fmla="*/ 689816 h 841232"/>
                <a:gd name="connsiteX3" fmla="*/ 121755 w 901084"/>
                <a:gd name="connsiteY3" fmla="*/ 312935 h 841232"/>
                <a:gd name="connsiteX4" fmla="*/ 0 w 901084"/>
                <a:gd name="connsiteY4" fmla="*/ 0 h 841232"/>
                <a:gd name="connsiteX5" fmla="*/ 241833 w 901084"/>
                <a:gd name="connsiteY5" fmla="*/ 0 h 841232"/>
                <a:gd name="connsiteX6" fmla="*/ 450542 w 901084"/>
                <a:gd name="connsiteY6" fmla="*/ 670127 h 841232"/>
                <a:gd name="connsiteX7" fmla="*/ 659249 w 901084"/>
                <a:gd name="connsiteY7" fmla="*/ 0 h 841232"/>
                <a:gd name="connsiteX8" fmla="*/ 901085 w 901084"/>
                <a:gd name="connsiteY8" fmla="*/ 0 h 841232"/>
                <a:gd name="connsiteX9" fmla="*/ 779330 w 901084"/>
                <a:gd name="connsiteY9" fmla="*/ 312935 h 841232"/>
                <a:gd name="connsiteX10" fmla="*/ 645487 w 901084"/>
                <a:gd name="connsiteY10" fmla="*/ 689816 h 841232"/>
                <a:gd name="connsiteX11" fmla="*/ 617510 w 901084"/>
                <a:gd name="connsiteY11" fmla="*/ 774772 h 841232"/>
                <a:gd name="connsiteX12" fmla="*/ 594074 w 901084"/>
                <a:gd name="connsiteY12" fmla="*/ 841232 h 841232"/>
                <a:gd name="connsiteX13" fmla="*/ 307015 w 901084"/>
                <a:gd name="connsiteY13" fmla="*/ 841232 h 84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01084" h="841232">
                  <a:moveTo>
                    <a:pt x="307009" y="841232"/>
                  </a:moveTo>
                  <a:cubicBezTo>
                    <a:pt x="299942" y="822180"/>
                    <a:pt x="292121" y="800014"/>
                    <a:pt x="283573" y="774772"/>
                  </a:cubicBezTo>
                  <a:cubicBezTo>
                    <a:pt x="274992" y="749544"/>
                    <a:pt x="265647" y="721226"/>
                    <a:pt x="255587" y="689816"/>
                  </a:cubicBezTo>
                  <a:cubicBezTo>
                    <a:pt x="199110" y="528297"/>
                    <a:pt x="154499" y="402694"/>
                    <a:pt x="121755" y="312935"/>
                  </a:cubicBezTo>
                  <a:cubicBezTo>
                    <a:pt x="88972" y="223218"/>
                    <a:pt x="48398" y="118905"/>
                    <a:pt x="0" y="0"/>
                  </a:cubicBezTo>
                  <a:lnTo>
                    <a:pt x="241833" y="0"/>
                  </a:lnTo>
                  <a:cubicBezTo>
                    <a:pt x="307361" y="231079"/>
                    <a:pt x="376936" y="470497"/>
                    <a:pt x="450542" y="670127"/>
                  </a:cubicBezTo>
                  <a:cubicBezTo>
                    <a:pt x="524132" y="470497"/>
                    <a:pt x="593692" y="231079"/>
                    <a:pt x="659249" y="0"/>
                  </a:cubicBezTo>
                  <a:lnTo>
                    <a:pt x="901085" y="0"/>
                  </a:lnTo>
                  <a:cubicBezTo>
                    <a:pt x="852684" y="118905"/>
                    <a:pt x="812074" y="223218"/>
                    <a:pt x="779330" y="312935"/>
                  </a:cubicBezTo>
                  <a:cubicBezTo>
                    <a:pt x="746553" y="402694"/>
                    <a:pt x="701934" y="528297"/>
                    <a:pt x="645487" y="689816"/>
                  </a:cubicBezTo>
                  <a:cubicBezTo>
                    <a:pt x="635396" y="721228"/>
                    <a:pt x="626060" y="749546"/>
                    <a:pt x="617510" y="774772"/>
                  </a:cubicBezTo>
                  <a:cubicBezTo>
                    <a:pt x="608931" y="800016"/>
                    <a:pt x="601111" y="822180"/>
                    <a:pt x="594074" y="841232"/>
                  </a:cubicBezTo>
                  <a:lnTo>
                    <a:pt x="307015" y="841232"/>
                  </a:lnTo>
                  <a:close/>
                </a:path>
              </a:pathLst>
            </a:custGeom>
            <a:solidFill>
              <a:schemeClr val="bg1"/>
            </a:solidFill>
            <a:ln w="217" cap="flat">
              <a:noFill/>
              <a:prstDash val="solid"/>
              <a:miter/>
            </a:ln>
          </p:spPr>
          <p:txBody>
            <a:bodyPr rtlCol="0" anchor="ctr"/>
            <a:lstStyle/>
            <a:p>
              <a:endParaRPr lang="fi-FI"/>
            </a:p>
          </p:txBody>
        </p:sp>
        <p:sp>
          <p:nvSpPr>
            <p:cNvPr id="61" name="Vapaamuotoinen: Muoto 60">
              <a:extLst>
                <a:ext uri="{FF2B5EF4-FFF2-40B4-BE49-F238E27FC236}">
                  <a16:creationId xmlns:a16="http://schemas.microsoft.com/office/drawing/2014/main" id="{AA9C7AD4-C526-4ED6-FBF8-EF19B8790E3E}"/>
                </a:ext>
                <a:ext uri="{C183D7F6-B498-43B3-948B-1728B52AA6E4}">
                  <adec:decorative xmlns:adec="http://schemas.microsoft.com/office/drawing/2017/decorative" val="1"/>
                </a:ext>
              </a:extLst>
            </p:cNvPr>
            <p:cNvSpPr/>
            <p:nvPr/>
          </p:nvSpPr>
          <p:spPr>
            <a:xfrm>
              <a:off x="828304" y="382069"/>
              <a:ext cx="21374" cy="21384"/>
            </a:xfrm>
            <a:custGeom>
              <a:avLst/>
              <a:gdLst>
                <a:gd name="connsiteX0" fmla="*/ 110905 w 221811"/>
                <a:gd name="connsiteY0" fmla="*/ 221925 h 221924"/>
                <a:gd name="connsiteX1" fmla="*/ 188809 w 221811"/>
                <a:gd name="connsiteY1" fmla="*/ 188904 h 221924"/>
                <a:gd name="connsiteX2" fmla="*/ 221812 w 221811"/>
                <a:gd name="connsiteY2" fmla="*/ 110967 h 221924"/>
                <a:gd name="connsiteX3" fmla="*/ 189461 w 221811"/>
                <a:gd name="connsiteY3" fmla="*/ 32368 h 221924"/>
                <a:gd name="connsiteX4" fmla="*/ 110905 w 221811"/>
                <a:gd name="connsiteY4" fmla="*/ 0 h 221924"/>
                <a:gd name="connsiteX5" fmla="*/ 32351 w 221811"/>
                <a:gd name="connsiteY5" fmla="*/ 32368 h 221924"/>
                <a:gd name="connsiteX6" fmla="*/ 0 w 221811"/>
                <a:gd name="connsiteY6" fmla="*/ 110967 h 221924"/>
                <a:gd name="connsiteX7" fmla="*/ 32351 w 221811"/>
                <a:gd name="connsiteY7" fmla="*/ 188904 h 221924"/>
                <a:gd name="connsiteX8" fmla="*/ 110905 w 221811"/>
                <a:gd name="connsiteY8" fmla="*/ 221925 h 221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811" h="221924">
                  <a:moveTo>
                    <a:pt x="110905" y="221925"/>
                  </a:moveTo>
                  <a:cubicBezTo>
                    <a:pt x="140810" y="221925"/>
                    <a:pt x="166791" y="210917"/>
                    <a:pt x="188809" y="188904"/>
                  </a:cubicBezTo>
                  <a:cubicBezTo>
                    <a:pt x="210794" y="166899"/>
                    <a:pt x="221812" y="140919"/>
                    <a:pt x="221812" y="110967"/>
                  </a:cubicBezTo>
                  <a:cubicBezTo>
                    <a:pt x="221812" y="80150"/>
                    <a:pt x="211022" y="53957"/>
                    <a:pt x="189461" y="32368"/>
                  </a:cubicBezTo>
                  <a:cubicBezTo>
                    <a:pt x="167877" y="10795"/>
                    <a:pt x="141707" y="0"/>
                    <a:pt x="110905" y="0"/>
                  </a:cubicBezTo>
                  <a:cubicBezTo>
                    <a:pt x="80089" y="0"/>
                    <a:pt x="53910" y="10795"/>
                    <a:pt x="32351" y="32368"/>
                  </a:cubicBezTo>
                  <a:cubicBezTo>
                    <a:pt x="10774" y="53957"/>
                    <a:pt x="0" y="80150"/>
                    <a:pt x="0" y="110967"/>
                  </a:cubicBezTo>
                  <a:cubicBezTo>
                    <a:pt x="0" y="140919"/>
                    <a:pt x="10774" y="166899"/>
                    <a:pt x="32351" y="188904"/>
                  </a:cubicBezTo>
                  <a:cubicBezTo>
                    <a:pt x="53910" y="210917"/>
                    <a:pt x="80089" y="221925"/>
                    <a:pt x="110905" y="221925"/>
                  </a:cubicBezTo>
                  <a:close/>
                </a:path>
              </a:pathLst>
            </a:custGeom>
            <a:solidFill>
              <a:schemeClr val="bg1"/>
            </a:solidFill>
            <a:ln w="217" cap="flat">
              <a:noFill/>
              <a:prstDash val="solid"/>
              <a:miter/>
            </a:ln>
          </p:spPr>
          <p:txBody>
            <a:bodyPr rtlCol="0" anchor="ctr"/>
            <a:lstStyle/>
            <a:p>
              <a:endParaRPr lang="fi-FI"/>
            </a:p>
          </p:txBody>
        </p:sp>
        <p:sp>
          <p:nvSpPr>
            <p:cNvPr id="62" name="Vapaamuotoinen: Muoto 61">
              <a:extLst>
                <a:ext uri="{FF2B5EF4-FFF2-40B4-BE49-F238E27FC236}">
                  <a16:creationId xmlns:a16="http://schemas.microsoft.com/office/drawing/2014/main" id="{01DE5F08-E8C6-2FC0-5DCB-F6D7838EC743}"/>
                </a:ext>
                <a:ext uri="{C183D7F6-B498-43B3-948B-1728B52AA6E4}">
                  <adec:decorative xmlns:adec="http://schemas.microsoft.com/office/drawing/2017/decorative" val="1"/>
                </a:ext>
              </a:extLst>
            </p:cNvPr>
            <p:cNvSpPr/>
            <p:nvPr/>
          </p:nvSpPr>
          <p:spPr>
            <a:xfrm>
              <a:off x="861796" y="382069"/>
              <a:ext cx="21374" cy="21384"/>
            </a:xfrm>
            <a:custGeom>
              <a:avLst/>
              <a:gdLst>
                <a:gd name="connsiteX0" fmla="*/ 110907 w 221811"/>
                <a:gd name="connsiteY0" fmla="*/ 221925 h 221924"/>
                <a:gd name="connsiteX1" fmla="*/ 188809 w 221811"/>
                <a:gd name="connsiteY1" fmla="*/ 188904 h 221924"/>
                <a:gd name="connsiteX2" fmla="*/ 221812 w 221811"/>
                <a:gd name="connsiteY2" fmla="*/ 110967 h 221924"/>
                <a:gd name="connsiteX3" fmla="*/ 188809 w 221811"/>
                <a:gd name="connsiteY3" fmla="*/ 32368 h 221924"/>
                <a:gd name="connsiteX4" fmla="*/ 110907 w 221811"/>
                <a:gd name="connsiteY4" fmla="*/ 0 h 221924"/>
                <a:gd name="connsiteX5" fmla="*/ 32351 w 221811"/>
                <a:gd name="connsiteY5" fmla="*/ 32368 h 221924"/>
                <a:gd name="connsiteX6" fmla="*/ 0 w 221811"/>
                <a:gd name="connsiteY6" fmla="*/ 110967 h 221924"/>
                <a:gd name="connsiteX7" fmla="*/ 32351 w 221811"/>
                <a:gd name="connsiteY7" fmla="*/ 188904 h 221924"/>
                <a:gd name="connsiteX8" fmla="*/ 110907 w 221811"/>
                <a:gd name="connsiteY8" fmla="*/ 221925 h 221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811" h="221924">
                  <a:moveTo>
                    <a:pt x="110907" y="221925"/>
                  </a:moveTo>
                  <a:cubicBezTo>
                    <a:pt x="140812" y="221925"/>
                    <a:pt x="166794" y="210917"/>
                    <a:pt x="188809" y="188904"/>
                  </a:cubicBezTo>
                  <a:cubicBezTo>
                    <a:pt x="210796" y="166899"/>
                    <a:pt x="221812" y="140919"/>
                    <a:pt x="221812" y="110967"/>
                  </a:cubicBezTo>
                  <a:cubicBezTo>
                    <a:pt x="221812" y="80150"/>
                    <a:pt x="210796" y="53957"/>
                    <a:pt x="188809" y="32368"/>
                  </a:cubicBezTo>
                  <a:cubicBezTo>
                    <a:pt x="166794" y="10795"/>
                    <a:pt x="140812" y="0"/>
                    <a:pt x="110907" y="0"/>
                  </a:cubicBezTo>
                  <a:cubicBezTo>
                    <a:pt x="80083" y="0"/>
                    <a:pt x="53913" y="10795"/>
                    <a:pt x="32351" y="32368"/>
                  </a:cubicBezTo>
                  <a:cubicBezTo>
                    <a:pt x="10774" y="53957"/>
                    <a:pt x="0" y="80150"/>
                    <a:pt x="0" y="110967"/>
                  </a:cubicBezTo>
                  <a:cubicBezTo>
                    <a:pt x="0" y="140919"/>
                    <a:pt x="10774" y="166899"/>
                    <a:pt x="32351" y="188904"/>
                  </a:cubicBezTo>
                  <a:cubicBezTo>
                    <a:pt x="53913" y="210917"/>
                    <a:pt x="80083" y="221925"/>
                    <a:pt x="110907" y="221925"/>
                  </a:cubicBezTo>
                  <a:close/>
                </a:path>
              </a:pathLst>
            </a:custGeom>
            <a:solidFill>
              <a:schemeClr val="bg1"/>
            </a:solidFill>
            <a:ln w="217" cap="flat">
              <a:noFill/>
              <a:prstDash val="solid"/>
              <a:miter/>
            </a:ln>
          </p:spPr>
          <p:txBody>
            <a:bodyPr rtlCol="0" anchor="ctr"/>
            <a:lstStyle/>
            <a:p>
              <a:endParaRPr lang="fi-FI"/>
            </a:p>
          </p:txBody>
        </p:sp>
        <p:sp>
          <p:nvSpPr>
            <p:cNvPr id="63" name="Vapaamuotoinen: Muoto 62">
              <a:extLst>
                <a:ext uri="{FF2B5EF4-FFF2-40B4-BE49-F238E27FC236}">
                  <a16:creationId xmlns:a16="http://schemas.microsoft.com/office/drawing/2014/main" id="{E6DC94F9-3793-E443-880B-757E6C6FDC6F}"/>
                </a:ext>
                <a:ext uri="{C183D7F6-B498-43B3-948B-1728B52AA6E4}">
                  <adec:decorative xmlns:adec="http://schemas.microsoft.com/office/drawing/2017/decorative" val="1"/>
                </a:ext>
              </a:extLst>
            </p:cNvPr>
            <p:cNvSpPr/>
            <p:nvPr/>
          </p:nvSpPr>
          <p:spPr>
            <a:xfrm>
              <a:off x="817752" y="408730"/>
              <a:ext cx="72591" cy="86897"/>
            </a:xfrm>
            <a:custGeom>
              <a:avLst/>
              <a:gdLst>
                <a:gd name="connsiteX0" fmla="*/ 81546 w 753337"/>
                <a:gd name="connsiteY0" fmla="*/ 830309 h 901801"/>
                <a:gd name="connsiteX1" fmla="*/ 0 w 753337"/>
                <a:gd name="connsiteY1" fmla="*/ 642711 h 901801"/>
                <a:gd name="connsiteX2" fmla="*/ 82396 w 753337"/>
                <a:gd name="connsiteY2" fmla="*/ 444182 h 901801"/>
                <a:gd name="connsiteX3" fmla="*/ 302674 w 753337"/>
                <a:gd name="connsiteY3" fmla="*/ 373513 h 901801"/>
                <a:gd name="connsiteX4" fmla="*/ 488486 w 753337"/>
                <a:gd name="connsiteY4" fmla="*/ 356688 h 901801"/>
                <a:gd name="connsiteX5" fmla="*/ 541449 w 753337"/>
                <a:gd name="connsiteY5" fmla="*/ 286019 h 901801"/>
                <a:gd name="connsiteX6" fmla="*/ 501089 w 753337"/>
                <a:gd name="connsiteY6" fmla="*/ 218731 h 901801"/>
                <a:gd name="connsiteX7" fmla="*/ 376662 w 753337"/>
                <a:gd name="connsiteY7" fmla="*/ 191808 h 901801"/>
                <a:gd name="connsiteX8" fmla="*/ 186637 w 753337"/>
                <a:gd name="connsiteY8" fmla="*/ 245649 h 901801"/>
                <a:gd name="connsiteX9" fmla="*/ 33624 w 753337"/>
                <a:gd name="connsiteY9" fmla="*/ 403795 h 901801"/>
                <a:gd name="connsiteX10" fmla="*/ 53789 w 753337"/>
                <a:gd name="connsiteY10" fmla="*/ 171616 h 901801"/>
                <a:gd name="connsiteX11" fmla="*/ 84072 w 753337"/>
                <a:gd name="connsiteY11" fmla="*/ 104311 h 901801"/>
                <a:gd name="connsiteX12" fmla="*/ 210186 w 753337"/>
                <a:gd name="connsiteY12" fmla="*/ 29444 h 901801"/>
                <a:gd name="connsiteX13" fmla="*/ 393468 w 753337"/>
                <a:gd name="connsiteY13" fmla="*/ 0 h 901801"/>
                <a:gd name="connsiteX14" fmla="*/ 656635 w 753337"/>
                <a:gd name="connsiteY14" fmla="*/ 91695 h 901801"/>
                <a:gd name="connsiteX15" fmla="*/ 753338 w 753337"/>
                <a:gd name="connsiteY15" fmla="*/ 360049 h 901801"/>
                <a:gd name="connsiteX16" fmla="*/ 751637 w 753337"/>
                <a:gd name="connsiteY16" fmla="*/ 508108 h 901801"/>
                <a:gd name="connsiteX17" fmla="*/ 749959 w 753337"/>
                <a:gd name="connsiteY17" fmla="*/ 588871 h 901801"/>
                <a:gd name="connsiteX18" fmla="*/ 753338 w 753337"/>
                <a:gd name="connsiteY18" fmla="*/ 871522 h 901801"/>
                <a:gd name="connsiteX19" fmla="*/ 544811 w 753337"/>
                <a:gd name="connsiteY19" fmla="*/ 871522 h 901801"/>
                <a:gd name="connsiteX20" fmla="*/ 551546 w 753337"/>
                <a:gd name="connsiteY20" fmla="*/ 730194 h 901801"/>
                <a:gd name="connsiteX21" fmla="*/ 466620 w 753337"/>
                <a:gd name="connsiteY21" fmla="*/ 849651 h 901801"/>
                <a:gd name="connsiteX22" fmla="*/ 289222 w 753337"/>
                <a:gd name="connsiteY22" fmla="*/ 901802 h 901801"/>
                <a:gd name="connsiteX23" fmla="*/ 81544 w 753337"/>
                <a:gd name="connsiteY23" fmla="*/ 830305 h 901801"/>
                <a:gd name="connsiteX24" fmla="*/ 495205 w 753337"/>
                <a:gd name="connsiteY24" fmla="*/ 649397 h 901801"/>
                <a:gd name="connsiteX25" fmla="*/ 551548 w 753337"/>
                <a:gd name="connsiteY25" fmla="*/ 450905 h 901801"/>
                <a:gd name="connsiteX26" fmla="*/ 472506 w 753337"/>
                <a:gd name="connsiteY26" fmla="*/ 517372 h 901801"/>
                <a:gd name="connsiteX27" fmla="*/ 336302 w 753337"/>
                <a:gd name="connsiteY27" fmla="*/ 535975 h 901801"/>
                <a:gd name="connsiteX28" fmla="*/ 236243 w 753337"/>
                <a:gd name="connsiteY28" fmla="*/ 559903 h 901801"/>
                <a:gd name="connsiteX29" fmla="*/ 201775 w 753337"/>
                <a:gd name="connsiteY29" fmla="*/ 628126 h 901801"/>
                <a:gd name="connsiteX30" fmla="*/ 234567 w 753337"/>
                <a:gd name="connsiteY30" fmla="*/ 694584 h 901801"/>
                <a:gd name="connsiteX31" fmla="*/ 322848 w 753337"/>
                <a:gd name="connsiteY31" fmla="*/ 716735 h 901801"/>
                <a:gd name="connsiteX32" fmla="*/ 495203 w 753337"/>
                <a:gd name="connsiteY32" fmla="*/ 649395 h 901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53337" h="901801">
                  <a:moveTo>
                    <a:pt x="81546" y="830309"/>
                  </a:moveTo>
                  <a:cubicBezTo>
                    <a:pt x="27165" y="782643"/>
                    <a:pt x="0" y="720103"/>
                    <a:pt x="0" y="642711"/>
                  </a:cubicBezTo>
                  <a:cubicBezTo>
                    <a:pt x="0" y="557483"/>
                    <a:pt x="27436" y="491285"/>
                    <a:pt x="82396" y="444182"/>
                  </a:cubicBezTo>
                  <a:cubicBezTo>
                    <a:pt x="137296" y="397068"/>
                    <a:pt x="210744" y="373513"/>
                    <a:pt x="302674" y="373513"/>
                  </a:cubicBezTo>
                  <a:cubicBezTo>
                    <a:pt x="391213" y="373513"/>
                    <a:pt x="453166" y="367915"/>
                    <a:pt x="488486" y="356688"/>
                  </a:cubicBezTo>
                  <a:cubicBezTo>
                    <a:pt x="523788" y="345490"/>
                    <a:pt x="541449" y="321933"/>
                    <a:pt x="541449" y="286019"/>
                  </a:cubicBezTo>
                  <a:cubicBezTo>
                    <a:pt x="541449" y="259104"/>
                    <a:pt x="527997" y="236681"/>
                    <a:pt x="501089" y="218731"/>
                  </a:cubicBezTo>
                  <a:cubicBezTo>
                    <a:pt x="474189" y="200795"/>
                    <a:pt x="432699" y="191808"/>
                    <a:pt x="376662" y="191808"/>
                  </a:cubicBezTo>
                  <a:cubicBezTo>
                    <a:pt x="309396" y="191808"/>
                    <a:pt x="246047" y="209765"/>
                    <a:pt x="186637" y="245649"/>
                  </a:cubicBezTo>
                  <a:cubicBezTo>
                    <a:pt x="127204" y="281551"/>
                    <a:pt x="76208" y="334261"/>
                    <a:pt x="33624" y="403795"/>
                  </a:cubicBezTo>
                  <a:lnTo>
                    <a:pt x="53789" y="171616"/>
                  </a:lnTo>
                  <a:cubicBezTo>
                    <a:pt x="56021" y="144693"/>
                    <a:pt x="66118" y="122270"/>
                    <a:pt x="84072" y="104311"/>
                  </a:cubicBezTo>
                  <a:cubicBezTo>
                    <a:pt x="116567" y="74024"/>
                    <a:pt x="158604" y="49079"/>
                    <a:pt x="210186" y="29444"/>
                  </a:cubicBezTo>
                  <a:cubicBezTo>
                    <a:pt x="261729" y="9837"/>
                    <a:pt x="322848" y="0"/>
                    <a:pt x="393468" y="0"/>
                  </a:cubicBezTo>
                  <a:cubicBezTo>
                    <a:pt x="504451" y="0"/>
                    <a:pt x="592163" y="30567"/>
                    <a:pt x="656635" y="91695"/>
                  </a:cubicBezTo>
                  <a:cubicBezTo>
                    <a:pt x="721093" y="152844"/>
                    <a:pt x="753338" y="242275"/>
                    <a:pt x="753338" y="360049"/>
                  </a:cubicBezTo>
                  <a:lnTo>
                    <a:pt x="751637" y="508108"/>
                  </a:lnTo>
                  <a:cubicBezTo>
                    <a:pt x="750512" y="529421"/>
                    <a:pt x="749959" y="556344"/>
                    <a:pt x="749959" y="588871"/>
                  </a:cubicBezTo>
                  <a:cubicBezTo>
                    <a:pt x="749959" y="706635"/>
                    <a:pt x="751066" y="800852"/>
                    <a:pt x="753338" y="871522"/>
                  </a:cubicBezTo>
                  <a:lnTo>
                    <a:pt x="544811" y="871522"/>
                  </a:lnTo>
                  <a:lnTo>
                    <a:pt x="551546" y="730194"/>
                  </a:lnTo>
                  <a:cubicBezTo>
                    <a:pt x="541449" y="775064"/>
                    <a:pt x="513123" y="814892"/>
                    <a:pt x="466620" y="849651"/>
                  </a:cubicBezTo>
                  <a:cubicBezTo>
                    <a:pt x="420096" y="884399"/>
                    <a:pt x="360954" y="901802"/>
                    <a:pt x="289222" y="901802"/>
                  </a:cubicBezTo>
                  <a:cubicBezTo>
                    <a:pt x="205147" y="901802"/>
                    <a:pt x="135915" y="877962"/>
                    <a:pt x="81544" y="830305"/>
                  </a:cubicBezTo>
                  <a:close/>
                  <a:moveTo>
                    <a:pt x="495205" y="649397"/>
                  </a:moveTo>
                  <a:cubicBezTo>
                    <a:pt x="532758" y="605703"/>
                    <a:pt x="551548" y="539523"/>
                    <a:pt x="551548" y="450905"/>
                  </a:cubicBezTo>
                  <a:cubicBezTo>
                    <a:pt x="532469" y="482809"/>
                    <a:pt x="506147" y="504960"/>
                    <a:pt x="472506" y="517372"/>
                  </a:cubicBezTo>
                  <a:cubicBezTo>
                    <a:pt x="438889" y="529769"/>
                    <a:pt x="393472" y="535975"/>
                    <a:pt x="336302" y="535975"/>
                  </a:cubicBezTo>
                  <a:cubicBezTo>
                    <a:pt x="292586" y="535975"/>
                    <a:pt x="259218" y="543943"/>
                    <a:pt x="236243" y="559903"/>
                  </a:cubicBezTo>
                  <a:cubicBezTo>
                    <a:pt x="213248" y="575848"/>
                    <a:pt x="201775" y="598606"/>
                    <a:pt x="201775" y="628126"/>
                  </a:cubicBezTo>
                  <a:cubicBezTo>
                    <a:pt x="201775" y="657682"/>
                    <a:pt x="212716" y="679831"/>
                    <a:pt x="234567" y="694584"/>
                  </a:cubicBezTo>
                  <a:cubicBezTo>
                    <a:pt x="256432" y="709375"/>
                    <a:pt x="285842" y="716735"/>
                    <a:pt x="322848" y="716735"/>
                  </a:cubicBezTo>
                  <a:cubicBezTo>
                    <a:pt x="400202" y="715575"/>
                    <a:pt x="457629" y="693110"/>
                    <a:pt x="495203" y="649395"/>
                  </a:cubicBezTo>
                  <a:close/>
                </a:path>
              </a:pathLst>
            </a:custGeom>
            <a:solidFill>
              <a:schemeClr val="bg1"/>
            </a:solidFill>
            <a:ln w="217" cap="flat">
              <a:noFill/>
              <a:prstDash val="solid"/>
              <a:miter/>
            </a:ln>
          </p:spPr>
          <p:txBody>
            <a:bodyPr rtlCol="0" anchor="ctr"/>
            <a:lstStyle/>
            <a:p>
              <a:endParaRPr lang="fi-FI"/>
            </a:p>
          </p:txBody>
        </p:sp>
      </p:grpSp>
    </p:spTree>
    <p:extLst>
      <p:ext uri="{BB962C8B-B14F-4D97-AF65-F5344CB8AC3E}">
        <p14:creationId xmlns:p14="http://schemas.microsoft.com/office/powerpoint/2010/main" val="4269970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12" name="Kuva 10">
            <a:extLst>
              <a:ext uri="{FF2B5EF4-FFF2-40B4-BE49-F238E27FC236}">
                <a16:creationId xmlns:a16="http://schemas.microsoft.com/office/drawing/2014/main" id="{DE194149-B6A4-3B95-A2B4-9CAFB4D084F0}"/>
              </a:ext>
              <a:ext uri="{C183D7F6-B498-43B3-948B-1728B52AA6E4}">
                <adec:decorative xmlns:adec="http://schemas.microsoft.com/office/drawing/2017/decorative" val="1"/>
              </a:ext>
            </a:extLst>
          </p:cNvPr>
          <p:cNvSpPr/>
          <p:nvPr/>
        </p:nvSpPr>
        <p:spPr>
          <a:xfrm>
            <a:off x="9040044" y="4014439"/>
            <a:ext cx="3151955" cy="2843561"/>
          </a:xfrm>
          <a:custGeom>
            <a:avLst/>
            <a:gdLst>
              <a:gd name="connsiteX0" fmla="*/ 6324386 w 6324386"/>
              <a:gd name="connsiteY0" fmla="*/ 4120541 h 5705595"/>
              <a:gd name="connsiteX1" fmla="*/ 5453563 w 6324386"/>
              <a:gd name="connsiteY1" fmla="*/ 4817289 h 5705595"/>
              <a:gd name="connsiteX2" fmla="*/ 5453730 w 6324386"/>
              <a:gd name="connsiteY2" fmla="*/ 4817403 h 5705595"/>
              <a:gd name="connsiteX3" fmla="*/ 6324380 w 6324386"/>
              <a:gd name="connsiteY3" fmla="*/ 4968460 h 5705595"/>
              <a:gd name="connsiteX4" fmla="*/ 6324380 w 6324386"/>
              <a:gd name="connsiteY4" fmla="*/ 5670037 h 5705595"/>
              <a:gd name="connsiteX5" fmla="*/ 6093370 w 6324386"/>
              <a:gd name="connsiteY5" fmla="*/ 5705596 h 5705595"/>
              <a:gd name="connsiteX6" fmla="*/ 5499484 w 6324386"/>
              <a:gd name="connsiteY6" fmla="*/ 5705596 h 5705595"/>
              <a:gd name="connsiteX7" fmla="*/ 4605730 w 6324386"/>
              <a:gd name="connsiteY7" fmla="*/ 5378057 h 5705595"/>
              <a:gd name="connsiteX8" fmla="*/ 4023819 w 6324386"/>
              <a:gd name="connsiteY8" fmla="*/ 5705596 h 5705595"/>
              <a:gd name="connsiteX9" fmla="*/ 76464 w 6324386"/>
              <a:gd name="connsiteY9" fmla="*/ 5705596 h 5705595"/>
              <a:gd name="connsiteX10" fmla="*/ 283074 w 6324386"/>
              <a:gd name="connsiteY10" fmla="*/ 4917831 h 5705595"/>
              <a:gd name="connsiteX11" fmla="*/ 2163562 w 6324386"/>
              <a:gd name="connsiteY11" fmla="*/ 2062502 h 5705595"/>
              <a:gd name="connsiteX12" fmla="*/ 2636134 w 6324386"/>
              <a:gd name="connsiteY12" fmla="*/ 1146773 h 5705595"/>
              <a:gd name="connsiteX13" fmla="*/ 980343 w 6324386"/>
              <a:gd name="connsiteY13" fmla="*/ 1920082 h 5705595"/>
              <a:gd name="connsiteX14" fmla="*/ 0 w 6324386"/>
              <a:gd name="connsiteY14" fmla="*/ 2592114 h 5705595"/>
              <a:gd name="connsiteX15" fmla="*/ 702866 w 6324386"/>
              <a:gd name="connsiteY15" fmla="*/ 1854597 h 5705595"/>
              <a:gd name="connsiteX16" fmla="*/ 2291557 w 6324386"/>
              <a:gd name="connsiteY16" fmla="*/ 701985 h 5705595"/>
              <a:gd name="connsiteX17" fmla="*/ 3373853 w 6324386"/>
              <a:gd name="connsiteY17" fmla="*/ 1021835 h 5705595"/>
              <a:gd name="connsiteX18" fmla="*/ 2069365 w 6324386"/>
              <a:gd name="connsiteY18" fmla="*/ 3674236 h 5705595"/>
              <a:gd name="connsiteX19" fmla="*/ 1386102 w 6324386"/>
              <a:gd name="connsiteY19" fmla="*/ 5041781 h 5705595"/>
              <a:gd name="connsiteX20" fmla="*/ 1375676 w 6324386"/>
              <a:gd name="connsiteY20" fmla="*/ 5269358 h 5705595"/>
              <a:gd name="connsiteX21" fmla="*/ 1465732 w 6324386"/>
              <a:gd name="connsiteY21" fmla="*/ 5283861 h 5705595"/>
              <a:gd name="connsiteX22" fmla="*/ 2781822 w 6324386"/>
              <a:gd name="connsiteY22" fmla="*/ 4936896 h 5705595"/>
              <a:gd name="connsiteX23" fmla="*/ 3876227 w 6324386"/>
              <a:gd name="connsiteY23" fmla="*/ 4390765 h 5705595"/>
              <a:gd name="connsiteX24" fmla="*/ 4504132 w 6324386"/>
              <a:gd name="connsiteY24" fmla="*/ 1181009 h 5705595"/>
              <a:gd name="connsiteX25" fmla="*/ 6324380 w 6324386"/>
              <a:gd name="connsiteY25" fmla="*/ 0 h 5705595"/>
              <a:gd name="connsiteX26" fmla="*/ 6324380 w 6324386"/>
              <a:gd name="connsiteY26" fmla="*/ 1048689 h 5705595"/>
              <a:gd name="connsiteX27" fmla="*/ 4963285 w 6324386"/>
              <a:gd name="connsiteY27" fmla="*/ 2272911 h 5705595"/>
              <a:gd name="connsiteX28" fmla="*/ 4678407 w 6324386"/>
              <a:gd name="connsiteY28" fmla="*/ 3319550 h 5705595"/>
              <a:gd name="connsiteX29" fmla="*/ 4725089 w 6324386"/>
              <a:gd name="connsiteY29" fmla="*/ 3831099 h 5705595"/>
              <a:gd name="connsiteX30" fmla="*/ 4985514 w 6324386"/>
              <a:gd name="connsiteY30" fmla="*/ 3639373 h 5705595"/>
              <a:gd name="connsiteX31" fmla="*/ 6324380 w 6324386"/>
              <a:gd name="connsiteY31" fmla="*/ 2277133 h 5705595"/>
              <a:gd name="connsiteX32" fmla="*/ 6324380 w 6324386"/>
              <a:gd name="connsiteY32" fmla="*/ 4120541 h 57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24386" h="5705595">
                <a:moveTo>
                  <a:pt x="6324386" y="4120541"/>
                </a:moveTo>
                <a:cubicBezTo>
                  <a:pt x="6050443" y="4363349"/>
                  <a:pt x="5757611" y="4597159"/>
                  <a:pt x="5453563" y="4817289"/>
                </a:cubicBezTo>
                <a:lnTo>
                  <a:pt x="5453730" y="4817403"/>
                </a:lnTo>
                <a:cubicBezTo>
                  <a:pt x="5662391" y="4957391"/>
                  <a:pt x="6002920" y="4989836"/>
                  <a:pt x="6324380" y="4968460"/>
                </a:cubicBezTo>
                <a:lnTo>
                  <a:pt x="6324380" y="5670037"/>
                </a:lnTo>
                <a:cubicBezTo>
                  <a:pt x="6247521" y="5685088"/>
                  <a:pt x="6170416" y="5696898"/>
                  <a:pt x="6093370" y="5705596"/>
                </a:cubicBezTo>
                <a:lnTo>
                  <a:pt x="5499484" y="5705596"/>
                </a:lnTo>
                <a:cubicBezTo>
                  <a:pt x="5176307" y="5666704"/>
                  <a:pt x="4869789" y="5560898"/>
                  <a:pt x="4605730" y="5378057"/>
                </a:cubicBezTo>
                <a:cubicBezTo>
                  <a:pt x="4412773" y="5494190"/>
                  <a:pt x="4218233" y="5603737"/>
                  <a:pt x="4023819" y="5705596"/>
                </a:cubicBezTo>
                <a:lnTo>
                  <a:pt x="76464" y="5705596"/>
                </a:lnTo>
                <a:cubicBezTo>
                  <a:pt x="76377" y="5493355"/>
                  <a:pt x="140118" y="5233359"/>
                  <a:pt x="283074" y="4917831"/>
                </a:cubicBezTo>
                <a:cubicBezTo>
                  <a:pt x="676102" y="4050293"/>
                  <a:pt x="1491394" y="2957094"/>
                  <a:pt x="2163562" y="2062502"/>
                </a:cubicBezTo>
                <a:cubicBezTo>
                  <a:pt x="2652011" y="1412381"/>
                  <a:pt x="2734954" y="1174936"/>
                  <a:pt x="2636134" y="1146773"/>
                </a:cubicBezTo>
                <a:cubicBezTo>
                  <a:pt x="2426719" y="1087113"/>
                  <a:pt x="1632540" y="1512061"/>
                  <a:pt x="980343" y="1920082"/>
                </a:cubicBezTo>
                <a:cubicBezTo>
                  <a:pt x="436283" y="2260460"/>
                  <a:pt x="0" y="2592114"/>
                  <a:pt x="0" y="2592114"/>
                </a:cubicBezTo>
                <a:cubicBezTo>
                  <a:pt x="0" y="2592114"/>
                  <a:pt x="261747" y="2264221"/>
                  <a:pt x="702866" y="1854597"/>
                </a:cubicBezTo>
                <a:cubicBezTo>
                  <a:pt x="1162186" y="1428132"/>
                  <a:pt x="1811892" y="917753"/>
                  <a:pt x="2291557" y="701985"/>
                </a:cubicBezTo>
                <a:cubicBezTo>
                  <a:pt x="2813028" y="467393"/>
                  <a:pt x="3394732" y="520079"/>
                  <a:pt x="3373853" y="1021835"/>
                </a:cubicBezTo>
                <a:cubicBezTo>
                  <a:pt x="3354957" y="1475427"/>
                  <a:pt x="2998705" y="2085174"/>
                  <a:pt x="2069365" y="3674236"/>
                </a:cubicBezTo>
                <a:cubicBezTo>
                  <a:pt x="1820108" y="4100394"/>
                  <a:pt x="1492082" y="4672124"/>
                  <a:pt x="1386102" y="5041781"/>
                </a:cubicBezTo>
                <a:cubicBezTo>
                  <a:pt x="1352853" y="5157700"/>
                  <a:pt x="1340002" y="5247040"/>
                  <a:pt x="1375676" y="5269358"/>
                </a:cubicBezTo>
                <a:cubicBezTo>
                  <a:pt x="1399020" y="5283927"/>
                  <a:pt x="1447632" y="5284315"/>
                  <a:pt x="1465732" y="5283861"/>
                </a:cubicBezTo>
                <a:cubicBezTo>
                  <a:pt x="1833626" y="5273954"/>
                  <a:pt x="2392060" y="5102095"/>
                  <a:pt x="2781822" y="4936896"/>
                </a:cubicBezTo>
                <a:cubicBezTo>
                  <a:pt x="3198088" y="4760428"/>
                  <a:pt x="3549557" y="4582577"/>
                  <a:pt x="3876227" y="4390765"/>
                </a:cubicBezTo>
                <a:cubicBezTo>
                  <a:pt x="3490406" y="3355669"/>
                  <a:pt x="3787393" y="2071901"/>
                  <a:pt x="4504132" y="1181009"/>
                </a:cubicBezTo>
                <a:cubicBezTo>
                  <a:pt x="4977138" y="626199"/>
                  <a:pt x="5624399" y="180062"/>
                  <a:pt x="6324380" y="0"/>
                </a:cubicBezTo>
                <a:lnTo>
                  <a:pt x="6324380" y="1048689"/>
                </a:lnTo>
                <a:cubicBezTo>
                  <a:pt x="5912543" y="1186379"/>
                  <a:pt x="5339321" y="1549864"/>
                  <a:pt x="4963285" y="2272911"/>
                </a:cubicBezTo>
                <a:cubicBezTo>
                  <a:pt x="4810383" y="2566929"/>
                  <a:pt x="4697316" y="2965685"/>
                  <a:pt x="4678407" y="3319550"/>
                </a:cubicBezTo>
                <a:cubicBezTo>
                  <a:pt x="4668889" y="3497328"/>
                  <a:pt x="4687264" y="3676722"/>
                  <a:pt x="4725089" y="3831099"/>
                </a:cubicBezTo>
                <a:cubicBezTo>
                  <a:pt x="4810811" y="3769161"/>
                  <a:pt x="4897341" y="3705339"/>
                  <a:pt x="4985514" y="3639373"/>
                </a:cubicBezTo>
                <a:cubicBezTo>
                  <a:pt x="5371221" y="3339697"/>
                  <a:pt x="5917332" y="2819163"/>
                  <a:pt x="6324380" y="2277133"/>
                </a:cubicBezTo>
                <a:lnTo>
                  <a:pt x="6324380" y="4120541"/>
                </a:lnTo>
                <a:close/>
              </a:path>
            </a:pathLst>
          </a:custGeom>
          <a:solidFill>
            <a:srgbClr val="E7F7F8"/>
          </a:solidFill>
          <a:ln w="668" cap="flat">
            <a:noFill/>
            <a:prstDash val="solid"/>
            <a:miter/>
          </a:ln>
        </p:spPr>
        <p:txBody>
          <a:bodyPr rtlCol="0" anchor="ctr"/>
          <a:lstStyle/>
          <a:p>
            <a:endParaRPr lang="fi-FI"/>
          </a:p>
        </p:txBody>
      </p:sp>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883024" y="959007"/>
            <a:ext cx="6366861" cy="963280"/>
          </a:xfrm>
        </p:spPr>
        <p:txBody>
          <a:bodyPr>
            <a:noAutofit/>
          </a:bodyPr>
          <a:lstStyle/>
          <a:p>
            <a:r>
              <a:rPr lang="en-US"/>
              <a:t>Click to edit Master title style</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883025" y="2254195"/>
            <a:ext cx="6366861" cy="392276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fld id="{D244EA1E-1644-401B-8CA0-2830CC8325DB}" type="datetime1">
              <a:rPr lang="fi-FI" smtClean="0"/>
              <a:t>29.10.2026</a:t>
            </a:fld>
            <a:endParaRPr lang="fi-FI"/>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endParaRPr lang="fi-FI"/>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CCD26548-A701-4132-A0A2-A9B09A70FF4B}" type="slidenum">
              <a:rPr lang="fi-FI" smtClean="0"/>
              <a:t>‹#›</a:t>
            </a:fld>
            <a:endParaRPr lang="fi-FI"/>
          </a:p>
        </p:txBody>
      </p:sp>
      <p:sp>
        <p:nvSpPr>
          <p:cNvPr id="7" name="Kuvan paikkamerkki 2">
            <a:extLst>
              <a:ext uri="{FF2B5EF4-FFF2-40B4-BE49-F238E27FC236}">
                <a16:creationId xmlns:a16="http://schemas.microsoft.com/office/drawing/2014/main" id="{F6CA21CA-F8EC-3B88-1E8F-5AF2380D5491}"/>
              </a:ext>
            </a:extLst>
          </p:cNvPr>
          <p:cNvSpPr>
            <a:spLocks noGrp="1"/>
          </p:cNvSpPr>
          <p:nvPr>
            <p:ph type="pic" idx="13"/>
          </p:nvPr>
        </p:nvSpPr>
        <p:spPr>
          <a:xfrm>
            <a:off x="7911549" y="0"/>
            <a:ext cx="4280452" cy="6858000"/>
          </a:xfrm>
          <a:solidFill>
            <a:schemeClr val="bg1">
              <a:lumMod val="95000"/>
            </a:schemeClr>
          </a:solidFill>
        </p:spPr>
        <p:txBody>
          <a:bodyPr anchor="ctr" anchorCtr="0"/>
          <a:lstStyle>
            <a:lvl1pPr marL="0" indent="0" algn="ctr">
              <a:buNone/>
              <a:defRPr sz="2000" b="1"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i-FI"/>
          </a:p>
        </p:txBody>
      </p:sp>
      <p:sp>
        <p:nvSpPr>
          <p:cNvPr id="11" name="Tekstin paikkamerkki 9">
            <a:extLst>
              <a:ext uri="{FF2B5EF4-FFF2-40B4-BE49-F238E27FC236}">
                <a16:creationId xmlns:a16="http://schemas.microsoft.com/office/drawing/2014/main" id="{17447E7A-7BCD-E980-2F68-D744411E2D02}"/>
              </a:ext>
            </a:extLst>
          </p:cNvPr>
          <p:cNvSpPr>
            <a:spLocks noGrp="1"/>
          </p:cNvSpPr>
          <p:nvPr>
            <p:ph type="body" sz="quarter" idx="14"/>
          </p:nvPr>
        </p:nvSpPr>
        <p:spPr>
          <a:xfrm>
            <a:off x="11737975" y="44450"/>
            <a:ext cx="403225" cy="336550"/>
          </a:xfrm>
          <a:blipFill>
            <a:blip r:embed="rId2"/>
            <a:stretch>
              <a:fillRect/>
            </a:stretch>
          </a:blipFill>
        </p:spPr>
        <p:txBody>
          <a:bodyPr/>
          <a:lstStyle>
            <a:lvl1pPr marL="0" indent="0">
              <a:buNone/>
              <a:defRPr sz="1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18840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p:txBody>
          <a:bodyPr>
            <a:noAutofit/>
          </a:bodyPr>
          <a:lstStyle/>
          <a:p>
            <a:r>
              <a:rPr lang="en-US"/>
              <a:t>Click to edit Master title style</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fld id="{D244EA1E-1644-401B-8CA0-2830CC8325DB}" type="datetime1">
              <a:rPr lang="fi-FI" smtClean="0"/>
              <a:t>29.10.2026</a:t>
            </a:fld>
            <a:endParaRPr lang="fi-FI"/>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endParaRPr lang="fi-FI"/>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CCD26548-A701-4132-A0A2-A9B09A70FF4B}" type="slidenum">
              <a:rPr lang="fi-FI" smtClean="0"/>
              <a:t>‹#›</a:t>
            </a:fld>
            <a:endParaRPr lang="fi-FI"/>
          </a:p>
        </p:txBody>
      </p:sp>
      <p:sp>
        <p:nvSpPr>
          <p:cNvPr id="7" name="Freeform 16">
            <a:extLst>
              <a:ext uri="{FF2B5EF4-FFF2-40B4-BE49-F238E27FC236}">
                <a16:creationId xmlns:a16="http://schemas.microsoft.com/office/drawing/2014/main" id="{BC37D17F-50B5-CC09-2F6E-0DEE1E8A9BF4}"/>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71895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Otsikko ja kaksi sisältöä">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1011600" y="1101600"/>
            <a:ext cx="10430434" cy="963280"/>
          </a:xfrm>
        </p:spPr>
        <p:txBody>
          <a:bodyPr>
            <a:noAutofit/>
          </a:bodyPr>
          <a:lstStyle>
            <a:lvl1pPr>
              <a:defRPr sz="3500"/>
            </a:lvl1pPr>
          </a:lstStyle>
          <a:p>
            <a:r>
              <a:rPr lang="en-US"/>
              <a:t>Click to edit Master title style</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1045585" y="3007359"/>
            <a:ext cx="4485590" cy="3169603"/>
          </a:xfrm>
        </p:spPr>
        <p:txBody>
          <a:bodyPr>
            <a:noAutofit/>
          </a:bodyPr>
          <a:lstStyle>
            <a:lvl1pPr>
              <a:spcBef>
                <a:spcPts val="24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fld id="{D244EA1E-1644-401B-8CA0-2830CC8325DB}" type="datetime1">
              <a:rPr lang="fi-FI" smtClean="0"/>
              <a:t>29.10.2026</a:t>
            </a:fld>
            <a:endParaRPr lang="fi-FI"/>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endParaRPr lang="fi-FI"/>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CCD26548-A701-4132-A0A2-A9B09A70FF4B}" type="slidenum">
              <a:rPr lang="fi-FI" smtClean="0"/>
              <a:t>‹#›</a:t>
            </a:fld>
            <a:endParaRPr lang="fi-FI"/>
          </a:p>
        </p:txBody>
      </p:sp>
      <p:sp>
        <p:nvSpPr>
          <p:cNvPr id="7" name="Freeform 16">
            <a:extLst>
              <a:ext uri="{FF2B5EF4-FFF2-40B4-BE49-F238E27FC236}">
                <a16:creationId xmlns:a16="http://schemas.microsoft.com/office/drawing/2014/main" id="{BC37D17F-50B5-CC09-2F6E-0DEE1E8A9BF4}"/>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Sisällön paikkamerkki 2">
            <a:extLst>
              <a:ext uri="{FF2B5EF4-FFF2-40B4-BE49-F238E27FC236}">
                <a16:creationId xmlns:a16="http://schemas.microsoft.com/office/drawing/2014/main" id="{A2D10686-990D-3B57-730D-27C1EB65E576}"/>
              </a:ext>
            </a:extLst>
          </p:cNvPr>
          <p:cNvSpPr>
            <a:spLocks noGrp="1"/>
          </p:cNvSpPr>
          <p:nvPr>
            <p:ph idx="13"/>
          </p:nvPr>
        </p:nvSpPr>
        <p:spPr>
          <a:xfrm>
            <a:off x="6572625" y="3007359"/>
            <a:ext cx="4485590" cy="3169603"/>
          </a:xfrm>
        </p:spPr>
        <p:txBody>
          <a:bodyPr>
            <a:noAutofit/>
          </a:bodyPr>
          <a:lstStyle>
            <a:lvl1pPr>
              <a:spcBef>
                <a:spcPts val="24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43988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Otsikko ja sisältö 2">
    <p:spTree>
      <p:nvGrpSpPr>
        <p:cNvPr id="1" name=""/>
        <p:cNvGrpSpPr/>
        <p:nvPr/>
      </p:nvGrpSpPr>
      <p:grpSpPr>
        <a:xfrm>
          <a:off x="0" y="0"/>
          <a:ext cx="0" cy="0"/>
          <a:chOff x="0" y="0"/>
          <a:chExt cx="0" cy="0"/>
        </a:xfrm>
      </p:grpSpPr>
      <p:sp>
        <p:nvSpPr>
          <p:cNvPr id="12" name="Kuva 10">
            <a:extLst>
              <a:ext uri="{FF2B5EF4-FFF2-40B4-BE49-F238E27FC236}">
                <a16:creationId xmlns:a16="http://schemas.microsoft.com/office/drawing/2014/main" id="{DE194149-B6A4-3B95-A2B4-9CAFB4D084F0}"/>
              </a:ext>
              <a:ext uri="{C183D7F6-B498-43B3-948B-1728B52AA6E4}">
                <adec:decorative xmlns:adec="http://schemas.microsoft.com/office/drawing/2017/decorative" val="1"/>
              </a:ext>
            </a:extLst>
          </p:cNvPr>
          <p:cNvSpPr/>
          <p:nvPr/>
        </p:nvSpPr>
        <p:spPr>
          <a:xfrm>
            <a:off x="9040044" y="4014439"/>
            <a:ext cx="3151955" cy="2843561"/>
          </a:xfrm>
          <a:custGeom>
            <a:avLst/>
            <a:gdLst>
              <a:gd name="connsiteX0" fmla="*/ 6324386 w 6324386"/>
              <a:gd name="connsiteY0" fmla="*/ 4120541 h 5705595"/>
              <a:gd name="connsiteX1" fmla="*/ 5453563 w 6324386"/>
              <a:gd name="connsiteY1" fmla="*/ 4817289 h 5705595"/>
              <a:gd name="connsiteX2" fmla="*/ 5453730 w 6324386"/>
              <a:gd name="connsiteY2" fmla="*/ 4817403 h 5705595"/>
              <a:gd name="connsiteX3" fmla="*/ 6324380 w 6324386"/>
              <a:gd name="connsiteY3" fmla="*/ 4968460 h 5705595"/>
              <a:gd name="connsiteX4" fmla="*/ 6324380 w 6324386"/>
              <a:gd name="connsiteY4" fmla="*/ 5670037 h 5705595"/>
              <a:gd name="connsiteX5" fmla="*/ 6093370 w 6324386"/>
              <a:gd name="connsiteY5" fmla="*/ 5705596 h 5705595"/>
              <a:gd name="connsiteX6" fmla="*/ 5499484 w 6324386"/>
              <a:gd name="connsiteY6" fmla="*/ 5705596 h 5705595"/>
              <a:gd name="connsiteX7" fmla="*/ 4605730 w 6324386"/>
              <a:gd name="connsiteY7" fmla="*/ 5378057 h 5705595"/>
              <a:gd name="connsiteX8" fmla="*/ 4023819 w 6324386"/>
              <a:gd name="connsiteY8" fmla="*/ 5705596 h 5705595"/>
              <a:gd name="connsiteX9" fmla="*/ 76464 w 6324386"/>
              <a:gd name="connsiteY9" fmla="*/ 5705596 h 5705595"/>
              <a:gd name="connsiteX10" fmla="*/ 283074 w 6324386"/>
              <a:gd name="connsiteY10" fmla="*/ 4917831 h 5705595"/>
              <a:gd name="connsiteX11" fmla="*/ 2163562 w 6324386"/>
              <a:gd name="connsiteY11" fmla="*/ 2062502 h 5705595"/>
              <a:gd name="connsiteX12" fmla="*/ 2636134 w 6324386"/>
              <a:gd name="connsiteY12" fmla="*/ 1146773 h 5705595"/>
              <a:gd name="connsiteX13" fmla="*/ 980343 w 6324386"/>
              <a:gd name="connsiteY13" fmla="*/ 1920082 h 5705595"/>
              <a:gd name="connsiteX14" fmla="*/ 0 w 6324386"/>
              <a:gd name="connsiteY14" fmla="*/ 2592114 h 5705595"/>
              <a:gd name="connsiteX15" fmla="*/ 702866 w 6324386"/>
              <a:gd name="connsiteY15" fmla="*/ 1854597 h 5705595"/>
              <a:gd name="connsiteX16" fmla="*/ 2291557 w 6324386"/>
              <a:gd name="connsiteY16" fmla="*/ 701985 h 5705595"/>
              <a:gd name="connsiteX17" fmla="*/ 3373853 w 6324386"/>
              <a:gd name="connsiteY17" fmla="*/ 1021835 h 5705595"/>
              <a:gd name="connsiteX18" fmla="*/ 2069365 w 6324386"/>
              <a:gd name="connsiteY18" fmla="*/ 3674236 h 5705595"/>
              <a:gd name="connsiteX19" fmla="*/ 1386102 w 6324386"/>
              <a:gd name="connsiteY19" fmla="*/ 5041781 h 5705595"/>
              <a:gd name="connsiteX20" fmla="*/ 1375676 w 6324386"/>
              <a:gd name="connsiteY20" fmla="*/ 5269358 h 5705595"/>
              <a:gd name="connsiteX21" fmla="*/ 1465732 w 6324386"/>
              <a:gd name="connsiteY21" fmla="*/ 5283861 h 5705595"/>
              <a:gd name="connsiteX22" fmla="*/ 2781822 w 6324386"/>
              <a:gd name="connsiteY22" fmla="*/ 4936896 h 5705595"/>
              <a:gd name="connsiteX23" fmla="*/ 3876227 w 6324386"/>
              <a:gd name="connsiteY23" fmla="*/ 4390765 h 5705595"/>
              <a:gd name="connsiteX24" fmla="*/ 4504132 w 6324386"/>
              <a:gd name="connsiteY24" fmla="*/ 1181009 h 5705595"/>
              <a:gd name="connsiteX25" fmla="*/ 6324380 w 6324386"/>
              <a:gd name="connsiteY25" fmla="*/ 0 h 5705595"/>
              <a:gd name="connsiteX26" fmla="*/ 6324380 w 6324386"/>
              <a:gd name="connsiteY26" fmla="*/ 1048689 h 5705595"/>
              <a:gd name="connsiteX27" fmla="*/ 4963285 w 6324386"/>
              <a:gd name="connsiteY27" fmla="*/ 2272911 h 5705595"/>
              <a:gd name="connsiteX28" fmla="*/ 4678407 w 6324386"/>
              <a:gd name="connsiteY28" fmla="*/ 3319550 h 5705595"/>
              <a:gd name="connsiteX29" fmla="*/ 4725089 w 6324386"/>
              <a:gd name="connsiteY29" fmla="*/ 3831099 h 5705595"/>
              <a:gd name="connsiteX30" fmla="*/ 4985514 w 6324386"/>
              <a:gd name="connsiteY30" fmla="*/ 3639373 h 5705595"/>
              <a:gd name="connsiteX31" fmla="*/ 6324380 w 6324386"/>
              <a:gd name="connsiteY31" fmla="*/ 2277133 h 5705595"/>
              <a:gd name="connsiteX32" fmla="*/ 6324380 w 6324386"/>
              <a:gd name="connsiteY32" fmla="*/ 4120541 h 57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24386" h="5705595">
                <a:moveTo>
                  <a:pt x="6324386" y="4120541"/>
                </a:moveTo>
                <a:cubicBezTo>
                  <a:pt x="6050443" y="4363349"/>
                  <a:pt x="5757611" y="4597159"/>
                  <a:pt x="5453563" y="4817289"/>
                </a:cubicBezTo>
                <a:lnTo>
                  <a:pt x="5453730" y="4817403"/>
                </a:lnTo>
                <a:cubicBezTo>
                  <a:pt x="5662391" y="4957391"/>
                  <a:pt x="6002920" y="4989836"/>
                  <a:pt x="6324380" y="4968460"/>
                </a:cubicBezTo>
                <a:lnTo>
                  <a:pt x="6324380" y="5670037"/>
                </a:lnTo>
                <a:cubicBezTo>
                  <a:pt x="6247521" y="5685088"/>
                  <a:pt x="6170416" y="5696898"/>
                  <a:pt x="6093370" y="5705596"/>
                </a:cubicBezTo>
                <a:lnTo>
                  <a:pt x="5499484" y="5705596"/>
                </a:lnTo>
                <a:cubicBezTo>
                  <a:pt x="5176307" y="5666704"/>
                  <a:pt x="4869789" y="5560898"/>
                  <a:pt x="4605730" y="5378057"/>
                </a:cubicBezTo>
                <a:cubicBezTo>
                  <a:pt x="4412773" y="5494190"/>
                  <a:pt x="4218233" y="5603737"/>
                  <a:pt x="4023819" y="5705596"/>
                </a:cubicBezTo>
                <a:lnTo>
                  <a:pt x="76464" y="5705596"/>
                </a:lnTo>
                <a:cubicBezTo>
                  <a:pt x="76377" y="5493355"/>
                  <a:pt x="140118" y="5233359"/>
                  <a:pt x="283074" y="4917831"/>
                </a:cubicBezTo>
                <a:cubicBezTo>
                  <a:pt x="676102" y="4050293"/>
                  <a:pt x="1491394" y="2957094"/>
                  <a:pt x="2163562" y="2062502"/>
                </a:cubicBezTo>
                <a:cubicBezTo>
                  <a:pt x="2652011" y="1412381"/>
                  <a:pt x="2734954" y="1174936"/>
                  <a:pt x="2636134" y="1146773"/>
                </a:cubicBezTo>
                <a:cubicBezTo>
                  <a:pt x="2426719" y="1087113"/>
                  <a:pt x="1632540" y="1512061"/>
                  <a:pt x="980343" y="1920082"/>
                </a:cubicBezTo>
                <a:cubicBezTo>
                  <a:pt x="436283" y="2260460"/>
                  <a:pt x="0" y="2592114"/>
                  <a:pt x="0" y="2592114"/>
                </a:cubicBezTo>
                <a:cubicBezTo>
                  <a:pt x="0" y="2592114"/>
                  <a:pt x="261747" y="2264221"/>
                  <a:pt x="702866" y="1854597"/>
                </a:cubicBezTo>
                <a:cubicBezTo>
                  <a:pt x="1162186" y="1428132"/>
                  <a:pt x="1811892" y="917753"/>
                  <a:pt x="2291557" y="701985"/>
                </a:cubicBezTo>
                <a:cubicBezTo>
                  <a:pt x="2813028" y="467393"/>
                  <a:pt x="3394732" y="520079"/>
                  <a:pt x="3373853" y="1021835"/>
                </a:cubicBezTo>
                <a:cubicBezTo>
                  <a:pt x="3354957" y="1475427"/>
                  <a:pt x="2998705" y="2085174"/>
                  <a:pt x="2069365" y="3674236"/>
                </a:cubicBezTo>
                <a:cubicBezTo>
                  <a:pt x="1820108" y="4100394"/>
                  <a:pt x="1492082" y="4672124"/>
                  <a:pt x="1386102" y="5041781"/>
                </a:cubicBezTo>
                <a:cubicBezTo>
                  <a:pt x="1352853" y="5157700"/>
                  <a:pt x="1340002" y="5247040"/>
                  <a:pt x="1375676" y="5269358"/>
                </a:cubicBezTo>
                <a:cubicBezTo>
                  <a:pt x="1399020" y="5283927"/>
                  <a:pt x="1447632" y="5284315"/>
                  <a:pt x="1465732" y="5283861"/>
                </a:cubicBezTo>
                <a:cubicBezTo>
                  <a:pt x="1833626" y="5273954"/>
                  <a:pt x="2392060" y="5102095"/>
                  <a:pt x="2781822" y="4936896"/>
                </a:cubicBezTo>
                <a:cubicBezTo>
                  <a:pt x="3198088" y="4760428"/>
                  <a:pt x="3549557" y="4582577"/>
                  <a:pt x="3876227" y="4390765"/>
                </a:cubicBezTo>
                <a:cubicBezTo>
                  <a:pt x="3490406" y="3355669"/>
                  <a:pt x="3787393" y="2071901"/>
                  <a:pt x="4504132" y="1181009"/>
                </a:cubicBezTo>
                <a:cubicBezTo>
                  <a:pt x="4977138" y="626199"/>
                  <a:pt x="5624399" y="180062"/>
                  <a:pt x="6324380" y="0"/>
                </a:cubicBezTo>
                <a:lnTo>
                  <a:pt x="6324380" y="1048689"/>
                </a:lnTo>
                <a:cubicBezTo>
                  <a:pt x="5912543" y="1186379"/>
                  <a:pt x="5339321" y="1549864"/>
                  <a:pt x="4963285" y="2272911"/>
                </a:cubicBezTo>
                <a:cubicBezTo>
                  <a:pt x="4810383" y="2566929"/>
                  <a:pt x="4697316" y="2965685"/>
                  <a:pt x="4678407" y="3319550"/>
                </a:cubicBezTo>
                <a:cubicBezTo>
                  <a:pt x="4668889" y="3497328"/>
                  <a:pt x="4687264" y="3676722"/>
                  <a:pt x="4725089" y="3831099"/>
                </a:cubicBezTo>
                <a:cubicBezTo>
                  <a:pt x="4810811" y="3769161"/>
                  <a:pt x="4897341" y="3705339"/>
                  <a:pt x="4985514" y="3639373"/>
                </a:cubicBezTo>
                <a:cubicBezTo>
                  <a:pt x="5371221" y="3339697"/>
                  <a:pt x="5917332" y="2819163"/>
                  <a:pt x="6324380" y="2277133"/>
                </a:cubicBezTo>
                <a:lnTo>
                  <a:pt x="6324380" y="4120541"/>
                </a:lnTo>
                <a:close/>
              </a:path>
            </a:pathLst>
          </a:custGeom>
          <a:solidFill>
            <a:srgbClr val="E7F7F8"/>
          </a:solidFill>
          <a:ln w="668" cap="flat">
            <a:noFill/>
            <a:prstDash val="solid"/>
            <a:miter/>
          </a:ln>
        </p:spPr>
        <p:txBody>
          <a:bodyPr rtlCol="0" anchor="ctr"/>
          <a:lstStyle/>
          <a:p>
            <a:endParaRPr lang="fi-FI"/>
          </a:p>
        </p:txBody>
      </p:sp>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p:txBody>
          <a:bodyPr>
            <a:noAutofit/>
          </a:bodyPr>
          <a:lstStyle/>
          <a:p>
            <a:r>
              <a:rPr lang="en-US"/>
              <a:t>Click to edit Master title style</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fld id="{D244EA1E-1644-401B-8CA0-2830CC8325DB}" type="datetime1">
              <a:rPr lang="fi-FI" smtClean="0"/>
              <a:t>29.10.2026</a:t>
            </a:fld>
            <a:endParaRPr lang="fi-FI"/>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endParaRPr lang="fi-FI"/>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CCD26548-A701-4132-A0A2-A9B09A70FF4B}" type="slidenum">
              <a:rPr lang="fi-FI" smtClean="0"/>
              <a:t>‹#›</a:t>
            </a:fld>
            <a:endParaRPr lang="fi-FI"/>
          </a:p>
        </p:txBody>
      </p:sp>
      <p:sp>
        <p:nvSpPr>
          <p:cNvPr id="14" name="Freeform 16">
            <a:extLst>
              <a:ext uri="{FF2B5EF4-FFF2-40B4-BE49-F238E27FC236}">
                <a16:creationId xmlns:a16="http://schemas.microsoft.com/office/drawing/2014/main" id="{55FB6DA9-2D83-C26B-B85A-3A6FB6EFF49B}"/>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5387394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tsikot  ja sisältö kuviolla 1">
    <p:spTree>
      <p:nvGrpSpPr>
        <p:cNvPr id="1" name=""/>
        <p:cNvGrpSpPr/>
        <p:nvPr/>
      </p:nvGrpSpPr>
      <p:grpSpPr>
        <a:xfrm>
          <a:off x="0" y="0"/>
          <a:ext cx="0" cy="0"/>
          <a:chOff x="0" y="0"/>
          <a:chExt cx="0" cy="0"/>
        </a:xfrm>
      </p:grpSpPr>
      <p:pic>
        <p:nvPicPr>
          <p:cNvPr id="9" name="Kuva 8">
            <a:extLst>
              <a:ext uri="{FF2B5EF4-FFF2-40B4-BE49-F238E27FC236}">
                <a16:creationId xmlns:a16="http://schemas.microsoft.com/office/drawing/2014/main" id="{46910EDC-DB88-BDB0-6D80-0A395459BD1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670"/>
            <a:ext cx="12192000" cy="6852660"/>
          </a:xfrm>
          <a:prstGeom prst="rect">
            <a:avLst/>
          </a:prstGeom>
        </p:spPr>
      </p:pic>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883024" y="1156398"/>
            <a:ext cx="6658787" cy="963280"/>
          </a:xfrm>
        </p:spPr>
        <p:txBody>
          <a:bodyPr>
            <a:noAutofit/>
          </a:bodyPr>
          <a:lstStyle/>
          <a:p>
            <a:r>
              <a:rPr lang="en-US"/>
              <a:t>Click to edit Master title style</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883025" y="2846567"/>
            <a:ext cx="6658787" cy="3330396"/>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fld id="{D244EA1E-1644-401B-8CA0-2830CC8325DB}" type="datetime1">
              <a:rPr lang="fi-FI" smtClean="0"/>
              <a:t>29.10.2026</a:t>
            </a:fld>
            <a:endParaRPr lang="fi-FI"/>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endParaRPr lang="fi-FI"/>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CCD26548-A701-4132-A0A2-A9B09A70FF4B}" type="slidenum">
              <a:rPr lang="fi-FI" smtClean="0"/>
              <a:t>‹#›</a:t>
            </a:fld>
            <a:endParaRPr lang="fi-FI"/>
          </a:p>
        </p:txBody>
      </p:sp>
      <p:sp>
        <p:nvSpPr>
          <p:cNvPr id="7" name="Freeform 16">
            <a:extLst>
              <a:ext uri="{FF2B5EF4-FFF2-40B4-BE49-F238E27FC236}">
                <a16:creationId xmlns:a16="http://schemas.microsoft.com/office/drawing/2014/main" id="{BC37D17F-50B5-CC09-2F6E-0DEE1E8A9BF4}"/>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Tekstin paikkamerkki 10">
            <a:extLst>
              <a:ext uri="{FF2B5EF4-FFF2-40B4-BE49-F238E27FC236}">
                <a16:creationId xmlns:a16="http://schemas.microsoft.com/office/drawing/2014/main" id="{C85A9423-89BE-5027-A9AB-2409D9EEBB5E}"/>
              </a:ext>
            </a:extLst>
          </p:cNvPr>
          <p:cNvSpPr>
            <a:spLocks noGrp="1"/>
          </p:cNvSpPr>
          <p:nvPr>
            <p:ph type="body" sz="quarter" idx="13"/>
          </p:nvPr>
        </p:nvSpPr>
        <p:spPr>
          <a:xfrm>
            <a:off x="882651" y="2398767"/>
            <a:ext cx="6659444" cy="324553"/>
          </a:xfrm>
        </p:spPr>
        <p:txBody>
          <a:bodyPr/>
          <a:lstStyle>
            <a:lvl1pPr marL="0" indent="0">
              <a:lnSpc>
                <a:spcPct val="100000"/>
              </a:lnSpc>
              <a:spcBef>
                <a:spcPts val="0"/>
              </a:spcBef>
              <a:buNone/>
              <a:defRPr sz="1900" b="1"/>
            </a:lvl1pPr>
            <a:lvl2pPr marL="358775" indent="0">
              <a:buNone/>
              <a:defRPr/>
            </a:lvl2pPr>
          </a:lstStyle>
          <a:p>
            <a:pPr lvl="0"/>
            <a:r>
              <a:rPr lang="en-US"/>
              <a:t>Click to edit Master text styles</a:t>
            </a:r>
          </a:p>
        </p:txBody>
      </p:sp>
    </p:spTree>
    <p:extLst>
      <p:ext uri="{BB962C8B-B14F-4D97-AF65-F5344CB8AC3E}">
        <p14:creationId xmlns:p14="http://schemas.microsoft.com/office/powerpoint/2010/main" val="30432717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tsikot  ja sisältö kuviolla 2">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43E2F605-D2AE-E85B-D138-C77A29FAF180}"/>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7958" y="1828402"/>
            <a:ext cx="2313432" cy="4791456"/>
          </a:xfrm>
          <a:prstGeom prst="rect">
            <a:avLst/>
          </a:prstGeom>
        </p:spPr>
      </p:pic>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883024" y="1156398"/>
            <a:ext cx="6658787" cy="963280"/>
          </a:xfrm>
        </p:spPr>
        <p:txBody>
          <a:bodyPr>
            <a:noAutofit/>
          </a:bodyPr>
          <a:lstStyle/>
          <a:p>
            <a:r>
              <a:rPr lang="en-US"/>
              <a:t>Click to edit Master title style</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883025" y="2846567"/>
            <a:ext cx="6658787" cy="3330396"/>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fld id="{D244EA1E-1644-401B-8CA0-2830CC8325DB}" type="datetime1">
              <a:rPr lang="fi-FI" smtClean="0"/>
              <a:t>29.10.2026</a:t>
            </a:fld>
            <a:endParaRPr lang="fi-FI"/>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endParaRPr lang="fi-FI"/>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CCD26548-A701-4132-A0A2-A9B09A70FF4B}" type="slidenum">
              <a:rPr lang="fi-FI" smtClean="0"/>
              <a:t>‹#›</a:t>
            </a:fld>
            <a:endParaRPr lang="fi-FI"/>
          </a:p>
        </p:txBody>
      </p:sp>
      <p:sp>
        <p:nvSpPr>
          <p:cNvPr id="7" name="Freeform 16">
            <a:extLst>
              <a:ext uri="{FF2B5EF4-FFF2-40B4-BE49-F238E27FC236}">
                <a16:creationId xmlns:a16="http://schemas.microsoft.com/office/drawing/2014/main" id="{BC37D17F-50B5-CC09-2F6E-0DEE1E8A9BF4}"/>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Tekstin paikkamerkki 10">
            <a:extLst>
              <a:ext uri="{FF2B5EF4-FFF2-40B4-BE49-F238E27FC236}">
                <a16:creationId xmlns:a16="http://schemas.microsoft.com/office/drawing/2014/main" id="{C85A9423-89BE-5027-A9AB-2409D9EEBB5E}"/>
              </a:ext>
            </a:extLst>
          </p:cNvPr>
          <p:cNvSpPr>
            <a:spLocks noGrp="1"/>
          </p:cNvSpPr>
          <p:nvPr>
            <p:ph type="body" sz="quarter" idx="13"/>
          </p:nvPr>
        </p:nvSpPr>
        <p:spPr>
          <a:xfrm>
            <a:off x="882651" y="2398767"/>
            <a:ext cx="6659444" cy="324553"/>
          </a:xfrm>
        </p:spPr>
        <p:txBody>
          <a:bodyPr/>
          <a:lstStyle>
            <a:lvl1pPr marL="0" indent="0">
              <a:lnSpc>
                <a:spcPct val="100000"/>
              </a:lnSpc>
              <a:spcBef>
                <a:spcPts val="0"/>
              </a:spcBef>
              <a:buNone/>
              <a:defRPr sz="1900" b="1"/>
            </a:lvl1pPr>
            <a:lvl2pPr marL="358775" indent="0">
              <a:buNone/>
              <a:defRPr/>
            </a:lvl2pPr>
          </a:lstStyle>
          <a:p>
            <a:pPr lvl="0"/>
            <a:r>
              <a:rPr lang="en-US"/>
              <a:t>Click to edit Master text styles</a:t>
            </a:r>
          </a:p>
        </p:txBody>
      </p:sp>
    </p:spTree>
    <p:extLst>
      <p:ext uri="{BB962C8B-B14F-4D97-AF65-F5344CB8AC3E}">
        <p14:creationId xmlns:p14="http://schemas.microsoft.com/office/powerpoint/2010/main" val="3658912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tsikot  ja sisältö kuviolla 3">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6E5FD1FF-383A-D631-C54C-6621DE15EFA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79242" y="1647511"/>
            <a:ext cx="3108960" cy="4882896"/>
          </a:xfrm>
          <a:prstGeom prst="rect">
            <a:avLst/>
          </a:prstGeom>
        </p:spPr>
      </p:pic>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883024" y="1156398"/>
            <a:ext cx="6658787" cy="963280"/>
          </a:xfrm>
        </p:spPr>
        <p:txBody>
          <a:bodyPr>
            <a:noAutofit/>
          </a:bodyPr>
          <a:lstStyle/>
          <a:p>
            <a:r>
              <a:rPr lang="en-US"/>
              <a:t>Click to edit Master title style</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883025" y="2846567"/>
            <a:ext cx="6658787" cy="3330396"/>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fld id="{D244EA1E-1644-401B-8CA0-2830CC8325DB}" type="datetime1">
              <a:rPr lang="fi-FI" smtClean="0"/>
              <a:t>29.10.2026</a:t>
            </a:fld>
            <a:endParaRPr lang="fi-FI"/>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endParaRPr lang="fi-FI"/>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CCD26548-A701-4132-A0A2-A9B09A70FF4B}" type="slidenum">
              <a:rPr lang="fi-FI" smtClean="0"/>
              <a:t>‹#›</a:t>
            </a:fld>
            <a:endParaRPr lang="fi-FI"/>
          </a:p>
        </p:txBody>
      </p:sp>
      <p:sp>
        <p:nvSpPr>
          <p:cNvPr id="7" name="Freeform 16">
            <a:extLst>
              <a:ext uri="{FF2B5EF4-FFF2-40B4-BE49-F238E27FC236}">
                <a16:creationId xmlns:a16="http://schemas.microsoft.com/office/drawing/2014/main" id="{BC37D17F-50B5-CC09-2F6E-0DEE1E8A9BF4}"/>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Tekstin paikkamerkki 10">
            <a:extLst>
              <a:ext uri="{FF2B5EF4-FFF2-40B4-BE49-F238E27FC236}">
                <a16:creationId xmlns:a16="http://schemas.microsoft.com/office/drawing/2014/main" id="{C85A9423-89BE-5027-A9AB-2409D9EEBB5E}"/>
              </a:ext>
            </a:extLst>
          </p:cNvPr>
          <p:cNvSpPr>
            <a:spLocks noGrp="1"/>
          </p:cNvSpPr>
          <p:nvPr>
            <p:ph type="body" sz="quarter" idx="13"/>
          </p:nvPr>
        </p:nvSpPr>
        <p:spPr>
          <a:xfrm>
            <a:off x="882651" y="2398767"/>
            <a:ext cx="6659444" cy="324553"/>
          </a:xfrm>
        </p:spPr>
        <p:txBody>
          <a:bodyPr/>
          <a:lstStyle>
            <a:lvl1pPr marL="0" indent="0">
              <a:lnSpc>
                <a:spcPct val="100000"/>
              </a:lnSpc>
              <a:spcBef>
                <a:spcPts val="0"/>
              </a:spcBef>
              <a:buNone/>
              <a:defRPr sz="1900" b="1"/>
            </a:lvl1pPr>
            <a:lvl2pPr marL="358775" indent="0">
              <a:buNone/>
              <a:defRPr/>
            </a:lvl2pPr>
          </a:lstStyle>
          <a:p>
            <a:pPr lvl="0"/>
            <a:r>
              <a:rPr lang="en-US"/>
              <a:t>Click to edit Master text styles</a:t>
            </a:r>
          </a:p>
        </p:txBody>
      </p:sp>
    </p:spTree>
    <p:extLst>
      <p:ext uri="{BB962C8B-B14F-4D97-AF65-F5344CB8AC3E}">
        <p14:creationId xmlns:p14="http://schemas.microsoft.com/office/powerpoint/2010/main" val="8355214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tsikot  ja sisältö kuviolla 4">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FCE66527-443C-DC2A-A461-4EC2B0C95B8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71104" y="1600499"/>
            <a:ext cx="3364992" cy="5024628"/>
          </a:xfrm>
          <a:prstGeom prst="rect">
            <a:avLst/>
          </a:prstGeom>
        </p:spPr>
      </p:pic>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883024" y="1156398"/>
            <a:ext cx="6658787" cy="963280"/>
          </a:xfrm>
        </p:spPr>
        <p:txBody>
          <a:bodyPr>
            <a:noAutofit/>
          </a:bodyPr>
          <a:lstStyle/>
          <a:p>
            <a:r>
              <a:rPr lang="en-US"/>
              <a:t>Click to edit Master title style</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883025" y="2846567"/>
            <a:ext cx="6658787" cy="3330396"/>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fld id="{D244EA1E-1644-401B-8CA0-2830CC8325DB}" type="datetime1">
              <a:rPr lang="fi-FI" smtClean="0"/>
              <a:t>29.10.2026</a:t>
            </a:fld>
            <a:endParaRPr lang="fi-FI"/>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endParaRPr lang="fi-FI"/>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CCD26548-A701-4132-A0A2-A9B09A70FF4B}" type="slidenum">
              <a:rPr lang="fi-FI" smtClean="0"/>
              <a:t>‹#›</a:t>
            </a:fld>
            <a:endParaRPr lang="fi-FI"/>
          </a:p>
        </p:txBody>
      </p:sp>
      <p:sp>
        <p:nvSpPr>
          <p:cNvPr id="7" name="Freeform 16">
            <a:extLst>
              <a:ext uri="{FF2B5EF4-FFF2-40B4-BE49-F238E27FC236}">
                <a16:creationId xmlns:a16="http://schemas.microsoft.com/office/drawing/2014/main" id="{BC37D17F-50B5-CC09-2F6E-0DEE1E8A9BF4}"/>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Tekstin paikkamerkki 10">
            <a:extLst>
              <a:ext uri="{FF2B5EF4-FFF2-40B4-BE49-F238E27FC236}">
                <a16:creationId xmlns:a16="http://schemas.microsoft.com/office/drawing/2014/main" id="{C85A9423-89BE-5027-A9AB-2409D9EEBB5E}"/>
              </a:ext>
            </a:extLst>
          </p:cNvPr>
          <p:cNvSpPr>
            <a:spLocks noGrp="1"/>
          </p:cNvSpPr>
          <p:nvPr>
            <p:ph type="body" sz="quarter" idx="13"/>
          </p:nvPr>
        </p:nvSpPr>
        <p:spPr>
          <a:xfrm>
            <a:off x="882651" y="2398767"/>
            <a:ext cx="6659444" cy="324553"/>
          </a:xfrm>
        </p:spPr>
        <p:txBody>
          <a:bodyPr/>
          <a:lstStyle>
            <a:lvl1pPr marL="0" indent="0">
              <a:lnSpc>
                <a:spcPct val="100000"/>
              </a:lnSpc>
              <a:spcBef>
                <a:spcPts val="0"/>
              </a:spcBef>
              <a:buNone/>
              <a:defRPr sz="1900" b="1"/>
            </a:lvl1pPr>
            <a:lvl2pPr marL="358775" indent="0">
              <a:buNone/>
              <a:defRPr/>
            </a:lvl2pPr>
          </a:lstStyle>
          <a:p>
            <a:pPr lvl="0"/>
            <a:r>
              <a:rPr lang="en-US"/>
              <a:t>Click to edit Master text styles</a:t>
            </a:r>
          </a:p>
        </p:txBody>
      </p:sp>
    </p:spTree>
    <p:extLst>
      <p:ext uri="{BB962C8B-B14F-4D97-AF65-F5344CB8AC3E}">
        <p14:creationId xmlns:p14="http://schemas.microsoft.com/office/powerpoint/2010/main" val="2678053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tsikot  ja sisältö kuviolla 5">
    <p:spTree>
      <p:nvGrpSpPr>
        <p:cNvPr id="1" name=""/>
        <p:cNvGrpSpPr/>
        <p:nvPr/>
      </p:nvGrpSpPr>
      <p:grpSpPr>
        <a:xfrm>
          <a:off x="0" y="0"/>
          <a:ext cx="0" cy="0"/>
          <a:chOff x="0" y="0"/>
          <a:chExt cx="0" cy="0"/>
        </a:xfrm>
      </p:grpSpPr>
      <p:pic>
        <p:nvPicPr>
          <p:cNvPr id="9" name="Kuva 8">
            <a:extLst>
              <a:ext uri="{FF2B5EF4-FFF2-40B4-BE49-F238E27FC236}">
                <a16:creationId xmlns:a16="http://schemas.microsoft.com/office/drawing/2014/main" id="{46910EDC-DB88-BDB0-6D80-0A395459BD1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75" y="2670"/>
            <a:ext cx="12190650" cy="6852660"/>
          </a:xfrm>
          <a:prstGeom prst="rect">
            <a:avLst/>
          </a:prstGeom>
        </p:spPr>
      </p:pic>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4966018" y="1430718"/>
            <a:ext cx="6658787" cy="963280"/>
          </a:xfrm>
        </p:spPr>
        <p:txBody>
          <a:bodyPr>
            <a:noAutofit/>
          </a:bodyPr>
          <a:lstStyle/>
          <a:p>
            <a:r>
              <a:rPr lang="en-US"/>
              <a:t>Click to edit Master title style</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4966019" y="3120887"/>
            <a:ext cx="6658787" cy="272146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fld id="{D244EA1E-1644-401B-8CA0-2830CC8325DB}" type="datetime1">
              <a:rPr lang="fi-FI" smtClean="0"/>
              <a:t>29.10.2026</a:t>
            </a:fld>
            <a:endParaRPr lang="fi-FI"/>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endParaRPr lang="fi-FI"/>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CCD26548-A701-4132-A0A2-A9B09A70FF4B}" type="slidenum">
              <a:rPr lang="fi-FI" smtClean="0"/>
              <a:t>‹#›</a:t>
            </a:fld>
            <a:endParaRPr lang="fi-FI"/>
          </a:p>
        </p:txBody>
      </p:sp>
      <p:sp>
        <p:nvSpPr>
          <p:cNvPr id="7" name="Freeform 16">
            <a:extLst>
              <a:ext uri="{FF2B5EF4-FFF2-40B4-BE49-F238E27FC236}">
                <a16:creationId xmlns:a16="http://schemas.microsoft.com/office/drawing/2014/main" id="{BC37D17F-50B5-CC09-2F6E-0DEE1E8A9BF4}"/>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Tekstin paikkamerkki 10">
            <a:extLst>
              <a:ext uri="{FF2B5EF4-FFF2-40B4-BE49-F238E27FC236}">
                <a16:creationId xmlns:a16="http://schemas.microsoft.com/office/drawing/2014/main" id="{C85A9423-89BE-5027-A9AB-2409D9EEBB5E}"/>
              </a:ext>
            </a:extLst>
          </p:cNvPr>
          <p:cNvSpPr>
            <a:spLocks noGrp="1"/>
          </p:cNvSpPr>
          <p:nvPr>
            <p:ph type="body" sz="quarter" idx="13"/>
          </p:nvPr>
        </p:nvSpPr>
        <p:spPr>
          <a:xfrm>
            <a:off x="4965645" y="2673087"/>
            <a:ext cx="6659444" cy="324553"/>
          </a:xfrm>
        </p:spPr>
        <p:txBody>
          <a:bodyPr/>
          <a:lstStyle>
            <a:lvl1pPr marL="0" indent="0">
              <a:lnSpc>
                <a:spcPct val="100000"/>
              </a:lnSpc>
              <a:spcBef>
                <a:spcPts val="0"/>
              </a:spcBef>
              <a:buNone/>
              <a:defRPr sz="1900" b="1"/>
            </a:lvl1pPr>
            <a:lvl2pPr marL="358775" indent="0">
              <a:buNone/>
              <a:defRPr/>
            </a:lvl2pPr>
          </a:lstStyle>
          <a:p>
            <a:pPr lvl="0"/>
            <a:r>
              <a:rPr lang="en-US"/>
              <a:t>Click to edit Master text styles</a:t>
            </a:r>
          </a:p>
        </p:txBody>
      </p:sp>
    </p:spTree>
    <p:extLst>
      <p:ext uri="{BB962C8B-B14F-4D97-AF65-F5344CB8AC3E}">
        <p14:creationId xmlns:p14="http://schemas.microsoft.com/office/powerpoint/2010/main" val="13997843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p:txBody>
          <a:bodyPr>
            <a:noAutofit/>
          </a:bodyPr>
          <a:lstStyle/>
          <a:p>
            <a:r>
              <a:rPr lang="en-US"/>
              <a:t>Click to edit Master title style</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883025" y="2254195"/>
            <a:ext cx="4809115" cy="392276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fld id="{D244EA1E-1644-401B-8CA0-2830CC8325DB}" type="datetime1">
              <a:rPr lang="fi-FI" smtClean="0"/>
              <a:t>29.10.2026</a:t>
            </a:fld>
            <a:endParaRPr lang="fi-FI"/>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endParaRPr lang="fi-FI"/>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CCD26548-A701-4132-A0A2-A9B09A70FF4B}" type="slidenum">
              <a:rPr lang="fi-FI" smtClean="0"/>
              <a:t>‹#›</a:t>
            </a:fld>
            <a:endParaRPr lang="fi-FI"/>
          </a:p>
        </p:txBody>
      </p:sp>
      <p:sp>
        <p:nvSpPr>
          <p:cNvPr id="7" name="Freeform 16">
            <a:extLst>
              <a:ext uri="{FF2B5EF4-FFF2-40B4-BE49-F238E27FC236}">
                <a16:creationId xmlns:a16="http://schemas.microsoft.com/office/drawing/2014/main" id="{BC37D17F-50B5-CC09-2F6E-0DEE1E8A9BF4}"/>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Sisällön paikkamerkki 2">
            <a:extLst>
              <a:ext uri="{FF2B5EF4-FFF2-40B4-BE49-F238E27FC236}">
                <a16:creationId xmlns:a16="http://schemas.microsoft.com/office/drawing/2014/main" id="{BB8C290B-D17A-3E33-CF24-BDE4612F2D10}"/>
              </a:ext>
            </a:extLst>
          </p:cNvPr>
          <p:cNvSpPr>
            <a:spLocks noGrp="1"/>
          </p:cNvSpPr>
          <p:nvPr>
            <p:ph idx="13"/>
          </p:nvPr>
        </p:nvSpPr>
        <p:spPr>
          <a:xfrm>
            <a:off x="6511157" y="2254195"/>
            <a:ext cx="4809115" cy="392276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938687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uvatekstillinen kuva 1">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883024" y="1064163"/>
            <a:ext cx="6445891" cy="963280"/>
          </a:xfrm>
        </p:spPr>
        <p:txBody>
          <a:bodyPr>
            <a:noAutofit/>
          </a:bodyPr>
          <a:lstStyle/>
          <a:p>
            <a:r>
              <a:rPr lang="en-US"/>
              <a:t>Click to edit Master title style</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883025" y="2359351"/>
            <a:ext cx="6445891" cy="342422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fld id="{D244EA1E-1644-401B-8CA0-2830CC8325DB}" type="datetime1">
              <a:rPr lang="fi-FI" smtClean="0"/>
              <a:t>29.10.2026</a:t>
            </a:fld>
            <a:endParaRPr lang="fi-FI"/>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endParaRPr lang="fi-FI"/>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CCD26548-A701-4132-A0A2-A9B09A70FF4B}" type="slidenum">
              <a:rPr lang="fi-FI" smtClean="0"/>
              <a:t>‹#›</a:t>
            </a:fld>
            <a:endParaRPr lang="fi-FI"/>
          </a:p>
        </p:txBody>
      </p:sp>
      <p:sp>
        <p:nvSpPr>
          <p:cNvPr id="7" name="Freeform 16">
            <a:extLst>
              <a:ext uri="{FF2B5EF4-FFF2-40B4-BE49-F238E27FC236}">
                <a16:creationId xmlns:a16="http://schemas.microsoft.com/office/drawing/2014/main" id="{BC37D17F-50B5-CC09-2F6E-0DEE1E8A9BF4}"/>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Kuvan paikkamerkki 2">
            <a:extLst>
              <a:ext uri="{FF2B5EF4-FFF2-40B4-BE49-F238E27FC236}">
                <a16:creationId xmlns:a16="http://schemas.microsoft.com/office/drawing/2014/main" id="{3E62D1B7-5C31-1397-A672-B1E656626013}"/>
              </a:ext>
            </a:extLst>
          </p:cNvPr>
          <p:cNvSpPr>
            <a:spLocks noGrp="1"/>
          </p:cNvSpPr>
          <p:nvPr>
            <p:ph type="pic" idx="13"/>
          </p:nvPr>
        </p:nvSpPr>
        <p:spPr>
          <a:xfrm>
            <a:off x="7813548" y="1070045"/>
            <a:ext cx="3496119" cy="4713535"/>
          </a:xfrm>
          <a:solidFill>
            <a:schemeClr val="bg1">
              <a:lumMod val="95000"/>
            </a:schemeClr>
          </a:solidFill>
        </p:spPr>
        <p:txBody>
          <a:bodyPr anchor="ctr" anchorCtr="0"/>
          <a:lstStyle>
            <a:lvl1pPr marL="0" indent="0" algn="ctr">
              <a:buNone/>
              <a:defRPr sz="2000" b="1"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i-FI"/>
          </a:p>
        </p:txBody>
      </p:sp>
    </p:spTree>
    <p:extLst>
      <p:ext uri="{BB962C8B-B14F-4D97-AF65-F5344CB8AC3E}">
        <p14:creationId xmlns:p14="http://schemas.microsoft.com/office/powerpoint/2010/main" val="25245031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Kuvatekstillinen kuva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883024" y="1154096"/>
            <a:ext cx="6392417" cy="972878"/>
          </a:xfrm>
        </p:spPr>
        <p:txBody>
          <a:bodyPr>
            <a:noAutofit/>
          </a:bodyPr>
          <a:lstStyle/>
          <a:p>
            <a:r>
              <a:rPr lang="en-US"/>
              <a:t>Click to edit Master title style</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883025" y="2859741"/>
            <a:ext cx="6392417" cy="2923839"/>
          </a:xfrm>
        </p:spPr>
        <p:txBody>
          <a:bodyPr>
            <a:noAutofit/>
          </a:bodyPr>
          <a:lstStyle>
            <a:lvl1pPr>
              <a:defRPr sz="1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fld id="{D244EA1E-1644-401B-8CA0-2830CC8325DB}" type="datetime1">
              <a:rPr lang="fi-FI" smtClean="0"/>
              <a:t>29.10.2026</a:t>
            </a:fld>
            <a:endParaRPr lang="fi-FI"/>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endParaRPr lang="fi-FI"/>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CCD26548-A701-4132-A0A2-A9B09A70FF4B}" type="slidenum">
              <a:rPr lang="fi-FI" smtClean="0"/>
              <a:t>‹#›</a:t>
            </a:fld>
            <a:endParaRPr lang="fi-FI"/>
          </a:p>
        </p:txBody>
      </p:sp>
      <p:sp>
        <p:nvSpPr>
          <p:cNvPr id="8" name="Kuvan paikkamerkki 2">
            <a:extLst>
              <a:ext uri="{FF2B5EF4-FFF2-40B4-BE49-F238E27FC236}">
                <a16:creationId xmlns:a16="http://schemas.microsoft.com/office/drawing/2014/main" id="{3E62D1B7-5C31-1397-A672-B1E656626013}"/>
              </a:ext>
            </a:extLst>
          </p:cNvPr>
          <p:cNvSpPr>
            <a:spLocks noGrp="1"/>
          </p:cNvSpPr>
          <p:nvPr>
            <p:ph type="pic" idx="13"/>
          </p:nvPr>
        </p:nvSpPr>
        <p:spPr>
          <a:xfrm>
            <a:off x="7911549" y="0"/>
            <a:ext cx="4280452" cy="6858000"/>
          </a:xfrm>
          <a:solidFill>
            <a:schemeClr val="bg1">
              <a:lumMod val="95000"/>
            </a:schemeClr>
          </a:solidFill>
        </p:spPr>
        <p:txBody>
          <a:bodyPr anchor="ctr" anchorCtr="0"/>
          <a:lstStyle>
            <a:lvl1pPr marL="0" indent="0" algn="ctr">
              <a:buNone/>
              <a:defRPr sz="2000" b="1"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i-FI"/>
          </a:p>
        </p:txBody>
      </p:sp>
      <p:sp>
        <p:nvSpPr>
          <p:cNvPr id="11" name="Text Placeholder 20">
            <a:extLst>
              <a:ext uri="{FF2B5EF4-FFF2-40B4-BE49-F238E27FC236}">
                <a16:creationId xmlns:a16="http://schemas.microsoft.com/office/drawing/2014/main" id="{A54808EA-B117-2433-55BD-141FAE7834FB}"/>
              </a:ext>
            </a:extLst>
          </p:cNvPr>
          <p:cNvSpPr>
            <a:spLocks noGrp="1"/>
          </p:cNvSpPr>
          <p:nvPr>
            <p:ph type="body" sz="quarter" idx="24"/>
          </p:nvPr>
        </p:nvSpPr>
        <p:spPr>
          <a:xfrm>
            <a:off x="883025" y="2393570"/>
            <a:ext cx="6178524" cy="241674"/>
          </a:xfrm>
          <a:noFill/>
        </p:spPr>
        <p:txBody>
          <a:bodyPr/>
          <a:lstStyle>
            <a:lvl1pPr marL="0" indent="0" algn="l">
              <a:buNone/>
              <a:defRPr sz="1800" b="1">
                <a:latin typeface="+mj-lt"/>
              </a:defRPr>
            </a:lvl1pPr>
          </a:lstStyle>
          <a:p>
            <a:pPr lvl="0"/>
            <a:r>
              <a:rPr lang="en-US"/>
              <a:t>Click to edit Master text styles</a:t>
            </a:r>
          </a:p>
        </p:txBody>
      </p:sp>
      <p:sp>
        <p:nvSpPr>
          <p:cNvPr id="10" name="Tekstin paikkamerkki 9">
            <a:extLst>
              <a:ext uri="{FF2B5EF4-FFF2-40B4-BE49-F238E27FC236}">
                <a16:creationId xmlns:a16="http://schemas.microsoft.com/office/drawing/2014/main" id="{1DB68DD2-4A66-CE23-F1E2-D3A11DD66B92}"/>
              </a:ext>
            </a:extLst>
          </p:cNvPr>
          <p:cNvSpPr>
            <a:spLocks noGrp="1"/>
          </p:cNvSpPr>
          <p:nvPr>
            <p:ph type="body" sz="quarter" idx="14"/>
          </p:nvPr>
        </p:nvSpPr>
        <p:spPr>
          <a:xfrm>
            <a:off x="11737975" y="44450"/>
            <a:ext cx="403225" cy="336550"/>
          </a:xfrm>
          <a:blipFill>
            <a:blip r:embed="rId2"/>
            <a:stretch>
              <a:fillRect/>
            </a:stretch>
          </a:blipFill>
        </p:spPr>
        <p:txBody>
          <a:bodyPr/>
          <a:lstStyle>
            <a:lvl1pPr marL="0" indent="0">
              <a:buNone/>
              <a:defRPr sz="1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0172185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Kuvatekstillinen kuva 3">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883025" y="850158"/>
            <a:ext cx="4648150" cy="1338864"/>
          </a:xfrm>
        </p:spPr>
        <p:txBody>
          <a:bodyPr>
            <a:noAutofit/>
          </a:bodyPr>
          <a:lstStyle/>
          <a:p>
            <a:r>
              <a:rPr lang="en-US"/>
              <a:t>Click to edit Master title style</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883026" y="2956264"/>
            <a:ext cx="4648150" cy="2827316"/>
          </a:xfrm>
        </p:spPr>
        <p:txBody>
          <a:bodyPr>
            <a:noAutofit/>
          </a:bodyPr>
          <a:lstStyle>
            <a:lvl1pPr>
              <a:defRPr sz="1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fld id="{D244EA1E-1644-401B-8CA0-2830CC8325DB}" type="datetime1">
              <a:rPr lang="fi-FI" smtClean="0"/>
              <a:t>29.10.2026</a:t>
            </a:fld>
            <a:endParaRPr lang="fi-FI"/>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endParaRPr lang="fi-FI"/>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CCD26548-A701-4132-A0A2-A9B09A70FF4B}" type="slidenum">
              <a:rPr lang="fi-FI" smtClean="0"/>
              <a:t>‹#›</a:t>
            </a:fld>
            <a:endParaRPr lang="fi-FI"/>
          </a:p>
        </p:txBody>
      </p:sp>
      <p:sp>
        <p:nvSpPr>
          <p:cNvPr id="7" name="Freeform 16">
            <a:extLst>
              <a:ext uri="{FF2B5EF4-FFF2-40B4-BE49-F238E27FC236}">
                <a16:creationId xmlns:a16="http://schemas.microsoft.com/office/drawing/2014/main" id="{BC37D17F-50B5-CC09-2F6E-0DEE1E8A9BF4}"/>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Kuvan paikkamerkki 2">
            <a:extLst>
              <a:ext uri="{FF2B5EF4-FFF2-40B4-BE49-F238E27FC236}">
                <a16:creationId xmlns:a16="http://schemas.microsoft.com/office/drawing/2014/main" id="{3E62D1B7-5C31-1397-A672-B1E656626013}"/>
              </a:ext>
            </a:extLst>
          </p:cNvPr>
          <p:cNvSpPr>
            <a:spLocks noGrp="1"/>
          </p:cNvSpPr>
          <p:nvPr>
            <p:ph type="pic" idx="13"/>
          </p:nvPr>
        </p:nvSpPr>
        <p:spPr>
          <a:xfrm>
            <a:off x="6096001" y="0"/>
            <a:ext cx="6096000" cy="6858000"/>
          </a:xfrm>
          <a:solidFill>
            <a:schemeClr val="bg1">
              <a:lumMod val="95000"/>
            </a:schemeClr>
          </a:solidFill>
        </p:spPr>
        <p:txBody>
          <a:bodyPr anchor="ctr" anchorCtr="0"/>
          <a:lstStyle>
            <a:lvl1pPr marL="0" indent="0" algn="ctr">
              <a:buNone/>
              <a:defRPr sz="2000" b="1"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i-FI"/>
          </a:p>
        </p:txBody>
      </p:sp>
      <p:sp>
        <p:nvSpPr>
          <p:cNvPr id="11" name="Text Placeholder 20">
            <a:extLst>
              <a:ext uri="{FF2B5EF4-FFF2-40B4-BE49-F238E27FC236}">
                <a16:creationId xmlns:a16="http://schemas.microsoft.com/office/drawing/2014/main" id="{A54808EA-B117-2433-55BD-141FAE7834FB}"/>
              </a:ext>
            </a:extLst>
          </p:cNvPr>
          <p:cNvSpPr>
            <a:spLocks noGrp="1"/>
          </p:cNvSpPr>
          <p:nvPr>
            <p:ph type="body" sz="quarter" idx="24"/>
          </p:nvPr>
        </p:nvSpPr>
        <p:spPr>
          <a:xfrm>
            <a:off x="883025" y="2512838"/>
            <a:ext cx="4492621" cy="241674"/>
          </a:xfrm>
          <a:noFill/>
        </p:spPr>
        <p:txBody>
          <a:bodyPr/>
          <a:lstStyle>
            <a:lvl1pPr marL="0" indent="0" algn="l">
              <a:buNone/>
              <a:defRPr sz="1800" b="1">
                <a:latin typeface="+mj-lt"/>
              </a:defRPr>
            </a:lvl1pPr>
          </a:lstStyle>
          <a:p>
            <a:pPr lvl="0"/>
            <a:r>
              <a:rPr lang="en-US"/>
              <a:t>Click to edit Master text styles</a:t>
            </a:r>
          </a:p>
        </p:txBody>
      </p:sp>
      <p:sp>
        <p:nvSpPr>
          <p:cNvPr id="9" name="Tekstin paikkamerkki 9">
            <a:extLst>
              <a:ext uri="{FF2B5EF4-FFF2-40B4-BE49-F238E27FC236}">
                <a16:creationId xmlns:a16="http://schemas.microsoft.com/office/drawing/2014/main" id="{24ABD081-EEB9-E1F9-39BE-524B71239CB7}"/>
              </a:ext>
            </a:extLst>
          </p:cNvPr>
          <p:cNvSpPr>
            <a:spLocks noGrp="1"/>
          </p:cNvSpPr>
          <p:nvPr>
            <p:ph type="body" sz="quarter" idx="14"/>
          </p:nvPr>
        </p:nvSpPr>
        <p:spPr>
          <a:xfrm>
            <a:off x="11737975" y="44450"/>
            <a:ext cx="403225" cy="336550"/>
          </a:xfrm>
          <a:blipFill>
            <a:blip r:embed="rId2"/>
            <a:stretch>
              <a:fillRect/>
            </a:stretch>
          </a:blipFill>
        </p:spPr>
        <p:txBody>
          <a:bodyPr/>
          <a:lstStyle>
            <a:lvl1pPr marL="0" indent="0">
              <a:buNone/>
              <a:defRPr sz="1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1199479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Kuvatekstillinen kuva 1b">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4856092" y="1064163"/>
            <a:ext cx="6445891" cy="963280"/>
          </a:xfrm>
        </p:spPr>
        <p:txBody>
          <a:bodyPr>
            <a:noAutofit/>
          </a:bodyPr>
          <a:lstStyle/>
          <a:p>
            <a:r>
              <a:rPr lang="en-US"/>
              <a:t>Click to edit Master title style</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4856093" y="2359351"/>
            <a:ext cx="6445891" cy="342422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fld id="{D244EA1E-1644-401B-8CA0-2830CC8325DB}" type="datetime1">
              <a:rPr lang="fi-FI" smtClean="0"/>
              <a:t>29.10.2026</a:t>
            </a:fld>
            <a:endParaRPr lang="fi-FI"/>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endParaRPr lang="fi-FI"/>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CCD26548-A701-4132-A0A2-A9B09A70FF4B}" type="slidenum">
              <a:rPr lang="fi-FI" smtClean="0"/>
              <a:t>‹#›</a:t>
            </a:fld>
            <a:endParaRPr lang="fi-FI"/>
          </a:p>
        </p:txBody>
      </p:sp>
      <p:sp>
        <p:nvSpPr>
          <p:cNvPr id="7" name="Freeform 16">
            <a:extLst>
              <a:ext uri="{FF2B5EF4-FFF2-40B4-BE49-F238E27FC236}">
                <a16:creationId xmlns:a16="http://schemas.microsoft.com/office/drawing/2014/main" id="{BC37D17F-50B5-CC09-2F6E-0DEE1E8A9BF4}"/>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Kuvan paikkamerkki 2">
            <a:extLst>
              <a:ext uri="{FF2B5EF4-FFF2-40B4-BE49-F238E27FC236}">
                <a16:creationId xmlns:a16="http://schemas.microsoft.com/office/drawing/2014/main" id="{3E62D1B7-5C31-1397-A672-B1E656626013}"/>
              </a:ext>
            </a:extLst>
          </p:cNvPr>
          <p:cNvSpPr>
            <a:spLocks noGrp="1"/>
          </p:cNvSpPr>
          <p:nvPr>
            <p:ph type="pic" idx="13"/>
          </p:nvPr>
        </p:nvSpPr>
        <p:spPr>
          <a:xfrm>
            <a:off x="873252" y="1070045"/>
            <a:ext cx="3496119" cy="4713535"/>
          </a:xfrm>
          <a:solidFill>
            <a:schemeClr val="bg1">
              <a:lumMod val="95000"/>
            </a:schemeClr>
          </a:solidFill>
        </p:spPr>
        <p:txBody>
          <a:bodyPr anchor="ctr" anchorCtr="0"/>
          <a:lstStyle>
            <a:lvl1pPr marL="0" indent="0" algn="ctr">
              <a:buNone/>
              <a:defRPr sz="2000" b="1"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i-FI"/>
          </a:p>
        </p:txBody>
      </p:sp>
    </p:spTree>
    <p:extLst>
      <p:ext uri="{BB962C8B-B14F-4D97-AF65-F5344CB8AC3E}">
        <p14:creationId xmlns:p14="http://schemas.microsoft.com/office/powerpoint/2010/main" val="1774439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Kuvatekstillinen kuva 2b">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4989442" y="1439562"/>
            <a:ext cx="6312541" cy="969695"/>
          </a:xfrm>
        </p:spPr>
        <p:txBody>
          <a:bodyPr>
            <a:noAutofit/>
          </a:bodyPr>
          <a:lstStyle/>
          <a:p>
            <a:r>
              <a:rPr lang="en-US"/>
              <a:t>Click to edit Master title style</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4989443" y="3128682"/>
            <a:ext cx="6312541" cy="2654898"/>
          </a:xfrm>
        </p:spPr>
        <p:txBody>
          <a:bodyPr>
            <a:noAutofit/>
          </a:bodyPr>
          <a:lstStyle>
            <a:lvl1pPr>
              <a:defRPr sz="1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fld id="{D244EA1E-1644-401B-8CA0-2830CC8325DB}" type="datetime1">
              <a:rPr lang="fi-FI" smtClean="0"/>
              <a:t>29.10.2026</a:t>
            </a:fld>
            <a:endParaRPr lang="fi-FI"/>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endParaRPr lang="fi-FI"/>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CCD26548-A701-4132-A0A2-A9B09A70FF4B}" type="slidenum">
              <a:rPr lang="fi-FI" smtClean="0"/>
              <a:t>‹#›</a:t>
            </a:fld>
            <a:endParaRPr lang="fi-FI"/>
          </a:p>
        </p:txBody>
      </p:sp>
      <p:sp>
        <p:nvSpPr>
          <p:cNvPr id="7" name="Freeform 16">
            <a:extLst>
              <a:ext uri="{FF2B5EF4-FFF2-40B4-BE49-F238E27FC236}">
                <a16:creationId xmlns:a16="http://schemas.microsoft.com/office/drawing/2014/main" id="{BC37D17F-50B5-CC09-2F6E-0DEE1E8A9BF4}"/>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
        <p:nvSpPr>
          <p:cNvPr id="15" name="Text Placeholder 20">
            <a:extLst>
              <a:ext uri="{FF2B5EF4-FFF2-40B4-BE49-F238E27FC236}">
                <a16:creationId xmlns:a16="http://schemas.microsoft.com/office/drawing/2014/main" id="{BB622F2D-921B-6B2C-7985-3470119EB018}"/>
              </a:ext>
            </a:extLst>
          </p:cNvPr>
          <p:cNvSpPr>
            <a:spLocks noGrp="1"/>
          </p:cNvSpPr>
          <p:nvPr>
            <p:ph type="body" sz="quarter" idx="24"/>
          </p:nvPr>
        </p:nvSpPr>
        <p:spPr>
          <a:xfrm>
            <a:off x="4989442" y="2673077"/>
            <a:ext cx="6312540" cy="241674"/>
          </a:xfrm>
          <a:noFill/>
        </p:spPr>
        <p:txBody>
          <a:bodyPr/>
          <a:lstStyle>
            <a:lvl1pPr marL="0" indent="0" algn="l">
              <a:buNone/>
              <a:defRPr sz="1800" b="1">
                <a:latin typeface="+mj-lt"/>
              </a:defRPr>
            </a:lvl1pPr>
          </a:lstStyle>
          <a:p>
            <a:pPr lvl="0"/>
            <a:r>
              <a:rPr lang="en-US"/>
              <a:t>Click to edit Master text styles</a:t>
            </a:r>
          </a:p>
        </p:txBody>
      </p:sp>
      <p:sp>
        <p:nvSpPr>
          <p:cNvPr id="10" name="Kuvan paikkamerkki 2">
            <a:extLst>
              <a:ext uri="{FF2B5EF4-FFF2-40B4-BE49-F238E27FC236}">
                <a16:creationId xmlns:a16="http://schemas.microsoft.com/office/drawing/2014/main" id="{39FA70DB-C605-9AB3-4608-663893CAADD4}"/>
              </a:ext>
            </a:extLst>
          </p:cNvPr>
          <p:cNvSpPr>
            <a:spLocks noGrp="1"/>
          </p:cNvSpPr>
          <p:nvPr>
            <p:ph type="pic" idx="13"/>
          </p:nvPr>
        </p:nvSpPr>
        <p:spPr>
          <a:xfrm>
            <a:off x="0" y="0"/>
            <a:ext cx="4280452" cy="6858000"/>
          </a:xfrm>
          <a:solidFill>
            <a:schemeClr val="bg1">
              <a:lumMod val="95000"/>
            </a:schemeClr>
          </a:solidFill>
        </p:spPr>
        <p:txBody>
          <a:bodyPr anchor="ctr" anchorCtr="0"/>
          <a:lstStyle>
            <a:lvl1pPr marL="0" indent="0" algn="ctr">
              <a:buNone/>
              <a:defRPr sz="2000" b="1"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i-FI"/>
          </a:p>
        </p:txBody>
      </p:sp>
    </p:spTree>
    <p:extLst>
      <p:ext uri="{BB962C8B-B14F-4D97-AF65-F5344CB8AC3E}">
        <p14:creationId xmlns:p14="http://schemas.microsoft.com/office/powerpoint/2010/main" val="30162239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Kuvatekstillinen kuva 3b">
    <p:spTree>
      <p:nvGrpSpPr>
        <p:cNvPr id="1" name=""/>
        <p:cNvGrpSpPr/>
        <p:nvPr/>
      </p:nvGrpSpPr>
      <p:grpSpPr>
        <a:xfrm>
          <a:off x="0" y="0"/>
          <a:ext cx="0" cy="0"/>
          <a:chOff x="0" y="0"/>
          <a:chExt cx="0" cy="0"/>
        </a:xfrm>
      </p:grpSpPr>
      <p:sp>
        <p:nvSpPr>
          <p:cNvPr id="8" name="Kuvan paikkamerkki 2">
            <a:extLst>
              <a:ext uri="{FF2B5EF4-FFF2-40B4-BE49-F238E27FC236}">
                <a16:creationId xmlns:a16="http://schemas.microsoft.com/office/drawing/2014/main" id="{3E62D1B7-5C31-1397-A672-B1E656626013}"/>
              </a:ext>
            </a:extLst>
          </p:cNvPr>
          <p:cNvSpPr>
            <a:spLocks noGrp="1"/>
          </p:cNvSpPr>
          <p:nvPr>
            <p:ph type="pic" idx="13"/>
          </p:nvPr>
        </p:nvSpPr>
        <p:spPr>
          <a:xfrm>
            <a:off x="0" y="0"/>
            <a:ext cx="6096000" cy="6858000"/>
          </a:xfrm>
          <a:solidFill>
            <a:schemeClr val="bg1">
              <a:lumMod val="95000"/>
            </a:schemeClr>
          </a:solidFill>
        </p:spPr>
        <p:txBody>
          <a:bodyPr anchor="ctr" anchorCtr="0"/>
          <a:lstStyle>
            <a:lvl1pPr marL="0" indent="0" algn="ctr">
              <a:buNone/>
              <a:defRPr sz="2000" b="1"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i-FI"/>
          </a:p>
        </p:txBody>
      </p:sp>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6809361" y="1005797"/>
            <a:ext cx="4492622" cy="1353553"/>
          </a:xfrm>
        </p:spPr>
        <p:txBody>
          <a:bodyPr>
            <a:noAutofit/>
          </a:bodyPr>
          <a:lstStyle/>
          <a:p>
            <a:r>
              <a:rPr lang="en-US"/>
              <a:t>Click to edit Master title style</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6809362" y="3071674"/>
            <a:ext cx="4492622" cy="2711906"/>
          </a:xfrm>
        </p:spPr>
        <p:txBody>
          <a:bodyPr>
            <a:noAutofit/>
          </a:bodyPr>
          <a:lstStyle>
            <a:lvl1pPr>
              <a:defRPr sz="1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fld id="{D244EA1E-1644-401B-8CA0-2830CC8325DB}" type="datetime1">
              <a:rPr lang="fi-FI" smtClean="0"/>
              <a:t>29.10.2026</a:t>
            </a:fld>
            <a:endParaRPr lang="fi-FI"/>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endParaRPr lang="fi-FI"/>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CCD26548-A701-4132-A0A2-A9B09A70FF4B}" type="slidenum">
              <a:rPr lang="fi-FI" smtClean="0"/>
              <a:t>‹#›</a:t>
            </a:fld>
            <a:endParaRPr lang="fi-FI"/>
          </a:p>
        </p:txBody>
      </p:sp>
      <p:sp>
        <p:nvSpPr>
          <p:cNvPr id="7" name="Freeform 16">
            <a:extLst>
              <a:ext uri="{FF2B5EF4-FFF2-40B4-BE49-F238E27FC236}">
                <a16:creationId xmlns:a16="http://schemas.microsoft.com/office/drawing/2014/main" id="{BC37D17F-50B5-CC09-2F6E-0DEE1E8A9BF4}"/>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
        <p:nvSpPr>
          <p:cNvPr id="15" name="Text Placeholder 20">
            <a:extLst>
              <a:ext uri="{FF2B5EF4-FFF2-40B4-BE49-F238E27FC236}">
                <a16:creationId xmlns:a16="http://schemas.microsoft.com/office/drawing/2014/main" id="{BB622F2D-921B-6B2C-7985-3470119EB018}"/>
              </a:ext>
            </a:extLst>
          </p:cNvPr>
          <p:cNvSpPr>
            <a:spLocks noGrp="1"/>
          </p:cNvSpPr>
          <p:nvPr>
            <p:ph type="body" sz="quarter" idx="24"/>
          </p:nvPr>
        </p:nvSpPr>
        <p:spPr>
          <a:xfrm>
            <a:off x="6809360" y="2628252"/>
            <a:ext cx="4492621" cy="241674"/>
          </a:xfrm>
          <a:noFill/>
        </p:spPr>
        <p:txBody>
          <a:bodyPr/>
          <a:lstStyle>
            <a:lvl1pPr marL="0" indent="0" algn="l">
              <a:buNone/>
              <a:defRPr sz="1800" b="1">
                <a:latin typeface="+mj-lt"/>
              </a:defRPr>
            </a:lvl1pPr>
          </a:lstStyle>
          <a:p>
            <a:pPr lvl="0"/>
            <a:r>
              <a:rPr lang="en-US"/>
              <a:t>Click to edit Master text styles</a:t>
            </a:r>
          </a:p>
        </p:txBody>
      </p:sp>
    </p:spTree>
    <p:extLst>
      <p:ext uri="{BB962C8B-B14F-4D97-AF65-F5344CB8AC3E}">
        <p14:creationId xmlns:p14="http://schemas.microsoft.com/office/powerpoint/2010/main" val="13282842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san ylätunniste">
    <p:bg>
      <p:bgPr>
        <a:solidFill>
          <a:srgbClr val="00008F"/>
        </a:solidFill>
        <a:effectLst/>
      </p:bgPr>
    </p:bg>
    <p:spTree>
      <p:nvGrpSpPr>
        <p:cNvPr id="1" name=""/>
        <p:cNvGrpSpPr/>
        <p:nvPr/>
      </p:nvGrpSpPr>
      <p:grpSpPr>
        <a:xfrm>
          <a:off x="0" y="0"/>
          <a:ext cx="0" cy="0"/>
          <a:chOff x="0" y="0"/>
          <a:chExt cx="0" cy="0"/>
        </a:xfrm>
      </p:grpSpPr>
      <p:sp>
        <p:nvSpPr>
          <p:cNvPr id="10" name="Graphic 7">
            <a:extLst>
              <a:ext uri="{FF2B5EF4-FFF2-40B4-BE49-F238E27FC236}">
                <a16:creationId xmlns:a16="http://schemas.microsoft.com/office/drawing/2014/main" id="{39248167-2A1B-2C47-2A56-BFBAE9F60364}"/>
              </a:ext>
              <a:ext uri="{C183D7F6-B498-43B3-948B-1728B52AA6E4}">
                <adec:decorative xmlns:adec="http://schemas.microsoft.com/office/drawing/2017/decorative" val="1"/>
              </a:ext>
            </a:extLst>
          </p:cNvPr>
          <p:cNvSpPr/>
          <p:nvPr userDrawn="1"/>
        </p:nvSpPr>
        <p:spPr>
          <a:xfrm>
            <a:off x="2701755" y="1147572"/>
            <a:ext cx="6780573" cy="4691302"/>
          </a:xfrm>
          <a:custGeom>
            <a:avLst/>
            <a:gdLst>
              <a:gd name="connsiteX0" fmla="*/ 5325155 w 5525135"/>
              <a:gd name="connsiteY0" fmla="*/ 2795374 h 3822697"/>
              <a:gd name="connsiteX1" fmla="*/ 5250836 w 5525135"/>
              <a:gd name="connsiteY1" fmla="*/ 3020639 h 3822697"/>
              <a:gd name="connsiteX2" fmla="*/ 5239603 w 5525135"/>
              <a:gd name="connsiteY2" fmla="*/ 3042531 h 3822697"/>
              <a:gd name="connsiteX3" fmla="*/ 5226910 w 5525135"/>
              <a:gd name="connsiteY3" fmla="*/ 2960484 h 3822697"/>
              <a:gd name="connsiteX4" fmla="*/ 5219611 w 5525135"/>
              <a:gd name="connsiteY4" fmla="*/ 2822977 h 3822697"/>
              <a:gd name="connsiteX5" fmla="*/ 5240999 w 5525135"/>
              <a:gd name="connsiteY5" fmla="*/ 1984864 h 3822697"/>
              <a:gd name="connsiteX6" fmla="*/ 5257944 w 5525135"/>
              <a:gd name="connsiteY6" fmla="*/ 1136599 h 3822697"/>
              <a:gd name="connsiteX7" fmla="*/ 5245950 w 5525135"/>
              <a:gd name="connsiteY7" fmla="*/ 988812 h 3822697"/>
              <a:gd name="connsiteX8" fmla="*/ 5163444 w 5525135"/>
              <a:gd name="connsiteY8" fmla="*/ 835695 h 3822697"/>
              <a:gd name="connsiteX9" fmla="*/ 5104992 w 5525135"/>
              <a:gd name="connsiteY9" fmla="*/ 830111 h 3822697"/>
              <a:gd name="connsiteX10" fmla="*/ 5068055 w 5525135"/>
              <a:gd name="connsiteY10" fmla="*/ 845150 h 3822697"/>
              <a:gd name="connsiteX11" fmla="*/ 5047873 w 5525135"/>
              <a:gd name="connsiteY11" fmla="*/ 860950 h 3822697"/>
              <a:gd name="connsiteX12" fmla="*/ 4983455 w 5525135"/>
              <a:gd name="connsiteY12" fmla="*/ 965143 h 3822697"/>
              <a:gd name="connsiteX13" fmla="*/ 4912247 w 5525135"/>
              <a:gd name="connsiteY13" fmla="*/ 1175179 h 3822697"/>
              <a:gd name="connsiteX14" fmla="*/ 4607611 w 5525135"/>
              <a:gd name="connsiteY14" fmla="*/ 2544664 h 3822697"/>
              <a:gd name="connsiteX15" fmla="*/ 4606469 w 5525135"/>
              <a:gd name="connsiteY15" fmla="*/ 2450370 h 3822697"/>
              <a:gd name="connsiteX16" fmla="*/ 4603296 w 5525135"/>
              <a:gd name="connsiteY16" fmla="*/ 641079 h 3822697"/>
              <a:gd name="connsiteX17" fmla="*/ 4591745 w 5525135"/>
              <a:gd name="connsiteY17" fmla="*/ 550719 h 3822697"/>
              <a:gd name="connsiteX18" fmla="*/ 4560012 w 5525135"/>
              <a:gd name="connsiteY18" fmla="*/ 448430 h 3822697"/>
              <a:gd name="connsiteX19" fmla="*/ 4455801 w 5525135"/>
              <a:gd name="connsiteY19" fmla="*/ 375584 h 3822697"/>
              <a:gd name="connsiteX20" fmla="*/ 4455801 w 5525135"/>
              <a:gd name="connsiteY20" fmla="*/ 375584 h 3822697"/>
              <a:gd name="connsiteX21" fmla="*/ 4454341 w 5525135"/>
              <a:gd name="connsiteY21" fmla="*/ 375584 h 3822697"/>
              <a:gd name="connsiteX22" fmla="*/ 4429590 w 5525135"/>
              <a:gd name="connsiteY22" fmla="*/ 374949 h 3822697"/>
              <a:gd name="connsiteX23" fmla="*/ 4428194 w 5525135"/>
              <a:gd name="connsiteY23" fmla="*/ 374949 h 3822697"/>
              <a:gd name="connsiteX24" fmla="*/ 4424830 w 5525135"/>
              <a:gd name="connsiteY24" fmla="*/ 375330 h 3822697"/>
              <a:gd name="connsiteX25" fmla="*/ 4385481 w 5525135"/>
              <a:gd name="connsiteY25" fmla="*/ 384912 h 3822697"/>
              <a:gd name="connsiteX26" fmla="*/ 4296629 w 5525135"/>
              <a:gd name="connsiteY26" fmla="*/ 478571 h 3822697"/>
              <a:gd name="connsiteX27" fmla="*/ 4245412 w 5525135"/>
              <a:gd name="connsiteY27" fmla="*/ 634036 h 3822697"/>
              <a:gd name="connsiteX28" fmla="*/ 3915835 w 5525135"/>
              <a:gd name="connsiteY28" fmla="*/ 2675635 h 3822697"/>
              <a:gd name="connsiteX29" fmla="*/ 3914820 w 5525135"/>
              <a:gd name="connsiteY29" fmla="*/ 2681980 h 3822697"/>
              <a:gd name="connsiteX30" fmla="*/ 3920849 w 5525135"/>
              <a:gd name="connsiteY30" fmla="*/ 2089628 h 3822697"/>
              <a:gd name="connsiteX31" fmla="*/ 3924720 w 5525135"/>
              <a:gd name="connsiteY31" fmla="*/ 961146 h 3822697"/>
              <a:gd name="connsiteX32" fmla="*/ 3901872 w 5525135"/>
              <a:gd name="connsiteY32" fmla="*/ 666271 h 3822697"/>
              <a:gd name="connsiteX33" fmla="*/ 3853258 w 5525135"/>
              <a:gd name="connsiteY33" fmla="*/ 531048 h 3822697"/>
              <a:gd name="connsiteX34" fmla="*/ 3762883 w 5525135"/>
              <a:gd name="connsiteY34" fmla="*/ 478825 h 3822697"/>
              <a:gd name="connsiteX35" fmla="*/ 3762883 w 5525135"/>
              <a:gd name="connsiteY35" fmla="*/ 478825 h 3822697"/>
              <a:gd name="connsiteX36" fmla="*/ 3761233 w 5525135"/>
              <a:gd name="connsiteY36" fmla="*/ 478825 h 3822697"/>
              <a:gd name="connsiteX37" fmla="*/ 3585305 w 5525135"/>
              <a:gd name="connsiteY37" fmla="*/ 609352 h 3822697"/>
              <a:gd name="connsiteX38" fmla="*/ 3509908 w 5525135"/>
              <a:gd name="connsiteY38" fmla="*/ 852448 h 3822697"/>
              <a:gd name="connsiteX39" fmla="*/ 3314116 w 5525135"/>
              <a:gd name="connsiteY39" fmla="*/ 1932323 h 3822697"/>
              <a:gd name="connsiteX40" fmla="*/ 3227803 w 5525135"/>
              <a:gd name="connsiteY40" fmla="*/ 2427272 h 3822697"/>
              <a:gd name="connsiteX41" fmla="*/ 3225962 w 5525135"/>
              <a:gd name="connsiteY41" fmla="*/ 2214000 h 3822697"/>
              <a:gd name="connsiteX42" fmla="*/ 3231230 w 5525135"/>
              <a:gd name="connsiteY42" fmla="*/ 439864 h 3822697"/>
              <a:gd name="connsiteX43" fmla="*/ 3216443 w 5525135"/>
              <a:gd name="connsiteY43" fmla="*/ 235031 h 3822697"/>
              <a:gd name="connsiteX44" fmla="*/ 3102204 w 5525135"/>
              <a:gd name="connsiteY44" fmla="*/ 8878 h 3822697"/>
              <a:gd name="connsiteX45" fmla="*/ 2946967 w 5525135"/>
              <a:gd name="connsiteY45" fmla="*/ 49616 h 3822697"/>
              <a:gd name="connsiteX46" fmla="*/ 2866620 w 5525135"/>
              <a:gd name="connsiteY46" fmla="*/ 229384 h 3822697"/>
              <a:gd name="connsiteX47" fmla="*/ 2799854 w 5525135"/>
              <a:gd name="connsiteY47" fmla="*/ 527622 h 3822697"/>
              <a:gd name="connsiteX48" fmla="*/ 2650709 w 5525135"/>
              <a:gd name="connsiteY48" fmla="*/ 1506224 h 3822697"/>
              <a:gd name="connsiteX49" fmla="*/ 2530124 w 5525135"/>
              <a:gd name="connsiteY49" fmla="*/ 2392499 h 3822697"/>
              <a:gd name="connsiteX50" fmla="*/ 2544023 w 5525135"/>
              <a:gd name="connsiteY50" fmla="*/ 1745956 h 3822697"/>
              <a:gd name="connsiteX51" fmla="*/ 2536217 w 5525135"/>
              <a:gd name="connsiteY51" fmla="*/ 875609 h 3822697"/>
              <a:gd name="connsiteX52" fmla="*/ 2523524 w 5525135"/>
              <a:gd name="connsiteY52" fmla="*/ 778776 h 3822697"/>
              <a:gd name="connsiteX53" fmla="*/ 2403637 w 5525135"/>
              <a:gd name="connsiteY53" fmla="*/ 610050 h 3822697"/>
              <a:gd name="connsiteX54" fmla="*/ 2362131 w 5525135"/>
              <a:gd name="connsiteY54" fmla="*/ 603704 h 3822697"/>
              <a:gd name="connsiteX55" fmla="*/ 2233422 w 5525135"/>
              <a:gd name="connsiteY55" fmla="*/ 678391 h 3822697"/>
              <a:gd name="connsiteX56" fmla="*/ 2158088 w 5525135"/>
              <a:gd name="connsiteY56" fmla="*/ 866535 h 3822697"/>
              <a:gd name="connsiteX57" fmla="*/ 2110426 w 5525135"/>
              <a:gd name="connsiteY57" fmla="*/ 1069273 h 3822697"/>
              <a:gd name="connsiteX58" fmla="*/ 1843870 w 5525135"/>
              <a:gd name="connsiteY58" fmla="*/ 2912575 h 3822697"/>
              <a:gd name="connsiteX59" fmla="*/ 1843870 w 5525135"/>
              <a:gd name="connsiteY59" fmla="*/ 2768977 h 3822697"/>
              <a:gd name="connsiteX60" fmla="*/ 1862528 w 5525135"/>
              <a:gd name="connsiteY60" fmla="*/ 768433 h 3822697"/>
              <a:gd name="connsiteX61" fmla="*/ 1847487 w 5525135"/>
              <a:gd name="connsiteY61" fmla="*/ 458139 h 3822697"/>
              <a:gd name="connsiteX62" fmla="*/ 1769043 w 5525135"/>
              <a:gd name="connsiteY62" fmla="*/ 275388 h 3822697"/>
              <a:gd name="connsiteX63" fmla="*/ 1716177 w 5525135"/>
              <a:gd name="connsiteY63" fmla="*/ 255083 h 3822697"/>
              <a:gd name="connsiteX64" fmla="*/ 1716177 w 5525135"/>
              <a:gd name="connsiteY64" fmla="*/ 255083 h 3822697"/>
              <a:gd name="connsiteX65" fmla="*/ 1640018 w 5525135"/>
              <a:gd name="connsiteY65" fmla="*/ 265870 h 3822697"/>
              <a:gd name="connsiteX66" fmla="*/ 1557512 w 5525135"/>
              <a:gd name="connsiteY66" fmla="*/ 354707 h 3822697"/>
              <a:gd name="connsiteX67" fmla="*/ 1506740 w 5525135"/>
              <a:gd name="connsiteY67" fmla="*/ 499892 h 3822697"/>
              <a:gd name="connsiteX68" fmla="*/ 1220636 w 5525135"/>
              <a:gd name="connsiteY68" fmla="*/ 2065325 h 3822697"/>
              <a:gd name="connsiteX69" fmla="*/ 1138702 w 5525135"/>
              <a:gd name="connsiteY69" fmla="*/ 2528102 h 3822697"/>
              <a:gd name="connsiteX70" fmla="*/ 1142256 w 5525135"/>
              <a:gd name="connsiteY70" fmla="*/ 1477542 h 3822697"/>
              <a:gd name="connsiteX71" fmla="*/ 1108302 w 5525135"/>
              <a:gd name="connsiteY71" fmla="*/ 807458 h 3822697"/>
              <a:gd name="connsiteX72" fmla="*/ 1056577 w 5525135"/>
              <a:gd name="connsiteY72" fmla="*/ 630673 h 3822697"/>
              <a:gd name="connsiteX73" fmla="*/ 813948 w 5525135"/>
              <a:gd name="connsiteY73" fmla="*/ 569121 h 3822697"/>
              <a:gd name="connsiteX74" fmla="*/ 719828 w 5525135"/>
              <a:gd name="connsiteY74" fmla="*/ 720017 h 3822697"/>
              <a:gd name="connsiteX75" fmla="*/ 636815 w 5525135"/>
              <a:gd name="connsiteY75" fmla="*/ 1056328 h 3822697"/>
              <a:gd name="connsiteX76" fmla="*/ 550882 w 5525135"/>
              <a:gd name="connsiteY76" fmla="*/ 1669176 h 3822697"/>
              <a:gd name="connsiteX77" fmla="*/ 411258 w 5525135"/>
              <a:gd name="connsiteY77" fmla="*/ 2804004 h 3822697"/>
              <a:gd name="connsiteX78" fmla="*/ 407640 w 5525135"/>
              <a:gd name="connsiteY78" fmla="*/ 1823625 h 3822697"/>
              <a:gd name="connsiteX79" fmla="*/ 394947 w 5525135"/>
              <a:gd name="connsiteY79" fmla="*/ 1244853 h 3822697"/>
              <a:gd name="connsiteX80" fmla="*/ 362897 w 5525135"/>
              <a:gd name="connsiteY80" fmla="*/ 895280 h 3822697"/>
              <a:gd name="connsiteX81" fmla="*/ 306793 w 5525135"/>
              <a:gd name="connsiteY81" fmla="*/ 753140 h 3822697"/>
              <a:gd name="connsiteX82" fmla="*/ 202773 w 5525135"/>
              <a:gd name="connsiteY82" fmla="*/ 792356 h 3822697"/>
              <a:gd name="connsiteX83" fmla="*/ 149716 w 5525135"/>
              <a:gd name="connsiteY83" fmla="*/ 934558 h 3822697"/>
              <a:gd name="connsiteX84" fmla="*/ 99641 w 5525135"/>
              <a:gd name="connsiteY84" fmla="*/ 1161854 h 3822697"/>
              <a:gd name="connsiteX85" fmla="*/ 0 w 5525135"/>
              <a:gd name="connsiteY85" fmla="*/ 1847675 h 3822697"/>
              <a:gd name="connsiteX86" fmla="*/ 140830 w 5525135"/>
              <a:gd name="connsiteY86" fmla="*/ 1170611 h 3822697"/>
              <a:gd name="connsiteX87" fmla="*/ 202583 w 5525135"/>
              <a:gd name="connsiteY87" fmla="*/ 950295 h 3822697"/>
              <a:gd name="connsiteX88" fmla="*/ 243835 w 5525135"/>
              <a:gd name="connsiteY88" fmla="*/ 847435 h 3822697"/>
              <a:gd name="connsiteX89" fmla="*/ 256528 w 5525135"/>
              <a:gd name="connsiteY89" fmla="*/ 825416 h 3822697"/>
              <a:gd name="connsiteX90" fmla="*/ 268206 w 5525135"/>
              <a:gd name="connsiteY90" fmla="*/ 810885 h 3822697"/>
              <a:gd name="connsiteX91" fmla="*/ 274553 w 5525135"/>
              <a:gd name="connsiteY91" fmla="*/ 827700 h 3822697"/>
              <a:gd name="connsiteX92" fmla="*/ 280899 w 5525135"/>
              <a:gd name="connsiteY92" fmla="*/ 852321 h 3822697"/>
              <a:gd name="connsiteX93" fmla="*/ 301906 w 5525135"/>
              <a:gd name="connsiteY93" fmla="*/ 1246756 h 3822697"/>
              <a:gd name="connsiteX94" fmla="*/ 248722 w 5525135"/>
              <a:gd name="connsiteY94" fmla="*/ 2860859 h 3822697"/>
              <a:gd name="connsiteX95" fmla="*/ 254561 w 5525135"/>
              <a:gd name="connsiteY95" fmla="*/ 3214367 h 3822697"/>
              <a:gd name="connsiteX96" fmla="*/ 270047 w 5525135"/>
              <a:gd name="connsiteY96" fmla="*/ 3317418 h 3822697"/>
              <a:gd name="connsiteX97" fmla="*/ 297781 w 5525135"/>
              <a:gd name="connsiteY97" fmla="*/ 3370593 h 3822697"/>
              <a:gd name="connsiteX98" fmla="*/ 357693 w 5525135"/>
              <a:gd name="connsiteY98" fmla="*/ 3403399 h 3822697"/>
              <a:gd name="connsiteX99" fmla="*/ 357693 w 5525135"/>
              <a:gd name="connsiteY99" fmla="*/ 3403399 h 3822697"/>
              <a:gd name="connsiteX100" fmla="*/ 443054 w 5525135"/>
              <a:gd name="connsiteY100" fmla="*/ 3376938 h 3822697"/>
              <a:gd name="connsiteX101" fmla="*/ 479547 w 5525135"/>
              <a:gd name="connsiteY101" fmla="*/ 3327824 h 3822697"/>
              <a:gd name="connsiteX102" fmla="*/ 527971 w 5525135"/>
              <a:gd name="connsiteY102" fmla="*/ 3195330 h 3822697"/>
              <a:gd name="connsiteX103" fmla="*/ 788498 w 5525135"/>
              <a:gd name="connsiteY103" fmla="*/ 1738659 h 3822697"/>
              <a:gd name="connsiteX104" fmla="*/ 881475 w 5525135"/>
              <a:gd name="connsiteY104" fmla="*/ 1101127 h 3822697"/>
              <a:gd name="connsiteX105" fmla="*/ 884902 w 5525135"/>
              <a:gd name="connsiteY105" fmla="*/ 1083487 h 3822697"/>
              <a:gd name="connsiteX106" fmla="*/ 893534 w 5525135"/>
              <a:gd name="connsiteY106" fmla="*/ 1477669 h 3822697"/>
              <a:gd name="connsiteX107" fmla="*/ 900515 w 5525135"/>
              <a:gd name="connsiteY107" fmla="*/ 2788648 h 3822697"/>
              <a:gd name="connsiteX108" fmla="*/ 931359 w 5525135"/>
              <a:gd name="connsiteY108" fmla="*/ 3050717 h 3822697"/>
              <a:gd name="connsiteX109" fmla="*/ 1022877 w 5525135"/>
              <a:gd name="connsiteY109" fmla="*/ 3200407 h 3822697"/>
              <a:gd name="connsiteX110" fmla="*/ 1060068 w 5525135"/>
              <a:gd name="connsiteY110" fmla="*/ 3214494 h 3822697"/>
              <a:gd name="connsiteX111" fmla="*/ 1061591 w 5525135"/>
              <a:gd name="connsiteY111" fmla="*/ 3214494 h 3822697"/>
              <a:gd name="connsiteX112" fmla="*/ 1069397 w 5525135"/>
              <a:gd name="connsiteY112" fmla="*/ 3215953 h 3822697"/>
              <a:gd name="connsiteX113" fmla="*/ 1069397 w 5525135"/>
              <a:gd name="connsiteY113" fmla="*/ 3215953 h 3822697"/>
              <a:gd name="connsiteX114" fmla="*/ 1072571 w 5525135"/>
              <a:gd name="connsiteY114" fmla="*/ 3216524 h 3822697"/>
              <a:gd name="connsiteX115" fmla="*/ 1254019 w 5525135"/>
              <a:gd name="connsiteY115" fmla="*/ 3074449 h 3822697"/>
              <a:gd name="connsiteX116" fmla="*/ 1333986 w 5525135"/>
              <a:gd name="connsiteY116" fmla="*/ 2802862 h 3822697"/>
              <a:gd name="connsiteX117" fmla="*/ 1615330 w 5525135"/>
              <a:gd name="connsiteY117" fmla="*/ 1185332 h 3822697"/>
              <a:gd name="connsiteX118" fmla="*/ 1594640 w 5525135"/>
              <a:gd name="connsiteY118" fmla="*/ 2768088 h 3822697"/>
              <a:gd name="connsiteX119" fmla="*/ 1617678 w 5525135"/>
              <a:gd name="connsiteY119" fmla="*/ 3580692 h 3822697"/>
              <a:gd name="connsiteX120" fmla="*/ 1719223 w 5525135"/>
              <a:gd name="connsiteY120" fmla="*/ 3808178 h 3822697"/>
              <a:gd name="connsiteX121" fmla="*/ 1893944 w 5525135"/>
              <a:gd name="connsiteY121" fmla="*/ 3765473 h 3822697"/>
              <a:gd name="connsiteX122" fmla="*/ 1950619 w 5525135"/>
              <a:gd name="connsiteY122" fmla="*/ 3646622 h 3822697"/>
              <a:gd name="connsiteX123" fmla="*/ 1991808 w 5525135"/>
              <a:gd name="connsiteY123" fmla="*/ 3490967 h 3822697"/>
              <a:gd name="connsiteX124" fmla="*/ 2299553 w 5525135"/>
              <a:gd name="connsiteY124" fmla="*/ 1419925 h 3822697"/>
              <a:gd name="connsiteX125" fmla="*/ 2276135 w 5525135"/>
              <a:gd name="connsiteY125" fmla="*/ 2770309 h 3822697"/>
              <a:gd name="connsiteX126" fmla="*/ 2283052 w 5525135"/>
              <a:gd name="connsiteY126" fmla="*/ 3292226 h 3822697"/>
              <a:gd name="connsiteX127" fmla="*/ 2302092 w 5525135"/>
              <a:gd name="connsiteY127" fmla="*/ 3453656 h 3822697"/>
              <a:gd name="connsiteX128" fmla="*/ 2344487 w 5525135"/>
              <a:gd name="connsiteY128" fmla="*/ 3535004 h 3822697"/>
              <a:gd name="connsiteX129" fmla="*/ 2451110 w 5525135"/>
              <a:gd name="connsiteY129" fmla="*/ 3574029 h 3822697"/>
              <a:gd name="connsiteX130" fmla="*/ 2524603 w 5525135"/>
              <a:gd name="connsiteY130" fmla="*/ 3543063 h 3822697"/>
              <a:gd name="connsiteX131" fmla="*/ 2573852 w 5525135"/>
              <a:gd name="connsiteY131" fmla="*/ 3473263 h 3822697"/>
              <a:gd name="connsiteX132" fmla="*/ 2625640 w 5525135"/>
              <a:gd name="connsiteY132" fmla="*/ 3297747 h 3822697"/>
              <a:gd name="connsiteX133" fmla="*/ 2666322 w 5525135"/>
              <a:gd name="connsiteY133" fmla="*/ 3100338 h 3822697"/>
              <a:gd name="connsiteX134" fmla="*/ 2950331 w 5525135"/>
              <a:gd name="connsiteY134" fmla="*/ 1150051 h 3822697"/>
              <a:gd name="connsiteX135" fmla="*/ 2991520 w 5525135"/>
              <a:gd name="connsiteY135" fmla="*/ 878020 h 3822697"/>
              <a:gd name="connsiteX136" fmla="*/ 2986633 w 5525135"/>
              <a:gd name="connsiteY136" fmla="*/ 1425699 h 3822697"/>
              <a:gd name="connsiteX137" fmla="*/ 2983904 w 5525135"/>
              <a:gd name="connsiteY137" fmla="*/ 2611672 h 3822697"/>
              <a:gd name="connsiteX138" fmla="*/ 3009608 w 5525135"/>
              <a:gd name="connsiteY138" fmla="*/ 2921649 h 3822697"/>
              <a:gd name="connsiteX139" fmla="*/ 3117880 w 5525135"/>
              <a:gd name="connsiteY139" fmla="*/ 3102115 h 3822697"/>
              <a:gd name="connsiteX140" fmla="*/ 3150629 w 5525135"/>
              <a:gd name="connsiteY140" fmla="*/ 3111126 h 3822697"/>
              <a:gd name="connsiteX141" fmla="*/ 3150248 w 5525135"/>
              <a:gd name="connsiteY141" fmla="*/ 3110682 h 3822697"/>
              <a:gd name="connsiteX142" fmla="*/ 3260805 w 5525135"/>
              <a:gd name="connsiteY142" fmla="*/ 3081873 h 3822697"/>
              <a:gd name="connsiteX143" fmla="*/ 3331442 w 5525135"/>
              <a:gd name="connsiteY143" fmla="*/ 2989990 h 3822697"/>
              <a:gd name="connsiteX144" fmla="*/ 3366476 w 5525135"/>
              <a:gd name="connsiteY144" fmla="*/ 2903374 h 3822697"/>
              <a:gd name="connsiteX145" fmla="*/ 3479889 w 5525135"/>
              <a:gd name="connsiteY145" fmla="*/ 2433808 h 3822697"/>
              <a:gd name="connsiteX146" fmla="*/ 3681583 w 5525135"/>
              <a:gd name="connsiteY146" fmla="*/ 1240855 h 3822697"/>
              <a:gd name="connsiteX147" fmla="*/ 3678854 w 5525135"/>
              <a:gd name="connsiteY147" fmla="*/ 1711500 h 3822697"/>
              <a:gd name="connsiteX148" fmla="*/ 3677838 w 5525135"/>
              <a:gd name="connsiteY148" fmla="*/ 3215382 h 3822697"/>
              <a:gd name="connsiteX149" fmla="*/ 3703733 w 5525135"/>
              <a:gd name="connsiteY149" fmla="*/ 3466727 h 3822697"/>
              <a:gd name="connsiteX150" fmla="*/ 3738956 w 5525135"/>
              <a:gd name="connsiteY150" fmla="*/ 3557848 h 3822697"/>
              <a:gd name="connsiteX151" fmla="*/ 3897620 w 5525135"/>
              <a:gd name="connsiteY151" fmla="*/ 3608612 h 3822697"/>
              <a:gd name="connsiteX152" fmla="*/ 3997832 w 5525135"/>
              <a:gd name="connsiteY152" fmla="*/ 3496234 h 3822697"/>
              <a:gd name="connsiteX153" fmla="*/ 4037689 w 5525135"/>
              <a:gd name="connsiteY153" fmla="*/ 3368372 h 3822697"/>
              <a:gd name="connsiteX154" fmla="*/ 4372852 w 5525135"/>
              <a:gd name="connsiteY154" fmla="*/ 1280705 h 3822697"/>
              <a:gd name="connsiteX155" fmla="*/ 4365617 w 5525135"/>
              <a:gd name="connsiteY155" fmla="*/ 1793801 h 3822697"/>
              <a:gd name="connsiteX156" fmla="*/ 4371963 w 5525135"/>
              <a:gd name="connsiteY156" fmla="*/ 2952932 h 3822697"/>
              <a:gd name="connsiteX157" fmla="*/ 4470589 w 5525135"/>
              <a:gd name="connsiteY157" fmla="*/ 3200851 h 3822697"/>
              <a:gd name="connsiteX158" fmla="*/ 4525931 w 5525135"/>
              <a:gd name="connsiteY158" fmla="*/ 3219887 h 3822697"/>
              <a:gd name="connsiteX159" fmla="*/ 4525931 w 5525135"/>
              <a:gd name="connsiteY159" fmla="*/ 3219887 h 3822697"/>
              <a:gd name="connsiteX160" fmla="*/ 4598155 w 5525135"/>
              <a:gd name="connsiteY160" fmla="*/ 3210750 h 3822697"/>
              <a:gd name="connsiteX161" fmla="*/ 4701541 w 5525135"/>
              <a:gd name="connsiteY161" fmla="*/ 3102876 h 3822697"/>
              <a:gd name="connsiteX162" fmla="*/ 4734543 w 5525135"/>
              <a:gd name="connsiteY162" fmla="*/ 3024446 h 3822697"/>
              <a:gd name="connsiteX163" fmla="*/ 4841546 w 5525135"/>
              <a:gd name="connsiteY163" fmla="*/ 2599806 h 3822697"/>
              <a:gd name="connsiteX164" fmla="*/ 5089951 w 5525135"/>
              <a:gd name="connsiteY164" fmla="*/ 1222263 h 3822697"/>
              <a:gd name="connsiteX165" fmla="*/ 5101121 w 5525135"/>
              <a:gd name="connsiteY165" fmla="*/ 1177844 h 3822697"/>
              <a:gd name="connsiteX166" fmla="*/ 5119526 w 5525135"/>
              <a:gd name="connsiteY166" fmla="*/ 1981691 h 3822697"/>
              <a:gd name="connsiteX167" fmla="*/ 5152401 w 5525135"/>
              <a:gd name="connsiteY167" fmla="*/ 2969240 h 3822697"/>
              <a:gd name="connsiteX168" fmla="*/ 5177788 w 5525135"/>
              <a:gd name="connsiteY168" fmla="*/ 3080477 h 3822697"/>
              <a:gd name="connsiteX169" fmla="*/ 5227925 w 5525135"/>
              <a:gd name="connsiteY169" fmla="*/ 3127561 h 3822697"/>
              <a:gd name="connsiteX170" fmla="*/ 5228433 w 5525135"/>
              <a:gd name="connsiteY170" fmla="*/ 3127561 h 3822697"/>
              <a:gd name="connsiteX171" fmla="*/ 5233701 w 5525135"/>
              <a:gd name="connsiteY171" fmla="*/ 3127561 h 3822697"/>
              <a:gd name="connsiteX172" fmla="*/ 5235478 w 5525135"/>
              <a:gd name="connsiteY172" fmla="*/ 3127561 h 3822697"/>
              <a:gd name="connsiteX173" fmla="*/ 5236366 w 5525135"/>
              <a:gd name="connsiteY173" fmla="*/ 3127561 h 3822697"/>
              <a:gd name="connsiteX174" fmla="*/ 5273494 w 5525135"/>
              <a:gd name="connsiteY174" fmla="*/ 3109095 h 3822697"/>
              <a:gd name="connsiteX175" fmla="*/ 5309986 w 5525135"/>
              <a:gd name="connsiteY175" fmla="*/ 3046021 h 3822697"/>
              <a:gd name="connsiteX176" fmla="*/ 5336769 w 5525135"/>
              <a:gd name="connsiteY176" fmla="*/ 2966385 h 3822697"/>
              <a:gd name="connsiteX177" fmla="*/ 5525135 w 5525135"/>
              <a:gd name="connsiteY177" fmla="*/ 1847548 h 3822697"/>
              <a:gd name="connsiteX178" fmla="*/ 5325155 w 5525135"/>
              <a:gd name="connsiteY178" fmla="*/ 2795374 h 3822697"/>
              <a:gd name="connsiteX179" fmla="*/ 272903 w 5525135"/>
              <a:gd name="connsiteY179" fmla="*/ 807204 h 3822697"/>
              <a:gd name="connsiteX180" fmla="*/ 274045 w 5525135"/>
              <a:gd name="connsiteY180" fmla="*/ 806696 h 3822697"/>
              <a:gd name="connsiteX181" fmla="*/ 272903 w 5525135"/>
              <a:gd name="connsiteY181" fmla="*/ 807204 h 3822697"/>
              <a:gd name="connsiteX182" fmla="*/ 442420 w 5525135"/>
              <a:gd name="connsiteY182" fmla="*/ 3266654 h 3822697"/>
              <a:gd name="connsiteX183" fmla="*/ 442420 w 5525135"/>
              <a:gd name="connsiteY183" fmla="*/ 3266654 h 3822697"/>
              <a:gd name="connsiteX184" fmla="*/ 442420 w 5525135"/>
              <a:gd name="connsiteY184" fmla="*/ 3265829 h 3822697"/>
              <a:gd name="connsiteX185" fmla="*/ 442420 w 5525135"/>
              <a:gd name="connsiteY185" fmla="*/ 3266273 h 3822697"/>
              <a:gd name="connsiteX186" fmla="*/ 442420 w 5525135"/>
              <a:gd name="connsiteY186" fmla="*/ 3266654 h 3822697"/>
              <a:gd name="connsiteX187" fmla="*/ 1180653 w 5525135"/>
              <a:gd name="connsiteY187" fmla="*/ 3019179 h 3822697"/>
              <a:gd name="connsiteX188" fmla="*/ 1180653 w 5525135"/>
              <a:gd name="connsiteY188" fmla="*/ 3019179 h 3822697"/>
              <a:gd name="connsiteX189" fmla="*/ 2273152 w 5525135"/>
              <a:gd name="connsiteY189" fmla="*/ 801430 h 3822697"/>
              <a:gd name="connsiteX190" fmla="*/ 2273152 w 5525135"/>
              <a:gd name="connsiteY190" fmla="*/ 801430 h 3822697"/>
              <a:gd name="connsiteX191" fmla="*/ 3101252 w 5525135"/>
              <a:gd name="connsiteY191" fmla="*/ 2893475 h 3822697"/>
              <a:gd name="connsiteX192" fmla="*/ 3101252 w 5525135"/>
              <a:gd name="connsiteY192" fmla="*/ 2893475 h 3822697"/>
              <a:gd name="connsiteX193" fmla="*/ 5069959 w 5525135"/>
              <a:gd name="connsiteY193" fmla="*/ 968189 h 3822697"/>
              <a:gd name="connsiteX194" fmla="*/ 5070721 w 5525135"/>
              <a:gd name="connsiteY194" fmla="*/ 969712 h 3822697"/>
              <a:gd name="connsiteX195" fmla="*/ 5070086 w 5525135"/>
              <a:gd name="connsiteY195" fmla="*/ 968887 h 3822697"/>
              <a:gd name="connsiteX196" fmla="*/ 5069959 w 5525135"/>
              <a:gd name="connsiteY196" fmla="*/ 968062 h 3822697"/>
              <a:gd name="connsiteX197" fmla="*/ 5225704 w 5525135"/>
              <a:gd name="connsiteY197" fmla="*/ 3061631 h 3822697"/>
              <a:gd name="connsiteX198" fmla="*/ 5225704 w 5525135"/>
              <a:gd name="connsiteY198" fmla="*/ 3061631 h 3822697"/>
              <a:gd name="connsiteX199" fmla="*/ 5225704 w 5525135"/>
              <a:gd name="connsiteY199" fmla="*/ 3061631 h 3822697"/>
              <a:gd name="connsiteX200" fmla="*/ 5198731 w 5525135"/>
              <a:gd name="connsiteY200" fmla="*/ 3092787 h 3822697"/>
              <a:gd name="connsiteX201" fmla="*/ 5235922 w 5525135"/>
              <a:gd name="connsiteY201" fmla="*/ 3059727 h 3822697"/>
              <a:gd name="connsiteX202" fmla="*/ 5235922 w 5525135"/>
              <a:gd name="connsiteY202" fmla="*/ 3059727 h 3822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Lst>
            <a:rect l="l" t="t" r="r" b="b"/>
            <a:pathLst>
              <a:path w="5525135" h="3822697">
                <a:moveTo>
                  <a:pt x="5325155" y="2795374"/>
                </a:moveTo>
                <a:cubicBezTo>
                  <a:pt x="5304211" y="2871520"/>
                  <a:pt x="5282823" y="2948998"/>
                  <a:pt x="5250836" y="3020639"/>
                </a:cubicBezTo>
                <a:cubicBezTo>
                  <a:pt x="5247282" y="3028317"/>
                  <a:pt x="5243538" y="3035741"/>
                  <a:pt x="5239603" y="3042531"/>
                </a:cubicBezTo>
                <a:cubicBezTo>
                  <a:pt x="5233459" y="3015512"/>
                  <a:pt x="5229220" y="2988093"/>
                  <a:pt x="5226910" y="2960484"/>
                </a:cubicBezTo>
                <a:cubicBezTo>
                  <a:pt x="5222784" y="2915304"/>
                  <a:pt x="5220563" y="2869172"/>
                  <a:pt x="5219611" y="2822977"/>
                </a:cubicBezTo>
                <a:cubicBezTo>
                  <a:pt x="5214090" y="2543775"/>
                  <a:pt x="5228116" y="2263939"/>
                  <a:pt x="5240999" y="1984864"/>
                </a:cubicBezTo>
                <a:cubicBezTo>
                  <a:pt x="5253692" y="1702490"/>
                  <a:pt x="5267655" y="1420496"/>
                  <a:pt x="5257944" y="1136599"/>
                </a:cubicBezTo>
                <a:cubicBezTo>
                  <a:pt x="5255787" y="1088373"/>
                  <a:pt x="5253058" y="1040274"/>
                  <a:pt x="5245950" y="988812"/>
                </a:cubicBezTo>
                <a:cubicBezTo>
                  <a:pt x="5237699" y="933226"/>
                  <a:pt x="5224435" y="861902"/>
                  <a:pt x="5163444" y="835695"/>
                </a:cubicBezTo>
                <a:cubicBezTo>
                  <a:pt x="5144938" y="828119"/>
                  <a:pt x="5124603" y="826177"/>
                  <a:pt x="5104992" y="830111"/>
                </a:cubicBezTo>
                <a:cubicBezTo>
                  <a:pt x="5091855" y="832796"/>
                  <a:pt x="5079333" y="837897"/>
                  <a:pt x="5068055" y="845150"/>
                </a:cubicBezTo>
                <a:cubicBezTo>
                  <a:pt x="5060833" y="849751"/>
                  <a:pt x="5054074" y="855043"/>
                  <a:pt x="5047873" y="860950"/>
                </a:cubicBezTo>
                <a:cubicBezTo>
                  <a:pt x="5016140" y="892678"/>
                  <a:pt x="5000020" y="927895"/>
                  <a:pt x="4983455" y="965143"/>
                </a:cubicBezTo>
                <a:cubicBezTo>
                  <a:pt x="4955556" y="1033675"/>
                  <a:pt x="4931782" y="1103811"/>
                  <a:pt x="4912247" y="1175179"/>
                </a:cubicBezTo>
                <a:cubicBezTo>
                  <a:pt x="4783665" y="1625709"/>
                  <a:pt x="4716963" y="2090961"/>
                  <a:pt x="4607611" y="2544664"/>
                </a:cubicBezTo>
                <a:cubicBezTo>
                  <a:pt x="4607231" y="2512936"/>
                  <a:pt x="4606913" y="2481716"/>
                  <a:pt x="4606469" y="2450370"/>
                </a:cubicBezTo>
                <a:cubicBezTo>
                  <a:pt x="4602978" y="1847230"/>
                  <a:pt x="4646960" y="1244726"/>
                  <a:pt x="4603296" y="641079"/>
                </a:cubicBezTo>
                <a:cubicBezTo>
                  <a:pt x="4600503" y="612017"/>
                  <a:pt x="4596949" y="582764"/>
                  <a:pt x="4591745" y="550719"/>
                </a:cubicBezTo>
                <a:cubicBezTo>
                  <a:pt x="4586541" y="518675"/>
                  <a:pt x="4579052" y="482315"/>
                  <a:pt x="4560012" y="448430"/>
                </a:cubicBezTo>
                <a:cubicBezTo>
                  <a:pt x="4540972" y="412388"/>
                  <a:pt x="4499275" y="380660"/>
                  <a:pt x="4455801" y="375584"/>
                </a:cubicBezTo>
                <a:lnTo>
                  <a:pt x="4455801" y="375584"/>
                </a:lnTo>
                <a:lnTo>
                  <a:pt x="4454341" y="375584"/>
                </a:lnTo>
                <a:cubicBezTo>
                  <a:pt x="4446136" y="374520"/>
                  <a:pt x="4437841" y="374308"/>
                  <a:pt x="4429590" y="374949"/>
                </a:cubicBezTo>
                <a:lnTo>
                  <a:pt x="4428194" y="374949"/>
                </a:lnTo>
                <a:lnTo>
                  <a:pt x="4424830" y="375330"/>
                </a:lnTo>
                <a:cubicBezTo>
                  <a:pt x="4411318" y="376579"/>
                  <a:pt x="4398060" y="379808"/>
                  <a:pt x="4385481" y="384912"/>
                </a:cubicBezTo>
                <a:cubicBezTo>
                  <a:pt x="4344292" y="401283"/>
                  <a:pt x="4314146" y="440181"/>
                  <a:pt x="4296629" y="478571"/>
                </a:cubicBezTo>
                <a:cubicBezTo>
                  <a:pt x="4272766" y="531048"/>
                  <a:pt x="4258867" y="582256"/>
                  <a:pt x="4245412" y="634036"/>
                </a:cubicBezTo>
                <a:cubicBezTo>
                  <a:pt x="4090175" y="1307102"/>
                  <a:pt x="4027598" y="1995715"/>
                  <a:pt x="3915835" y="2675635"/>
                </a:cubicBezTo>
                <a:cubicBezTo>
                  <a:pt x="3915454" y="2677728"/>
                  <a:pt x="3915137" y="2679822"/>
                  <a:pt x="3914820" y="2681980"/>
                </a:cubicBezTo>
                <a:cubicBezTo>
                  <a:pt x="3914820" y="2484572"/>
                  <a:pt x="3918247" y="2286910"/>
                  <a:pt x="3920849" y="2089628"/>
                </a:cubicBezTo>
                <a:cubicBezTo>
                  <a:pt x="3927830" y="1715879"/>
                  <a:pt x="3936779" y="1334895"/>
                  <a:pt x="3924720" y="961146"/>
                </a:cubicBezTo>
                <a:cubicBezTo>
                  <a:pt x="3920658" y="863235"/>
                  <a:pt x="3917104" y="765705"/>
                  <a:pt x="3901872" y="666271"/>
                </a:cubicBezTo>
                <a:cubicBezTo>
                  <a:pt x="3894320" y="622423"/>
                  <a:pt x="3884737" y="570581"/>
                  <a:pt x="3853258" y="531048"/>
                </a:cubicBezTo>
                <a:cubicBezTo>
                  <a:pt x="3834726" y="506301"/>
                  <a:pt x="3797915" y="482251"/>
                  <a:pt x="3762883" y="478825"/>
                </a:cubicBezTo>
                <a:lnTo>
                  <a:pt x="3762883" y="478825"/>
                </a:lnTo>
                <a:lnTo>
                  <a:pt x="3761233" y="478825"/>
                </a:lnTo>
                <a:cubicBezTo>
                  <a:pt x="3671619" y="468799"/>
                  <a:pt x="3615261" y="537838"/>
                  <a:pt x="3585305" y="609352"/>
                </a:cubicBezTo>
                <a:cubicBezTo>
                  <a:pt x="3550843" y="690066"/>
                  <a:pt x="3530471" y="770971"/>
                  <a:pt x="3509908" y="852448"/>
                </a:cubicBezTo>
                <a:cubicBezTo>
                  <a:pt x="3425054" y="1209128"/>
                  <a:pt x="3370283" y="1571519"/>
                  <a:pt x="3314116" y="1932323"/>
                </a:cubicBezTo>
                <a:cubicBezTo>
                  <a:pt x="3287588" y="2096989"/>
                  <a:pt x="3260424" y="2263241"/>
                  <a:pt x="3227803" y="2427272"/>
                </a:cubicBezTo>
                <a:cubicBezTo>
                  <a:pt x="3226724" y="2356202"/>
                  <a:pt x="3226343" y="2285069"/>
                  <a:pt x="3225962" y="2214000"/>
                </a:cubicBezTo>
                <a:cubicBezTo>
                  <a:pt x="3224820" y="1628692"/>
                  <a:pt x="3254205" y="1025489"/>
                  <a:pt x="3231230" y="439864"/>
                </a:cubicBezTo>
                <a:cubicBezTo>
                  <a:pt x="3228057" y="371332"/>
                  <a:pt x="3224376" y="304260"/>
                  <a:pt x="3216443" y="235031"/>
                </a:cubicBezTo>
                <a:cubicBezTo>
                  <a:pt x="3205336" y="151080"/>
                  <a:pt x="3194928" y="45618"/>
                  <a:pt x="3102204" y="8878"/>
                </a:cubicBezTo>
                <a:cubicBezTo>
                  <a:pt x="3047370" y="-13332"/>
                  <a:pt x="2982381" y="8307"/>
                  <a:pt x="2946967" y="49616"/>
                </a:cubicBezTo>
                <a:cubicBezTo>
                  <a:pt x="2902541" y="101649"/>
                  <a:pt x="2885406" y="167388"/>
                  <a:pt x="2866620" y="229384"/>
                </a:cubicBezTo>
                <a:cubicBezTo>
                  <a:pt x="2839076" y="328246"/>
                  <a:pt x="2818893" y="428251"/>
                  <a:pt x="2799854" y="527622"/>
                </a:cubicBezTo>
                <a:cubicBezTo>
                  <a:pt x="2739117" y="852448"/>
                  <a:pt x="2694056" y="1179177"/>
                  <a:pt x="2650709" y="1506224"/>
                </a:cubicBezTo>
                <a:cubicBezTo>
                  <a:pt x="2612249" y="1800528"/>
                  <a:pt x="2573598" y="2097179"/>
                  <a:pt x="2530124" y="2392499"/>
                </a:cubicBezTo>
                <a:cubicBezTo>
                  <a:pt x="2534186" y="2175546"/>
                  <a:pt x="2539708" y="1958594"/>
                  <a:pt x="2544023" y="1745956"/>
                </a:cubicBezTo>
                <a:cubicBezTo>
                  <a:pt x="2548022" y="1455396"/>
                  <a:pt x="2557922" y="1167120"/>
                  <a:pt x="2536217" y="875609"/>
                </a:cubicBezTo>
                <a:cubicBezTo>
                  <a:pt x="2533298" y="844769"/>
                  <a:pt x="2529871" y="813740"/>
                  <a:pt x="2523524" y="778776"/>
                </a:cubicBezTo>
                <a:cubicBezTo>
                  <a:pt x="2511910" y="710753"/>
                  <a:pt x="2480939" y="632830"/>
                  <a:pt x="2403637" y="610050"/>
                </a:cubicBezTo>
                <a:cubicBezTo>
                  <a:pt x="2390284" y="605499"/>
                  <a:pt x="2376233" y="603351"/>
                  <a:pt x="2362131" y="603704"/>
                </a:cubicBezTo>
                <a:cubicBezTo>
                  <a:pt x="2309010" y="603704"/>
                  <a:pt x="2260586" y="636637"/>
                  <a:pt x="2233422" y="678391"/>
                </a:cubicBezTo>
                <a:cubicBezTo>
                  <a:pt x="2195343" y="735500"/>
                  <a:pt x="2176303" y="804666"/>
                  <a:pt x="2158088" y="866535"/>
                </a:cubicBezTo>
                <a:cubicBezTo>
                  <a:pt x="2139049" y="935320"/>
                  <a:pt x="2124261" y="1002265"/>
                  <a:pt x="2110426" y="1069273"/>
                </a:cubicBezTo>
                <a:cubicBezTo>
                  <a:pt x="1988825" y="1678884"/>
                  <a:pt x="1938180" y="2299474"/>
                  <a:pt x="1843870" y="2912575"/>
                </a:cubicBezTo>
                <a:cubicBezTo>
                  <a:pt x="1843870" y="2864730"/>
                  <a:pt x="1843870" y="2816866"/>
                  <a:pt x="1843870" y="2768977"/>
                </a:cubicBezTo>
                <a:cubicBezTo>
                  <a:pt x="1846408" y="2107015"/>
                  <a:pt x="1872429" y="1430522"/>
                  <a:pt x="1862528" y="768433"/>
                </a:cubicBezTo>
                <a:cubicBezTo>
                  <a:pt x="1860244" y="665382"/>
                  <a:pt x="1858022" y="562585"/>
                  <a:pt x="1847487" y="458139"/>
                </a:cubicBezTo>
                <a:cubicBezTo>
                  <a:pt x="1839554" y="394176"/>
                  <a:pt x="1832192" y="317459"/>
                  <a:pt x="1769043" y="275388"/>
                </a:cubicBezTo>
                <a:cubicBezTo>
                  <a:pt x="1753094" y="264885"/>
                  <a:pt x="1735058" y="257957"/>
                  <a:pt x="1716177" y="255083"/>
                </a:cubicBezTo>
                <a:lnTo>
                  <a:pt x="1716177" y="255083"/>
                </a:lnTo>
                <a:cubicBezTo>
                  <a:pt x="1690282" y="250833"/>
                  <a:pt x="1663709" y="254597"/>
                  <a:pt x="1640018" y="265870"/>
                </a:cubicBezTo>
                <a:cubicBezTo>
                  <a:pt x="1597559" y="284907"/>
                  <a:pt x="1573823" y="321901"/>
                  <a:pt x="1557512" y="354707"/>
                </a:cubicBezTo>
                <a:cubicBezTo>
                  <a:pt x="1534157" y="403694"/>
                  <a:pt x="1521210" y="451666"/>
                  <a:pt x="1506740" y="499892"/>
                </a:cubicBezTo>
                <a:cubicBezTo>
                  <a:pt x="1374794" y="1015209"/>
                  <a:pt x="1306252" y="1542393"/>
                  <a:pt x="1220636" y="2065325"/>
                </a:cubicBezTo>
                <a:cubicBezTo>
                  <a:pt x="1194425" y="2219140"/>
                  <a:pt x="1169039" y="2374351"/>
                  <a:pt x="1138702" y="2528102"/>
                </a:cubicBezTo>
                <a:cubicBezTo>
                  <a:pt x="1129563" y="2178782"/>
                  <a:pt x="1140416" y="1826544"/>
                  <a:pt x="1142256" y="1477542"/>
                </a:cubicBezTo>
                <a:cubicBezTo>
                  <a:pt x="1140987" y="1253863"/>
                  <a:pt x="1140923" y="1030819"/>
                  <a:pt x="1108302" y="807458"/>
                </a:cubicBezTo>
                <a:cubicBezTo>
                  <a:pt x="1098592" y="749270"/>
                  <a:pt x="1086216" y="686259"/>
                  <a:pt x="1056577" y="630673"/>
                </a:cubicBezTo>
                <a:cubicBezTo>
                  <a:pt x="1009105" y="539297"/>
                  <a:pt x="899563" y="502747"/>
                  <a:pt x="813948" y="569121"/>
                </a:cubicBezTo>
                <a:cubicBezTo>
                  <a:pt x="764825" y="608463"/>
                  <a:pt x="739883" y="665953"/>
                  <a:pt x="719828" y="720017"/>
                </a:cubicBezTo>
                <a:cubicBezTo>
                  <a:pt x="680606" y="830175"/>
                  <a:pt x="658584" y="943188"/>
                  <a:pt x="636815" y="1056328"/>
                </a:cubicBezTo>
                <a:cubicBezTo>
                  <a:pt x="598355" y="1260399"/>
                  <a:pt x="567003" y="1462884"/>
                  <a:pt x="550882" y="1669176"/>
                </a:cubicBezTo>
                <a:cubicBezTo>
                  <a:pt x="511153" y="2047811"/>
                  <a:pt x="470598" y="2427970"/>
                  <a:pt x="411258" y="2804004"/>
                </a:cubicBezTo>
                <a:cubicBezTo>
                  <a:pt x="403832" y="2477528"/>
                  <a:pt x="408148" y="2149974"/>
                  <a:pt x="407640" y="1823625"/>
                </a:cubicBezTo>
                <a:cubicBezTo>
                  <a:pt x="407069" y="1631801"/>
                  <a:pt x="404150" y="1436550"/>
                  <a:pt x="394947" y="1244853"/>
                </a:cubicBezTo>
                <a:cubicBezTo>
                  <a:pt x="388601" y="1128223"/>
                  <a:pt x="382254" y="1011212"/>
                  <a:pt x="362897" y="895280"/>
                </a:cubicBezTo>
                <a:cubicBezTo>
                  <a:pt x="353694" y="850227"/>
                  <a:pt x="344302" y="784614"/>
                  <a:pt x="306793" y="753140"/>
                </a:cubicBezTo>
                <a:cubicBezTo>
                  <a:pt x="265350" y="722365"/>
                  <a:pt x="222447" y="755679"/>
                  <a:pt x="202773" y="792356"/>
                </a:cubicBezTo>
                <a:cubicBezTo>
                  <a:pt x="177387" y="837155"/>
                  <a:pt x="163043" y="887157"/>
                  <a:pt x="149716" y="934558"/>
                </a:cubicBezTo>
                <a:cubicBezTo>
                  <a:pt x="129343" y="1010133"/>
                  <a:pt x="113858" y="1085898"/>
                  <a:pt x="99641" y="1161854"/>
                </a:cubicBezTo>
                <a:cubicBezTo>
                  <a:pt x="58262" y="1389213"/>
                  <a:pt x="28179" y="1618475"/>
                  <a:pt x="0" y="1847675"/>
                </a:cubicBezTo>
                <a:cubicBezTo>
                  <a:pt x="42459" y="1621014"/>
                  <a:pt x="86123" y="1394479"/>
                  <a:pt x="140830" y="1170611"/>
                </a:cubicBezTo>
                <a:cubicBezTo>
                  <a:pt x="159172" y="1096241"/>
                  <a:pt x="178910" y="1022126"/>
                  <a:pt x="202583" y="950295"/>
                </a:cubicBezTo>
                <a:cubicBezTo>
                  <a:pt x="213886" y="915077"/>
                  <a:pt x="227672" y="880704"/>
                  <a:pt x="243835" y="847435"/>
                </a:cubicBezTo>
                <a:cubicBezTo>
                  <a:pt x="247688" y="839883"/>
                  <a:pt x="251924" y="832535"/>
                  <a:pt x="256528" y="825416"/>
                </a:cubicBezTo>
                <a:cubicBezTo>
                  <a:pt x="259928" y="820193"/>
                  <a:pt x="263840" y="815326"/>
                  <a:pt x="268206" y="810885"/>
                </a:cubicBezTo>
                <a:cubicBezTo>
                  <a:pt x="270760" y="816316"/>
                  <a:pt x="272882" y="821938"/>
                  <a:pt x="274553" y="827700"/>
                </a:cubicBezTo>
                <a:cubicBezTo>
                  <a:pt x="276901" y="835378"/>
                  <a:pt x="278995" y="843754"/>
                  <a:pt x="280899" y="852321"/>
                </a:cubicBezTo>
                <a:cubicBezTo>
                  <a:pt x="304064" y="981769"/>
                  <a:pt x="301081" y="1115024"/>
                  <a:pt x="301906" y="1246756"/>
                </a:cubicBezTo>
                <a:cubicBezTo>
                  <a:pt x="294481" y="1783712"/>
                  <a:pt x="254244" y="2323650"/>
                  <a:pt x="248722" y="2860859"/>
                </a:cubicBezTo>
                <a:cubicBezTo>
                  <a:pt x="247770" y="2978441"/>
                  <a:pt x="246184" y="3095643"/>
                  <a:pt x="254561" y="3214367"/>
                </a:cubicBezTo>
                <a:cubicBezTo>
                  <a:pt x="258052" y="3248188"/>
                  <a:pt x="259321" y="3281819"/>
                  <a:pt x="270047" y="3317418"/>
                </a:cubicBezTo>
                <a:cubicBezTo>
                  <a:pt x="277155" y="3338675"/>
                  <a:pt x="280772" y="3350541"/>
                  <a:pt x="297781" y="3370593"/>
                </a:cubicBezTo>
                <a:cubicBezTo>
                  <a:pt x="313005" y="3388563"/>
                  <a:pt x="334351" y="3400252"/>
                  <a:pt x="357693" y="3403399"/>
                </a:cubicBezTo>
                <a:lnTo>
                  <a:pt x="357693" y="3403399"/>
                </a:lnTo>
                <a:cubicBezTo>
                  <a:pt x="388675" y="3407816"/>
                  <a:pt x="420005" y="3398107"/>
                  <a:pt x="443054" y="3376938"/>
                </a:cubicBezTo>
                <a:cubicBezTo>
                  <a:pt x="457987" y="3362820"/>
                  <a:pt x="470337" y="3346194"/>
                  <a:pt x="479547" y="3327824"/>
                </a:cubicBezTo>
                <a:cubicBezTo>
                  <a:pt x="499835" y="3285284"/>
                  <a:pt x="516049" y="3240923"/>
                  <a:pt x="527971" y="3195330"/>
                </a:cubicBezTo>
                <a:cubicBezTo>
                  <a:pt x="651856" y="2717832"/>
                  <a:pt x="714624" y="2225105"/>
                  <a:pt x="788498" y="1738659"/>
                </a:cubicBezTo>
                <a:cubicBezTo>
                  <a:pt x="821691" y="1529829"/>
                  <a:pt x="845110" y="1308054"/>
                  <a:pt x="881475" y="1101127"/>
                </a:cubicBezTo>
                <a:lnTo>
                  <a:pt x="884902" y="1083487"/>
                </a:lnTo>
                <a:cubicBezTo>
                  <a:pt x="891947" y="1214394"/>
                  <a:pt x="893407" y="1345810"/>
                  <a:pt x="893534" y="1477669"/>
                </a:cubicBezTo>
                <a:cubicBezTo>
                  <a:pt x="891059" y="1914239"/>
                  <a:pt x="875129" y="2351443"/>
                  <a:pt x="900515" y="2788648"/>
                </a:cubicBezTo>
                <a:cubicBezTo>
                  <a:pt x="906862" y="2875644"/>
                  <a:pt x="912129" y="2962197"/>
                  <a:pt x="931359" y="3050717"/>
                </a:cubicBezTo>
                <a:cubicBezTo>
                  <a:pt x="943037" y="3104146"/>
                  <a:pt x="966329" y="3170456"/>
                  <a:pt x="1022877" y="3200407"/>
                </a:cubicBezTo>
                <a:cubicBezTo>
                  <a:pt x="1034548" y="3206828"/>
                  <a:pt x="1047070" y="3211568"/>
                  <a:pt x="1060068" y="3214494"/>
                </a:cubicBezTo>
                <a:lnTo>
                  <a:pt x="1061591" y="3214494"/>
                </a:lnTo>
                <a:cubicBezTo>
                  <a:pt x="1064130" y="3215065"/>
                  <a:pt x="1066732" y="3215509"/>
                  <a:pt x="1069397" y="3215953"/>
                </a:cubicBezTo>
                <a:lnTo>
                  <a:pt x="1069397" y="3215953"/>
                </a:lnTo>
                <a:cubicBezTo>
                  <a:pt x="1070476" y="3215953"/>
                  <a:pt x="1071492" y="3216397"/>
                  <a:pt x="1072571" y="3216524"/>
                </a:cubicBezTo>
                <a:cubicBezTo>
                  <a:pt x="1167769" y="3227121"/>
                  <a:pt x="1223746" y="3151166"/>
                  <a:pt x="1254019" y="3074449"/>
                </a:cubicBezTo>
                <a:cubicBezTo>
                  <a:pt x="1290195" y="2984279"/>
                  <a:pt x="1312090" y="2893856"/>
                  <a:pt x="1333986" y="2802862"/>
                </a:cubicBezTo>
                <a:cubicBezTo>
                  <a:pt x="1455650" y="2268825"/>
                  <a:pt x="1519115" y="1723684"/>
                  <a:pt x="1615330" y="1185332"/>
                </a:cubicBezTo>
                <a:cubicBezTo>
                  <a:pt x="1613362" y="1712008"/>
                  <a:pt x="1596671" y="2245029"/>
                  <a:pt x="1594640" y="2768088"/>
                </a:cubicBezTo>
                <a:cubicBezTo>
                  <a:pt x="1595592" y="3039612"/>
                  <a:pt x="1591974" y="3308661"/>
                  <a:pt x="1617678" y="3580692"/>
                </a:cubicBezTo>
                <a:cubicBezTo>
                  <a:pt x="1628213" y="3661788"/>
                  <a:pt x="1635956" y="3764711"/>
                  <a:pt x="1719223" y="3808178"/>
                </a:cubicBezTo>
                <a:cubicBezTo>
                  <a:pt x="1779833" y="3839906"/>
                  <a:pt x="1855103" y="3816935"/>
                  <a:pt x="1893944" y="3765473"/>
                </a:cubicBezTo>
                <a:cubicBezTo>
                  <a:pt x="1922631" y="3728923"/>
                  <a:pt x="1937355" y="3686218"/>
                  <a:pt x="1950619" y="3646622"/>
                </a:cubicBezTo>
                <a:cubicBezTo>
                  <a:pt x="1967183" y="3595033"/>
                  <a:pt x="1980067" y="3542492"/>
                  <a:pt x="1991808" y="3490967"/>
                </a:cubicBezTo>
                <a:cubicBezTo>
                  <a:pt x="2137779" y="2807240"/>
                  <a:pt x="2186267" y="2108094"/>
                  <a:pt x="2299553" y="1419925"/>
                </a:cubicBezTo>
                <a:cubicBezTo>
                  <a:pt x="2297142" y="1869376"/>
                  <a:pt x="2277531" y="2324412"/>
                  <a:pt x="2276135" y="2770309"/>
                </a:cubicBezTo>
                <a:cubicBezTo>
                  <a:pt x="2275310" y="2943985"/>
                  <a:pt x="2274040" y="3117471"/>
                  <a:pt x="2283052" y="3292226"/>
                </a:cubicBezTo>
                <a:cubicBezTo>
                  <a:pt x="2286543" y="3345084"/>
                  <a:pt x="2289399" y="3399338"/>
                  <a:pt x="2302092" y="3453656"/>
                </a:cubicBezTo>
                <a:cubicBezTo>
                  <a:pt x="2310469" y="3485383"/>
                  <a:pt x="2319164" y="3507846"/>
                  <a:pt x="2344487" y="3535004"/>
                </a:cubicBezTo>
                <a:cubicBezTo>
                  <a:pt x="2372368" y="3563356"/>
                  <a:pt x="2411513" y="3577684"/>
                  <a:pt x="2451110" y="3574029"/>
                </a:cubicBezTo>
                <a:cubicBezTo>
                  <a:pt x="2478171" y="3571371"/>
                  <a:pt x="2503799" y="3560577"/>
                  <a:pt x="2524603" y="3543063"/>
                </a:cubicBezTo>
                <a:cubicBezTo>
                  <a:pt x="2546188" y="3523913"/>
                  <a:pt x="2563050" y="3500022"/>
                  <a:pt x="2573852" y="3473263"/>
                </a:cubicBezTo>
                <a:cubicBezTo>
                  <a:pt x="2598350" y="3415519"/>
                  <a:pt x="2611932" y="3355935"/>
                  <a:pt x="2625640" y="3297747"/>
                </a:cubicBezTo>
                <a:cubicBezTo>
                  <a:pt x="2640936" y="3231182"/>
                  <a:pt x="2653946" y="3165760"/>
                  <a:pt x="2666322" y="3100338"/>
                </a:cubicBezTo>
                <a:cubicBezTo>
                  <a:pt x="2785701" y="2454494"/>
                  <a:pt x="2858560" y="1799512"/>
                  <a:pt x="2950331" y="1150051"/>
                </a:cubicBezTo>
                <a:cubicBezTo>
                  <a:pt x="2964103" y="1059501"/>
                  <a:pt x="2977431" y="968697"/>
                  <a:pt x="2991520" y="878020"/>
                </a:cubicBezTo>
                <a:cubicBezTo>
                  <a:pt x="2991520" y="1060516"/>
                  <a:pt x="2987966" y="1243393"/>
                  <a:pt x="2986633" y="1425699"/>
                </a:cubicBezTo>
                <a:cubicBezTo>
                  <a:pt x="2980287" y="1809284"/>
                  <a:pt x="2970259" y="2229737"/>
                  <a:pt x="2983904" y="2611672"/>
                </a:cubicBezTo>
                <a:cubicBezTo>
                  <a:pt x="2988410" y="2714659"/>
                  <a:pt x="2992663" y="2817202"/>
                  <a:pt x="3009608" y="2921649"/>
                </a:cubicBezTo>
                <a:cubicBezTo>
                  <a:pt x="3020461" y="2988340"/>
                  <a:pt x="3043879" y="3072545"/>
                  <a:pt x="3117880" y="3102115"/>
                </a:cubicBezTo>
                <a:cubicBezTo>
                  <a:pt x="3128390" y="3106443"/>
                  <a:pt x="3139389" y="3109463"/>
                  <a:pt x="3150629" y="3111126"/>
                </a:cubicBezTo>
                <a:lnTo>
                  <a:pt x="3150248" y="3110682"/>
                </a:lnTo>
                <a:cubicBezTo>
                  <a:pt x="3189495" y="3116678"/>
                  <a:pt x="3229479" y="3106259"/>
                  <a:pt x="3260805" y="3081873"/>
                </a:cubicBezTo>
                <a:cubicBezTo>
                  <a:pt x="3297044" y="3054334"/>
                  <a:pt x="3315386" y="3021147"/>
                  <a:pt x="3331442" y="2989990"/>
                </a:cubicBezTo>
                <a:cubicBezTo>
                  <a:pt x="3344929" y="2961880"/>
                  <a:pt x="3356626" y="2932951"/>
                  <a:pt x="3366476" y="2903374"/>
                </a:cubicBezTo>
                <a:cubicBezTo>
                  <a:pt x="3418010" y="2748100"/>
                  <a:pt x="3448664" y="2591049"/>
                  <a:pt x="3479889" y="2433808"/>
                </a:cubicBezTo>
                <a:cubicBezTo>
                  <a:pt x="3556048" y="2038737"/>
                  <a:pt x="3605868" y="1635291"/>
                  <a:pt x="3681583" y="1240855"/>
                </a:cubicBezTo>
                <a:cubicBezTo>
                  <a:pt x="3682535" y="1397843"/>
                  <a:pt x="3680250" y="1555020"/>
                  <a:pt x="3678854" y="1711500"/>
                </a:cubicBezTo>
                <a:cubicBezTo>
                  <a:pt x="3671048" y="2211652"/>
                  <a:pt x="3654927" y="2714786"/>
                  <a:pt x="3677838" y="3215382"/>
                </a:cubicBezTo>
                <a:cubicBezTo>
                  <a:pt x="3682852" y="3299714"/>
                  <a:pt x="3687168" y="3382078"/>
                  <a:pt x="3703733" y="3466727"/>
                </a:cubicBezTo>
                <a:cubicBezTo>
                  <a:pt x="3710079" y="3496488"/>
                  <a:pt x="3720170" y="3531451"/>
                  <a:pt x="3738956" y="3557848"/>
                </a:cubicBezTo>
                <a:cubicBezTo>
                  <a:pt x="3774065" y="3608980"/>
                  <a:pt x="3839340" y="3629870"/>
                  <a:pt x="3897620" y="3608612"/>
                </a:cubicBezTo>
                <a:cubicBezTo>
                  <a:pt x="3951756" y="3588053"/>
                  <a:pt x="3978158" y="3543317"/>
                  <a:pt x="3997832" y="3496234"/>
                </a:cubicBezTo>
                <a:cubicBezTo>
                  <a:pt x="4013877" y="3454525"/>
                  <a:pt x="4027192" y="3411813"/>
                  <a:pt x="4037689" y="3368372"/>
                </a:cubicBezTo>
                <a:cubicBezTo>
                  <a:pt x="4193117" y="2680076"/>
                  <a:pt x="4258804" y="1975854"/>
                  <a:pt x="4372852" y="1280705"/>
                </a:cubicBezTo>
                <a:cubicBezTo>
                  <a:pt x="4372027" y="1452033"/>
                  <a:pt x="4368219" y="1622981"/>
                  <a:pt x="4365617" y="1793801"/>
                </a:cubicBezTo>
                <a:cubicBezTo>
                  <a:pt x="4359270" y="2180305"/>
                  <a:pt x="4345244" y="2565857"/>
                  <a:pt x="4371963" y="2952932"/>
                </a:cubicBezTo>
                <a:cubicBezTo>
                  <a:pt x="4381737" y="3036630"/>
                  <a:pt x="4387322" y="3150023"/>
                  <a:pt x="4470589" y="3200851"/>
                </a:cubicBezTo>
                <a:cubicBezTo>
                  <a:pt x="4487503" y="3210997"/>
                  <a:pt x="4506352" y="3217482"/>
                  <a:pt x="4525931" y="3219887"/>
                </a:cubicBezTo>
                <a:lnTo>
                  <a:pt x="4525931" y="3219887"/>
                </a:lnTo>
                <a:cubicBezTo>
                  <a:pt x="4550391" y="3223498"/>
                  <a:pt x="4575364" y="3220338"/>
                  <a:pt x="4598155" y="3210750"/>
                </a:cubicBezTo>
                <a:cubicBezTo>
                  <a:pt x="4652037" y="3187525"/>
                  <a:pt x="4677995" y="3147295"/>
                  <a:pt x="4701541" y="3102876"/>
                </a:cubicBezTo>
                <a:cubicBezTo>
                  <a:pt x="4714107" y="3077418"/>
                  <a:pt x="4725124" y="3051230"/>
                  <a:pt x="4734543" y="3024446"/>
                </a:cubicBezTo>
                <a:cubicBezTo>
                  <a:pt x="4783856" y="2884465"/>
                  <a:pt x="4812288" y="2742199"/>
                  <a:pt x="4841546" y="2599806"/>
                </a:cubicBezTo>
                <a:cubicBezTo>
                  <a:pt x="4933762" y="2141280"/>
                  <a:pt x="4982059" y="1676156"/>
                  <a:pt x="5089951" y="1222263"/>
                </a:cubicBezTo>
                <a:cubicBezTo>
                  <a:pt x="5093632" y="1207414"/>
                  <a:pt x="5097357" y="1192610"/>
                  <a:pt x="5101121" y="1177844"/>
                </a:cubicBezTo>
                <a:cubicBezTo>
                  <a:pt x="5120161" y="1444355"/>
                  <a:pt x="5119399" y="1713658"/>
                  <a:pt x="5119526" y="1981691"/>
                </a:cubicBezTo>
                <a:cubicBezTo>
                  <a:pt x="5120795" y="2310642"/>
                  <a:pt x="5114576" y="2641623"/>
                  <a:pt x="5152401" y="2969240"/>
                </a:cubicBezTo>
                <a:cubicBezTo>
                  <a:pt x="5157796" y="3006488"/>
                  <a:pt x="5163889" y="3043990"/>
                  <a:pt x="5177788" y="3080477"/>
                </a:cubicBezTo>
                <a:cubicBezTo>
                  <a:pt x="5185911" y="3100973"/>
                  <a:pt x="5201206" y="3124515"/>
                  <a:pt x="5227925" y="3127561"/>
                </a:cubicBezTo>
                <a:lnTo>
                  <a:pt x="5228433" y="3127561"/>
                </a:lnTo>
                <a:cubicBezTo>
                  <a:pt x="5230185" y="3127687"/>
                  <a:pt x="5231949" y="3127687"/>
                  <a:pt x="5233701" y="3127561"/>
                </a:cubicBezTo>
                <a:lnTo>
                  <a:pt x="5235478" y="3127561"/>
                </a:lnTo>
                <a:lnTo>
                  <a:pt x="5236366" y="3127561"/>
                </a:lnTo>
                <a:cubicBezTo>
                  <a:pt x="5250589" y="3126158"/>
                  <a:pt x="5263796" y="3119591"/>
                  <a:pt x="5273494" y="3109095"/>
                </a:cubicBezTo>
                <a:cubicBezTo>
                  <a:pt x="5291899" y="3090059"/>
                  <a:pt x="5300022" y="3067659"/>
                  <a:pt x="5309986" y="3046021"/>
                </a:cubicBezTo>
                <a:cubicBezTo>
                  <a:pt x="5320712" y="3019243"/>
                  <a:pt x="5329026" y="2992846"/>
                  <a:pt x="5336769" y="2966385"/>
                </a:cubicBezTo>
                <a:cubicBezTo>
                  <a:pt x="5432856" y="2599679"/>
                  <a:pt x="5475061" y="2222122"/>
                  <a:pt x="5525135" y="1847548"/>
                </a:cubicBezTo>
                <a:cubicBezTo>
                  <a:pt x="5466239" y="2164949"/>
                  <a:pt x="5407279" y="2483303"/>
                  <a:pt x="5325155" y="2795374"/>
                </a:cubicBezTo>
                <a:close/>
                <a:moveTo>
                  <a:pt x="272903" y="807204"/>
                </a:moveTo>
                <a:cubicBezTo>
                  <a:pt x="273244" y="806957"/>
                  <a:pt x="273633" y="806785"/>
                  <a:pt x="274045" y="806696"/>
                </a:cubicBezTo>
                <a:cubicBezTo>
                  <a:pt x="274426" y="806633"/>
                  <a:pt x="273855" y="807014"/>
                  <a:pt x="272903" y="807204"/>
                </a:cubicBezTo>
                <a:close/>
                <a:moveTo>
                  <a:pt x="442420" y="3266654"/>
                </a:moveTo>
                <a:cubicBezTo>
                  <a:pt x="442420" y="3266654"/>
                  <a:pt x="442420" y="3266654"/>
                  <a:pt x="442420" y="3266654"/>
                </a:cubicBezTo>
                <a:lnTo>
                  <a:pt x="442420" y="3265829"/>
                </a:lnTo>
                <a:cubicBezTo>
                  <a:pt x="442457" y="3265975"/>
                  <a:pt x="442457" y="3266127"/>
                  <a:pt x="442420" y="3266273"/>
                </a:cubicBezTo>
                <a:cubicBezTo>
                  <a:pt x="442420" y="3266273"/>
                  <a:pt x="442420" y="3266781"/>
                  <a:pt x="442420" y="3266654"/>
                </a:cubicBezTo>
                <a:close/>
                <a:moveTo>
                  <a:pt x="1180653" y="3019179"/>
                </a:moveTo>
                <a:cubicBezTo>
                  <a:pt x="1180970" y="3019814"/>
                  <a:pt x="1180653" y="3019687"/>
                  <a:pt x="1180653" y="3019179"/>
                </a:cubicBezTo>
                <a:close/>
                <a:moveTo>
                  <a:pt x="2273152" y="801430"/>
                </a:moveTo>
                <a:cubicBezTo>
                  <a:pt x="2273152" y="800986"/>
                  <a:pt x="2273152" y="801049"/>
                  <a:pt x="2273152" y="801430"/>
                </a:cubicBezTo>
                <a:close/>
                <a:moveTo>
                  <a:pt x="3101252" y="2893475"/>
                </a:moveTo>
                <a:lnTo>
                  <a:pt x="3101252" y="2893475"/>
                </a:lnTo>
                <a:close/>
                <a:moveTo>
                  <a:pt x="5069959" y="968189"/>
                </a:moveTo>
                <a:lnTo>
                  <a:pt x="5070721" y="969712"/>
                </a:lnTo>
                <a:lnTo>
                  <a:pt x="5070086" y="968887"/>
                </a:lnTo>
                <a:cubicBezTo>
                  <a:pt x="5069578" y="967745"/>
                  <a:pt x="5069705" y="967618"/>
                  <a:pt x="5069959" y="968062"/>
                </a:cubicBezTo>
                <a:close/>
                <a:moveTo>
                  <a:pt x="5225704" y="3061631"/>
                </a:moveTo>
                <a:lnTo>
                  <a:pt x="5225704" y="3061631"/>
                </a:lnTo>
                <a:cubicBezTo>
                  <a:pt x="5225069" y="3062329"/>
                  <a:pt x="5224562" y="3062329"/>
                  <a:pt x="5225704" y="3061631"/>
                </a:cubicBezTo>
                <a:close/>
                <a:moveTo>
                  <a:pt x="5198731" y="3092787"/>
                </a:moveTo>
                <a:lnTo>
                  <a:pt x="5235922" y="3059727"/>
                </a:lnTo>
                <a:lnTo>
                  <a:pt x="5235922" y="3059727"/>
                </a:lnTo>
                <a:close/>
              </a:path>
            </a:pathLst>
          </a:custGeom>
          <a:solidFill>
            <a:srgbClr val="171799"/>
          </a:solidFill>
          <a:ln w="6343" cap="flat">
            <a:noFill/>
            <a:prstDash val="solid"/>
            <a:miter/>
          </a:ln>
        </p:spPr>
        <p:txBody>
          <a:bodyPr rtlCol="0" anchor="ctr"/>
          <a:lstStyle/>
          <a:p>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p:nvPr>
        </p:nvSpPr>
        <p:spPr>
          <a:xfrm>
            <a:off x="609130" y="2014402"/>
            <a:ext cx="10973740" cy="2852737"/>
          </a:xfrm>
        </p:spPr>
        <p:txBody>
          <a:bodyPr anchor="ctr" anchorCtr="0"/>
          <a:lstStyle>
            <a:lvl1pPr algn="ctr">
              <a:lnSpc>
                <a:spcPct val="90000"/>
              </a:lnSpc>
              <a:defRPr sz="4850" spc="0" baseline="0">
                <a:solidFill>
                  <a:schemeClr val="bg1"/>
                </a:solidFill>
              </a:defRPr>
            </a:lvl1pPr>
          </a:lstStyle>
          <a:p>
            <a:r>
              <a:rPr lang="en-US"/>
              <a:t>Click to edit Master title style</a:t>
            </a:r>
            <a:endParaRPr lang="fi-FI"/>
          </a:p>
        </p:txBody>
      </p:sp>
      <p:sp>
        <p:nvSpPr>
          <p:cNvPr id="4" name="Date Placeholder 3">
            <a:extLst>
              <a:ext uri="{FF2B5EF4-FFF2-40B4-BE49-F238E27FC236}">
                <a16:creationId xmlns:a16="http://schemas.microsoft.com/office/drawing/2014/main" id="{B7B3B523-2C65-4131-AE5D-4F294F964887}"/>
              </a:ext>
            </a:extLst>
          </p:cNvPr>
          <p:cNvSpPr>
            <a:spLocks noGrp="1"/>
          </p:cNvSpPr>
          <p:nvPr>
            <p:ph type="dt" sz="half" idx="10"/>
          </p:nvPr>
        </p:nvSpPr>
        <p:spPr/>
        <p:txBody>
          <a:bodyPr/>
          <a:lstStyle>
            <a:lvl1pPr>
              <a:defRPr>
                <a:solidFill>
                  <a:schemeClr val="bg1"/>
                </a:solidFill>
              </a:defRPr>
            </a:lvl1pPr>
          </a:lstStyle>
          <a:p>
            <a:fld id="{09B43E91-C03C-4491-9060-B2E443D4DEDE}" type="datetime1">
              <a:rPr lang="fi-FI" smtClean="0"/>
              <a:t>29.10.2026</a:t>
            </a:fld>
            <a:endParaRPr lang="fi-FI"/>
          </a:p>
        </p:txBody>
      </p:sp>
      <p:sp>
        <p:nvSpPr>
          <p:cNvPr id="5" name="Footer Placeholder 4">
            <a:extLst>
              <a:ext uri="{FF2B5EF4-FFF2-40B4-BE49-F238E27FC236}">
                <a16:creationId xmlns:a16="http://schemas.microsoft.com/office/drawing/2014/main" id="{6986461B-3453-4CE9-B33F-0AD721F36DB0}"/>
              </a:ext>
            </a:extLst>
          </p:cNvPr>
          <p:cNvSpPr>
            <a:spLocks noGrp="1"/>
          </p:cNvSpPr>
          <p:nvPr>
            <p:ph type="ftr" sz="quarter" idx="11"/>
          </p:nvPr>
        </p:nvSpPr>
        <p:spPr/>
        <p:txBody>
          <a:bodyPr/>
          <a:lstStyle>
            <a:lvl1pPr>
              <a:defRPr>
                <a:solidFill>
                  <a:schemeClr val="bg1"/>
                </a:solidFill>
              </a:defRPr>
            </a:lvl1pPr>
          </a:lstStyle>
          <a:p>
            <a:endParaRPr lang="fi-FI"/>
          </a:p>
        </p:txBody>
      </p:sp>
      <p:sp>
        <p:nvSpPr>
          <p:cNvPr id="6" name="Slide Number Placeholder 5">
            <a:extLst>
              <a:ext uri="{FF2B5EF4-FFF2-40B4-BE49-F238E27FC236}">
                <a16:creationId xmlns:a16="http://schemas.microsoft.com/office/drawing/2014/main" id="{30CBC889-FA03-4D4A-9267-2179D978D7B0}"/>
              </a:ext>
            </a:extLst>
          </p:cNvPr>
          <p:cNvSpPr>
            <a:spLocks noGrp="1"/>
          </p:cNvSpPr>
          <p:nvPr>
            <p:ph type="sldNum" sz="quarter" idx="12"/>
          </p:nvPr>
        </p:nvSpPr>
        <p:spPr/>
        <p:txBody>
          <a:bodyPr/>
          <a:lstStyle>
            <a:lvl1pPr>
              <a:defRPr>
                <a:solidFill>
                  <a:schemeClr val="bg1"/>
                </a:solidFill>
              </a:defRPr>
            </a:lvl1pPr>
          </a:lstStyle>
          <a:p>
            <a:fld id="{CCD26548-A701-4132-A0A2-A9B09A70FF4B}" type="slidenum">
              <a:rPr lang="fi-FI" smtClean="0"/>
              <a:pPr/>
              <a:t>‹#›</a:t>
            </a:fld>
            <a:endParaRPr lang="fi-FI"/>
          </a:p>
        </p:txBody>
      </p:sp>
      <p:sp>
        <p:nvSpPr>
          <p:cNvPr id="11" name="Freeform 16">
            <a:extLst>
              <a:ext uri="{FF2B5EF4-FFF2-40B4-BE49-F238E27FC236}">
                <a16:creationId xmlns:a16="http://schemas.microsoft.com/office/drawing/2014/main" id="{4AECD673-EBD6-53EE-DDAF-A9C82811EA4B}"/>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3272461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san ylätunniste 2">
    <p:bg>
      <p:bgPr>
        <a:solidFill>
          <a:srgbClr val="017FA8"/>
        </a:solidFill>
        <a:effectLst/>
      </p:bgPr>
    </p:bg>
    <p:spTree>
      <p:nvGrpSpPr>
        <p:cNvPr id="1" name=""/>
        <p:cNvGrpSpPr/>
        <p:nvPr/>
      </p:nvGrpSpPr>
      <p:grpSpPr>
        <a:xfrm>
          <a:off x="0" y="0"/>
          <a:ext cx="0" cy="0"/>
          <a:chOff x="0" y="0"/>
          <a:chExt cx="0" cy="0"/>
        </a:xfrm>
      </p:grpSpPr>
      <p:sp>
        <p:nvSpPr>
          <p:cNvPr id="10" name="Graphic 7">
            <a:extLst>
              <a:ext uri="{FF2B5EF4-FFF2-40B4-BE49-F238E27FC236}">
                <a16:creationId xmlns:a16="http://schemas.microsoft.com/office/drawing/2014/main" id="{39248167-2A1B-2C47-2A56-BFBAE9F60364}"/>
              </a:ext>
              <a:ext uri="{C183D7F6-B498-43B3-948B-1728B52AA6E4}">
                <adec:decorative xmlns:adec="http://schemas.microsoft.com/office/drawing/2017/decorative" val="1"/>
              </a:ext>
            </a:extLst>
          </p:cNvPr>
          <p:cNvSpPr/>
          <p:nvPr userDrawn="1"/>
        </p:nvSpPr>
        <p:spPr>
          <a:xfrm>
            <a:off x="2701755" y="1147572"/>
            <a:ext cx="6780573" cy="4691302"/>
          </a:xfrm>
          <a:custGeom>
            <a:avLst/>
            <a:gdLst>
              <a:gd name="connsiteX0" fmla="*/ 5325155 w 5525135"/>
              <a:gd name="connsiteY0" fmla="*/ 2795374 h 3822697"/>
              <a:gd name="connsiteX1" fmla="*/ 5250836 w 5525135"/>
              <a:gd name="connsiteY1" fmla="*/ 3020639 h 3822697"/>
              <a:gd name="connsiteX2" fmla="*/ 5239603 w 5525135"/>
              <a:gd name="connsiteY2" fmla="*/ 3042531 h 3822697"/>
              <a:gd name="connsiteX3" fmla="*/ 5226910 w 5525135"/>
              <a:gd name="connsiteY3" fmla="*/ 2960484 h 3822697"/>
              <a:gd name="connsiteX4" fmla="*/ 5219611 w 5525135"/>
              <a:gd name="connsiteY4" fmla="*/ 2822977 h 3822697"/>
              <a:gd name="connsiteX5" fmla="*/ 5240999 w 5525135"/>
              <a:gd name="connsiteY5" fmla="*/ 1984864 h 3822697"/>
              <a:gd name="connsiteX6" fmla="*/ 5257944 w 5525135"/>
              <a:gd name="connsiteY6" fmla="*/ 1136599 h 3822697"/>
              <a:gd name="connsiteX7" fmla="*/ 5245950 w 5525135"/>
              <a:gd name="connsiteY7" fmla="*/ 988812 h 3822697"/>
              <a:gd name="connsiteX8" fmla="*/ 5163444 w 5525135"/>
              <a:gd name="connsiteY8" fmla="*/ 835695 h 3822697"/>
              <a:gd name="connsiteX9" fmla="*/ 5104992 w 5525135"/>
              <a:gd name="connsiteY9" fmla="*/ 830111 h 3822697"/>
              <a:gd name="connsiteX10" fmla="*/ 5068055 w 5525135"/>
              <a:gd name="connsiteY10" fmla="*/ 845150 h 3822697"/>
              <a:gd name="connsiteX11" fmla="*/ 5047873 w 5525135"/>
              <a:gd name="connsiteY11" fmla="*/ 860950 h 3822697"/>
              <a:gd name="connsiteX12" fmla="*/ 4983455 w 5525135"/>
              <a:gd name="connsiteY12" fmla="*/ 965143 h 3822697"/>
              <a:gd name="connsiteX13" fmla="*/ 4912247 w 5525135"/>
              <a:gd name="connsiteY13" fmla="*/ 1175179 h 3822697"/>
              <a:gd name="connsiteX14" fmla="*/ 4607611 w 5525135"/>
              <a:gd name="connsiteY14" fmla="*/ 2544664 h 3822697"/>
              <a:gd name="connsiteX15" fmla="*/ 4606469 w 5525135"/>
              <a:gd name="connsiteY15" fmla="*/ 2450370 h 3822697"/>
              <a:gd name="connsiteX16" fmla="*/ 4603296 w 5525135"/>
              <a:gd name="connsiteY16" fmla="*/ 641079 h 3822697"/>
              <a:gd name="connsiteX17" fmla="*/ 4591745 w 5525135"/>
              <a:gd name="connsiteY17" fmla="*/ 550719 h 3822697"/>
              <a:gd name="connsiteX18" fmla="*/ 4560012 w 5525135"/>
              <a:gd name="connsiteY18" fmla="*/ 448430 h 3822697"/>
              <a:gd name="connsiteX19" fmla="*/ 4455801 w 5525135"/>
              <a:gd name="connsiteY19" fmla="*/ 375584 h 3822697"/>
              <a:gd name="connsiteX20" fmla="*/ 4455801 w 5525135"/>
              <a:gd name="connsiteY20" fmla="*/ 375584 h 3822697"/>
              <a:gd name="connsiteX21" fmla="*/ 4454341 w 5525135"/>
              <a:gd name="connsiteY21" fmla="*/ 375584 h 3822697"/>
              <a:gd name="connsiteX22" fmla="*/ 4429590 w 5525135"/>
              <a:gd name="connsiteY22" fmla="*/ 374949 h 3822697"/>
              <a:gd name="connsiteX23" fmla="*/ 4428194 w 5525135"/>
              <a:gd name="connsiteY23" fmla="*/ 374949 h 3822697"/>
              <a:gd name="connsiteX24" fmla="*/ 4424830 w 5525135"/>
              <a:gd name="connsiteY24" fmla="*/ 375330 h 3822697"/>
              <a:gd name="connsiteX25" fmla="*/ 4385481 w 5525135"/>
              <a:gd name="connsiteY25" fmla="*/ 384912 h 3822697"/>
              <a:gd name="connsiteX26" fmla="*/ 4296629 w 5525135"/>
              <a:gd name="connsiteY26" fmla="*/ 478571 h 3822697"/>
              <a:gd name="connsiteX27" fmla="*/ 4245412 w 5525135"/>
              <a:gd name="connsiteY27" fmla="*/ 634036 h 3822697"/>
              <a:gd name="connsiteX28" fmla="*/ 3915835 w 5525135"/>
              <a:gd name="connsiteY28" fmla="*/ 2675635 h 3822697"/>
              <a:gd name="connsiteX29" fmla="*/ 3914820 w 5525135"/>
              <a:gd name="connsiteY29" fmla="*/ 2681980 h 3822697"/>
              <a:gd name="connsiteX30" fmla="*/ 3920849 w 5525135"/>
              <a:gd name="connsiteY30" fmla="*/ 2089628 h 3822697"/>
              <a:gd name="connsiteX31" fmla="*/ 3924720 w 5525135"/>
              <a:gd name="connsiteY31" fmla="*/ 961146 h 3822697"/>
              <a:gd name="connsiteX32" fmla="*/ 3901872 w 5525135"/>
              <a:gd name="connsiteY32" fmla="*/ 666271 h 3822697"/>
              <a:gd name="connsiteX33" fmla="*/ 3853258 w 5525135"/>
              <a:gd name="connsiteY33" fmla="*/ 531048 h 3822697"/>
              <a:gd name="connsiteX34" fmla="*/ 3762883 w 5525135"/>
              <a:gd name="connsiteY34" fmla="*/ 478825 h 3822697"/>
              <a:gd name="connsiteX35" fmla="*/ 3762883 w 5525135"/>
              <a:gd name="connsiteY35" fmla="*/ 478825 h 3822697"/>
              <a:gd name="connsiteX36" fmla="*/ 3761233 w 5525135"/>
              <a:gd name="connsiteY36" fmla="*/ 478825 h 3822697"/>
              <a:gd name="connsiteX37" fmla="*/ 3585305 w 5525135"/>
              <a:gd name="connsiteY37" fmla="*/ 609352 h 3822697"/>
              <a:gd name="connsiteX38" fmla="*/ 3509908 w 5525135"/>
              <a:gd name="connsiteY38" fmla="*/ 852448 h 3822697"/>
              <a:gd name="connsiteX39" fmla="*/ 3314116 w 5525135"/>
              <a:gd name="connsiteY39" fmla="*/ 1932323 h 3822697"/>
              <a:gd name="connsiteX40" fmla="*/ 3227803 w 5525135"/>
              <a:gd name="connsiteY40" fmla="*/ 2427272 h 3822697"/>
              <a:gd name="connsiteX41" fmla="*/ 3225962 w 5525135"/>
              <a:gd name="connsiteY41" fmla="*/ 2214000 h 3822697"/>
              <a:gd name="connsiteX42" fmla="*/ 3231230 w 5525135"/>
              <a:gd name="connsiteY42" fmla="*/ 439864 h 3822697"/>
              <a:gd name="connsiteX43" fmla="*/ 3216443 w 5525135"/>
              <a:gd name="connsiteY43" fmla="*/ 235031 h 3822697"/>
              <a:gd name="connsiteX44" fmla="*/ 3102204 w 5525135"/>
              <a:gd name="connsiteY44" fmla="*/ 8878 h 3822697"/>
              <a:gd name="connsiteX45" fmla="*/ 2946967 w 5525135"/>
              <a:gd name="connsiteY45" fmla="*/ 49616 h 3822697"/>
              <a:gd name="connsiteX46" fmla="*/ 2866620 w 5525135"/>
              <a:gd name="connsiteY46" fmla="*/ 229384 h 3822697"/>
              <a:gd name="connsiteX47" fmla="*/ 2799854 w 5525135"/>
              <a:gd name="connsiteY47" fmla="*/ 527622 h 3822697"/>
              <a:gd name="connsiteX48" fmla="*/ 2650709 w 5525135"/>
              <a:gd name="connsiteY48" fmla="*/ 1506224 h 3822697"/>
              <a:gd name="connsiteX49" fmla="*/ 2530124 w 5525135"/>
              <a:gd name="connsiteY49" fmla="*/ 2392499 h 3822697"/>
              <a:gd name="connsiteX50" fmla="*/ 2544023 w 5525135"/>
              <a:gd name="connsiteY50" fmla="*/ 1745956 h 3822697"/>
              <a:gd name="connsiteX51" fmla="*/ 2536217 w 5525135"/>
              <a:gd name="connsiteY51" fmla="*/ 875609 h 3822697"/>
              <a:gd name="connsiteX52" fmla="*/ 2523524 w 5525135"/>
              <a:gd name="connsiteY52" fmla="*/ 778776 h 3822697"/>
              <a:gd name="connsiteX53" fmla="*/ 2403637 w 5525135"/>
              <a:gd name="connsiteY53" fmla="*/ 610050 h 3822697"/>
              <a:gd name="connsiteX54" fmla="*/ 2362131 w 5525135"/>
              <a:gd name="connsiteY54" fmla="*/ 603704 h 3822697"/>
              <a:gd name="connsiteX55" fmla="*/ 2233422 w 5525135"/>
              <a:gd name="connsiteY55" fmla="*/ 678391 h 3822697"/>
              <a:gd name="connsiteX56" fmla="*/ 2158088 w 5525135"/>
              <a:gd name="connsiteY56" fmla="*/ 866535 h 3822697"/>
              <a:gd name="connsiteX57" fmla="*/ 2110426 w 5525135"/>
              <a:gd name="connsiteY57" fmla="*/ 1069273 h 3822697"/>
              <a:gd name="connsiteX58" fmla="*/ 1843870 w 5525135"/>
              <a:gd name="connsiteY58" fmla="*/ 2912575 h 3822697"/>
              <a:gd name="connsiteX59" fmla="*/ 1843870 w 5525135"/>
              <a:gd name="connsiteY59" fmla="*/ 2768977 h 3822697"/>
              <a:gd name="connsiteX60" fmla="*/ 1862528 w 5525135"/>
              <a:gd name="connsiteY60" fmla="*/ 768433 h 3822697"/>
              <a:gd name="connsiteX61" fmla="*/ 1847487 w 5525135"/>
              <a:gd name="connsiteY61" fmla="*/ 458139 h 3822697"/>
              <a:gd name="connsiteX62" fmla="*/ 1769043 w 5525135"/>
              <a:gd name="connsiteY62" fmla="*/ 275388 h 3822697"/>
              <a:gd name="connsiteX63" fmla="*/ 1716177 w 5525135"/>
              <a:gd name="connsiteY63" fmla="*/ 255083 h 3822697"/>
              <a:gd name="connsiteX64" fmla="*/ 1716177 w 5525135"/>
              <a:gd name="connsiteY64" fmla="*/ 255083 h 3822697"/>
              <a:gd name="connsiteX65" fmla="*/ 1640018 w 5525135"/>
              <a:gd name="connsiteY65" fmla="*/ 265870 h 3822697"/>
              <a:gd name="connsiteX66" fmla="*/ 1557512 w 5525135"/>
              <a:gd name="connsiteY66" fmla="*/ 354707 h 3822697"/>
              <a:gd name="connsiteX67" fmla="*/ 1506740 w 5525135"/>
              <a:gd name="connsiteY67" fmla="*/ 499892 h 3822697"/>
              <a:gd name="connsiteX68" fmla="*/ 1220636 w 5525135"/>
              <a:gd name="connsiteY68" fmla="*/ 2065325 h 3822697"/>
              <a:gd name="connsiteX69" fmla="*/ 1138702 w 5525135"/>
              <a:gd name="connsiteY69" fmla="*/ 2528102 h 3822697"/>
              <a:gd name="connsiteX70" fmla="*/ 1142256 w 5525135"/>
              <a:gd name="connsiteY70" fmla="*/ 1477542 h 3822697"/>
              <a:gd name="connsiteX71" fmla="*/ 1108302 w 5525135"/>
              <a:gd name="connsiteY71" fmla="*/ 807458 h 3822697"/>
              <a:gd name="connsiteX72" fmla="*/ 1056577 w 5525135"/>
              <a:gd name="connsiteY72" fmla="*/ 630673 h 3822697"/>
              <a:gd name="connsiteX73" fmla="*/ 813948 w 5525135"/>
              <a:gd name="connsiteY73" fmla="*/ 569121 h 3822697"/>
              <a:gd name="connsiteX74" fmla="*/ 719828 w 5525135"/>
              <a:gd name="connsiteY74" fmla="*/ 720017 h 3822697"/>
              <a:gd name="connsiteX75" fmla="*/ 636815 w 5525135"/>
              <a:gd name="connsiteY75" fmla="*/ 1056328 h 3822697"/>
              <a:gd name="connsiteX76" fmla="*/ 550882 w 5525135"/>
              <a:gd name="connsiteY76" fmla="*/ 1669176 h 3822697"/>
              <a:gd name="connsiteX77" fmla="*/ 411258 w 5525135"/>
              <a:gd name="connsiteY77" fmla="*/ 2804004 h 3822697"/>
              <a:gd name="connsiteX78" fmla="*/ 407640 w 5525135"/>
              <a:gd name="connsiteY78" fmla="*/ 1823625 h 3822697"/>
              <a:gd name="connsiteX79" fmla="*/ 394947 w 5525135"/>
              <a:gd name="connsiteY79" fmla="*/ 1244853 h 3822697"/>
              <a:gd name="connsiteX80" fmla="*/ 362897 w 5525135"/>
              <a:gd name="connsiteY80" fmla="*/ 895280 h 3822697"/>
              <a:gd name="connsiteX81" fmla="*/ 306793 w 5525135"/>
              <a:gd name="connsiteY81" fmla="*/ 753140 h 3822697"/>
              <a:gd name="connsiteX82" fmla="*/ 202773 w 5525135"/>
              <a:gd name="connsiteY82" fmla="*/ 792356 h 3822697"/>
              <a:gd name="connsiteX83" fmla="*/ 149716 w 5525135"/>
              <a:gd name="connsiteY83" fmla="*/ 934558 h 3822697"/>
              <a:gd name="connsiteX84" fmla="*/ 99641 w 5525135"/>
              <a:gd name="connsiteY84" fmla="*/ 1161854 h 3822697"/>
              <a:gd name="connsiteX85" fmla="*/ 0 w 5525135"/>
              <a:gd name="connsiteY85" fmla="*/ 1847675 h 3822697"/>
              <a:gd name="connsiteX86" fmla="*/ 140830 w 5525135"/>
              <a:gd name="connsiteY86" fmla="*/ 1170611 h 3822697"/>
              <a:gd name="connsiteX87" fmla="*/ 202583 w 5525135"/>
              <a:gd name="connsiteY87" fmla="*/ 950295 h 3822697"/>
              <a:gd name="connsiteX88" fmla="*/ 243835 w 5525135"/>
              <a:gd name="connsiteY88" fmla="*/ 847435 h 3822697"/>
              <a:gd name="connsiteX89" fmla="*/ 256528 w 5525135"/>
              <a:gd name="connsiteY89" fmla="*/ 825416 h 3822697"/>
              <a:gd name="connsiteX90" fmla="*/ 268206 w 5525135"/>
              <a:gd name="connsiteY90" fmla="*/ 810885 h 3822697"/>
              <a:gd name="connsiteX91" fmla="*/ 274553 w 5525135"/>
              <a:gd name="connsiteY91" fmla="*/ 827700 h 3822697"/>
              <a:gd name="connsiteX92" fmla="*/ 280899 w 5525135"/>
              <a:gd name="connsiteY92" fmla="*/ 852321 h 3822697"/>
              <a:gd name="connsiteX93" fmla="*/ 301906 w 5525135"/>
              <a:gd name="connsiteY93" fmla="*/ 1246756 h 3822697"/>
              <a:gd name="connsiteX94" fmla="*/ 248722 w 5525135"/>
              <a:gd name="connsiteY94" fmla="*/ 2860859 h 3822697"/>
              <a:gd name="connsiteX95" fmla="*/ 254561 w 5525135"/>
              <a:gd name="connsiteY95" fmla="*/ 3214367 h 3822697"/>
              <a:gd name="connsiteX96" fmla="*/ 270047 w 5525135"/>
              <a:gd name="connsiteY96" fmla="*/ 3317418 h 3822697"/>
              <a:gd name="connsiteX97" fmla="*/ 297781 w 5525135"/>
              <a:gd name="connsiteY97" fmla="*/ 3370593 h 3822697"/>
              <a:gd name="connsiteX98" fmla="*/ 357693 w 5525135"/>
              <a:gd name="connsiteY98" fmla="*/ 3403399 h 3822697"/>
              <a:gd name="connsiteX99" fmla="*/ 357693 w 5525135"/>
              <a:gd name="connsiteY99" fmla="*/ 3403399 h 3822697"/>
              <a:gd name="connsiteX100" fmla="*/ 443054 w 5525135"/>
              <a:gd name="connsiteY100" fmla="*/ 3376938 h 3822697"/>
              <a:gd name="connsiteX101" fmla="*/ 479547 w 5525135"/>
              <a:gd name="connsiteY101" fmla="*/ 3327824 h 3822697"/>
              <a:gd name="connsiteX102" fmla="*/ 527971 w 5525135"/>
              <a:gd name="connsiteY102" fmla="*/ 3195330 h 3822697"/>
              <a:gd name="connsiteX103" fmla="*/ 788498 w 5525135"/>
              <a:gd name="connsiteY103" fmla="*/ 1738659 h 3822697"/>
              <a:gd name="connsiteX104" fmla="*/ 881475 w 5525135"/>
              <a:gd name="connsiteY104" fmla="*/ 1101127 h 3822697"/>
              <a:gd name="connsiteX105" fmla="*/ 884902 w 5525135"/>
              <a:gd name="connsiteY105" fmla="*/ 1083487 h 3822697"/>
              <a:gd name="connsiteX106" fmla="*/ 893534 w 5525135"/>
              <a:gd name="connsiteY106" fmla="*/ 1477669 h 3822697"/>
              <a:gd name="connsiteX107" fmla="*/ 900515 w 5525135"/>
              <a:gd name="connsiteY107" fmla="*/ 2788648 h 3822697"/>
              <a:gd name="connsiteX108" fmla="*/ 931359 w 5525135"/>
              <a:gd name="connsiteY108" fmla="*/ 3050717 h 3822697"/>
              <a:gd name="connsiteX109" fmla="*/ 1022877 w 5525135"/>
              <a:gd name="connsiteY109" fmla="*/ 3200407 h 3822697"/>
              <a:gd name="connsiteX110" fmla="*/ 1060068 w 5525135"/>
              <a:gd name="connsiteY110" fmla="*/ 3214494 h 3822697"/>
              <a:gd name="connsiteX111" fmla="*/ 1061591 w 5525135"/>
              <a:gd name="connsiteY111" fmla="*/ 3214494 h 3822697"/>
              <a:gd name="connsiteX112" fmla="*/ 1069397 w 5525135"/>
              <a:gd name="connsiteY112" fmla="*/ 3215953 h 3822697"/>
              <a:gd name="connsiteX113" fmla="*/ 1069397 w 5525135"/>
              <a:gd name="connsiteY113" fmla="*/ 3215953 h 3822697"/>
              <a:gd name="connsiteX114" fmla="*/ 1072571 w 5525135"/>
              <a:gd name="connsiteY114" fmla="*/ 3216524 h 3822697"/>
              <a:gd name="connsiteX115" fmla="*/ 1254019 w 5525135"/>
              <a:gd name="connsiteY115" fmla="*/ 3074449 h 3822697"/>
              <a:gd name="connsiteX116" fmla="*/ 1333986 w 5525135"/>
              <a:gd name="connsiteY116" fmla="*/ 2802862 h 3822697"/>
              <a:gd name="connsiteX117" fmla="*/ 1615330 w 5525135"/>
              <a:gd name="connsiteY117" fmla="*/ 1185332 h 3822697"/>
              <a:gd name="connsiteX118" fmla="*/ 1594640 w 5525135"/>
              <a:gd name="connsiteY118" fmla="*/ 2768088 h 3822697"/>
              <a:gd name="connsiteX119" fmla="*/ 1617678 w 5525135"/>
              <a:gd name="connsiteY119" fmla="*/ 3580692 h 3822697"/>
              <a:gd name="connsiteX120" fmla="*/ 1719223 w 5525135"/>
              <a:gd name="connsiteY120" fmla="*/ 3808178 h 3822697"/>
              <a:gd name="connsiteX121" fmla="*/ 1893944 w 5525135"/>
              <a:gd name="connsiteY121" fmla="*/ 3765473 h 3822697"/>
              <a:gd name="connsiteX122" fmla="*/ 1950619 w 5525135"/>
              <a:gd name="connsiteY122" fmla="*/ 3646622 h 3822697"/>
              <a:gd name="connsiteX123" fmla="*/ 1991808 w 5525135"/>
              <a:gd name="connsiteY123" fmla="*/ 3490967 h 3822697"/>
              <a:gd name="connsiteX124" fmla="*/ 2299553 w 5525135"/>
              <a:gd name="connsiteY124" fmla="*/ 1419925 h 3822697"/>
              <a:gd name="connsiteX125" fmla="*/ 2276135 w 5525135"/>
              <a:gd name="connsiteY125" fmla="*/ 2770309 h 3822697"/>
              <a:gd name="connsiteX126" fmla="*/ 2283052 w 5525135"/>
              <a:gd name="connsiteY126" fmla="*/ 3292226 h 3822697"/>
              <a:gd name="connsiteX127" fmla="*/ 2302092 w 5525135"/>
              <a:gd name="connsiteY127" fmla="*/ 3453656 h 3822697"/>
              <a:gd name="connsiteX128" fmla="*/ 2344487 w 5525135"/>
              <a:gd name="connsiteY128" fmla="*/ 3535004 h 3822697"/>
              <a:gd name="connsiteX129" fmla="*/ 2451110 w 5525135"/>
              <a:gd name="connsiteY129" fmla="*/ 3574029 h 3822697"/>
              <a:gd name="connsiteX130" fmla="*/ 2524603 w 5525135"/>
              <a:gd name="connsiteY130" fmla="*/ 3543063 h 3822697"/>
              <a:gd name="connsiteX131" fmla="*/ 2573852 w 5525135"/>
              <a:gd name="connsiteY131" fmla="*/ 3473263 h 3822697"/>
              <a:gd name="connsiteX132" fmla="*/ 2625640 w 5525135"/>
              <a:gd name="connsiteY132" fmla="*/ 3297747 h 3822697"/>
              <a:gd name="connsiteX133" fmla="*/ 2666322 w 5525135"/>
              <a:gd name="connsiteY133" fmla="*/ 3100338 h 3822697"/>
              <a:gd name="connsiteX134" fmla="*/ 2950331 w 5525135"/>
              <a:gd name="connsiteY134" fmla="*/ 1150051 h 3822697"/>
              <a:gd name="connsiteX135" fmla="*/ 2991520 w 5525135"/>
              <a:gd name="connsiteY135" fmla="*/ 878020 h 3822697"/>
              <a:gd name="connsiteX136" fmla="*/ 2986633 w 5525135"/>
              <a:gd name="connsiteY136" fmla="*/ 1425699 h 3822697"/>
              <a:gd name="connsiteX137" fmla="*/ 2983904 w 5525135"/>
              <a:gd name="connsiteY137" fmla="*/ 2611672 h 3822697"/>
              <a:gd name="connsiteX138" fmla="*/ 3009608 w 5525135"/>
              <a:gd name="connsiteY138" fmla="*/ 2921649 h 3822697"/>
              <a:gd name="connsiteX139" fmla="*/ 3117880 w 5525135"/>
              <a:gd name="connsiteY139" fmla="*/ 3102115 h 3822697"/>
              <a:gd name="connsiteX140" fmla="*/ 3150629 w 5525135"/>
              <a:gd name="connsiteY140" fmla="*/ 3111126 h 3822697"/>
              <a:gd name="connsiteX141" fmla="*/ 3150248 w 5525135"/>
              <a:gd name="connsiteY141" fmla="*/ 3110682 h 3822697"/>
              <a:gd name="connsiteX142" fmla="*/ 3260805 w 5525135"/>
              <a:gd name="connsiteY142" fmla="*/ 3081873 h 3822697"/>
              <a:gd name="connsiteX143" fmla="*/ 3331442 w 5525135"/>
              <a:gd name="connsiteY143" fmla="*/ 2989990 h 3822697"/>
              <a:gd name="connsiteX144" fmla="*/ 3366476 w 5525135"/>
              <a:gd name="connsiteY144" fmla="*/ 2903374 h 3822697"/>
              <a:gd name="connsiteX145" fmla="*/ 3479889 w 5525135"/>
              <a:gd name="connsiteY145" fmla="*/ 2433808 h 3822697"/>
              <a:gd name="connsiteX146" fmla="*/ 3681583 w 5525135"/>
              <a:gd name="connsiteY146" fmla="*/ 1240855 h 3822697"/>
              <a:gd name="connsiteX147" fmla="*/ 3678854 w 5525135"/>
              <a:gd name="connsiteY147" fmla="*/ 1711500 h 3822697"/>
              <a:gd name="connsiteX148" fmla="*/ 3677838 w 5525135"/>
              <a:gd name="connsiteY148" fmla="*/ 3215382 h 3822697"/>
              <a:gd name="connsiteX149" fmla="*/ 3703733 w 5525135"/>
              <a:gd name="connsiteY149" fmla="*/ 3466727 h 3822697"/>
              <a:gd name="connsiteX150" fmla="*/ 3738956 w 5525135"/>
              <a:gd name="connsiteY150" fmla="*/ 3557848 h 3822697"/>
              <a:gd name="connsiteX151" fmla="*/ 3897620 w 5525135"/>
              <a:gd name="connsiteY151" fmla="*/ 3608612 h 3822697"/>
              <a:gd name="connsiteX152" fmla="*/ 3997832 w 5525135"/>
              <a:gd name="connsiteY152" fmla="*/ 3496234 h 3822697"/>
              <a:gd name="connsiteX153" fmla="*/ 4037689 w 5525135"/>
              <a:gd name="connsiteY153" fmla="*/ 3368372 h 3822697"/>
              <a:gd name="connsiteX154" fmla="*/ 4372852 w 5525135"/>
              <a:gd name="connsiteY154" fmla="*/ 1280705 h 3822697"/>
              <a:gd name="connsiteX155" fmla="*/ 4365617 w 5525135"/>
              <a:gd name="connsiteY155" fmla="*/ 1793801 h 3822697"/>
              <a:gd name="connsiteX156" fmla="*/ 4371963 w 5525135"/>
              <a:gd name="connsiteY156" fmla="*/ 2952932 h 3822697"/>
              <a:gd name="connsiteX157" fmla="*/ 4470589 w 5525135"/>
              <a:gd name="connsiteY157" fmla="*/ 3200851 h 3822697"/>
              <a:gd name="connsiteX158" fmla="*/ 4525931 w 5525135"/>
              <a:gd name="connsiteY158" fmla="*/ 3219887 h 3822697"/>
              <a:gd name="connsiteX159" fmla="*/ 4525931 w 5525135"/>
              <a:gd name="connsiteY159" fmla="*/ 3219887 h 3822697"/>
              <a:gd name="connsiteX160" fmla="*/ 4598155 w 5525135"/>
              <a:gd name="connsiteY160" fmla="*/ 3210750 h 3822697"/>
              <a:gd name="connsiteX161" fmla="*/ 4701541 w 5525135"/>
              <a:gd name="connsiteY161" fmla="*/ 3102876 h 3822697"/>
              <a:gd name="connsiteX162" fmla="*/ 4734543 w 5525135"/>
              <a:gd name="connsiteY162" fmla="*/ 3024446 h 3822697"/>
              <a:gd name="connsiteX163" fmla="*/ 4841546 w 5525135"/>
              <a:gd name="connsiteY163" fmla="*/ 2599806 h 3822697"/>
              <a:gd name="connsiteX164" fmla="*/ 5089951 w 5525135"/>
              <a:gd name="connsiteY164" fmla="*/ 1222263 h 3822697"/>
              <a:gd name="connsiteX165" fmla="*/ 5101121 w 5525135"/>
              <a:gd name="connsiteY165" fmla="*/ 1177844 h 3822697"/>
              <a:gd name="connsiteX166" fmla="*/ 5119526 w 5525135"/>
              <a:gd name="connsiteY166" fmla="*/ 1981691 h 3822697"/>
              <a:gd name="connsiteX167" fmla="*/ 5152401 w 5525135"/>
              <a:gd name="connsiteY167" fmla="*/ 2969240 h 3822697"/>
              <a:gd name="connsiteX168" fmla="*/ 5177788 w 5525135"/>
              <a:gd name="connsiteY168" fmla="*/ 3080477 h 3822697"/>
              <a:gd name="connsiteX169" fmla="*/ 5227925 w 5525135"/>
              <a:gd name="connsiteY169" fmla="*/ 3127561 h 3822697"/>
              <a:gd name="connsiteX170" fmla="*/ 5228433 w 5525135"/>
              <a:gd name="connsiteY170" fmla="*/ 3127561 h 3822697"/>
              <a:gd name="connsiteX171" fmla="*/ 5233701 w 5525135"/>
              <a:gd name="connsiteY171" fmla="*/ 3127561 h 3822697"/>
              <a:gd name="connsiteX172" fmla="*/ 5235478 w 5525135"/>
              <a:gd name="connsiteY172" fmla="*/ 3127561 h 3822697"/>
              <a:gd name="connsiteX173" fmla="*/ 5236366 w 5525135"/>
              <a:gd name="connsiteY173" fmla="*/ 3127561 h 3822697"/>
              <a:gd name="connsiteX174" fmla="*/ 5273494 w 5525135"/>
              <a:gd name="connsiteY174" fmla="*/ 3109095 h 3822697"/>
              <a:gd name="connsiteX175" fmla="*/ 5309986 w 5525135"/>
              <a:gd name="connsiteY175" fmla="*/ 3046021 h 3822697"/>
              <a:gd name="connsiteX176" fmla="*/ 5336769 w 5525135"/>
              <a:gd name="connsiteY176" fmla="*/ 2966385 h 3822697"/>
              <a:gd name="connsiteX177" fmla="*/ 5525135 w 5525135"/>
              <a:gd name="connsiteY177" fmla="*/ 1847548 h 3822697"/>
              <a:gd name="connsiteX178" fmla="*/ 5325155 w 5525135"/>
              <a:gd name="connsiteY178" fmla="*/ 2795374 h 3822697"/>
              <a:gd name="connsiteX179" fmla="*/ 272903 w 5525135"/>
              <a:gd name="connsiteY179" fmla="*/ 807204 h 3822697"/>
              <a:gd name="connsiteX180" fmla="*/ 274045 w 5525135"/>
              <a:gd name="connsiteY180" fmla="*/ 806696 h 3822697"/>
              <a:gd name="connsiteX181" fmla="*/ 272903 w 5525135"/>
              <a:gd name="connsiteY181" fmla="*/ 807204 h 3822697"/>
              <a:gd name="connsiteX182" fmla="*/ 442420 w 5525135"/>
              <a:gd name="connsiteY182" fmla="*/ 3266654 h 3822697"/>
              <a:gd name="connsiteX183" fmla="*/ 442420 w 5525135"/>
              <a:gd name="connsiteY183" fmla="*/ 3266654 h 3822697"/>
              <a:gd name="connsiteX184" fmla="*/ 442420 w 5525135"/>
              <a:gd name="connsiteY184" fmla="*/ 3265829 h 3822697"/>
              <a:gd name="connsiteX185" fmla="*/ 442420 w 5525135"/>
              <a:gd name="connsiteY185" fmla="*/ 3266273 h 3822697"/>
              <a:gd name="connsiteX186" fmla="*/ 442420 w 5525135"/>
              <a:gd name="connsiteY186" fmla="*/ 3266654 h 3822697"/>
              <a:gd name="connsiteX187" fmla="*/ 1180653 w 5525135"/>
              <a:gd name="connsiteY187" fmla="*/ 3019179 h 3822697"/>
              <a:gd name="connsiteX188" fmla="*/ 1180653 w 5525135"/>
              <a:gd name="connsiteY188" fmla="*/ 3019179 h 3822697"/>
              <a:gd name="connsiteX189" fmla="*/ 2273152 w 5525135"/>
              <a:gd name="connsiteY189" fmla="*/ 801430 h 3822697"/>
              <a:gd name="connsiteX190" fmla="*/ 2273152 w 5525135"/>
              <a:gd name="connsiteY190" fmla="*/ 801430 h 3822697"/>
              <a:gd name="connsiteX191" fmla="*/ 3101252 w 5525135"/>
              <a:gd name="connsiteY191" fmla="*/ 2893475 h 3822697"/>
              <a:gd name="connsiteX192" fmla="*/ 3101252 w 5525135"/>
              <a:gd name="connsiteY192" fmla="*/ 2893475 h 3822697"/>
              <a:gd name="connsiteX193" fmla="*/ 5069959 w 5525135"/>
              <a:gd name="connsiteY193" fmla="*/ 968189 h 3822697"/>
              <a:gd name="connsiteX194" fmla="*/ 5070721 w 5525135"/>
              <a:gd name="connsiteY194" fmla="*/ 969712 h 3822697"/>
              <a:gd name="connsiteX195" fmla="*/ 5070086 w 5525135"/>
              <a:gd name="connsiteY195" fmla="*/ 968887 h 3822697"/>
              <a:gd name="connsiteX196" fmla="*/ 5069959 w 5525135"/>
              <a:gd name="connsiteY196" fmla="*/ 968062 h 3822697"/>
              <a:gd name="connsiteX197" fmla="*/ 5225704 w 5525135"/>
              <a:gd name="connsiteY197" fmla="*/ 3061631 h 3822697"/>
              <a:gd name="connsiteX198" fmla="*/ 5225704 w 5525135"/>
              <a:gd name="connsiteY198" fmla="*/ 3061631 h 3822697"/>
              <a:gd name="connsiteX199" fmla="*/ 5225704 w 5525135"/>
              <a:gd name="connsiteY199" fmla="*/ 3061631 h 3822697"/>
              <a:gd name="connsiteX200" fmla="*/ 5198731 w 5525135"/>
              <a:gd name="connsiteY200" fmla="*/ 3092787 h 3822697"/>
              <a:gd name="connsiteX201" fmla="*/ 5235922 w 5525135"/>
              <a:gd name="connsiteY201" fmla="*/ 3059727 h 3822697"/>
              <a:gd name="connsiteX202" fmla="*/ 5235922 w 5525135"/>
              <a:gd name="connsiteY202" fmla="*/ 3059727 h 3822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Lst>
            <a:rect l="l" t="t" r="r" b="b"/>
            <a:pathLst>
              <a:path w="5525135" h="3822697">
                <a:moveTo>
                  <a:pt x="5325155" y="2795374"/>
                </a:moveTo>
                <a:cubicBezTo>
                  <a:pt x="5304211" y="2871520"/>
                  <a:pt x="5282823" y="2948998"/>
                  <a:pt x="5250836" y="3020639"/>
                </a:cubicBezTo>
                <a:cubicBezTo>
                  <a:pt x="5247282" y="3028317"/>
                  <a:pt x="5243538" y="3035741"/>
                  <a:pt x="5239603" y="3042531"/>
                </a:cubicBezTo>
                <a:cubicBezTo>
                  <a:pt x="5233459" y="3015512"/>
                  <a:pt x="5229220" y="2988093"/>
                  <a:pt x="5226910" y="2960484"/>
                </a:cubicBezTo>
                <a:cubicBezTo>
                  <a:pt x="5222784" y="2915304"/>
                  <a:pt x="5220563" y="2869172"/>
                  <a:pt x="5219611" y="2822977"/>
                </a:cubicBezTo>
                <a:cubicBezTo>
                  <a:pt x="5214090" y="2543775"/>
                  <a:pt x="5228116" y="2263939"/>
                  <a:pt x="5240999" y="1984864"/>
                </a:cubicBezTo>
                <a:cubicBezTo>
                  <a:pt x="5253692" y="1702490"/>
                  <a:pt x="5267655" y="1420496"/>
                  <a:pt x="5257944" y="1136599"/>
                </a:cubicBezTo>
                <a:cubicBezTo>
                  <a:pt x="5255787" y="1088373"/>
                  <a:pt x="5253058" y="1040274"/>
                  <a:pt x="5245950" y="988812"/>
                </a:cubicBezTo>
                <a:cubicBezTo>
                  <a:pt x="5237699" y="933226"/>
                  <a:pt x="5224435" y="861902"/>
                  <a:pt x="5163444" y="835695"/>
                </a:cubicBezTo>
                <a:cubicBezTo>
                  <a:pt x="5144938" y="828119"/>
                  <a:pt x="5124603" y="826177"/>
                  <a:pt x="5104992" y="830111"/>
                </a:cubicBezTo>
                <a:cubicBezTo>
                  <a:pt x="5091855" y="832796"/>
                  <a:pt x="5079333" y="837897"/>
                  <a:pt x="5068055" y="845150"/>
                </a:cubicBezTo>
                <a:cubicBezTo>
                  <a:pt x="5060833" y="849751"/>
                  <a:pt x="5054074" y="855043"/>
                  <a:pt x="5047873" y="860950"/>
                </a:cubicBezTo>
                <a:cubicBezTo>
                  <a:pt x="5016140" y="892678"/>
                  <a:pt x="5000020" y="927895"/>
                  <a:pt x="4983455" y="965143"/>
                </a:cubicBezTo>
                <a:cubicBezTo>
                  <a:pt x="4955556" y="1033675"/>
                  <a:pt x="4931782" y="1103811"/>
                  <a:pt x="4912247" y="1175179"/>
                </a:cubicBezTo>
                <a:cubicBezTo>
                  <a:pt x="4783665" y="1625709"/>
                  <a:pt x="4716963" y="2090961"/>
                  <a:pt x="4607611" y="2544664"/>
                </a:cubicBezTo>
                <a:cubicBezTo>
                  <a:pt x="4607231" y="2512936"/>
                  <a:pt x="4606913" y="2481716"/>
                  <a:pt x="4606469" y="2450370"/>
                </a:cubicBezTo>
                <a:cubicBezTo>
                  <a:pt x="4602978" y="1847230"/>
                  <a:pt x="4646960" y="1244726"/>
                  <a:pt x="4603296" y="641079"/>
                </a:cubicBezTo>
                <a:cubicBezTo>
                  <a:pt x="4600503" y="612017"/>
                  <a:pt x="4596949" y="582764"/>
                  <a:pt x="4591745" y="550719"/>
                </a:cubicBezTo>
                <a:cubicBezTo>
                  <a:pt x="4586541" y="518675"/>
                  <a:pt x="4579052" y="482315"/>
                  <a:pt x="4560012" y="448430"/>
                </a:cubicBezTo>
                <a:cubicBezTo>
                  <a:pt x="4540972" y="412388"/>
                  <a:pt x="4499275" y="380660"/>
                  <a:pt x="4455801" y="375584"/>
                </a:cubicBezTo>
                <a:lnTo>
                  <a:pt x="4455801" y="375584"/>
                </a:lnTo>
                <a:lnTo>
                  <a:pt x="4454341" y="375584"/>
                </a:lnTo>
                <a:cubicBezTo>
                  <a:pt x="4446136" y="374520"/>
                  <a:pt x="4437841" y="374308"/>
                  <a:pt x="4429590" y="374949"/>
                </a:cubicBezTo>
                <a:lnTo>
                  <a:pt x="4428194" y="374949"/>
                </a:lnTo>
                <a:lnTo>
                  <a:pt x="4424830" y="375330"/>
                </a:lnTo>
                <a:cubicBezTo>
                  <a:pt x="4411318" y="376579"/>
                  <a:pt x="4398060" y="379808"/>
                  <a:pt x="4385481" y="384912"/>
                </a:cubicBezTo>
                <a:cubicBezTo>
                  <a:pt x="4344292" y="401283"/>
                  <a:pt x="4314146" y="440181"/>
                  <a:pt x="4296629" y="478571"/>
                </a:cubicBezTo>
                <a:cubicBezTo>
                  <a:pt x="4272766" y="531048"/>
                  <a:pt x="4258867" y="582256"/>
                  <a:pt x="4245412" y="634036"/>
                </a:cubicBezTo>
                <a:cubicBezTo>
                  <a:pt x="4090175" y="1307102"/>
                  <a:pt x="4027598" y="1995715"/>
                  <a:pt x="3915835" y="2675635"/>
                </a:cubicBezTo>
                <a:cubicBezTo>
                  <a:pt x="3915454" y="2677728"/>
                  <a:pt x="3915137" y="2679822"/>
                  <a:pt x="3914820" y="2681980"/>
                </a:cubicBezTo>
                <a:cubicBezTo>
                  <a:pt x="3914820" y="2484572"/>
                  <a:pt x="3918247" y="2286910"/>
                  <a:pt x="3920849" y="2089628"/>
                </a:cubicBezTo>
                <a:cubicBezTo>
                  <a:pt x="3927830" y="1715879"/>
                  <a:pt x="3936779" y="1334895"/>
                  <a:pt x="3924720" y="961146"/>
                </a:cubicBezTo>
                <a:cubicBezTo>
                  <a:pt x="3920658" y="863235"/>
                  <a:pt x="3917104" y="765705"/>
                  <a:pt x="3901872" y="666271"/>
                </a:cubicBezTo>
                <a:cubicBezTo>
                  <a:pt x="3894320" y="622423"/>
                  <a:pt x="3884737" y="570581"/>
                  <a:pt x="3853258" y="531048"/>
                </a:cubicBezTo>
                <a:cubicBezTo>
                  <a:pt x="3834726" y="506301"/>
                  <a:pt x="3797915" y="482251"/>
                  <a:pt x="3762883" y="478825"/>
                </a:cubicBezTo>
                <a:lnTo>
                  <a:pt x="3762883" y="478825"/>
                </a:lnTo>
                <a:lnTo>
                  <a:pt x="3761233" y="478825"/>
                </a:lnTo>
                <a:cubicBezTo>
                  <a:pt x="3671619" y="468799"/>
                  <a:pt x="3615261" y="537838"/>
                  <a:pt x="3585305" y="609352"/>
                </a:cubicBezTo>
                <a:cubicBezTo>
                  <a:pt x="3550843" y="690066"/>
                  <a:pt x="3530471" y="770971"/>
                  <a:pt x="3509908" y="852448"/>
                </a:cubicBezTo>
                <a:cubicBezTo>
                  <a:pt x="3425054" y="1209128"/>
                  <a:pt x="3370283" y="1571519"/>
                  <a:pt x="3314116" y="1932323"/>
                </a:cubicBezTo>
                <a:cubicBezTo>
                  <a:pt x="3287588" y="2096989"/>
                  <a:pt x="3260424" y="2263241"/>
                  <a:pt x="3227803" y="2427272"/>
                </a:cubicBezTo>
                <a:cubicBezTo>
                  <a:pt x="3226724" y="2356202"/>
                  <a:pt x="3226343" y="2285069"/>
                  <a:pt x="3225962" y="2214000"/>
                </a:cubicBezTo>
                <a:cubicBezTo>
                  <a:pt x="3224820" y="1628692"/>
                  <a:pt x="3254205" y="1025489"/>
                  <a:pt x="3231230" y="439864"/>
                </a:cubicBezTo>
                <a:cubicBezTo>
                  <a:pt x="3228057" y="371332"/>
                  <a:pt x="3224376" y="304260"/>
                  <a:pt x="3216443" y="235031"/>
                </a:cubicBezTo>
                <a:cubicBezTo>
                  <a:pt x="3205336" y="151080"/>
                  <a:pt x="3194928" y="45618"/>
                  <a:pt x="3102204" y="8878"/>
                </a:cubicBezTo>
                <a:cubicBezTo>
                  <a:pt x="3047370" y="-13332"/>
                  <a:pt x="2982381" y="8307"/>
                  <a:pt x="2946967" y="49616"/>
                </a:cubicBezTo>
                <a:cubicBezTo>
                  <a:pt x="2902541" y="101649"/>
                  <a:pt x="2885406" y="167388"/>
                  <a:pt x="2866620" y="229384"/>
                </a:cubicBezTo>
                <a:cubicBezTo>
                  <a:pt x="2839076" y="328246"/>
                  <a:pt x="2818893" y="428251"/>
                  <a:pt x="2799854" y="527622"/>
                </a:cubicBezTo>
                <a:cubicBezTo>
                  <a:pt x="2739117" y="852448"/>
                  <a:pt x="2694056" y="1179177"/>
                  <a:pt x="2650709" y="1506224"/>
                </a:cubicBezTo>
                <a:cubicBezTo>
                  <a:pt x="2612249" y="1800528"/>
                  <a:pt x="2573598" y="2097179"/>
                  <a:pt x="2530124" y="2392499"/>
                </a:cubicBezTo>
                <a:cubicBezTo>
                  <a:pt x="2534186" y="2175546"/>
                  <a:pt x="2539708" y="1958594"/>
                  <a:pt x="2544023" y="1745956"/>
                </a:cubicBezTo>
                <a:cubicBezTo>
                  <a:pt x="2548022" y="1455396"/>
                  <a:pt x="2557922" y="1167120"/>
                  <a:pt x="2536217" y="875609"/>
                </a:cubicBezTo>
                <a:cubicBezTo>
                  <a:pt x="2533298" y="844769"/>
                  <a:pt x="2529871" y="813740"/>
                  <a:pt x="2523524" y="778776"/>
                </a:cubicBezTo>
                <a:cubicBezTo>
                  <a:pt x="2511910" y="710753"/>
                  <a:pt x="2480939" y="632830"/>
                  <a:pt x="2403637" y="610050"/>
                </a:cubicBezTo>
                <a:cubicBezTo>
                  <a:pt x="2390284" y="605499"/>
                  <a:pt x="2376233" y="603351"/>
                  <a:pt x="2362131" y="603704"/>
                </a:cubicBezTo>
                <a:cubicBezTo>
                  <a:pt x="2309010" y="603704"/>
                  <a:pt x="2260586" y="636637"/>
                  <a:pt x="2233422" y="678391"/>
                </a:cubicBezTo>
                <a:cubicBezTo>
                  <a:pt x="2195343" y="735500"/>
                  <a:pt x="2176303" y="804666"/>
                  <a:pt x="2158088" y="866535"/>
                </a:cubicBezTo>
                <a:cubicBezTo>
                  <a:pt x="2139049" y="935320"/>
                  <a:pt x="2124261" y="1002265"/>
                  <a:pt x="2110426" y="1069273"/>
                </a:cubicBezTo>
                <a:cubicBezTo>
                  <a:pt x="1988825" y="1678884"/>
                  <a:pt x="1938180" y="2299474"/>
                  <a:pt x="1843870" y="2912575"/>
                </a:cubicBezTo>
                <a:cubicBezTo>
                  <a:pt x="1843870" y="2864730"/>
                  <a:pt x="1843870" y="2816866"/>
                  <a:pt x="1843870" y="2768977"/>
                </a:cubicBezTo>
                <a:cubicBezTo>
                  <a:pt x="1846408" y="2107015"/>
                  <a:pt x="1872429" y="1430522"/>
                  <a:pt x="1862528" y="768433"/>
                </a:cubicBezTo>
                <a:cubicBezTo>
                  <a:pt x="1860244" y="665382"/>
                  <a:pt x="1858022" y="562585"/>
                  <a:pt x="1847487" y="458139"/>
                </a:cubicBezTo>
                <a:cubicBezTo>
                  <a:pt x="1839554" y="394176"/>
                  <a:pt x="1832192" y="317459"/>
                  <a:pt x="1769043" y="275388"/>
                </a:cubicBezTo>
                <a:cubicBezTo>
                  <a:pt x="1753094" y="264885"/>
                  <a:pt x="1735058" y="257957"/>
                  <a:pt x="1716177" y="255083"/>
                </a:cubicBezTo>
                <a:lnTo>
                  <a:pt x="1716177" y="255083"/>
                </a:lnTo>
                <a:cubicBezTo>
                  <a:pt x="1690282" y="250833"/>
                  <a:pt x="1663709" y="254597"/>
                  <a:pt x="1640018" y="265870"/>
                </a:cubicBezTo>
                <a:cubicBezTo>
                  <a:pt x="1597559" y="284907"/>
                  <a:pt x="1573823" y="321901"/>
                  <a:pt x="1557512" y="354707"/>
                </a:cubicBezTo>
                <a:cubicBezTo>
                  <a:pt x="1534157" y="403694"/>
                  <a:pt x="1521210" y="451666"/>
                  <a:pt x="1506740" y="499892"/>
                </a:cubicBezTo>
                <a:cubicBezTo>
                  <a:pt x="1374794" y="1015209"/>
                  <a:pt x="1306252" y="1542393"/>
                  <a:pt x="1220636" y="2065325"/>
                </a:cubicBezTo>
                <a:cubicBezTo>
                  <a:pt x="1194425" y="2219140"/>
                  <a:pt x="1169039" y="2374351"/>
                  <a:pt x="1138702" y="2528102"/>
                </a:cubicBezTo>
                <a:cubicBezTo>
                  <a:pt x="1129563" y="2178782"/>
                  <a:pt x="1140416" y="1826544"/>
                  <a:pt x="1142256" y="1477542"/>
                </a:cubicBezTo>
                <a:cubicBezTo>
                  <a:pt x="1140987" y="1253863"/>
                  <a:pt x="1140923" y="1030819"/>
                  <a:pt x="1108302" y="807458"/>
                </a:cubicBezTo>
                <a:cubicBezTo>
                  <a:pt x="1098592" y="749270"/>
                  <a:pt x="1086216" y="686259"/>
                  <a:pt x="1056577" y="630673"/>
                </a:cubicBezTo>
                <a:cubicBezTo>
                  <a:pt x="1009105" y="539297"/>
                  <a:pt x="899563" y="502747"/>
                  <a:pt x="813948" y="569121"/>
                </a:cubicBezTo>
                <a:cubicBezTo>
                  <a:pt x="764825" y="608463"/>
                  <a:pt x="739883" y="665953"/>
                  <a:pt x="719828" y="720017"/>
                </a:cubicBezTo>
                <a:cubicBezTo>
                  <a:pt x="680606" y="830175"/>
                  <a:pt x="658584" y="943188"/>
                  <a:pt x="636815" y="1056328"/>
                </a:cubicBezTo>
                <a:cubicBezTo>
                  <a:pt x="598355" y="1260399"/>
                  <a:pt x="567003" y="1462884"/>
                  <a:pt x="550882" y="1669176"/>
                </a:cubicBezTo>
                <a:cubicBezTo>
                  <a:pt x="511153" y="2047811"/>
                  <a:pt x="470598" y="2427970"/>
                  <a:pt x="411258" y="2804004"/>
                </a:cubicBezTo>
                <a:cubicBezTo>
                  <a:pt x="403832" y="2477528"/>
                  <a:pt x="408148" y="2149974"/>
                  <a:pt x="407640" y="1823625"/>
                </a:cubicBezTo>
                <a:cubicBezTo>
                  <a:pt x="407069" y="1631801"/>
                  <a:pt x="404150" y="1436550"/>
                  <a:pt x="394947" y="1244853"/>
                </a:cubicBezTo>
                <a:cubicBezTo>
                  <a:pt x="388601" y="1128223"/>
                  <a:pt x="382254" y="1011212"/>
                  <a:pt x="362897" y="895280"/>
                </a:cubicBezTo>
                <a:cubicBezTo>
                  <a:pt x="353694" y="850227"/>
                  <a:pt x="344302" y="784614"/>
                  <a:pt x="306793" y="753140"/>
                </a:cubicBezTo>
                <a:cubicBezTo>
                  <a:pt x="265350" y="722365"/>
                  <a:pt x="222447" y="755679"/>
                  <a:pt x="202773" y="792356"/>
                </a:cubicBezTo>
                <a:cubicBezTo>
                  <a:pt x="177387" y="837155"/>
                  <a:pt x="163043" y="887157"/>
                  <a:pt x="149716" y="934558"/>
                </a:cubicBezTo>
                <a:cubicBezTo>
                  <a:pt x="129343" y="1010133"/>
                  <a:pt x="113858" y="1085898"/>
                  <a:pt x="99641" y="1161854"/>
                </a:cubicBezTo>
                <a:cubicBezTo>
                  <a:pt x="58262" y="1389213"/>
                  <a:pt x="28179" y="1618475"/>
                  <a:pt x="0" y="1847675"/>
                </a:cubicBezTo>
                <a:cubicBezTo>
                  <a:pt x="42459" y="1621014"/>
                  <a:pt x="86123" y="1394479"/>
                  <a:pt x="140830" y="1170611"/>
                </a:cubicBezTo>
                <a:cubicBezTo>
                  <a:pt x="159172" y="1096241"/>
                  <a:pt x="178910" y="1022126"/>
                  <a:pt x="202583" y="950295"/>
                </a:cubicBezTo>
                <a:cubicBezTo>
                  <a:pt x="213886" y="915077"/>
                  <a:pt x="227672" y="880704"/>
                  <a:pt x="243835" y="847435"/>
                </a:cubicBezTo>
                <a:cubicBezTo>
                  <a:pt x="247688" y="839883"/>
                  <a:pt x="251924" y="832535"/>
                  <a:pt x="256528" y="825416"/>
                </a:cubicBezTo>
                <a:cubicBezTo>
                  <a:pt x="259928" y="820193"/>
                  <a:pt x="263840" y="815326"/>
                  <a:pt x="268206" y="810885"/>
                </a:cubicBezTo>
                <a:cubicBezTo>
                  <a:pt x="270760" y="816316"/>
                  <a:pt x="272882" y="821938"/>
                  <a:pt x="274553" y="827700"/>
                </a:cubicBezTo>
                <a:cubicBezTo>
                  <a:pt x="276901" y="835378"/>
                  <a:pt x="278995" y="843754"/>
                  <a:pt x="280899" y="852321"/>
                </a:cubicBezTo>
                <a:cubicBezTo>
                  <a:pt x="304064" y="981769"/>
                  <a:pt x="301081" y="1115024"/>
                  <a:pt x="301906" y="1246756"/>
                </a:cubicBezTo>
                <a:cubicBezTo>
                  <a:pt x="294481" y="1783712"/>
                  <a:pt x="254244" y="2323650"/>
                  <a:pt x="248722" y="2860859"/>
                </a:cubicBezTo>
                <a:cubicBezTo>
                  <a:pt x="247770" y="2978441"/>
                  <a:pt x="246184" y="3095643"/>
                  <a:pt x="254561" y="3214367"/>
                </a:cubicBezTo>
                <a:cubicBezTo>
                  <a:pt x="258052" y="3248188"/>
                  <a:pt x="259321" y="3281819"/>
                  <a:pt x="270047" y="3317418"/>
                </a:cubicBezTo>
                <a:cubicBezTo>
                  <a:pt x="277155" y="3338675"/>
                  <a:pt x="280772" y="3350541"/>
                  <a:pt x="297781" y="3370593"/>
                </a:cubicBezTo>
                <a:cubicBezTo>
                  <a:pt x="313005" y="3388563"/>
                  <a:pt x="334351" y="3400252"/>
                  <a:pt x="357693" y="3403399"/>
                </a:cubicBezTo>
                <a:lnTo>
                  <a:pt x="357693" y="3403399"/>
                </a:lnTo>
                <a:cubicBezTo>
                  <a:pt x="388675" y="3407816"/>
                  <a:pt x="420005" y="3398107"/>
                  <a:pt x="443054" y="3376938"/>
                </a:cubicBezTo>
                <a:cubicBezTo>
                  <a:pt x="457987" y="3362820"/>
                  <a:pt x="470337" y="3346194"/>
                  <a:pt x="479547" y="3327824"/>
                </a:cubicBezTo>
                <a:cubicBezTo>
                  <a:pt x="499835" y="3285284"/>
                  <a:pt x="516049" y="3240923"/>
                  <a:pt x="527971" y="3195330"/>
                </a:cubicBezTo>
                <a:cubicBezTo>
                  <a:pt x="651856" y="2717832"/>
                  <a:pt x="714624" y="2225105"/>
                  <a:pt x="788498" y="1738659"/>
                </a:cubicBezTo>
                <a:cubicBezTo>
                  <a:pt x="821691" y="1529829"/>
                  <a:pt x="845110" y="1308054"/>
                  <a:pt x="881475" y="1101127"/>
                </a:cubicBezTo>
                <a:lnTo>
                  <a:pt x="884902" y="1083487"/>
                </a:lnTo>
                <a:cubicBezTo>
                  <a:pt x="891947" y="1214394"/>
                  <a:pt x="893407" y="1345810"/>
                  <a:pt x="893534" y="1477669"/>
                </a:cubicBezTo>
                <a:cubicBezTo>
                  <a:pt x="891059" y="1914239"/>
                  <a:pt x="875129" y="2351443"/>
                  <a:pt x="900515" y="2788648"/>
                </a:cubicBezTo>
                <a:cubicBezTo>
                  <a:pt x="906862" y="2875644"/>
                  <a:pt x="912129" y="2962197"/>
                  <a:pt x="931359" y="3050717"/>
                </a:cubicBezTo>
                <a:cubicBezTo>
                  <a:pt x="943037" y="3104146"/>
                  <a:pt x="966329" y="3170456"/>
                  <a:pt x="1022877" y="3200407"/>
                </a:cubicBezTo>
                <a:cubicBezTo>
                  <a:pt x="1034548" y="3206828"/>
                  <a:pt x="1047070" y="3211568"/>
                  <a:pt x="1060068" y="3214494"/>
                </a:cubicBezTo>
                <a:lnTo>
                  <a:pt x="1061591" y="3214494"/>
                </a:lnTo>
                <a:cubicBezTo>
                  <a:pt x="1064130" y="3215065"/>
                  <a:pt x="1066732" y="3215509"/>
                  <a:pt x="1069397" y="3215953"/>
                </a:cubicBezTo>
                <a:lnTo>
                  <a:pt x="1069397" y="3215953"/>
                </a:lnTo>
                <a:cubicBezTo>
                  <a:pt x="1070476" y="3215953"/>
                  <a:pt x="1071492" y="3216397"/>
                  <a:pt x="1072571" y="3216524"/>
                </a:cubicBezTo>
                <a:cubicBezTo>
                  <a:pt x="1167769" y="3227121"/>
                  <a:pt x="1223746" y="3151166"/>
                  <a:pt x="1254019" y="3074449"/>
                </a:cubicBezTo>
                <a:cubicBezTo>
                  <a:pt x="1290195" y="2984279"/>
                  <a:pt x="1312090" y="2893856"/>
                  <a:pt x="1333986" y="2802862"/>
                </a:cubicBezTo>
                <a:cubicBezTo>
                  <a:pt x="1455650" y="2268825"/>
                  <a:pt x="1519115" y="1723684"/>
                  <a:pt x="1615330" y="1185332"/>
                </a:cubicBezTo>
                <a:cubicBezTo>
                  <a:pt x="1613362" y="1712008"/>
                  <a:pt x="1596671" y="2245029"/>
                  <a:pt x="1594640" y="2768088"/>
                </a:cubicBezTo>
                <a:cubicBezTo>
                  <a:pt x="1595592" y="3039612"/>
                  <a:pt x="1591974" y="3308661"/>
                  <a:pt x="1617678" y="3580692"/>
                </a:cubicBezTo>
                <a:cubicBezTo>
                  <a:pt x="1628213" y="3661788"/>
                  <a:pt x="1635956" y="3764711"/>
                  <a:pt x="1719223" y="3808178"/>
                </a:cubicBezTo>
                <a:cubicBezTo>
                  <a:pt x="1779833" y="3839906"/>
                  <a:pt x="1855103" y="3816935"/>
                  <a:pt x="1893944" y="3765473"/>
                </a:cubicBezTo>
                <a:cubicBezTo>
                  <a:pt x="1922631" y="3728923"/>
                  <a:pt x="1937355" y="3686218"/>
                  <a:pt x="1950619" y="3646622"/>
                </a:cubicBezTo>
                <a:cubicBezTo>
                  <a:pt x="1967183" y="3595033"/>
                  <a:pt x="1980067" y="3542492"/>
                  <a:pt x="1991808" y="3490967"/>
                </a:cubicBezTo>
                <a:cubicBezTo>
                  <a:pt x="2137779" y="2807240"/>
                  <a:pt x="2186267" y="2108094"/>
                  <a:pt x="2299553" y="1419925"/>
                </a:cubicBezTo>
                <a:cubicBezTo>
                  <a:pt x="2297142" y="1869376"/>
                  <a:pt x="2277531" y="2324412"/>
                  <a:pt x="2276135" y="2770309"/>
                </a:cubicBezTo>
                <a:cubicBezTo>
                  <a:pt x="2275310" y="2943985"/>
                  <a:pt x="2274040" y="3117471"/>
                  <a:pt x="2283052" y="3292226"/>
                </a:cubicBezTo>
                <a:cubicBezTo>
                  <a:pt x="2286543" y="3345084"/>
                  <a:pt x="2289399" y="3399338"/>
                  <a:pt x="2302092" y="3453656"/>
                </a:cubicBezTo>
                <a:cubicBezTo>
                  <a:pt x="2310469" y="3485383"/>
                  <a:pt x="2319164" y="3507846"/>
                  <a:pt x="2344487" y="3535004"/>
                </a:cubicBezTo>
                <a:cubicBezTo>
                  <a:pt x="2372368" y="3563356"/>
                  <a:pt x="2411513" y="3577684"/>
                  <a:pt x="2451110" y="3574029"/>
                </a:cubicBezTo>
                <a:cubicBezTo>
                  <a:pt x="2478171" y="3571371"/>
                  <a:pt x="2503799" y="3560577"/>
                  <a:pt x="2524603" y="3543063"/>
                </a:cubicBezTo>
                <a:cubicBezTo>
                  <a:pt x="2546188" y="3523913"/>
                  <a:pt x="2563050" y="3500022"/>
                  <a:pt x="2573852" y="3473263"/>
                </a:cubicBezTo>
                <a:cubicBezTo>
                  <a:pt x="2598350" y="3415519"/>
                  <a:pt x="2611932" y="3355935"/>
                  <a:pt x="2625640" y="3297747"/>
                </a:cubicBezTo>
                <a:cubicBezTo>
                  <a:pt x="2640936" y="3231182"/>
                  <a:pt x="2653946" y="3165760"/>
                  <a:pt x="2666322" y="3100338"/>
                </a:cubicBezTo>
                <a:cubicBezTo>
                  <a:pt x="2785701" y="2454494"/>
                  <a:pt x="2858560" y="1799512"/>
                  <a:pt x="2950331" y="1150051"/>
                </a:cubicBezTo>
                <a:cubicBezTo>
                  <a:pt x="2964103" y="1059501"/>
                  <a:pt x="2977431" y="968697"/>
                  <a:pt x="2991520" y="878020"/>
                </a:cubicBezTo>
                <a:cubicBezTo>
                  <a:pt x="2991520" y="1060516"/>
                  <a:pt x="2987966" y="1243393"/>
                  <a:pt x="2986633" y="1425699"/>
                </a:cubicBezTo>
                <a:cubicBezTo>
                  <a:pt x="2980287" y="1809284"/>
                  <a:pt x="2970259" y="2229737"/>
                  <a:pt x="2983904" y="2611672"/>
                </a:cubicBezTo>
                <a:cubicBezTo>
                  <a:pt x="2988410" y="2714659"/>
                  <a:pt x="2992663" y="2817202"/>
                  <a:pt x="3009608" y="2921649"/>
                </a:cubicBezTo>
                <a:cubicBezTo>
                  <a:pt x="3020461" y="2988340"/>
                  <a:pt x="3043879" y="3072545"/>
                  <a:pt x="3117880" y="3102115"/>
                </a:cubicBezTo>
                <a:cubicBezTo>
                  <a:pt x="3128390" y="3106443"/>
                  <a:pt x="3139389" y="3109463"/>
                  <a:pt x="3150629" y="3111126"/>
                </a:cubicBezTo>
                <a:lnTo>
                  <a:pt x="3150248" y="3110682"/>
                </a:lnTo>
                <a:cubicBezTo>
                  <a:pt x="3189495" y="3116678"/>
                  <a:pt x="3229479" y="3106259"/>
                  <a:pt x="3260805" y="3081873"/>
                </a:cubicBezTo>
                <a:cubicBezTo>
                  <a:pt x="3297044" y="3054334"/>
                  <a:pt x="3315386" y="3021147"/>
                  <a:pt x="3331442" y="2989990"/>
                </a:cubicBezTo>
                <a:cubicBezTo>
                  <a:pt x="3344929" y="2961880"/>
                  <a:pt x="3356626" y="2932951"/>
                  <a:pt x="3366476" y="2903374"/>
                </a:cubicBezTo>
                <a:cubicBezTo>
                  <a:pt x="3418010" y="2748100"/>
                  <a:pt x="3448664" y="2591049"/>
                  <a:pt x="3479889" y="2433808"/>
                </a:cubicBezTo>
                <a:cubicBezTo>
                  <a:pt x="3556048" y="2038737"/>
                  <a:pt x="3605868" y="1635291"/>
                  <a:pt x="3681583" y="1240855"/>
                </a:cubicBezTo>
                <a:cubicBezTo>
                  <a:pt x="3682535" y="1397843"/>
                  <a:pt x="3680250" y="1555020"/>
                  <a:pt x="3678854" y="1711500"/>
                </a:cubicBezTo>
                <a:cubicBezTo>
                  <a:pt x="3671048" y="2211652"/>
                  <a:pt x="3654927" y="2714786"/>
                  <a:pt x="3677838" y="3215382"/>
                </a:cubicBezTo>
                <a:cubicBezTo>
                  <a:pt x="3682852" y="3299714"/>
                  <a:pt x="3687168" y="3382078"/>
                  <a:pt x="3703733" y="3466727"/>
                </a:cubicBezTo>
                <a:cubicBezTo>
                  <a:pt x="3710079" y="3496488"/>
                  <a:pt x="3720170" y="3531451"/>
                  <a:pt x="3738956" y="3557848"/>
                </a:cubicBezTo>
                <a:cubicBezTo>
                  <a:pt x="3774065" y="3608980"/>
                  <a:pt x="3839340" y="3629870"/>
                  <a:pt x="3897620" y="3608612"/>
                </a:cubicBezTo>
                <a:cubicBezTo>
                  <a:pt x="3951756" y="3588053"/>
                  <a:pt x="3978158" y="3543317"/>
                  <a:pt x="3997832" y="3496234"/>
                </a:cubicBezTo>
                <a:cubicBezTo>
                  <a:pt x="4013877" y="3454525"/>
                  <a:pt x="4027192" y="3411813"/>
                  <a:pt x="4037689" y="3368372"/>
                </a:cubicBezTo>
                <a:cubicBezTo>
                  <a:pt x="4193117" y="2680076"/>
                  <a:pt x="4258804" y="1975854"/>
                  <a:pt x="4372852" y="1280705"/>
                </a:cubicBezTo>
                <a:cubicBezTo>
                  <a:pt x="4372027" y="1452033"/>
                  <a:pt x="4368219" y="1622981"/>
                  <a:pt x="4365617" y="1793801"/>
                </a:cubicBezTo>
                <a:cubicBezTo>
                  <a:pt x="4359270" y="2180305"/>
                  <a:pt x="4345244" y="2565857"/>
                  <a:pt x="4371963" y="2952932"/>
                </a:cubicBezTo>
                <a:cubicBezTo>
                  <a:pt x="4381737" y="3036630"/>
                  <a:pt x="4387322" y="3150023"/>
                  <a:pt x="4470589" y="3200851"/>
                </a:cubicBezTo>
                <a:cubicBezTo>
                  <a:pt x="4487503" y="3210997"/>
                  <a:pt x="4506352" y="3217482"/>
                  <a:pt x="4525931" y="3219887"/>
                </a:cubicBezTo>
                <a:lnTo>
                  <a:pt x="4525931" y="3219887"/>
                </a:lnTo>
                <a:cubicBezTo>
                  <a:pt x="4550391" y="3223498"/>
                  <a:pt x="4575364" y="3220338"/>
                  <a:pt x="4598155" y="3210750"/>
                </a:cubicBezTo>
                <a:cubicBezTo>
                  <a:pt x="4652037" y="3187525"/>
                  <a:pt x="4677995" y="3147295"/>
                  <a:pt x="4701541" y="3102876"/>
                </a:cubicBezTo>
                <a:cubicBezTo>
                  <a:pt x="4714107" y="3077418"/>
                  <a:pt x="4725124" y="3051230"/>
                  <a:pt x="4734543" y="3024446"/>
                </a:cubicBezTo>
                <a:cubicBezTo>
                  <a:pt x="4783856" y="2884465"/>
                  <a:pt x="4812288" y="2742199"/>
                  <a:pt x="4841546" y="2599806"/>
                </a:cubicBezTo>
                <a:cubicBezTo>
                  <a:pt x="4933762" y="2141280"/>
                  <a:pt x="4982059" y="1676156"/>
                  <a:pt x="5089951" y="1222263"/>
                </a:cubicBezTo>
                <a:cubicBezTo>
                  <a:pt x="5093632" y="1207414"/>
                  <a:pt x="5097357" y="1192610"/>
                  <a:pt x="5101121" y="1177844"/>
                </a:cubicBezTo>
                <a:cubicBezTo>
                  <a:pt x="5120161" y="1444355"/>
                  <a:pt x="5119399" y="1713658"/>
                  <a:pt x="5119526" y="1981691"/>
                </a:cubicBezTo>
                <a:cubicBezTo>
                  <a:pt x="5120795" y="2310642"/>
                  <a:pt x="5114576" y="2641623"/>
                  <a:pt x="5152401" y="2969240"/>
                </a:cubicBezTo>
                <a:cubicBezTo>
                  <a:pt x="5157796" y="3006488"/>
                  <a:pt x="5163889" y="3043990"/>
                  <a:pt x="5177788" y="3080477"/>
                </a:cubicBezTo>
                <a:cubicBezTo>
                  <a:pt x="5185911" y="3100973"/>
                  <a:pt x="5201206" y="3124515"/>
                  <a:pt x="5227925" y="3127561"/>
                </a:cubicBezTo>
                <a:lnTo>
                  <a:pt x="5228433" y="3127561"/>
                </a:lnTo>
                <a:cubicBezTo>
                  <a:pt x="5230185" y="3127687"/>
                  <a:pt x="5231949" y="3127687"/>
                  <a:pt x="5233701" y="3127561"/>
                </a:cubicBezTo>
                <a:lnTo>
                  <a:pt x="5235478" y="3127561"/>
                </a:lnTo>
                <a:lnTo>
                  <a:pt x="5236366" y="3127561"/>
                </a:lnTo>
                <a:cubicBezTo>
                  <a:pt x="5250589" y="3126158"/>
                  <a:pt x="5263796" y="3119591"/>
                  <a:pt x="5273494" y="3109095"/>
                </a:cubicBezTo>
                <a:cubicBezTo>
                  <a:pt x="5291899" y="3090059"/>
                  <a:pt x="5300022" y="3067659"/>
                  <a:pt x="5309986" y="3046021"/>
                </a:cubicBezTo>
                <a:cubicBezTo>
                  <a:pt x="5320712" y="3019243"/>
                  <a:pt x="5329026" y="2992846"/>
                  <a:pt x="5336769" y="2966385"/>
                </a:cubicBezTo>
                <a:cubicBezTo>
                  <a:pt x="5432856" y="2599679"/>
                  <a:pt x="5475061" y="2222122"/>
                  <a:pt x="5525135" y="1847548"/>
                </a:cubicBezTo>
                <a:cubicBezTo>
                  <a:pt x="5466239" y="2164949"/>
                  <a:pt x="5407279" y="2483303"/>
                  <a:pt x="5325155" y="2795374"/>
                </a:cubicBezTo>
                <a:close/>
                <a:moveTo>
                  <a:pt x="272903" y="807204"/>
                </a:moveTo>
                <a:cubicBezTo>
                  <a:pt x="273244" y="806957"/>
                  <a:pt x="273633" y="806785"/>
                  <a:pt x="274045" y="806696"/>
                </a:cubicBezTo>
                <a:cubicBezTo>
                  <a:pt x="274426" y="806633"/>
                  <a:pt x="273855" y="807014"/>
                  <a:pt x="272903" y="807204"/>
                </a:cubicBezTo>
                <a:close/>
                <a:moveTo>
                  <a:pt x="442420" y="3266654"/>
                </a:moveTo>
                <a:cubicBezTo>
                  <a:pt x="442420" y="3266654"/>
                  <a:pt x="442420" y="3266654"/>
                  <a:pt x="442420" y="3266654"/>
                </a:cubicBezTo>
                <a:lnTo>
                  <a:pt x="442420" y="3265829"/>
                </a:lnTo>
                <a:cubicBezTo>
                  <a:pt x="442457" y="3265975"/>
                  <a:pt x="442457" y="3266127"/>
                  <a:pt x="442420" y="3266273"/>
                </a:cubicBezTo>
                <a:cubicBezTo>
                  <a:pt x="442420" y="3266273"/>
                  <a:pt x="442420" y="3266781"/>
                  <a:pt x="442420" y="3266654"/>
                </a:cubicBezTo>
                <a:close/>
                <a:moveTo>
                  <a:pt x="1180653" y="3019179"/>
                </a:moveTo>
                <a:cubicBezTo>
                  <a:pt x="1180970" y="3019814"/>
                  <a:pt x="1180653" y="3019687"/>
                  <a:pt x="1180653" y="3019179"/>
                </a:cubicBezTo>
                <a:close/>
                <a:moveTo>
                  <a:pt x="2273152" y="801430"/>
                </a:moveTo>
                <a:cubicBezTo>
                  <a:pt x="2273152" y="800986"/>
                  <a:pt x="2273152" y="801049"/>
                  <a:pt x="2273152" y="801430"/>
                </a:cubicBezTo>
                <a:close/>
                <a:moveTo>
                  <a:pt x="3101252" y="2893475"/>
                </a:moveTo>
                <a:lnTo>
                  <a:pt x="3101252" y="2893475"/>
                </a:lnTo>
                <a:close/>
                <a:moveTo>
                  <a:pt x="5069959" y="968189"/>
                </a:moveTo>
                <a:lnTo>
                  <a:pt x="5070721" y="969712"/>
                </a:lnTo>
                <a:lnTo>
                  <a:pt x="5070086" y="968887"/>
                </a:lnTo>
                <a:cubicBezTo>
                  <a:pt x="5069578" y="967745"/>
                  <a:pt x="5069705" y="967618"/>
                  <a:pt x="5069959" y="968062"/>
                </a:cubicBezTo>
                <a:close/>
                <a:moveTo>
                  <a:pt x="5225704" y="3061631"/>
                </a:moveTo>
                <a:lnTo>
                  <a:pt x="5225704" y="3061631"/>
                </a:lnTo>
                <a:cubicBezTo>
                  <a:pt x="5225069" y="3062329"/>
                  <a:pt x="5224562" y="3062329"/>
                  <a:pt x="5225704" y="3061631"/>
                </a:cubicBezTo>
                <a:close/>
                <a:moveTo>
                  <a:pt x="5198731" y="3092787"/>
                </a:moveTo>
                <a:lnTo>
                  <a:pt x="5235922" y="3059727"/>
                </a:lnTo>
                <a:lnTo>
                  <a:pt x="5235922" y="3059727"/>
                </a:lnTo>
                <a:close/>
              </a:path>
            </a:pathLst>
          </a:custGeom>
          <a:solidFill>
            <a:srgbClr val="3E9BBC"/>
          </a:solidFill>
          <a:ln w="6343" cap="flat">
            <a:noFill/>
            <a:prstDash val="solid"/>
            <a:miter/>
          </a:ln>
        </p:spPr>
        <p:txBody>
          <a:bodyPr rtlCol="0" anchor="ctr"/>
          <a:lstStyle/>
          <a:p>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p:nvPr>
        </p:nvSpPr>
        <p:spPr>
          <a:xfrm>
            <a:off x="609130" y="2014402"/>
            <a:ext cx="10973740" cy="2852737"/>
          </a:xfrm>
        </p:spPr>
        <p:txBody>
          <a:bodyPr anchor="ctr" anchorCtr="0"/>
          <a:lstStyle>
            <a:lvl1pPr algn="ctr">
              <a:lnSpc>
                <a:spcPct val="90000"/>
              </a:lnSpc>
              <a:defRPr sz="4850" spc="0" baseline="0">
                <a:solidFill>
                  <a:schemeClr val="bg1"/>
                </a:solidFill>
              </a:defRPr>
            </a:lvl1pPr>
          </a:lstStyle>
          <a:p>
            <a:r>
              <a:rPr lang="en-US"/>
              <a:t>Click to edit Master title style</a:t>
            </a:r>
            <a:endParaRPr lang="fi-FI"/>
          </a:p>
        </p:txBody>
      </p:sp>
      <p:sp>
        <p:nvSpPr>
          <p:cNvPr id="4" name="Date Placeholder 3">
            <a:extLst>
              <a:ext uri="{FF2B5EF4-FFF2-40B4-BE49-F238E27FC236}">
                <a16:creationId xmlns:a16="http://schemas.microsoft.com/office/drawing/2014/main" id="{B7B3B523-2C65-4131-AE5D-4F294F964887}"/>
              </a:ext>
            </a:extLst>
          </p:cNvPr>
          <p:cNvSpPr>
            <a:spLocks noGrp="1"/>
          </p:cNvSpPr>
          <p:nvPr>
            <p:ph type="dt" sz="half" idx="10"/>
          </p:nvPr>
        </p:nvSpPr>
        <p:spPr/>
        <p:txBody>
          <a:bodyPr/>
          <a:lstStyle>
            <a:lvl1pPr>
              <a:defRPr>
                <a:solidFill>
                  <a:schemeClr val="bg1"/>
                </a:solidFill>
              </a:defRPr>
            </a:lvl1pPr>
          </a:lstStyle>
          <a:p>
            <a:fld id="{09B43E91-C03C-4491-9060-B2E443D4DEDE}" type="datetime1">
              <a:rPr lang="fi-FI" smtClean="0"/>
              <a:t>29.10.2026</a:t>
            </a:fld>
            <a:endParaRPr lang="fi-FI"/>
          </a:p>
        </p:txBody>
      </p:sp>
      <p:sp>
        <p:nvSpPr>
          <p:cNvPr id="5" name="Footer Placeholder 4">
            <a:extLst>
              <a:ext uri="{FF2B5EF4-FFF2-40B4-BE49-F238E27FC236}">
                <a16:creationId xmlns:a16="http://schemas.microsoft.com/office/drawing/2014/main" id="{6986461B-3453-4CE9-B33F-0AD721F36DB0}"/>
              </a:ext>
            </a:extLst>
          </p:cNvPr>
          <p:cNvSpPr>
            <a:spLocks noGrp="1"/>
          </p:cNvSpPr>
          <p:nvPr>
            <p:ph type="ftr" sz="quarter" idx="11"/>
          </p:nvPr>
        </p:nvSpPr>
        <p:spPr/>
        <p:txBody>
          <a:bodyPr/>
          <a:lstStyle>
            <a:lvl1pPr>
              <a:defRPr>
                <a:solidFill>
                  <a:schemeClr val="bg1"/>
                </a:solidFill>
              </a:defRPr>
            </a:lvl1pPr>
          </a:lstStyle>
          <a:p>
            <a:endParaRPr lang="fi-FI"/>
          </a:p>
        </p:txBody>
      </p:sp>
      <p:sp>
        <p:nvSpPr>
          <p:cNvPr id="6" name="Slide Number Placeholder 5">
            <a:extLst>
              <a:ext uri="{FF2B5EF4-FFF2-40B4-BE49-F238E27FC236}">
                <a16:creationId xmlns:a16="http://schemas.microsoft.com/office/drawing/2014/main" id="{30CBC889-FA03-4D4A-9267-2179D978D7B0}"/>
              </a:ext>
            </a:extLst>
          </p:cNvPr>
          <p:cNvSpPr>
            <a:spLocks noGrp="1"/>
          </p:cNvSpPr>
          <p:nvPr>
            <p:ph type="sldNum" sz="quarter" idx="12"/>
          </p:nvPr>
        </p:nvSpPr>
        <p:spPr/>
        <p:txBody>
          <a:bodyPr/>
          <a:lstStyle>
            <a:lvl1pPr>
              <a:defRPr>
                <a:solidFill>
                  <a:schemeClr val="bg1"/>
                </a:solidFill>
              </a:defRPr>
            </a:lvl1pPr>
          </a:lstStyle>
          <a:p>
            <a:fld id="{CCD26548-A701-4132-A0A2-A9B09A70FF4B}" type="slidenum">
              <a:rPr lang="fi-FI" smtClean="0"/>
              <a:pPr/>
              <a:t>‹#›</a:t>
            </a:fld>
            <a:endParaRPr lang="fi-FI"/>
          </a:p>
        </p:txBody>
      </p:sp>
      <p:sp>
        <p:nvSpPr>
          <p:cNvPr id="11" name="Freeform 16">
            <a:extLst>
              <a:ext uri="{FF2B5EF4-FFF2-40B4-BE49-F238E27FC236}">
                <a16:creationId xmlns:a16="http://schemas.microsoft.com/office/drawing/2014/main" id="{4AECD673-EBD6-53EE-DDAF-A9C82811EA4B}"/>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5267117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san ylätunniste 3">
    <p:bg>
      <p:bgPr>
        <a:solidFill>
          <a:srgbClr val="E7F9F8"/>
        </a:solidFill>
        <a:effectLst/>
      </p:bgPr>
    </p:bg>
    <p:spTree>
      <p:nvGrpSpPr>
        <p:cNvPr id="1" name=""/>
        <p:cNvGrpSpPr/>
        <p:nvPr/>
      </p:nvGrpSpPr>
      <p:grpSpPr>
        <a:xfrm>
          <a:off x="0" y="0"/>
          <a:ext cx="0" cy="0"/>
          <a:chOff x="0" y="0"/>
          <a:chExt cx="0" cy="0"/>
        </a:xfrm>
      </p:grpSpPr>
      <p:sp>
        <p:nvSpPr>
          <p:cNvPr id="10" name="Graphic 7">
            <a:extLst>
              <a:ext uri="{FF2B5EF4-FFF2-40B4-BE49-F238E27FC236}">
                <a16:creationId xmlns:a16="http://schemas.microsoft.com/office/drawing/2014/main" id="{39248167-2A1B-2C47-2A56-BFBAE9F60364}"/>
              </a:ext>
              <a:ext uri="{C183D7F6-B498-43B3-948B-1728B52AA6E4}">
                <adec:decorative xmlns:adec="http://schemas.microsoft.com/office/drawing/2017/decorative" val="1"/>
              </a:ext>
            </a:extLst>
          </p:cNvPr>
          <p:cNvSpPr/>
          <p:nvPr userDrawn="1"/>
        </p:nvSpPr>
        <p:spPr>
          <a:xfrm>
            <a:off x="2701755" y="1147572"/>
            <a:ext cx="6780573" cy="4691302"/>
          </a:xfrm>
          <a:custGeom>
            <a:avLst/>
            <a:gdLst>
              <a:gd name="connsiteX0" fmla="*/ 5325155 w 5525135"/>
              <a:gd name="connsiteY0" fmla="*/ 2795374 h 3822697"/>
              <a:gd name="connsiteX1" fmla="*/ 5250836 w 5525135"/>
              <a:gd name="connsiteY1" fmla="*/ 3020639 h 3822697"/>
              <a:gd name="connsiteX2" fmla="*/ 5239603 w 5525135"/>
              <a:gd name="connsiteY2" fmla="*/ 3042531 h 3822697"/>
              <a:gd name="connsiteX3" fmla="*/ 5226910 w 5525135"/>
              <a:gd name="connsiteY3" fmla="*/ 2960484 h 3822697"/>
              <a:gd name="connsiteX4" fmla="*/ 5219611 w 5525135"/>
              <a:gd name="connsiteY4" fmla="*/ 2822977 h 3822697"/>
              <a:gd name="connsiteX5" fmla="*/ 5240999 w 5525135"/>
              <a:gd name="connsiteY5" fmla="*/ 1984864 h 3822697"/>
              <a:gd name="connsiteX6" fmla="*/ 5257944 w 5525135"/>
              <a:gd name="connsiteY6" fmla="*/ 1136599 h 3822697"/>
              <a:gd name="connsiteX7" fmla="*/ 5245950 w 5525135"/>
              <a:gd name="connsiteY7" fmla="*/ 988812 h 3822697"/>
              <a:gd name="connsiteX8" fmla="*/ 5163444 w 5525135"/>
              <a:gd name="connsiteY8" fmla="*/ 835695 h 3822697"/>
              <a:gd name="connsiteX9" fmla="*/ 5104992 w 5525135"/>
              <a:gd name="connsiteY9" fmla="*/ 830111 h 3822697"/>
              <a:gd name="connsiteX10" fmla="*/ 5068055 w 5525135"/>
              <a:gd name="connsiteY10" fmla="*/ 845150 h 3822697"/>
              <a:gd name="connsiteX11" fmla="*/ 5047873 w 5525135"/>
              <a:gd name="connsiteY11" fmla="*/ 860950 h 3822697"/>
              <a:gd name="connsiteX12" fmla="*/ 4983455 w 5525135"/>
              <a:gd name="connsiteY12" fmla="*/ 965143 h 3822697"/>
              <a:gd name="connsiteX13" fmla="*/ 4912247 w 5525135"/>
              <a:gd name="connsiteY13" fmla="*/ 1175179 h 3822697"/>
              <a:gd name="connsiteX14" fmla="*/ 4607611 w 5525135"/>
              <a:gd name="connsiteY14" fmla="*/ 2544664 h 3822697"/>
              <a:gd name="connsiteX15" fmla="*/ 4606469 w 5525135"/>
              <a:gd name="connsiteY15" fmla="*/ 2450370 h 3822697"/>
              <a:gd name="connsiteX16" fmla="*/ 4603296 w 5525135"/>
              <a:gd name="connsiteY16" fmla="*/ 641079 h 3822697"/>
              <a:gd name="connsiteX17" fmla="*/ 4591745 w 5525135"/>
              <a:gd name="connsiteY17" fmla="*/ 550719 h 3822697"/>
              <a:gd name="connsiteX18" fmla="*/ 4560012 w 5525135"/>
              <a:gd name="connsiteY18" fmla="*/ 448430 h 3822697"/>
              <a:gd name="connsiteX19" fmla="*/ 4455801 w 5525135"/>
              <a:gd name="connsiteY19" fmla="*/ 375584 h 3822697"/>
              <a:gd name="connsiteX20" fmla="*/ 4455801 w 5525135"/>
              <a:gd name="connsiteY20" fmla="*/ 375584 h 3822697"/>
              <a:gd name="connsiteX21" fmla="*/ 4454341 w 5525135"/>
              <a:gd name="connsiteY21" fmla="*/ 375584 h 3822697"/>
              <a:gd name="connsiteX22" fmla="*/ 4429590 w 5525135"/>
              <a:gd name="connsiteY22" fmla="*/ 374949 h 3822697"/>
              <a:gd name="connsiteX23" fmla="*/ 4428194 w 5525135"/>
              <a:gd name="connsiteY23" fmla="*/ 374949 h 3822697"/>
              <a:gd name="connsiteX24" fmla="*/ 4424830 w 5525135"/>
              <a:gd name="connsiteY24" fmla="*/ 375330 h 3822697"/>
              <a:gd name="connsiteX25" fmla="*/ 4385481 w 5525135"/>
              <a:gd name="connsiteY25" fmla="*/ 384912 h 3822697"/>
              <a:gd name="connsiteX26" fmla="*/ 4296629 w 5525135"/>
              <a:gd name="connsiteY26" fmla="*/ 478571 h 3822697"/>
              <a:gd name="connsiteX27" fmla="*/ 4245412 w 5525135"/>
              <a:gd name="connsiteY27" fmla="*/ 634036 h 3822697"/>
              <a:gd name="connsiteX28" fmla="*/ 3915835 w 5525135"/>
              <a:gd name="connsiteY28" fmla="*/ 2675635 h 3822697"/>
              <a:gd name="connsiteX29" fmla="*/ 3914820 w 5525135"/>
              <a:gd name="connsiteY29" fmla="*/ 2681980 h 3822697"/>
              <a:gd name="connsiteX30" fmla="*/ 3920849 w 5525135"/>
              <a:gd name="connsiteY30" fmla="*/ 2089628 h 3822697"/>
              <a:gd name="connsiteX31" fmla="*/ 3924720 w 5525135"/>
              <a:gd name="connsiteY31" fmla="*/ 961146 h 3822697"/>
              <a:gd name="connsiteX32" fmla="*/ 3901872 w 5525135"/>
              <a:gd name="connsiteY32" fmla="*/ 666271 h 3822697"/>
              <a:gd name="connsiteX33" fmla="*/ 3853258 w 5525135"/>
              <a:gd name="connsiteY33" fmla="*/ 531048 h 3822697"/>
              <a:gd name="connsiteX34" fmla="*/ 3762883 w 5525135"/>
              <a:gd name="connsiteY34" fmla="*/ 478825 h 3822697"/>
              <a:gd name="connsiteX35" fmla="*/ 3762883 w 5525135"/>
              <a:gd name="connsiteY35" fmla="*/ 478825 h 3822697"/>
              <a:gd name="connsiteX36" fmla="*/ 3761233 w 5525135"/>
              <a:gd name="connsiteY36" fmla="*/ 478825 h 3822697"/>
              <a:gd name="connsiteX37" fmla="*/ 3585305 w 5525135"/>
              <a:gd name="connsiteY37" fmla="*/ 609352 h 3822697"/>
              <a:gd name="connsiteX38" fmla="*/ 3509908 w 5525135"/>
              <a:gd name="connsiteY38" fmla="*/ 852448 h 3822697"/>
              <a:gd name="connsiteX39" fmla="*/ 3314116 w 5525135"/>
              <a:gd name="connsiteY39" fmla="*/ 1932323 h 3822697"/>
              <a:gd name="connsiteX40" fmla="*/ 3227803 w 5525135"/>
              <a:gd name="connsiteY40" fmla="*/ 2427272 h 3822697"/>
              <a:gd name="connsiteX41" fmla="*/ 3225962 w 5525135"/>
              <a:gd name="connsiteY41" fmla="*/ 2214000 h 3822697"/>
              <a:gd name="connsiteX42" fmla="*/ 3231230 w 5525135"/>
              <a:gd name="connsiteY42" fmla="*/ 439864 h 3822697"/>
              <a:gd name="connsiteX43" fmla="*/ 3216443 w 5525135"/>
              <a:gd name="connsiteY43" fmla="*/ 235031 h 3822697"/>
              <a:gd name="connsiteX44" fmla="*/ 3102204 w 5525135"/>
              <a:gd name="connsiteY44" fmla="*/ 8878 h 3822697"/>
              <a:gd name="connsiteX45" fmla="*/ 2946967 w 5525135"/>
              <a:gd name="connsiteY45" fmla="*/ 49616 h 3822697"/>
              <a:gd name="connsiteX46" fmla="*/ 2866620 w 5525135"/>
              <a:gd name="connsiteY46" fmla="*/ 229384 h 3822697"/>
              <a:gd name="connsiteX47" fmla="*/ 2799854 w 5525135"/>
              <a:gd name="connsiteY47" fmla="*/ 527622 h 3822697"/>
              <a:gd name="connsiteX48" fmla="*/ 2650709 w 5525135"/>
              <a:gd name="connsiteY48" fmla="*/ 1506224 h 3822697"/>
              <a:gd name="connsiteX49" fmla="*/ 2530124 w 5525135"/>
              <a:gd name="connsiteY49" fmla="*/ 2392499 h 3822697"/>
              <a:gd name="connsiteX50" fmla="*/ 2544023 w 5525135"/>
              <a:gd name="connsiteY50" fmla="*/ 1745956 h 3822697"/>
              <a:gd name="connsiteX51" fmla="*/ 2536217 w 5525135"/>
              <a:gd name="connsiteY51" fmla="*/ 875609 h 3822697"/>
              <a:gd name="connsiteX52" fmla="*/ 2523524 w 5525135"/>
              <a:gd name="connsiteY52" fmla="*/ 778776 h 3822697"/>
              <a:gd name="connsiteX53" fmla="*/ 2403637 w 5525135"/>
              <a:gd name="connsiteY53" fmla="*/ 610050 h 3822697"/>
              <a:gd name="connsiteX54" fmla="*/ 2362131 w 5525135"/>
              <a:gd name="connsiteY54" fmla="*/ 603704 h 3822697"/>
              <a:gd name="connsiteX55" fmla="*/ 2233422 w 5525135"/>
              <a:gd name="connsiteY55" fmla="*/ 678391 h 3822697"/>
              <a:gd name="connsiteX56" fmla="*/ 2158088 w 5525135"/>
              <a:gd name="connsiteY56" fmla="*/ 866535 h 3822697"/>
              <a:gd name="connsiteX57" fmla="*/ 2110426 w 5525135"/>
              <a:gd name="connsiteY57" fmla="*/ 1069273 h 3822697"/>
              <a:gd name="connsiteX58" fmla="*/ 1843870 w 5525135"/>
              <a:gd name="connsiteY58" fmla="*/ 2912575 h 3822697"/>
              <a:gd name="connsiteX59" fmla="*/ 1843870 w 5525135"/>
              <a:gd name="connsiteY59" fmla="*/ 2768977 h 3822697"/>
              <a:gd name="connsiteX60" fmla="*/ 1862528 w 5525135"/>
              <a:gd name="connsiteY60" fmla="*/ 768433 h 3822697"/>
              <a:gd name="connsiteX61" fmla="*/ 1847487 w 5525135"/>
              <a:gd name="connsiteY61" fmla="*/ 458139 h 3822697"/>
              <a:gd name="connsiteX62" fmla="*/ 1769043 w 5525135"/>
              <a:gd name="connsiteY62" fmla="*/ 275388 h 3822697"/>
              <a:gd name="connsiteX63" fmla="*/ 1716177 w 5525135"/>
              <a:gd name="connsiteY63" fmla="*/ 255083 h 3822697"/>
              <a:gd name="connsiteX64" fmla="*/ 1716177 w 5525135"/>
              <a:gd name="connsiteY64" fmla="*/ 255083 h 3822697"/>
              <a:gd name="connsiteX65" fmla="*/ 1640018 w 5525135"/>
              <a:gd name="connsiteY65" fmla="*/ 265870 h 3822697"/>
              <a:gd name="connsiteX66" fmla="*/ 1557512 w 5525135"/>
              <a:gd name="connsiteY66" fmla="*/ 354707 h 3822697"/>
              <a:gd name="connsiteX67" fmla="*/ 1506740 w 5525135"/>
              <a:gd name="connsiteY67" fmla="*/ 499892 h 3822697"/>
              <a:gd name="connsiteX68" fmla="*/ 1220636 w 5525135"/>
              <a:gd name="connsiteY68" fmla="*/ 2065325 h 3822697"/>
              <a:gd name="connsiteX69" fmla="*/ 1138702 w 5525135"/>
              <a:gd name="connsiteY69" fmla="*/ 2528102 h 3822697"/>
              <a:gd name="connsiteX70" fmla="*/ 1142256 w 5525135"/>
              <a:gd name="connsiteY70" fmla="*/ 1477542 h 3822697"/>
              <a:gd name="connsiteX71" fmla="*/ 1108302 w 5525135"/>
              <a:gd name="connsiteY71" fmla="*/ 807458 h 3822697"/>
              <a:gd name="connsiteX72" fmla="*/ 1056577 w 5525135"/>
              <a:gd name="connsiteY72" fmla="*/ 630673 h 3822697"/>
              <a:gd name="connsiteX73" fmla="*/ 813948 w 5525135"/>
              <a:gd name="connsiteY73" fmla="*/ 569121 h 3822697"/>
              <a:gd name="connsiteX74" fmla="*/ 719828 w 5525135"/>
              <a:gd name="connsiteY74" fmla="*/ 720017 h 3822697"/>
              <a:gd name="connsiteX75" fmla="*/ 636815 w 5525135"/>
              <a:gd name="connsiteY75" fmla="*/ 1056328 h 3822697"/>
              <a:gd name="connsiteX76" fmla="*/ 550882 w 5525135"/>
              <a:gd name="connsiteY76" fmla="*/ 1669176 h 3822697"/>
              <a:gd name="connsiteX77" fmla="*/ 411258 w 5525135"/>
              <a:gd name="connsiteY77" fmla="*/ 2804004 h 3822697"/>
              <a:gd name="connsiteX78" fmla="*/ 407640 w 5525135"/>
              <a:gd name="connsiteY78" fmla="*/ 1823625 h 3822697"/>
              <a:gd name="connsiteX79" fmla="*/ 394947 w 5525135"/>
              <a:gd name="connsiteY79" fmla="*/ 1244853 h 3822697"/>
              <a:gd name="connsiteX80" fmla="*/ 362897 w 5525135"/>
              <a:gd name="connsiteY80" fmla="*/ 895280 h 3822697"/>
              <a:gd name="connsiteX81" fmla="*/ 306793 w 5525135"/>
              <a:gd name="connsiteY81" fmla="*/ 753140 h 3822697"/>
              <a:gd name="connsiteX82" fmla="*/ 202773 w 5525135"/>
              <a:gd name="connsiteY82" fmla="*/ 792356 h 3822697"/>
              <a:gd name="connsiteX83" fmla="*/ 149716 w 5525135"/>
              <a:gd name="connsiteY83" fmla="*/ 934558 h 3822697"/>
              <a:gd name="connsiteX84" fmla="*/ 99641 w 5525135"/>
              <a:gd name="connsiteY84" fmla="*/ 1161854 h 3822697"/>
              <a:gd name="connsiteX85" fmla="*/ 0 w 5525135"/>
              <a:gd name="connsiteY85" fmla="*/ 1847675 h 3822697"/>
              <a:gd name="connsiteX86" fmla="*/ 140830 w 5525135"/>
              <a:gd name="connsiteY86" fmla="*/ 1170611 h 3822697"/>
              <a:gd name="connsiteX87" fmla="*/ 202583 w 5525135"/>
              <a:gd name="connsiteY87" fmla="*/ 950295 h 3822697"/>
              <a:gd name="connsiteX88" fmla="*/ 243835 w 5525135"/>
              <a:gd name="connsiteY88" fmla="*/ 847435 h 3822697"/>
              <a:gd name="connsiteX89" fmla="*/ 256528 w 5525135"/>
              <a:gd name="connsiteY89" fmla="*/ 825416 h 3822697"/>
              <a:gd name="connsiteX90" fmla="*/ 268206 w 5525135"/>
              <a:gd name="connsiteY90" fmla="*/ 810885 h 3822697"/>
              <a:gd name="connsiteX91" fmla="*/ 274553 w 5525135"/>
              <a:gd name="connsiteY91" fmla="*/ 827700 h 3822697"/>
              <a:gd name="connsiteX92" fmla="*/ 280899 w 5525135"/>
              <a:gd name="connsiteY92" fmla="*/ 852321 h 3822697"/>
              <a:gd name="connsiteX93" fmla="*/ 301906 w 5525135"/>
              <a:gd name="connsiteY93" fmla="*/ 1246756 h 3822697"/>
              <a:gd name="connsiteX94" fmla="*/ 248722 w 5525135"/>
              <a:gd name="connsiteY94" fmla="*/ 2860859 h 3822697"/>
              <a:gd name="connsiteX95" fmla="*/ 254561 w 5525135"/>
              <a:gd name="connsiteY95" fmla="*/ 3214367 h 3822697"/>
              <a:gd name="connsiteX96" fmla="*/ 270047 w 5525135"/>
              <a:gd name="connsiteY96" fmla="*/ 3317418 h 3822697"/>
              <a:gd name="connsiteX97" fmla="*/ 297781 w 5525135"/>
              <a:gd name="connsiteY97" fmla="*/ 3370593 h 3822697"/>
              <a:gd name="connsiteX98" fmla="*/ 357693 w 5525135"/>
              <a:gd name="connsiteY98" fmla="*/ 3403399 h 3822697"/>
              <a:gd name="connsiteX99" fmla="*/ 357693 w 5525135"/>
              <a:gd name="connsiteY99" fmla="*/ 3403399 h 3822697"/>
              <a:gd name="connsiteX100" fmla="*/ 443054 w 5525135"/>
              <a:gd name="connsiteY100" fmla="*/ 3376938 h 3822697"/>
              <a:gd name="connsiteX101" fmla="*/ 479547 w 5525135"/>
              <a:gd name="connsiteY101" fmla="*/ 3327824 h 3822697"/>
              <a:gd name="connsiteX102" fmla="*/ 527971 w 5525135"/>
              <a:gd name="connsiteY102" fmla="*/ 3195330 h 3822697"/>
              <a:gd name="connsiteX103" fmla="*/ 788498 w 5525135"/>
              <a:gd name="connsiteY103" fmla="*/ 1738659 h 3822697"/>
              <a:gd name="connsiteX104" fmla="*/ 881475 w 5525135"/>
              <a:gd name="connsiteY104" fmla="*/ 1101127 h 3822697"/>
              <a:gd name="connsiteX105" fmla="*/ 884902 w 5525135"/>
              <a:gd name="connsiteY105" fmla="*/ 1083487 h 3822697"/>
              <a:gd name="connsiteX106" fmla="*/ 893534 w 5525135"/>
              <a:gd name="connsiteY106" fmla="*/ 1477669 h 3822697"/>
              <a:gd name="connsiteX107" fmla="*/ 900515 w 5525135"/>
              <a:gd name="connsiteY107" fmla="*/ 2788648 h 3822697"/>
              <a:gd name="connsiteX108" fmla="*/ 931359 w 5525135"/>
              <a:gd name="connsiteY108" fmla="*/ 3050717 h 3822697"/>
              <a:gd name="connsiteX109" fmla="*/ 1022877 w 5525135"/>
              <a:gd name="connsiteY109" fmla="*/ 3200407 h 3822697"/>
              <a:gd name="connsiteX110" fmla="*/ 1060068 w 5525135"/>
              <a:gd name="connsiteY110" fmla="*/ 3214494 h 3822697"/>
              <a:gd name="connsiteX111" fmla="*/ 1061591 w 5525135"/>
              <a:gd name="connsiteY111" fmla="*/ 3214494 h 3822697"/>
              <a:gd name="connsiteX112" fmla="*/ 1069397 w 5525135"/>
              <a:gd name="connsiteY112" fmla="*/ 3215953 h 3822697"/>
              <a:gd name="connsiteX113" fmla="*/ 1069397 w 5525135"/>
              <a:gd name="connsiteY113" fmla="*/ 3215953 h 3822697"/>
              <a:gd name="connsiteX114" fmla="*/ 1072571 w 5525135"/>
              <a:gd name="connsiteY114" fmla="*/ 3216524 h 3822697"/>
              <a:gd name="connsiteX115" fmla="*/ 1254019 w 5525135"/>
              <a:gd name="connsiteY115" fmla="*/ 3074449 h 3822697"/>
              <a:gd name="connsiteX116" fmla="*/ 1333986 w 5525135"/>
              <a:gd name="connsiteY116" fmla="*/ 2802862 h 3822697"/>
              <a:gd name="connsiteX117" fmla="*/ 1615330 w 5525135"/>
              <a:gd name="connsiteY117" fmla="*/ 1185332 h 3822697"/>
              <a:gd name="connsiteX118" fmla="*/ 1594640 w 5525135"/>
              <a:gd name="connsiteY118" fmla="*/ 2768088 h 3822697"/>
              <a:gd name="connsiteX119" fmla="*/ 1617678 w 5525135"/>
              <a:gd name="connsiteY119" fmla="*/ 3580692 h 3822697"/>
              <a:gd name="connsiteX120" fmla="*/ 1719223 w 5525135"/>
              <a:gd name="connsiteY120" fmla="*/ 3808178 h 3822697"/>
              <a:gd name="connsiteX121" fmla="*/ 1893944 w 5525135"/>
              <a:gd name="connsiteY121" fmla="*/ 3765473 h 3822697"/>
              <a:gd name="connsiteX122" fmla="*/ 1950619 w 5525135"/>
              <a:gd name="connsiteY122" fmla="*/ 3646622 h 3822697"/>
              <a:gd name="connsiteX123" fmla="*/ 1991808 w 5525135"/>
              <a:gd name="connsiteY123" fmla="*/ 3490967 h 3822697"/>
              <a:gd name="connsiteX124" fmla="*/ 2299553 w 5525135"/>
              <a:gd name="connsiteY124" fmla="*/ 1419925 h 3822697"/>
              <a:gd name="connsiteX125" fmla="*/ 2276135 w 5525135"/>
              <a:gd name="connsiteY125" fmla="*/ 2770309 h 3822697"/>
              <a:gd name="connsiteX126" fmla="*/ 2283052 w 5525135"/>
              <a:gd name="connsiteY126" fmla="*/ 3292226 h 3822697"/>
              <a:gd name="connsiteX127" fmla="*/ 2302092 w 5525135"/>
              <a:gd name="connsiteY127" fmla="*/ 3453656 h 3822697"/>
              <a:gd name="connsiteX128" fmla="*/ 2344487 w 5525135"/>
              <a:gd name="connsiteY128" fmla="*/ 3535004 h 3822697"/>
              <a:gd name="connsiteX129" fmla="*/ 2451110 w 5525135"/>
              <a:gd name="connsiteY129" fmla="*/ 3574029 h 3822697"/>
              <a:gd name="connsiteX130" fmla="*/ 2524603 w 5525135"/>
              <a:gd name="connsiteY130" fmla="*/ 3543063 h 3822697"/>
              <a:gd name="connsiteX131" fmla="*/ 2573852 w 5525135"/>
              <a:gd name="connsiteY131" fmla="*/ 3473263 h 3822697"/>
              <a:gd name="connsiteX132" fmla="*/ 2625640 w 5525135"/>
              <a:gd name="connsiteY132" fmla="*/ 3297747 h 3822697"/>
              <a:gd name="connsiteX133" fmla="*/ 2666322 w 5525135"/>
              <a:gd name="connsiteY133" fmla="*/ 3100338 h 3822697"/>
              <a:gd name="connsiteX134" fmla="*/ 2950331 w 5525135"/>
              <a:gd name="connsiteY134" fmla="*/ 1150051 h 3822697"/>
              <a:gd name="connsiteX135" fmla="*/ 2991520 w 5525135"/>
              <a:gd name="connsiteY135" fmla="*/ 878020 h 3822697"/>
              <a:gd name="connsiteX136" fmla="*/ 2986633 w 5525135"/>
              <a:gd name="connsiteY136" fmla="*/ 1425699 h 3822697"/>
              <a:gd name="connsiteX137" fmla="*/ 2983904 w 5525135"/>
              <a:gd name="connsiteY137" fmla="*/ 2611672 h 3822697"/>
              <a:gd name="connsiteX138" fmla="*/ 3009608 w 5525135"/>
              <a:gd name="connsiteY138" fmla="*/ 2921649 h 3822697"/>
              <a:gd name="connsiteX139" fmla="*/ 3117880 w 5525135"/>
              <a:gd name="connsiteY139" fmla="*/ 3102115 h 3822697"/>
              <a:gd name="connsiteX140" fmla="*/ 3150629 w 5525135"/>
              <a:gd name="connsiteY140" fmla="*/ 3111126 h 3822697"/>
              <a:gd name="connsiteX141" fmla="*/ 3150248 w 5525135"/>
              <a:gd name="connsiteY141" fmla="*/ 3110682 h 3822697"/>
              <a:gd name="connsiteX142" fmla="*/ 3260805 w 5525135"/>
              <a:gd name="connsiteY142" fmla="*/ 3081873 h 3822697"/>
              <a:gd name="connsiteX143" fmla="*/ 3331442 w 5525135"/>
              <a:gd name="connsiteY143" fmla="*/ 2989990 h 3822697"/>
              <a:gd name="connsiteX144" fmla="*/ 3366476 w 5525135"/>
              <a:gd name="connsiteY144" fmla="*/ 2903374 h 3822697"/>
              <a:gd name="connsiteX145" fmla="*/ 3479889 w 5525135"/>
              <a:gd name="connsiteY145" fmla="*/ 2433808 h 3822697"/>
              <a:gd name="connsiteX146" fmla="*/ 3681583 w 5525135"/>
              <a:gd name="connsiteY146" fmla="*/ 1240855 h 3822697"/>
              <a:gd name="connsiteX147" fmla="*/ 3678854 w 5525135"/>
              <a:gd name="connsiteY147" fmla="*/ 1711500 h 3822697"/>
              <a:gd name="connsiteX148" fmla="*/ 3677838 w 5525135"/>
              <a:gd name="connsiteY148" fmla="*/ 3215382 h 3822697"/>
              <a:gd name="connsiteX149" fmla="*/ 3703733 w 5525135"/>
              <a:gd name="connsiteY149" fmla="*/ 3466727 h 3822697"/>
              <a:gd name="connsiteX150" fmla="*/ 3738956 w 5525135"/>
              <a:gd name="connsiteY150" fmla="*/ 3557848 h 3822697"/>
              <a:gd name="connsiteX151" fmla="*/ 3897620 w 5525135"/>
              <a:gd name="connsiteY151" fmla="*/ 3608612 h 3822697"/>
              <a:gd name="connsiteX152" fmla="*/ 3997832 w 5525135"/>
              <a:gd name="connsiteY152" fmla="*/ 3496234 h 3822697"/>
              <a:gd name="connsiteX153" fmla="*/ 4037689 w 5525135"/>
              <a:gd name="connsiteY153" fmla="*/ 3368372 h 3822697"/>
              <a:gd name="connsiteX154" fmla="*/ 4372852 w 5525135"/>
              <a:gd name="connsiteY154" fmla="*/ 1280705 h 3822697"/>
              <a:gd name="connsiteX155" fmla="*/ 4365617 w 5525135"/>
              <a:gd name="connsiteY155" fmla="*/ 1793801 h 3822697"/>
              <a:gd name="connsiteX156" fmla="*/ 4371963 w 5525135"/>
              <a:gd name="connsiteY156" fmla="*/ 2952932 h 3822697"/>
              <a:gd name="connsiteX157" fmla="*/ 4470589 w 5525135"/>
              <a:gd name="connsiteY157" fmla="*/ 3200851 h 3822697"/>
              <a:gd name="connsiteX158" fmla="*/ 4525931 w 5525135"/>
              <a:gd name="connsiteY158" fmla="*/ 3219887 h 3822697"/>
              <a:gd name="connsiteX159" fmla="*/ 4525931 w 5525135"/>
              <a:gd name="connsiteY159" fmla="*/ 3219887 h 3822697"/>
              <a:gd name="connsiteX160" fmla="*/ 4598155 w 5525135"/>
              <a:gd name="connsiteY160" fmla="*/ 3210750 h 3822697"/>
              <a:gd name="connsiteX161" fmla="*/ 4701541 w 5525135"/>
              <a:gd name="connsiteY161" fmla="*/ 3102876 h 3822697"/>
              <a:gd name="connsiteX162" fmla="*/ 4734543 w 5525135"/>
              <a:gd name="connsiteY162" fmla="*/ 3024446 h 3822697"/>
              <a:gd name="connsiteX163" fmla="*/ 4841546 w 5525135"/>
              <a:gd name="connsiteY163" fmla="*/ 2599806 h 3822697"/>
              <a:gd name="connsiteX164" fmla="*/ 5089951 w 5525135"/>
              <a:gd name="connsiteY164" fmla="*/ 1222263 h 3822697"/>
              <a:gd name="connsiteX165" fmla="*/ 5101121 w 5525135"/>
              <a:gd name="connsiteY165" fmla="*/ 1177844 h 3822697"/>
              <a:gd name="connsiteX166" fmla="*/ 5119526 w 5525135"/>
              <a:gd name="connsiteY166" fmla="*/ 1981691 h 3822697"/>
              <a:gd name="connsiteX167" fmla="*/ 5152401 w 5525135"/>
              <a:gd name="connsiteY167" fmla="*/ 2969240 h 3822697"/>
              <a:gd name="connsiteX168" fmla="*/ 5177788 w 5525135"/>
              <a:gd name="connsiteY168" fmla="*/ 3080477 h 3822697"/>
              <a:gd name="connsiteX169" fmla="*/ 5227925 w 5525135"/>
              <a:gd name="connsiteY169" fmla="*/ 3127561 h 3822697"/>
              <a:gd name="connsiteX170" fmla="*/ 5228433 w 5525135"/>
              <a:gd name="connsiteY170" fmla="*/ 3127561 h 3822697"/>
              <a:gd name="connsiteX171" fmla="*/ 5233701 w 5525135"/>
              <a:gd name="connsiteY171" fmla="*/ 3127561 h 3822697"/>
              <a:gd name="connsiteX172" fmla="*/ 5235478 w 5525135"/>
              <a:gd name="connsiteY172" fmla="*/ 3127561 h 3822697"/>
              <a:gd name="connsiteX173" fmla="*/ 5236366 w 5525135"/>
              <a:gd name="connsiteY173" fmla="*/ 3127561 h 3822697"/>
              <a:gd name="connsiteX174" fmla="*/ 5273494 w 5525135"/>
              <a:gd name="connsiteY174" fmla="*/ 3109095 h 3822697"/>
              <a:gd name="connsiteX175" fmla="*/ 5309986 w 5525135"/>
              <a:gd name="connsiteY175" fmla="*/ 3046021 h 3822697"/>
              <a:gd name="connsiteX176" fmla="*/ 5336769 w 5525135"/>
              <a:gd name="connsiteY176" fmla="*/ 2966385 h 3822697"/>
              <a:gd name="connsiteX177" fmla="*/ 5525135 w 5525135"/>
              <a:gd name="connsiteY177" fmla="*/ 1847548 h 3822697"/>
              <a:gd name="connsiteX178" fmla="*/ 5325155 w 5525135"/>
              <a:gd name="connsiteY178" fmla="*/ 2795374 h 3822697"/>
              <a:gd name="connsiteX179" fmla="*/ 272903 w 5525135"/>
              <a:gd name="connsiteY179" fmla="*/ 807204 h 3822697"/>
              <a:gd name="connsiteX180" fmla="*/ 274045 w 5525135"/>
              <a:gd name="connsiteY180" fmla="*/ 806696 h 3822697"/>
              <a:gd name="connsiteX181" fmla="*/ 272903 w 5525135"/>
              <a:gd name="connsiteY181" fmla="*/ 807204 h 3822697"/>
              <a:gd name="connsiteX182" fmla="*/ 442420 w 5525135"/>
              <a:gd name="connsiteY182" fmla="*/ 3266654 h 3822697"/>
              <a:gd name="connsiteX183" fmla="*/ 442420 w 5525135"/>
              <a:gd name="connsiteY183" fmla="*/ 3266654 h 3822697"/>
              <a:gd name="connsiteX184" fmla="*/ 442420 w 5525135"/>
              <a:gd name="connsiteY184" fmla="*/ 3265829 h 3822697"/>
              <a:gd name="connsiteX185" fmla="*/ 442420 w 5525135"/>
              <a:gd name="connsiteY185" fmla="*/ 3266273 h 3822697"/>
              <a:gd name="connsiteX186" fmla="*/ 442420 w 5525135"/>
              <a:gd name="connsiteY186" fmla="*/ 3266654 h 3822697"/>
              <a:gd name="connsiteX187" fmla="*/ 1180653 w 5525135"/>
              <a:gd name="connsiteY187" fmla="*/ 3019179 h 3822697"/>
              <a:gd name="connsiteX188" fmla="*/ 1180653 w 5525135"/>
              <a:gd name="connsiteY188" fmla="*/ 3019179 h 3822697"/>
              <a:gd name="connsiteX189" fmla="*/ 2273152 w 5525135"/>
              <a:gd name="connsiteY189" fmla="*/ 801430 h 3822697"/>
              <a:gd name="connsiteX190" fmla="*/ 2273152 w 5525135"/>
              <a:gd name="connsiteY190" fmla="*/ 801430 h 3822697"/>
              <a:gd name="connsiteX191" fmla="*/ 3101252 w 5525135"/>
              <a:gd name="connsiteY191" fmla="*/ 2893475 h 3822697"/>
              <a:gd name="connsiteX192" fmla="*/ 3101252 w 5525135"/>
              <a:gd name="connsiteY192" fmla="*/ 2893475 h 3822697"/>
              <a:gd name="connsiteX193" fmla="*/ 5069959 w 5525135"/>
              <a:gd name="connsiteY193" fmla="*/ 968189 h 3822697"/>
              <a:gd name="connsiteX194" fmla="*/ 5070721 w 5525135"/>
              <a:gd name="connsiteY194" fmla="*/ 969712 h 3822697"/>
              <a:gd name="connsiteX195" fmla="*/ 5070086 w 5525135"/>
              <a:gd name="connsiteY195" fmla="*/ 968887 h 3822697"/>
              <a:gd name="connsiteX196" fmla="*/ 5069959 w 5525135"/>
              <a:gd name="connsiteY196" fmla="*/ 968062 h 3822697"/>
              <a:gd name="connsiteX197" fmla="*/ 5225704 w 5525135"/>
              <a:gd name="connsiteY197" fmla="*/ 3061631 h 3822697"/>
              <a:gd name="connsiteX198" fmla="*/ 5225704 w 5525135"/>
              <a:gd name="connsiteY198" fmla="*/ 3061631 h 3822697"/>
              <a:gd name="connsiteX199" fmla="*/ 5225704 w 5525135"/>
              <a:gd name="connsiteY199" fmla="*/ 3061631 h 3822697"/>
              <a:gd name="connsiteX200" fmla="*/ 5198731 w 5525135"/>
              <a:gd name="connsiteY200" fmla="*/ 3092787 h 3822697"/>
              <a:gd name="connsiteX201" fmla="*/ 5235922 w 5525135"/>
              <a:gd name="connsiteY201" fmla="*/ 3059727 h 3822697"/>
              <a:gd name="connsiteX202" fmla="*/ 5235922 w 5525135"/>
              <a:gd name="connsiteY202" fmla="*/ 3059727 h 3822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Lst>
            <a:rect l="l" t="t" r="r" b="b"/>
            <a:pathLst>
              <a:path w="5525135" h="3822697">
                <a:moveTo>
                  <a:pt x="5325155" y="2795374"/>
                </a:moveTo>
                <a:cubicBezTo>
                  <a:pt x="5304211" y="2871520"/>
                  <a:pt x="5282823" y="2948998"/>
                  <a:pt x="5250836" y="3020639"/>
                </a:cubicBezTo>
                <a:cubicBezTo>
                  <a:pt x="5247282" y="3028317"/>
                  <a:pt x="5243538" y="3035741"/>
                  <a:pt x="5239603" y="3042531"/>
                </a:cubicBezTo>
                <a:cubicBezTo>
                  <a:pt x="5233459" y="3015512"/>
                  <a:pt x="5229220" y="2988093"/>
                  <a:pt x="5226910" y="2960484"/>
                </a:cubicBezTo>
                <a:cubicBezTo>
                  <a:pt x="5222784" y="2915304"/>
                  <a:pt x="5220563" y="2869172"/>
                  <a:pt x="5219611" y="2822977"/>
                </a:cubicBezTo>
                <a:cubicBezTo>
                  <a:pt x="5214090" y="2543775"/>
                  <a:pt x="5228116" y="2263939"/>
                  <a:pt x="5240999" y="1984864"/>
                </a:cubicBezTo>
                <a:cubicBezTo>
                  <a:pt x="5253692" y="1702490"/>
                  <a:pt x="5267655" y="1420496"/>
                  <a:pt x="5257944" y="1136599"/>
                </a:cubicBezTo>
                <a:cubicBezTo>
                  <a:pt x="5255787" y="1088373"/>
                  <a:pt x="5253058" y="1040274"/>
                  <a:pt x="5245950" y="988812"/>
                </a:cubicBezTo>
                <a:cubicBezTo>
                  <a:pt x="5237699" y="933226"/>
                  <a:pt x="5224435" y="861902"/>
                  <a:pt x="5163444" y="835695"/>
                </a:cubicBezTo>
                <a:cubicBezTo>
                  <a:pt x="5144938" y="828119"/>
                  <a:pt x="5124603" y="826177"/>
                  <a:pt x="5104992" y="830111"/>
                </a:cubicBezTo>
                <a:cubicBezTo>
                  <a:pt x="5091855" y="832796"/>
                  <a:pt x="5079333" y="837897"/>
                  <a:pt x="5068055" y="845150"/>
                </a:cubicBezTo>
                <a:cubicBezTo>
                  <a:pt x="5060833" y="849751"/>
                  <a:pt x="5054074" y="855043"/>
                  <a:pt x="5047873" y="860950"/>
                </a:cubicBezTo>
                <a:cubicBezTo>
                  <a:pt x="5016140" y="892678"/>
                  <a:pt x="5000020" y="927895"/>
                  <a:pt x="4983455" y="965143"/>
                </a:cubicBezTo>
                <a:cubicBezTo>
                  <a:pt x="4955556" y="1033675"/>
                  <a:pt x="4931782" y="1103811"/>
                  <a:pt x="4912247" y="1175179"/>
                </a:cubicBezTo>
                <a:cubicBezTo>
                  <a:pt x="4783665" y="1625709"/>
                  <a:pt x="4716963" y="2090961"/>
                  <a:pt x="4607611" y="2544664"/>
                </a:cubicBezTo>
                <a:cubicBezTo>
                  <a:pt x="4607231" y="2512936"/>
                  <a:pt x="4606913" y="2481716"/>
                  <a:pt x="4606469" y="2450370"/>
                </a:cubicBezTo>
                <a:cubicBezTo>
                  <a:pt x="4602978" y="1847230"/>
                  <a:pt x="4646960" y="1244726"/>
                  <a:pt x="4603296" y="641079"/>
                </a:cubicBezTo>
                <a:cubicBezTo>
                  <a:pt x="4600503" y="612017"/>
                  <a:pt x="4596949" y="582764"/>
                  <a:pt x="4591745" y="550719"/>
                </a:cubicBezTo>
                <a:cubicBezTo>
                  <a:pt x="4586541" y="518675"/>
                  <a:pt x="4579052" y="482315"/>
                  <a:pt x="4560012" y="448430"/>
                </a:cubicBezTo>
                <a:cubicBezTo>
                  <a:pt x="4540972" y="412388"/>
                  <a:pt x="4499275" y="380660"/>
                  <a:pt x="4455801" y="375584"/>
                </a:cubicBezTo>
                <a:lnTo>
                  <a:pt x="4455801" y="375584"/>
                </a:lnTo>
                <a:lnTo>
                  <a:pt x="4454341" y="375584"/>
                </a:lnTo>
                <a:cubicBezTo>
                  <a:pt x="4446136" y="374520"/>
                  <a:pt x="4437841" y="374308"/>
                  <a:pt x="4429590" y="374949"/>
                </a:cubicBezTo>
                <a:lnTo>
                  <a:pt x="4428194" y="374949"/>
                </a:lnTo>
                <a:lnTo>
                  <a:pt x="4424830" y="375330"/>
                </a:lnTo>
                <a:cubicBezTo>
                  <a:pt x="4411318" y="376579"/>
                  <a:pt x="4398060" y="379808"/>
                  <a:pt x="4385481" y="384912"/>
                </a:cubicBezTo>
                <a:cubicBezTo>
                  <a:pt x="4344292" y="401283"/>
                  <a:pt x="4314146" y="440181"/>
                  <a:pt x="4296629" y="478571"/>
                </a:cubicBezTo>
                <a:cubicBezTo>
                  <a:pt x="4272766" y="531048"/>
                  <a:pt x="4258867" y="582256"/>
                  <a:pt x="4245412" y="634036"/>
                </a:cubicBezTo>
                <a:cubicBezTo>
                  <a:pt x="4090175" y="1307102"/>
                  <a:pt x="4027598" y="1995715"/>
                  <a:pt x="3915835" y="2675635"/>
                </a:cubicBezTo>
                <a:cubicBezTo>
                  <a:pt x="3915454" y="2677728"/>
                  <a:pt x="3915137" y="2679822"/>
                  <a:pt x="3914820" y="2681980"/>
                </a:cubicBezTo>
                <a:cubicBezTo>
                  <a:pt x="3914820" y="2484572"/>
                  <a:pt x="3918247" y="2286910"/>
                  <a:pt x="3920849" y="2089628"/>
                </a:cubicBezTo>
                <a:cubicBezTo>
                  <a:pt x="3927830" y="1715879"/>
                  <a:pt x="3936779" y="1334895"/>
                  <a:pt x="3924720" y="961146"/>
                </a:cubicBezTo>
                <a:cubicBezTo>
                  <a:pt x="3920658" y="863235"/>
                  <a:pt x="3917104" y="765705"/>
                  <a:pt x="3901872" y="666271"/>
                </a:cubicBezTo>
                <a:cubicBezTo>
                  <a:pt x="3894320" y="622423"/>
                  <a:pt x="3884737" y="570581"/>
                  <a:pt x="3853258" y="531048"/>
                </a:cubicBezTo>
                <a:cubicBezTo>
                  <a:pt x="3834726" y="506301"/>
                  <a:pt x="3797915" y="482251"/>
                  <a:pt x="3762883" y="478825"/>
                </a:cubicBezTo>
                <a:lnTo>
                  <a:pt x="3762883" y="478825"/>
                </a:lnTo>
                <a:lnTo>
                  <a:pt x="3761233" y="478825"/>
                </a:lnTo>
                <a:cubicBezTo>
                  <a:pt x="3671619" y="468799"/>
                  <a:pt x="3615261" y="537838"/>
                  <a:pt x="3585305" y="609352"/>
                </a:cubicBezTo>
                <a:cubicBezTo>
                  <a:pt x="3550843" y="690066"/>
                  <a:pt x="3530471" y="770971"/>
                  <a:pt x="3509908" y="852448"/>
                </a:cubicBezTo>
                <a:cubicBezTo>
                  <a:pt x="3425054" y="1209128"/>
                  <a:pt x="3370283" y="1571519"/>
                  <a:pt x="3314116" y="1932323"/>
                </a:cubicBezTo>
                <a:cubicBezTo>
                  <a:pt x="3287588" y="2096989"/>
                  <a:pt x="3260424" y="2263241"/>
                  <a:pt x="3227803" y="2427272"/>
                </a:cubicBezTo>
                <a:cubicBezTo>
                  <a:pt x="3226724" y="2356202"/>
                  <a:pt x="3226343" y="2285069"/>
                  <a:pt x="3225962" y="2214000"/>
                </a:cubicBezTo>
                <a:cubicBezTo>
                  <a:pt x="3224820" y="1628692"/>
                  <a:pt x="3254205" y="1025489"/>
                  <a:pt x="3231230" y="439864"/>
                </a:cubicBezTo>
                <a:cubicBezTo>
                  <a:pt x="3228057" y="371332"/>
                  <a:pt x="3224376" y="304260"/>
                  <a:pt x="3216443" y="235031"/>
                </a:cubicBezTo>
                <a:cubicBezTo>
                  <a:pt x="3205336" y="151080"/>
                  <a:pt x="3194928" y="45618"/>
                  <a:pt x="3102204" y="8878"/>
                </a:cubicBezTo>
                <a:cubicBezTo>
                  <a:pt x="3047370" y="-13332"/>
                  <a:pt x="2982381" y="8307"/>
                  <a:pt x="2946967" y="49616"/>
                </a:cubicBezTo>
                <a:cubicBezTo>
                  <a:pt x="2902541" y="101649"/>
                  <a:pt x="2885406" y="167388"/>
                  <a:pt x="2866620" y="229384"/>
                </a:cubicBezTo>
                <a:cubicBezTo>
                  <a:pt x="2839076" y="328246"/>
                  <a:pt x="2818893" y="428251"/>
                  <a:pt x="2799854" y="527622"/>
                </a:cubicBezTo>
                <a:cubicBezTo>
                  <a:pt x="2739117" y="852448"/>
                  <a:pt x="2694056" y="1179177"/>
                  <a:pt x="2650709" y="1506224"/>
                </a:cubicBezTo>
                <a:cubicBezTo>
                  <a:pt x="2612249" y="1800528"/>
                  <a:pt x="2573598" y="2097179"/>
                  <a:pt x="2530124" y="2392499"/>
                </a:cubicBezTo>
                <a:cubicBezTo>
                  <a:pt x="2534186" y="2175546"/>
                  <a:pt x="2539708" y="1958594"/>
                  <a:pt x="2544023" y="1745956"/>
                </a:cubicBezTo>
                <a:cubicBezTo>
                  <a:pt x="2548022" y="1455396"/>
                  <a:pt x="2557922" y="1167120"/>
                  <a:pt x="2536217" y="875609"/>
                </a:cubicBezTo>
                <a:cubicBezTo>
                  <a:pt x="2533298" y="844769"/>
                  <a:pt x="2529871" y="813740"/>
                  <a:pt x="2523524" y="778776"/>
                </a:cubicBezTo>
                <a:cubicBezTo>
                  <a:pt x="2511910" y="710753"/>
                  <a:pt x="2480939" y="632830"/>
                  <a:pt x="2403637" y="610050"/>
                </a:cubicBezTo>
                <a:cubicBezTo>
                  <a:pt x="2390284" y="605499"/>
                  <a:pt x="2376233" y="603351"/>
                  <a:pt x="2362131" y="603704"/>
                </a:cubicBezTo>
                <a:cubicBezTo>
                  <a:pt x="2309010" y="603704"/>
                  <a:pt x="2260586" y="636637"/>
                  <a:pt x="2233422" y="678391"/>
                </a:cubicBezTo>
                <a:cubicBezTo>
                  <a:pt x="2195343" y="735500"/>
                  <a:pt x="2176303" y="804666"/>
                  <a:pt x="2158088" y="866535"/>
                </a:cubicBezTo>
                <a:cubicBezTo>
                  <a:pt x="2139049" y="935320"/>
                  <a:pt x="2124261" y="1002265"/>
                  <a:pt x="2110426" y="1069273"/>
                </a:cubicBezTo>
                <a:cubicBezTo>
                  <a:pt x="1988825" y="1678884"/>
                  <a:pt x="1938180" y="2299474"/>
                  <a:pt x="1843870" y="2912575"/>
                </a:cubicBezTo>
                <a:cubicBezTo>
                  <a:pt x="1843870" y="2864730"/>
                  <a:pt x="1843870" y="2816866"/>
                  <a:pt x="1843870" y="2768977"/>
                </a:cubicBezTo>
                <a:cubicBezTo>
                  <a:pt x="1846408" y="2107015"/>
                  <a:pt x="1872429" y="1430522"/>
                  <a:pt x="1862528" y="768433"/>
                </a:cubicBezTo>
                <a:cubicBezTo>
                  <a:pt x="1860244" y="665382"/>
                  <a:pt x="1858022" y="562585"/>
                  <a:pt x="1847487" y="458139"/>
                </a:cubicBezTo>
                <a:cubicBezTo>
                  <a:pt x="1839554" y="394176"/>
                  <a:pt x="1832192" y="317459"/>
                  <a:pt x="1769043" y="275388"/>
                </a:cubicBezTo>
                <a:cubicBezTo>
                  <a:pt x="1753094" y="264885"/>
                  <a:pt x="1735058" y="257957"/>
                  <a:pt x="1716177" y="255083"/>
                </a:cubicBezTo>
                <a:lnTo>
                  <a:pt x="1716177" y="255083"/>
                </a:lnTo>
                <a:cubicBezTo>
                  <a:pt x="1690282" y="250833"/>
                  <a:pt x="1663709" y="254597"/>
                  <a:pt x="1640018" y="265870"/>
                </a:cubicBezTo>
                <a:cubicBezTo>
                  <a:pt x="1597559" y="284907"/>
                  <a:pt x="1573823" y="321901"/>
                  <a:pt x="1557512" y="354707"/>
                </a:cubicBezTo>
                <a:cubicBezTo>
                  <a:pt x="1534157" y="403694"/>
                  <a:pt x="1521210" y="451666"/>
                  <a:pt x="1506740" y="499892"/>
                </a:cubicBezTo>
                <a:cubicBezTo>
                  <a:pt x="1374794" y="1015209"/>
                  <a:pt x="1306252" y="1542393"/>
                  <a:pt x="1220636" y="2065325"/>
                </a:cubicBezTo>
                <a:cubicBezTo>
                  <a:pt x="1194425" y="2219140"/>
                  <a:pt x="1169039" y="2374351"/>
                  <a:pt x="1138702" y="2528102"/>
                </a:cubicBezTo>
                <a:cubicBezTo>
                  <a:pt x="1129563" y="2178782"/>
                  <a:pt x="1140416" y="1826544"/>
                  <a:pt x="1142256" y="1477542"/>
                </a:cubicBezTo>
                <a:cubicBezTo>
                  <a:pt x="1140987" y="1253863"/>
                  <a:pt x="1140923" y="1030819"/>
                  <a:pt x="1108302" y="807458"/>
                </a:cubicBezTo>
                <a:cubicBezTo>
                  <a:pt x="1098592" y="749270"/>
                  <a:pt x="1086216" y="686259"/>
                  <a:pt x="1056577" y="630673"/>
                </a:cubicBezTo>
                <a:cubicBezTo>
                  <a:pt x="1009105" y="539297"/>
                  <a:pt x="899563" y="502747"/>
                  <a:pt x="813948" y="569121"/>
                </a:cubicBezTo>
                <a:cubicBezTo>
                  <a:pt x="764825" y="608463"/>
                  <a:pt x="739883" y="665953"/>
                  <a:pt x="719828" y="720017"/>
                </a:cubicBezTo>
                <a:cubicBezTo>
                  <a:pt x="680606" y="830175"/>
                  <a:pt x="658584" y="943188"/>
                  <a:pt x="636815" y="1056328"/>
                </a:cubicBezTo>
                <a:cubicBezTo>
                  <a:pt x="598355" y="1260399"/>
                  <a:pt x="567003" y="1462884"/>
                  <a:pt x="550882" y="1669176"/>
                </a:cubicBezTo>
                <a:cubicBezTo>
                  <a:pt x="511153" y="2047811"/>
                  <a:pt x="470598" y="2427970"/>
                  <a:pt x="411258" y="2804004"/>
                </a:cubicBezTo>
                <a:cubicBezTo>
                  <a:pt x="403832" y="2477528"/>
                  <a:pt x="408148" y="2149974"/>
                  <a:pt x="407640" y="1823625"/>
                </a:cubicBezTo>
                <a:cubicBezTo>
                  <a:pt x="407069" y="1631801"/>
                  <a:pt x="404150" y="1436550"/>
                  <a:pt x="394947" y="1244853"/>
                </a:cubicBezTo>
                <a:cubicBezTo>
                  <a:pt x="388601" y="1128223"/>
                  <a:pt x="382254" y="1011212"/>
                  <a:pt x="362897" y="895280"/>
                </a:cubicBezTo>
                <a:cubicBezTo>
                  <a:pt x="353694" y="850227"/>
                  <a:pt x="344302" y="784614"/>
                  <a:pt x="306793" y="753140"/>
                </a:cubicBezTo>
                <a:cubicBezTo>
                  <a:pt x="265350" y="722365"/>
                  <a:pt x="222447" y="755679"/>
                  <a:pt x="202773" y="792356"/>
                </a:cubicBezTo>
                <a:cubicBezTo>
                  <a:pt x="177387" y="837155"/>
                  <a:pt x="163043" y="887157"/>
                  <a:pt x="149716" y="934558"/>
                </a:cubicBezTo>
                <a:cubicBezTo>
                  <a:pt x="129343" y="1010133"/>
                  <a:pt x="113858" y="1085898"/>
                  <a:pt x="99641" y="1161854"/>
                </a:cubicBezTo>
                <a:cubicBezTo>
                  <a:pt x="58262" y="1389213"/>
                  <a:pt x="28179" y="1618475"/>
                  <a:pt x="0" y="1847675"/>
                </a:cubicBezTo>
                <a:cubicBezTo>
                  <a:pt x="42459" y="1621014"/>
                  <a:pt x="86123" y="1394479"/>
                  <a:pt x="140830" y="1170611"/>
                </a:cubicBezTo>
                <a:cubicBezTo>
                  <a:pt x="159172" y="1096241"/>
                  <a:pt x="178910" y="1022126"/>
                  <a:pt x="202583" y="950295"/>
                </a:cubicBezTo>
                <a:cubicBezTo>
                  <a:pt x="213886" y="915077"/>
                  <a:pt x="227672" y="880704"/>
                  <a:pt x="243835" y="847435"/>
                </a:cubicBezTo>
                <a:cubicBezTo>
                  <a:pt x="247688" y="839883"/>
                  <a:pt x="251924" y="832535"/>
                  <a:pt x="256528" y="825416"/>
                </a:cubicBezTo>
                <a:cubicBezTo>
                  <a:pt x="259928" y="820193"/>
                  <a:pt x="263840" y="815326"/>
                  <a:pt x="268206" y="810885"/>
                </a:cubicBezTo>
                <a:cubicBezTo>
                  <a:pt x="270760" y="816316"/>
                  <a:pt x="272882" y="821938"/>
                  <a:pt x="274553" y="827700"/>
                </a:cubicBezTo>
                <a:cubicBezTo>
                  <a:pt x="276901" y="835378"/>
                  <a:pt x="278995" y="843754"/>
                  <a:pt x="280899" y="852321"/>
                </a:cubicBezTo>
                <a:cubicBezTo>
                  <a:pt x="304064" y="981769"/>
                  <a:pt x="301081" y="1115024"/>
                  <a:pt x="301906" y="1246756"/>
                </a:cubicBezTo>
                <a:cubicBezTo>
                  <a:pt x="294481" y="1783712"/>
                  <a:pt x="254244" y="2323650"/>
                  <a:pt x="248722" y="2860859"/>
                </a:cubicBezTo>
                <a:cubicBezTo>
                  <a:pt x="247770" y="2978441"/>
                  <a:pt x="246184" y="3095643"/>
                  <a:pt x="254561" y="3214367"/>
                </a:cubicBezTo>
                <a:cubicBezTo>
                  <a:pt x="258052" y="3248188"/>
                  <a:pt x="259321" y="3281819"/>
                  <a:pt x="270047" y="3317418"/>
                </a:cubicBezTo>
                <a:cubicBezTo>
                  <a:pt x="277155" y="3338675"/>
                  <a:pt x="280772" y="3350541"/>
                  <a:pt x="297781" y="3370593"/>
                </a:cubicBezTo>
                <a:cubicBezTo>
                  <a:pt x="313005" y="3388563"/>
                  <a:pt x="334351" y="3400252"/>
                  <a:pt x="357693" y="3403399"/>
                </a:cubicBezTo>
                <a:lnTo>
                  <a:pt x="357693" y="3403399"/>
                </a:lnTo>
                <a:cubicBezTo>
                  <a:pt x="388675" y="3407816"/>
                  <a:pt x="420005" y="3398107"/>
                  <a:pt x="443054" y="3376938"/>
                </a:cubicBezTo>
                <a:cubicBezTo>
                  <a:pt x="457987" y="3362820"/>
                  <a:pt x="470337" y="3346194"/>
                  <a:pt x="479547" y="3327824"/>
                </a:cubicBezTo>
                <a:cubicBezTo>
                  <a:pt x="499835" y="3285284"/>
                  <a:pt x="516049" y="3240923"/>
                  <a:pt x="527971" y="3195330"/>
                </a:cubicBezTo>
                <a:cubicBezTo>
                  <a:pt x="651856" y="2717832"/>
                  <a:pt x="714624" y="2225105"/>
                  <a:pt x="788498" y="1738659"/>
                </a:cubicBezTo>
                <a:cubicBezTo>
                  <a:pt x="821691" y="1529829"/>
                  <a:pt x="845110" y="1308054"/>
                  <a:pt x="881475" y="1101127"/>
                </a:cubicBezTo>
                <a:lnTo>
                  <a:pt x="884902" y="1083487"/>
                </a:lnTo>
                <a:cubicBezTo>
                  <a:pt x="891947" y="1214394"/>
                  <a:pt x="893407" y="1345810"/>
                  <a:pt x="893534" y="1477669"/>
                </a:cubicBezTo>
                <a:cubicBezTo>
                  <a:pt x="891059" y="1914239"/>
                  <a:pt x="875129" y="2351443"/>
                  <a:pt x="900515" y="2788648"/>
                </a:cubicBezTo>
                <a:cubicBezTo>
                  <a:pt x="906862" y="2875644"/>
                  <a:pt x="912129" y="2962197"/>
                  <a:pt x="931359" y="3050717"/>
                </a:cubicBezTo>
                <a:cubicBezTo>
                  <a:pt x="943037" y="3104146"/>
                  <a:pt x="966329" y="3170456"/>
                  <a:pt x="1022877" y="3200407"/>
                </a:cubicBezTo>
                <a:cubicBezTo>
                  <a:pt x="1034548" y="3206828"/>
                  <a:pt x="1047070" y="3211568"/>
                  <a:pt x="1060068" y="3214494"/>
                </a:cubicBezTo>
                <a:lnTo>
                  <a:pt x="1061591" y="3214494"/>
                </a:lnTo>
                <a:cubicBezTo>
                  <a:pt x="1064130" y="3215065"/>
                  <a:pt x="1066732" y="3215509"/>
                  <a:pt x="1069397" y="3215953"/>
                </a:cubicBezTo>
                <a:lnTo>
                  <a:pt x="1069397" y="3215953"/>
                </a:lnTo>
                <a:cubicBezTo>
                  <a:pt x="1070476" y="3215953"/>
                  <a:pt x="1071492" y="3216397"/>
                  <a:pt x="1072571" y="3216524"/>
                </a:cubicBezTo>
                <a:cubicBezTo>
                  <a:pt x="1167769" y="3227121"/>
                  <a:pt x="1223746" y="3151166"/>
                  <a:pt x="1254019" y="3074449"/>
                </a:cubicBezTo>
                <a:cubicBezTo>
                  <a:pt x="1290195" y="2984279"/>
                  <a:pt x="1312090" y="2893856"/>
                  <a:pt x="1333986" y="2802862"/>
                </a:cubicBezTo>
                <a:cubicBezTo>
                  <a:pt x="1455650" y="2268825"/>
                  <a:pt x="1519115" y="1723684"/>
                  <a:pt x="1615330" y="1185332"/>
                </a:cubicBezTo>
                <a:cubicBezTo>
                  <a:pt x="1613362" y="1712008"/>
                  <a:pt x="1596671" y="2245029"/>
                  <a:pt x="1594640" y="2768088"/>
                </a:cubicBezTo>
                <a:cubicBezTo>
                  <a:pt x="1595592" y="3039612"/>
                  <a:pt x="1591974" y="3308661"/>
                  <a:pt x="1617678" y="3580692"/>
                </a:cubicBezTo>
                <a:cubicBezTo>
                  <a:pt x="1628213" y="3661788"/>
                  <a:pt x="1635956" y="3764711"/>
                  <a:pt x="1719223" y="3808178"/>
                </a:cubicBezTo>
                <a:cubicBezTo>
                  <a:pt x="1779833" y="3839906"/>
                  <a:pt x="1855103" y="3816935"/>
                  <a:pt x="1893944" y="3765473"/>
                </a:cubicBezTo>
                <a:cubicBezTo>
                  <a:pt x="1922631" y="3728923"/>
                  <a:pt x="1937355" y="3686218"/>
                  <a:pt x="1950619" y="3646622"/>
                </a:cubicBezTo>
                <a:cubicBezTo>
                  <a:pt x="1967183" y="3595033"/>
                  <a:pt x="1980067" y="3542492"/>
                  <a:pt x="1991808" y="3490967"/>
                </a:cubicBezTo>
                <a:cubicBezTo>
                  <a:pt x="2137779" y="2807240"/>
                  <a:pt x="2186267" y="2108094"/>
                  <a:pt x="2299553" y="1419925"/>
                </a:cubicBezTo>
                <a:cubicBezTo>
                  <a:pt x="2297142" y="1869376"/>
                  <a:pt x="2277531" y="2324412"/>
                  <a:pt x="2276135" y="2770309"/>
                </a:cubicBezTo>
                <a:cubicBezTo>
                  <a:pt x="2275310" y="2943985"/>
                  <a:pt x="2274040" y="3117471"/>
                  <a:pt x="2283052" y="3292226"/>
                </a:cubicBezTo>
                <a:cubicBezTo>
                  <a:pt x="2286543" y="3345084"/>
                  <a:pt x="2289399" y="3399338"/>
                  <a:pt x="2302092" y="3453656"/>
                </a:cubicBezTo>
                <a:cubicBezTo>
                  <a:pt x="2310469" y="3485383"/>
                  <a:pt x="2319164" y="3507846"/>
                  <a:pt x="2344487" y="3535004"/>
                </a:cubicBezTo>
                <a:cubicBezTo>
                  <a:pt x="2372368" y="3563356"/>
                  <a:pt x="2411513" y="3577684"/>
                  <a:pt x="2451110" y="3574029"/>
                </a:cubicBezTo>
                <a:cubicBezTo>
                  <a:pt x="2478171" y="3571371"/>
                  <a:pt x="2503799" y="3560577"/>
                  <a:pt x="2524603" y="3543063"/>
                </a:cubicBezTo>
                <a:cubicBezTo>
                  <a:pt x="2546188" y="3523913"/>
                  <a:pt x="2563050" y="3500022"/>
                  <a:pt x="2573852" y="3473263"/>
                </a:cubicBezTo>
                <a:cubicBezTo>
                  <a:pt x="2598350" y="3415519"/>
                  <a:pt x="2611932" y="3355935"/>
                  <a:pt x="2625640" y="3297747"/>
                </a:cubicBezTo>
                <a:cubicBezTo>
                  <a:pt x="2640936" y="3231182"/>
                  <a:pt x="2653946" y="3165760"/>
                  <a:pt x="2666322" y="3100338"/>
                </a:cubicBezTo>
                <a:cubicBezTo>
                  <a:pt x="2785701" y="2454494"/>
                  <a:pt x="2858560" y="1799512"/>
                  <a:pt x="2950331" y="1150051"/>
                </a:cubicBezTo>
                <a:cubicBezTo>
                  <a:pt x="2964103" y="1059501"/>
                  <a:pt x="2977431" y="968697"/>
                  <a:pt x="2991520" y="878020"/>
                </a:cubicBezTo>
                <a:cubicBezTo>
                  <a:pt x="2991520" y="1060516"/>
                  <a:pt x="2987966" y="1243393"/>
                  <a:pt x="2986633" y="1425699"/>
                </a:cubicBezTo>
                <a:cubicBezTo>
                  <a:pt x="2980287" y="1809284"/>
                  <a:pt x="2970259" y="2229737"/>
                  <a:pt x="2983904" y="2611672"/>
                </a:cubicBezTo>
                <a:cubicBezTo>
                  <a:pt x="2988410" y="2714659"/>
                  <a:pt x="2992663" y="2817202"/>
                  <a:pt x="3009608" y="2921649"/>
                </a:cubicBezTo>
                <a:cubicBezTo>
                  <a:pt x="3020461" y="2988340"/>
                  <a:pt x="3043879" y="3072545"/>
                  <a:pt x="3117880" y="3102115"/>
                </a:cubicBezTo>
                <a:cubicBezTo>
                  <a:pt x="3128390" y="3106443"/>
                  <a:pt x="3139389" y="3109463"/>
                  <a:pt x="3150629" y="3111126"/>
                </a:cubicBezTo>
                <a:lnTo>
                  <a:pt x="3150248" y="3110682"/>
                </a:lnTo>
                <a:cubicBezTo>
                  <a:pt x="3189495" y="3116678"/>
                  <a:pt x="3229479" y="3106259"/>
                  <a:pt x="3260805" y="3081873"/>
                </a:cubicBezTo>
                <a:cubicBezTo>
                  <a:pt x="3297044" y="3054334"/>
                  <a:pt x="3315386" y="3021147"/>
                  <a:pt x="3331442" y="2989990"/>
                </a:cubicBezTo>
                <a:cubicBezTo>
                  <a:pt x="3344929" y="2961880"/>
                  <a:pt x="3356626" y="2932951"/>
                  <a:pt x="3366476" y="2903374"/>
                </a:cubicBezTo>
                <a:cubicBezTo>
                  <a:pt x="3418010" y="2748100"/>
                  <a:pt x="3448664" y="2591049"/>
                  <a:pt x="3479889" y="2433808"/>
                </a:cubicBezTo>
                <a:cubicBezTo>
                  <a:pt x="3556048" y="2038737"/>
                  <a:pt x="3605868" y="1635291"/>
                  <a:pt x="3681583" y="1240855"/>
                </a:cubicBezTo>
                <a:cubicBezTo>
                  <a:pt x="3682535" y="1397843"/>
                  <a:pt x="3680250" y="1555020"/>
                  <a:pt x="3678854" y="1711500"/>
                </a:cubicBezTo>
                <a:cubicBezTo>
                  <a:pt x="3671048" y="2211652"/>
                  <a:pt x="3654927" y="2714786"/>
                  <a:pt x="3677838" y="3215382"/>
                </a:cubicBezTo>
                <a:cubicBezTo>
                  <a:pt x="3682852" y="3299714"/>
                  <a:pt x="3687168" y="3382078"/>
                  <a:pt x="3703733" y="3466727"/>
                </a:cubicBezTo>
                <a:cubicBezTo>
                  <a:pt x="3710079" y="3496488"/>
                  <a:pt x="3720170" y="3531451"/>
                  <a:pt x="3738956" y="3557848"/>
                </a:cubicBezTo>
                <a:cubicBezTo>
                  <a:pt x="3774065" y="3608980"/>
                  <a:pt x="3839340" y="3629870"/>
                  <a:pt x="3897620" y="3608612"/>
                </a:cubicBezTo>
                <a:cubicBezTo>
                  <a:pt x="3951756" y="3588053"/>
                  <a:pt x="3978158" y="3543317"/>
                  <a:pt x="3997832" y="3496234"/>
                </a:cubicBezTo>
                <a:cubicBezTo>
                  <a:pt x="4013877" y="3454525"/>
                  <a:pt x="4027192" y="3411813"/>
                  <a:pt x="4037689" y="3368372"/>
                </a:cubicBezTo>
                <a:cubicBezTo>
                  <a:pt x="4193117" y="2680076"/>
                  <a:pt x="4258804" y="1975854"/>
                  <a:pt x="4372852" y="1280705"/>
                </a:cubicBezTo>
                <a:cubicBezTo>
                  <a:pt x="4372027" y="1452033"/>
                  <a:pt x="4368219" y="1622981"/>
                  <a:pt x="4365617" y="1793801"/>
                </a:cubicBezTo>
                <a:cubicBezTo>
                  <a:pt x="4359270" y="2180305"/>
                  <a:pt x="4345244" y="2565857"/>
                  <a:pt x="4371963" y="2952932"/>
                </a:cubicBezTo>
                <a:cubicBezTo>
                  <a:pt x="4381737" y="3036630"/>
                  <a:pt x="4387322" y="3150023"/>
                  <a:pt x="4470589" y="3200851"/>
                </a:cubicBezTo>
                <a:cubicBezTo>
                  <a:pt x="4487503" y="3210997"/>
                  <a:pt x="4506352" y="3217482"/>
                  <a:pt x="4525931" y="3219887"/>
                </a:cubicBezTo>
                <a:lnTo>
                  <a:pt x="4525931" y="3219887"/>
                </a:lnTo>
                <a:cubicBezTo>
                  <a:pt x="4550391" y="3223498"/>
                  <a:pt x="4575364" y="3220338"/>
                  <a:pt x="4598155" y="3210750"/>
                </a:cubicBezTo>
                <a:cubicBezTo>
                  <a:pt x="4652037" y="3187525"/>
                  <a:pt x="4677995" y="3147295"/>
                  <a:pt x="4701541" y="3102876"/>
                </a:cubicBezTo>
                <a:cubicBezTo>
                  <a:pt x="4714107" y="3077418"/>
                  <a:pt x="4725124" y="3051230"/>
                  <a:pt x="4734543" y="3024446"/>
                </a:cubicBezTo>
                <a:cubicBezTo>
                  <a:pt x="4783856" y="2884465"/>
                  <a:pt x="4812288" y="2742199"/>
                  <a:pt x="4841546" y="2599806"/>
                </a:cubicBezTo>
                <a:cubicBezTo>
                  <a:pt x="4933762" y="2141280"/>
                  <a:pt x="4982059" y="1676156"/>
                  <a:pt x="5089951" y="1222263"/>
                </a:cubicBezTo>
                <a:cubicBezTo>
                  <a:pt x="5093632" y="1207414"/>
                  <a:pt x="5097357" y="1192610"/>
                  <a:pt x="5101121" y="1177844"/>
                </a:cubicBezTo>
                <a:cubicBezTo>
                  <a:pt x="5120161" y="1444355"/>
                  <a:pt x="5119399" y="1713658"/>
                  <a:pt x="5119526" y="1981691"/>
                </a:cubicBezTo>
                <a:cubicBezTo>
                  <a:pt x="5120795" y="2310642"/>
                  <a:pt x="5114576" y="2641623"/>
                  <a:pt x="5152401" y="2969240"/>
                </a:cubicBezTo>
                <a:cubicBezTo>
                  <a:pt x="5157796" y="3006488"/>
                  <a:pt x="5163889" y="3043990"/>
                  <a:pt x="5177788" y="3080477"/>
                </a:cubicBezTo>
                <a:cubicBezTo>
                  <a:pt x="5185911" y="3100973"/>
                  <a:pt x="5201206" y="3124515"/>
                  <a:pt x="5227925" y="3127561"/>
                </a:cubicBezTo>
                <a:lnTo>
                  <a:pt x="5228433" y="3127561"/>
                </a:lnTo>
                <a:cubicBezTo>
                  <a:pt x="5230185" y="3127687"/>
                  <a:pt x="5231949" y="3127687"/>
                  <a:pt x="5233701" y="3127561"/>
                </a:cubicBezTo>
                <a:lnTo>
                  <a:pt x="5235478" y="3127561"/>
                </a:lnTo>
                <a:lnTo>
                  <a:pt x="5236366" y="3127561"/>
                </a:lnTo>
                <a:cubicBezTo>
                  <a:pt x="5250589" y="3126158"/>
                  <a:pt x="5263796" y="3119591"/>
                  <a:pt x="5273494" y="3109095"/>
                </a:cubicBezTo>
                <a:cubicBezTo>
                  <a:pt x="5291899" y="3090059"/>
                  <a:pt x="5300022" y="3067659"/>
                  <a:pt x="5309986" y="3046021"/>
                </a:cubicBezTo>
                <a:cubicBezTo>
                  <a:pt x="5320712" y="3019243"/>
                  <a:pt x="5329026" y="2992846"/>
                  <a:pt x="5336769" y="2966385"/>
                </a:cubicBezTo>
                <a:cubicBezTo>
                  <a:pt x="5432856" y="2599679"/>
                  <a:pt x="5475061" y="2222122"/>
                  <a:pt x="5525135" y="1847548"/>
                </a:cubicBezTo>
                <a:cubicBezTo>
                  <a:pt x="5466239" y="2164949"/>
                  <a:pt x="5407279" y="2483303"/>
                  <a:pt x="5325155" y="2795374"/>
                </a:cubicBezTo>
                <a:close/>
                <a:moveTo>
                  <a:pt x="272903" y="807204"/>
                </a:moveTo>
                <a:cubicBezTo>
                  <a:pt x="273244" y="806957"/>
                  <a:pt x="273633" y="806785"/>
                  <a:pt x="274045" y="806696"/>
                </a:cubicBezTo>
                <a:cubicBezTo>
                  <a:pt x="274426" y="806633"/>
                  <a:pt x="273855" y="807014"/>
                  <a:pt x="272903" y="807204"/>
                </a:cubicBezTo>
                <a:close/>
                <a:moveTo>
                  <a:pt x="442420" y="3266654"/>
                </a:moveTo>
                <a:cubicBezTo>
                  <a:pt x="442420" y="3266654"/>
                  <a:pt x="442420" y="3266654"/>
                  <a:pt x="442420" y="3266654"/>
                </a:cubicBezTo>
                <a:lnTo>
                  <a:pt x="442420" y="3265829"/>
                </a:lnTo>
                <a:cubicBezTo>
                  <a:pt x="442457" y="3265975"/>
                  <a:pt x="442457" y="3266127"/>
                  <a:pt x="442420" y="3266273"/>
                </a:cubicBezTo>
                <a:cubicBezTo>
                  <a:pt x="442420" y="3266273"/>
                  <a:pt x="442420" y="3266781"/>
                  <a:pt x="442420" y="3266654"/>
                </a:cubicBezTo>
                <a:close/>
                <a:moveTo>
                  <a:pt x="1180653" y="3019179"/>
                </a:moveTo>
                <a:cubicBezTo>
                  <a:pt x="1180970" y="3019814"/>
                  <a:pt x="1180653" y="3019687"/>
                  <a:pt x="1180653" y="3019179"/>
                </a:cubicBezTo>
                <a:close/>
                <a:moveTo>
                  <a:pt x="2273152" y="801430"/>
                </a:moveTo>
                <a:cubicBezTo>
                  <a:pt x="2273152" y="800986"/>
                  <a:pt x="2273152" y="801049"/>
                  <a:pt x="2273152" y="801430"/>
                </a:cubicBezTo>
                <a:close/>
                <a:moveTo>
                  <a:pt x="3101252" y="2893475"/>
                </a:moveTo>
                <a:lnTo>
                  <a:pt x="3101252" y="2893475"/>
                </a:lnTo>
                <a:close/>
                <a:moveTo>
                  <a:pt x="5069959" y="968189"/>
                </a:moveTo>
                <a:lnTo>
                  <a:pt x="5070721" y="969712"/>
                </a:lnTo>
                <a:lnTo>
                  <a:pt x="5070086" y="968887"/>
                </a:lnTo>
                <a:cubicBezTo>
                  <a:pt x="5069578" y="967745"/>
                  <a:pt x="5069705" y="967618"/>
                  <a:pt x="5069959" y="968062"/>
                </a:cubicBezTo>
                <a:close/>
                <a:moveTo>
                  <a:pt x="5225704" y="3061631"/>
                </a:moveTo>
                <a:lnTo>
                  <a:pt x="5225704" y="3061631"/>
                </a:lnTo>
                <a:cubicBezTo>
                  <a:pt x="5225069" y="3062329"/>
                  <a:pt x="5224562" y="3062329"/>
                  <a:pt x="5225704" y="3061631"/>
                </a:cubicBezTo>
                <a:close/>
                <a:moveTo>
                  <a:pt x="5198731" y="3092787"/>
                </a:moveTo>
                <a:lnTo>
                  <a:pt x="5235922" y="3059727"/>
                </a:lnTo>
                <a:lnTo>
                  <a:pt x="5235922" y="3059727"/>
                </a:lnTo>
                <a:close/>
              </a:path>
            </a:pathLst>
          </a:custGeom>
          <a:solidFill>
            <a:srgbClr val="D3F2F6"/>
          </a:solidFill>
          <a:ln w="6343" cap="flat">
            <a:noFill/>
            <a:prstDash val="solid"/>
            <a:miter/>
          </a:ln>
        </p:spPr>
        <p:txBody>
          <a:bodyPr rtlCol="0" anchor="ctr"/>
          <a:lstStyle/>
          <a:p>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p:nvPr>
        </p:nvSpPr>
        <p:spPr>
          <a:xfrm>
            <a:off x="609130" y="2014402"/>
            <a:ext cx="10973740" cy="2852737"/>
          </a:xfrm>
        </p:spPr>
        <p:txBody>
          <a:bodyPr anchor="ctr" anchorCtr="0"/>
          <a:lstStyle>
            <a:lvl1pPr algn="ctr">
              <a:lnSpc>
                <a:spcPct val="90000"/>
              </a:lnSpc>
              <a:defRPr sz="4850" spc="0" baseline="0">
                <a:solidFill>
                  <a:srgbClr val="00008F"/>
                </a:solidFill>
              </a:defRPr>
            </a:lvl1pPr>
          </a:lstStyle>
          <a:p>
            <a:r>
              <a:rPr lang="en-US"/>
              <a:t>Click to edit Master title style</a:t>
            </a:r>
            <a:endParaRPr lang="fi-FI"/>
          </a:p>
        </p:txBody>
      </p:sp>
      <p:sp>
        <p:nvSpPr>
          <p:cNvPr id="4" name="Date Placeholder 3">
            <a:extLst>
              <a:ext uri="{FF2B5EF4-FFF2-40B4-BE49-F238E27FC236}">
                <a16:creationId xmlns:a16="http://schemas.microsoft.com/office/drawing/2014/main" id="{B7B3B523-2C65-4131-AE5D-4F294F964887}"/>
              </a:ext>
            </a:extLst>
          </p:cNvPr>
          <p:cNvSpPr>
            <a:spLocks noGrp="1"/>
          </p:cNvSpPr>
          <p:nvPr>
            <p:ph type="dt" sz="half" idx="10"/>
          </p:nvPr>
        </p:nvSpPr>
        <p:spPr/>
        <p:txBody>
          <a:bodyPr/>
          <a:lstStyle>
            <a:lvl1pPr>
              <a:defRPr>
                <a:solidFill>
                  <a:schemeClr val="bg1"/>
                </a:solidFill>
              </a:defRPr>
            </a:lvl1pPr>
          </a:lstStyle>
          <a:p>
            <a:fld id="{09B43E91-C03C-4491-9060-B2E443D4DEDE}" type="datetime1">
              <a:rPr lang="fi-FI" smtClean="0"/>
              <a:t>29.10.2026</a:t>
            </a:fld>
            <a:endParaRPr lang="fi-FI"/>
          </a:p>
        </p:txBody>
      </p:sp>
      <p:sp>
        <p:nvSpPr>
          <p:cNvPr id="5" name="Footer Placeholder 4">
            <a:extLst>
              <a:ext uri="{FF2B5EF4-FFF2-40B4-BE49-F238E27FC236}">
                <a16:creationId xmlns:a16="http://schemas.microsoft.com/office/drawing/2014/main" id="{6986461B-3453-4CE9-B33F-0AD721F36DB0}"/>
              </a:ext>
            </a:extLst>
          </p:cNvPr>
          <p:cNvSpPr>
            <a:spLocks noGrp="1"/>
          </p:cNvSpPr>
          <p:nvPr>
            <p:ph type="ftr" sz="quarter" idx="11"/>
          </p:nvPr>
        </p:nvSpPr>
        <p:spPr/>
        <p:txBody>
          <a:bodyPr/>
          <a:lstStyle>
            <a:lvl1pPr>
              <a:defRPr>
                <a:solidFill>
                  <a:schemeClr val="bg1"/>
                </a:solidFill>
              </a:defRPr>
            </a:lvl1pPr>
          </a:lstStyle>
          <a:p>
            <a:endParaRPr lang="fi-FI"/>
          </a:p>
        </p:txBody>
      </p:sp>
      <p:sp>
        <p:nvSpPr>
          <p:cNvPr id="6" name="Slide Number Placeholder 5">
            <a:extLst>
              <a:ext uri="{FF2B5EF4-FFF2-40B4-BE49-F238E27FC236}">
                <a16:creationId xmlns:a16="http://schemas.microsoft.com/office/drawing/2014/main" id="{30CBC889-FA03-4D4A-9267-2179D978D7B0}"/>
              </a:ext>
            </a:extLst>
          </p:cNvPr>
          <p:cNvSpPr>
            <a:spLocks noGrp="1"/>
          </p:cNvSpPr>
          <p:nvPr>
            <p:ph type="sldNum" sz="quarter" idx="12"/>
          </p:nvPr>
        </p:nvSpPr>
        <p:spPr/>
        <p:txBody>
          <a:bodyPr/>
          <a:lstStyle>
            <a:lvl1pPr>
              <a:defRPr>
                <a:solidFill>
                  <a:schemeClr val="bg1"/>
                </a:solidFill>
              </a:defRPr>
            </a:lvl1pPr>
          </a:lstStyle>
          <a:p>
            <a:fld id="{CCD26548-A701-4132-A0A2-A9B09A70FF4B}" type="slidenum">
              <a:rPr lang="fi-FI" smtClean="0"/>
              <a:pPr/>
              <a:t>‹#›</a:t>
            </a:fld>
            <a:endParaRPr lang="fi-FI"/>
          </a:p>
        </p:txBody>
      </p:sp>
      <p:sp>
        <p:nvSpPr>
          <p:cNvPr id="11" name="Freeform 16">
            <a:extLst>
              <a:ext uri="{FF2B5EF4-FFF2-40B4-BE49-F238E27FC236}">
                <a16:creationId xmlns:a16="http://schemas.microsoft.com/office/drawing/2014/main" id="{4AECD673-EBD6-53EE-DDAF-A9C82811EA4B}"/>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885820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Kuvio 1">
    <p:spTree>
      <p:nvGrpSpPr>
        <p:cNvPr id="1" name=""/>
        <p:cNvGrpSpPr/>
        <p:nvPr/>
      </p:nvGrpSpPr>
      <p:grpSpPr>
        <a:xfrm>
          <a:off x="0" y="0"/>
          <a:ext cx="0" cy="0"/>
          <a:chOff x="0" y="0"/>
          <a:chExt cx="0" cy="0"/>
        </a:xfrm>
      </p:grpSpPr>
      <p:grpSp>
        <p:nvGrpSpPr>
          <p:cNvPr id="3" name="Kuva 8">
            <a:extLst>
              <a:ext uri="{FF2B5EF4-FFF2-40B4-BE49-F238E27FC236}">
                <a16:creationId xmlns:a16="http://schemas.microsoft.com/office/drawing/2014/main" id="{A5BFE652-6316-4D0C-59D6-F2961ADFCEBF}"/>
              </a:ext>
              <a:ext uri="{C183D7F6-B498-43B3-948B-1728B52AA6E4}">
                <adec:decorative xmlns:adec="http://schemas.microsoft.com/office/drawing/2017/decorative" val="1"/>
              </a:ext>
            </a:extLst>
          </p:cNvPr>
          <p:cNvGrpSpPr/>
          <p:nvPr/>
        </p:nvGrpSpPr>
        <p:grpSpPr>
          <a:xfrm>
            <a:off x="3445379" y="1900284"/>
            <a:ext cx="5362113" cy="3416692"/>
            <a:chOff x="3445379" y="1900284"/>
            <a:chExt cx="5362113" cy="3416692"/>
          </a:xfrm>
        </p:grpSpPr>
        <p:sp>
          <p:nvSpPr>
            <p:cNvPr id="4" name="Vapaamuotoinen: Muoto 3">
              <a:extLst>
                <a:ext uri="{FF2B5EF4-FFF2-40B4-BE49-F238E27FC236}">
                  <a16:creationId xmlns:a16="http://schemas.microsoft.com/office/drawing/2014/main" id="{89B26051-4A44-C7C9-BC64-BACAE404F752}"/>
                </a:ext>
                <a:ext uri="{C183D7F6-B498-43B3-948B-1728B52AA6E4}">
                  <adec:decorative xmlns:adec="http://schemas.microsoft.com/office/drawing/2017/decorative" val="1"/>
                </a:ext>
              </a:extLst>
            </p:cNvPr>
            <p:cNvSpPr/>
            <p:nvPr/>
          </p:nvSpPr>
          <p:spPr>
            <a:xfrm>
              <a:off x="3569737" y="2024596"/>
              <a:ext cx="3108942" cy="3108220"/>
            </a:xfrm>
            <a:custGeom>
              <a:avLst/>
              <a:gdLst>
                <a:gd name="connsiteX0" fmla="*/ 1554466 w 3108942"/>
                <a:gd name="connsiteY0" fmla="*/ 3108221 h 3108220"/>
                <a:gd name="connsiteX1" fmla="*/ 3108943 w 3108942"/>
                <a:gd name="connsiteY1" fmla="*/ 1554107 h 3108220"/>
                <a:gd name="connsiteX2" fmla="*/ 1554466 w 3108942"/>
                <a:gd name="connsiteY2" fmla="*/ 0 h 3108220"/>
                <a:gd name="connsiteX3" fmla="*/ 0 w 3108942"/>
                <a:gd name="connsiteY3" fmla="*/ 1554107 h 3108220"/>
                <a:gd name="connsiteX4" fmla="*/ 1554466 w 3108942"/>
                <a:gd name="connsiteY4" fmla="*/ 3108221 h 3108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08942" h="3108220">
                  <a:moveTo>
                    <a:pt x="1554466" y="3108221"/>
                  </a:moveTo>
                  <a:cubicBezTo>
                    <a:pt x="2412970" y="3108221"/>
                    <a:pt x="3108943" y="2412410"/>
                    <a:pt x="3108943" y="1554107"/>
                  </a:cubicBezTo>
                  <a:cubicBezTo>
                    <a:pt x="3108943" y="695802"/>
                    <a:pt x="2412970" y="0"/>
                    <a:pt x="1554466" y="0"/>
                  </a:cubicBezTo>
                  <a:cubicBezTo>
                    <a:pt x="695957" y="0"/>
                    <a:pt x="0" y="695802"/>
                    <a:pt x="0" y="1554107"/>
                  </a:cubicBezTo>
                  <a:cubicBezTo>
                    <a:pt x="0" y="2412410"/>
                    <a:pt x="695957" y="3108221"/>
                    <a:pt x="1554466" y="3108221"/>
                  </a:cubicBezTo>
                  <a:close/>
                </a:path>
              </a:pathLst>
            </a:custGeom>
            <a:solidFill>
              <a:srgbClr val="00008F"/>
            </a:solidFill>
            <a:ln w="178" cap="flat">
              <a:noFill/>
              <a:prstDash val="solid"/>
              <a:miter/>
            </a:ln>
          </p:spPr>
          <p:txBody>
            <a:bodyPr rtlCol="0" anchor="ctr"/>
            <a:lstStyle/>
            <a:p>
              <a:endParaRPr lang="fi-FI"/>
            </a:p>
          </p:txBody>
        </p:sp>
        <p:sp>
          <p:nvSpPr>
            <p:cNvPr id="5" name="Vapaamuotoinen: Muoto 4">
              <a:extLst>
                <a:ext uri="{FF2B5EF4-FFF2-40B4-BE49-F238E27FC236}">
                  <a16:creationId xmlns:a16="http://schemas.microsoft.com/office/drawing/2014/main" id="{1C4E8D09-99BE-91F4-EE22-BC48FA14C137}"/>
                </a:ext>
                <a:ext uri="{C183D7F6-B498-43B3-948B-1728B52AA6E4}">
                  <adec:decorative xmlns:adec="http://schemas.microsoft.com/office/drawing/2017/decorative" val="1"/>
                </a:ext>
              </a:extLst>
            </p:cNvPr>
            <p:cNvSpPr/>
            <p:nvPr/>
          </p:nvSpPr>
          <p:spPr>
            <a:xfrm>
              <a:off x="3445379" y="1900284"/>
              <a:ext cx="3357640" cy="3356861"/>
            </a:xfrm>
            <a:custGeom>
              <a:avLst/>
              <a:gdLst>
                <a:gd name="connsiteX0" fmla="*/ 1678824 w 3357640"/>
                <a:gd name="connsiteY0" fmla="*/ 3356861 h 3356861"/>
                <a:gd name="connsiteX1" fmla="*/ 3357641 w 3357640"/>
                <a:gd name="connsiteY1" fmla="*/ 1678416 h 3356861"/>
                <a:gd name="connsiteX2" fmla="*/ 1678824 w 3357640"/>
                <a:gd name="connsiteY2" fmla="*/ 0 h 3356861"/>
                <a:gd name="connsiteX3" fmla="*/ 0 w 3357640"/>
                <a:gd name="connsiteY3" fmla="*/ 1678416 h 3356861"/>
                <a:gd name="connsiteX4" fmla="*/ 1678824 w 3357640"/>
                <a:gd name="connsiteY4" fmla="*/ 3356861 h 33568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640" h="3356861">
                  <a:moveTo>
                    <a:pt x="1678824" y="3356861"/>
                  </a:moveTo>
                  <a:cubicBezTo>
                    <a:pt x="2606026" y="3356861"/>
                    <a:pt x="3357641" y="2605403"/>
                    <a:pt x="3357641" y="1678416"/>
                  </a:cubicBezTo>
                  <a:cubicBezTo>
                    <a:pt x="3357641" y="751457"/>
                    <a:pt x="2606026" y="0"/>
                    <a:pt x="1678824" y="0"/>
                  </a:cubicBezTo>
                  <a:cubicBezTo>
                    <a:pt x="751633" y="0"/>
                    <a:pt x="0" y="751457"/>
                    <a:pt x="0" y="1678416"/>
                  </a:cubicBezTo>
                  <a:cubicBezTo>
                    <a:pt x="0" y="2605403"/>
                    <a:pt x="751633" y="3356861"/>
                    <a:pt x="1678824" y="3356861"/>
                  </a:cubicBezTo>
                  <a:close/>
                </a:path>
              </a:pathLst>
            </a:custGeom>
            <a:noFill/>
            <a:ln w="12684" cap="flat">
              <a:solidFill>
                <a:srgbClr val="C9D0DB"/>
              </a:solidFill>
              <a:prstDash val="solid"/>
              <a:miter/>
            </a:ln>
          </p:spPr>
          <p:txBody>
            <a:bodyPr rtlCol="0" anchor="ctr"/>
            <a:lstStyle/>
            <a:p>
              <a:endParaRPr lang="fi-FI"/>
            </a:p>
          </p:txBody>
        </p:sp>
        <p:sp>
          <p:nvSpPr>
            <p:cNvPr id="10" name="Vapaamuotoinen: Muoto 9">
              <a:extLst>
                <a:ext uri="{FF2B5EF4-FFF2-40B4-BE49-F238E27FC236}">
                  <a16:creationId xmlns:a16="http://schemas.microsoft.com/office/drawing/2014/main" id="{C8E15CB3-BB0C-DC79-7DEA-970B1CA631B6}"/>
                </a:ext>
                <a:ext uri="{C183D7F6-B498-43B3-948B-1728B52AA6E4}">
                  <adec:decorative xmlns:adec="http://schemas.microsoft.com/office/drawing/2017/decorative" val="1"/>
                </a:ext>
              </a:extLst>
            </p:cNvPr>
            <p:cNvSpPr/>
            <p:nvPr/>
          </p:nvSpPr>
          <p:spPr>
            <a:xfrm>
              <a:off x="5574206" y="2084436"/>
              <a:ext cx="3108928" cy="3108211"/>
            </a:xfrm>
            <a:custGeom>
              <a:avLst/>
              <a:gdLst>
                <a:gd name="connsiteX0" fmla="*/ 1554473 w 3108928"/>
                <a:gd name="connsiteY0" fmla="*/ 3108212 h 3108211"/>
                <a:gd name="connsiteX1" fmla="*/ 3108928 w 3108928"/>
                <a:gd name="connsiteY1" fmla="*/ 1554107 h 3108211"/>
                <a:gd name="connsiteX2" fmla="*/ 1554473 w 3108928"/>
                <a:gd name="connsiteY2" fmla="*/ 0 h 3108211"/>
                <a:gd name="connsiteX3" fmla="*/ 0 w 3108928"/>
                <a:gd name="connsiteY3" fmla="*/ 1554107 h 3108211"/>
                <a:gd name="connsiteX4" fmla="*/ 1554473 w 3108928"/>
                <a:gd name="connsiteY4" fmla="*/ 3108212 h 3108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08928" h="3108211">
                  <a:moveTo>
                    <a:pt x="1554473" y="3108212"/>
                  </a:moveTo>
                  <a:cubicBezTo>
                    <a:pt x="2412974" y="3108212"/>
                    <a:pt x="3108928" y="2412419"/>
                    <a:pt x="3108928" y="1554107"/>
                  </a:cubicBezTo>
                  <a:cubicBezTo>
                    <a:pt x="3108928" y="695803"/>
                    <a:pt x="2412974" y="0"/>
                    <a:pt x="1554473" y="0"/>
                  </a:cubicBezTo>
                  <a:cubicBezTo>
                    <a:pt x="695955" y="0"/>
                    <a:pt x="0" y="695803"/>
                    <a:pt x="0" y="1554107"/>
                  </a:cubicBezTo>
                  <a:cubicBezTo>
                    <a:pt x="0" y="2412419"/>
                    <a:pt x="695955" y="3108212"/>
                    <a:pt x="1554473" y="3108212"/>
                  </a:cubicBezTo>
                  <a:close/>
                </a:path>
              </a:pathLst>
            </a:custGeom>
            <a:solidFill>
              <a:srgbClr val="007EA9">
                <a:alpha val="67000"/>
              </a:srgbClr>
            </a:solidFill>
            <a:ln w="178" cap="flat">
              <a:noFill/>
              <a:prstDash val="solid"/>
              <a:miter/>
            </a:ln>
          </p:spPr>
          <p:txBody>
            <a:bodyPr rtlCol="0" anchor="ctr"/>
            <a:lstStyle/>
            <a:p>
              <a:endParaRPr lang="fi-FI"/>
            </a:p>
          </p:txBody>
        </p:sp>
        <p:sp>
          <p:nvSpPr>
            <p:cNvPr id="12" name="Vapaamuotoinen: Muoto 11">
              <a:extLst>
                <a:ext uri="{FF2B5EF4-FFF2-40B4-BE49-F238E27FC236}">
                  <a16:creationId xmlns:a16="http://schemas.microsoft.com/office/drawing/2014/main" id="{2B4EED06-4DC4-FEF1-CE82-6CB8C872E2DE}"/>
                </a:ext>
                <a:ext uri="{C183D7F6-B498-43B3-948B-1728B52AA6E4}">
                  <adec:decorative xmlns:adec="http://schemas.microsoft.com/office/drawing/2017/decorative" val="1"/>
                </a:ext>
              </a:extLst>
            </p:cNvPr>
            <p:cNvSpPr/>
            <p:nvPr/>
          </p:nvSpPr>
          <p:spPr>
            <a:xfrm>
              <a:off x="5449848" y="1960125"/>
              <a:ext cx="3357644" cy="3356852"/>
            </a:xfrm>
            <a:custGeom>
              <a:avLst/>
              <a:gdLst>
                <a:gd name="connsiteX0" fmla="*/ 1678831 w 3357644"/>
                <a:gd name="connsiteY0" fmla="*/ 3356852 h 3356852"/>
                <a:gd name="connsiteX1" fmla="*/ 3357644 w 3357644"/>
                <a:gd name="connsiteY1" fmla="*/ 1678414 h 3356852"/>
                <a:gd name="connsiteX2" fmla="*/ 1678831 w 3357644"/>
                <a:gd name="connsiteY2" fmla="*/ 0 h 3356852"/>
                <a:gd name="connsiteX3" fmla="*/ 0 w 3357644"/>
                <a:gd name="connsiteY3" fmla="*/ 1678414 h 3356852"/>
                <a:gd name="connsiteX4" fmla="*/ 1678831 w 3357644"/>
                <a:gd name="connsiteY4" fmla="*/ 3356852 h 3356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644" h="3356852">
                  <a:moveTo>
                    <a:pt x="1678831" y="3356852"/>
                  </a:moveTo>
                  <a:cubicBezTo>
                    <a:pt x="2606011" y="3356852"/>
                    <a:pt x="3357644" y="2605412"/>
                    <a:pt x="3357644" y="1678414"/>
                  </a:cubicBezTo>
                  <a:cubicBezTo>
                    <a:pt x="3357644" y="751457"/>
                    <a:pt x="2606011" y="0"/>
                    <a:pt x="1678831" y="0"/>
                  </a:cubicBezTo>
                  <a:cubicBezTo>
                    <a:pt x="751633" y="0"/>
                    <a:pt x="0" y="751457"/>
                    <a:pt x="0" y="1678414"/>
                  </a:cubicBezTo>
                  <a:cubicBezTo>
                    <a:pt x="0" y="2605412"/>
                    <a:pt x="751633" y="3356852"/>
                    <a:pt x="1678831" y="3356852"/>
                  </a:cubicBezTo>
                  <a:close/>
                </a:path>
              </a:pathLst>
            </a:custGeom>
            <a:noFill/>
            <a:ln w="12684" cap="flat">
              <a:solidFill>
                <a:srgbClr val="C9D0DB"/>
              </a:solidFill>
              <a:prstDash val="solid"/>
              <a:miter/>
            </a:ln>
          </p:spPr>
          <p:txBody>
            <a:bodyPr rtlCol="0" anchor="ctr"/>
            <a:lstStyle/>
            <a:p>
              <a:endParaRPr lang="fi-FI"/>
            </a:p>
          </p:txBody>
        </p:sp>
      </p:grpSp>
      <p:sp>
        <p:nvSpPr>
          <p:cNvPr id="2" name="Otsikko 1">
            <a:extLst>
              <a:ext uri="{FF2B5EF4-FFF2-40B4-BE49-F238E27FC236}">
                <a16:creationId xmlns:a16="http://schemas.microsoft.com/office/drawing/2014/main" id="{D9D4FB9D-D480-450E-ABEE-85694599AFB7}"/>
              </a:ext>
            </a:extLst>
          </p:cNvPr>
          <p:cNvSpPr>
            <a:spLocks noGrp="1"/>
          </p:cNvSpPr>
          <p:nvPr>
            <p:ph type="title"/>
          </p:nvPr>
        </p:nvSpPr>
        <p:spPr>
          <a:xfrm>
            <a:off x="923168" y="695839"/>
            <a:ext cx="10430434" cy="963280"/>
          </a:xfrm>
        </p:spPr>
        <p:txBody>
          <a:bodyPr/>
          <a:lstStyle/>
          <a:p>
            <a:r>
              <a:rPr lang="en-US"/>
              <a:t>Click to edit Master title style</a:t>
            </a:r>
            <a:endParaRPr lang="fi-FI"/>
          </a:p>
        </p:txBody>
      </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fld id="{95E318DC-E611-41D7-9BB6-F98AB3B33CE6}" type="datetime1">
              <a:rPr lang="fi-FI" smtClean="0"/>
              <a:t>29.10.2026</a:t>
            </a:fld>
            <a:endParaRPr lang="fi-FI"/>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endParaRPr lang="fi-FI"/>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CCD26548-A701-4132-A0A2-A9B09A70FF4B}" type="slidenum">
              <a:rPr lang="fi-FI" smtClean="0"/>
              <a:t>‹#›</a:t>
            </a:fld>
            <a:endParaRPr lang="fi-FI"/>
          </a:p>
        </p:txBody>
      </p:sp>
      <p:pic>
        <p:nvPicPr>
          <p:cNvPr id="11" name="Kuva 10">
            <a:extLst>
              <a:ext uri="{FF2B5EF4-FFF2-40B4-BE49-F238E27FC236}">
                <a16:creationId xmlns:a16="http://schemas.microsoft.com/office/drawing/2014/main" id="{77D15661-F65E-6FF4-73C7-10B854892F7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48921" y="4424241"/>
            <a:ext cx="1838626" cy="1624622"/>
          </a:xfrm>
          <a:prstGeom prst="rect">
            <a:avLst/>
          </a:prstGeom>
        </p:spPr>
      </p:pic>
      <p:pic>
        <p:nvPicPr>
          <p:cNvPr id="13" name="Kuva 12">
            <a:extLst>
              <a:ext uri="{FF2B5EF4-FFF2-40B4-BE49-F238E27FC236}">
                <a16:creationId xmlns:a16="http://schemas.microsoft.com/office/drawing/2014/main" id="{7E9DA6A4-251B-8605-0952-74AB97464F8B}"/>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40744" y="3563929"/>
            <a:ext cx="1836888" cy="1284621"/>
          </a:xfrm>
          <a:prstGeom prst="rect">
            <a:avLst/>
          </a:prstGeom>
        </p:spPr>
      </p:pic>
      <p:sp>
        <p:nvSpPr>
          <p:cNvPr id="15" name="Tekstin paikkamerkki 14">
            <a:extLst>
              <a:ext uri="{FF2B5EF4-FFF2-40B4-BE49-F238E27FC236}">
                <a16:creationId xmlns:a16="http://schemas.microsoft.com/office/drawing/2014/main" id="{EC4131F1-E7E5-C730-80CB-46BECA4B4188}"/>
              </a:ext>
            </a:extLst>
          </p:cNvPr>
          <p:cNvSpPr>
            <a:spLocks noGrp="1"/>
          </p:cNvSpPr>
          <p:nvPr>
            <p:ph type="body" sz="quarter" idx="13"/>
          </p:nvPr>
        </p:nvSpPr>
        <p:spPr>
          <a:xfrm>
            <a:off x="926845" y="3600260"/>
            <a:ext cx="2359195" cy="788987"/>
          </a:xfrm>
        </p:spPr>
        <p:txBody>
          <a:bodyPr anchor="b" anchorCtr="0"/>
          <a:lstStyle>
            <a:lvl1pPr marL="0" indent="0">
              <a:lnSpc>
                <a:spcPct val="90000"/>
              </a:lnSpc>
              <a:spcBef>
                <a:spcPts val="0"/>
              </a:spcBef>
              <a:buNone/>
              <a:defRPr sz="2250">
                <a:solidFill>
                  <a:schemeClr val="tx2"/>
                </a:solidFill>
              </a:defRPr>
            </a:lvl1pPr>
          </a:lstStyle>
          <a:p>
            <a:pPr lvl="0"/>
            <a:r>
              <a:rPr lang="en-US"/>
              <a:t>Click to edit Master text styles</a:t>
            </a:r>
          </a:p>
        </p:txBody>
      </p:sp>
      <p:sp>
        <p:nvSpPr>
          <p:cNvPr id="16" name="Tekstin paikkamerkki 14">
            <a:extLst>
              <a:ext uri="{FF2B5EF4-FFF2-40B4-BE49-F238E27FC236}">
                <a16:creationId xmlns:a16="http://schemas.microsoft.com/office/drawing/2014/main" id="{0A24C572-4AF0-B0CD-80D0-1E2E091BC4FF}"/>
              </a:ext>
            </a:extLst>
          </p:cNvPr>
          <p:cNvSpPr>
            <a:spLocks noGrp="1"/>
          </p:cNvSpPr>
          <p:nvPr>
            <p:ph type="body" sz="quarter" idx="14"/>
          </p:nvPr>
        </p:nvSpPr>
        <p:spPr>
          <a:xfrm>
            <a:off x="926845" y="4522818"/>
            <a:ext cx="2653031" cy="1224538"/>
          </a:xfrm>
        </p:spPr>
        <p:txBody>
          <a:bodyPr/>
          <a:lstStyle>
            <a:lvl1pPr marL="0" indent="0">
              <a:lnSpc>
                <a:spcPct val="130000"/>
              </a:lnSpc>
              <a:spcBef>
                <a:spcPts val="0"/>
              </a:spcBef>
              <a:buNone/>
              <a:defRPr sz="1170"/>
            </a:lvl1pPr>
          </a:lstStyle>
          <a:p>
            <a:pPr lvl="0"/>
            <a:r>
              <a:rPr lang="en-US"/>
              <a:t>Click to edit Master text styles</a:t>
            </a:r>
          </a:p>
        </p:txBody>
      </p:sp>
      <p:sp>
        <p:nvSpPr>
          <p:cNvPr id="17" name="Tekstin paikkamerkki 14">
            <a:extLst>
              <a:ext uri="{FF2B5EF4-FFF2-40B4-BE49-F238E27FC236}">
                <a16:creationId xmlns:a16="http://schemas.microsoft.com/office/drawing/2014/main" id="{D15C662A-1054-39F5-97B0-DC054E3F6CBE}"/>
              </a:ext>
            </a:extLst>
          </p:cNvPr>
          <p:cNvSpPr>
            <a:spLocks noGrp="1"/>
          </p:cNvSpPr>
          <p:nvPr>
            <p:ph type="body" sz="quarter" idx="15"/>
          </p:nvPr>
        </p:nvSpPr>
        <p:spPr>
          <a:xfrm>
            <a:off x="8997949" y="1548956"/>
            <a:ext cx="2359195" cy="788987"/>
          </a:xfrm>
        </p:spPr>
        <p:txBody>
          <a:bodyPr anchor="b" anchorCtr="0"/>
          <a:lstStyle>
            <a:lvl1pPr marL="0" indent="0">
              <a:lnSpc>
                <a:spcPct val="90000"/>
              </a:lnSpc>
              <a:spcBef>
                <a:spcPts val="0"/>
              </a:spcBef>
              <a:buNone/>
              <a:defRPr sz="2250">
                <a:solidFill>
                  <a:schemeClr val="tx2"/>
                </a:solidFill>
              </a:defRPr>
            </a:lvl1pPr>
          </a:lstStyle>
          <a:p>
            <a:pPr lvl="0"/>
            <a:r>
              <a:rPr lang="en-US"/>
              <a:t>Click to edit Master text styles</a:t>
            </a:r>
          </a:p>
        </p:txBody>
      </p:sp>
      <p:sp>
        <p:nvSpPr>
          <p:cNvPr id="18" name="Tekstin paikkamerkki 14">
            <a:extLst>
              <a:ext uri="{FF2B5EF4-FFF2-40B4-BE49-F238E27FC236}">
                <a16:creationId xmlns:a16="http://schemas.microsoft.com/office/drawing/2014/main" id="{FA415D35-3C40-2C4D-567A-93A7CF7BB786}"/>
              </a:ext>
            </a:extLst>
          </p:cNvPr>
          <p:cNvSpPr>
            <a:spLocks noGrp="1"/>
          </p:cNvSpPr>
          <p:nvPr>
            <p:ph type="body" sz="quarter" idx="16"/>
          </p:nvPr>
        </p:nvSpPr>
        <p:spPr>
          <a:xfrm>
            <a:off x="8997949" y="2480306"/>
            <a:ext cx="2653031" cy="1224538"/>
          </a:xfrm>
        </p:spPr>
        <p:txBody>
          <a:bodyPr/>
          <a:lstStyle>
            <a:lvl1pPr marL="0" indent="0">
              <a:lnSpc>
                <a:spcPct val="130000"/>
              </a:lnSpc>
              <a:spcBef>
                <a:spcPts val="0"/>
              </a:spcBef>
              <a:buNone/>
              <a:defRPr sz="1170"/>
            </a:lvl1pPr>
          </a:lstStyle>
          <a:p>
            <a:pPr lvl="0"/>
            <a:r>
              <a:rPr lang="en-US"/>
              <a:t>Click to edit Master text styles</a:t>
            </a:r>
          </a:p>
        </p:txBody>
      </p:sp>
      <p:pic>
        <p:nvPicPr>
          <p:cNvPr id="19" name="Kuva 18">
            <a:extLst>
              <a:ext uri="{FF2B5EF4-FFF2-40B4-BE49-F238E27FC236}">
                <a16:creationId xmlns:a16="http://schemas.microsoft.com/office/drawing/2014/main" id="{188F0013-300F-0DFE-E37E-4386103C2834}"/>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089294" y="2865555"/>
            <a:ext cx="889000" cy="889000"/>
          </a:xfrm>
          <a:prstGeom prst="rect">
            <a:avLst/>
          </a:prstGeom>
        </p:spPr>
      </p:pic>
      <p:pic>
        <p:nvPicPr>
          <p:cNvPr id="20" name="Kuva 19">
            <a:extLst>
              <a:ext uri="{FF2B5EF4-FFF2-40B4-BE49-F238E27FC236}">
                <a16:creationId xmlns:a16="http://schemas.microsoft.com/office/drawing/2014/main" id="{D2C0D77E-A009-E5C7-1D5F-B6F51A98223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7169283" y="2927160"/>
            <a:ext cx="673100" cy="673100"/>
          </a:xfrm>
          <a:prstGeom prst="rect">
            <a:avLst/>
          </a:prstGeom>
        </p:spPr>
      </p:pic>
      <p:sp>
        <p:nvSpPr>
          <p:cNvPr id="21" name="Tekstin paikkamerkki 14">
            <a:extLst>
              <a:ext uri="{FF2B5EF4-FFF2-40B4-BE49-F238E27FC236}">
                <a16:creationId xmlns:a16="http://schemas.microsoft.com/office/drawing/2014/main" id="{9AE48374-6353-4CDD-6D63-B333B949A852}"/>
              </a:ext>
            </a:extLst>
          </p:cNvPr>
          <p:cNvSpPr>
            <a:spLocks noGrp="1"/>
          </p:cNvSpPr>
          <p:nvPr>
            <p:ph type="body" sz="quarter" idx="17"/>
          </p:nvPr>
        </p:nvSpPr>
        <p:spPr>
          <a:xfrm>
            <a:off x="7142772" y="3772776"/>
            <a:ext cx="1227505" cy="673100"/>
          </a:xfrm>
        </p:spPr>
        <p:txBody>
          <a:bodyPr/>
          <a:lstStyle>
            <a:lvl1pPr marL="0" indent="0">
              <a:lnSpc>
                <a:spcPct val="130000"/>
              </a:lnSpc>
              <a:spcBef>
                <a:spcPts val="0"/>
              </a:spcBef>
              <a:buNone/>
              <a:defRPr sz="1170">
                <a:solidFill>
                  <a:schemeClr val="bg1"/>
                </a:solidFill>
              </a:defRPr>
            </a:lvl1pPr>
          </a:lstStyle>
          <a:p>
            <a:pPr lvl="0"/>
            <a:r>
              <a:rPr lang="en-US"/>
              <a:t>Click to edit Master text styles</a:t>
            </a:r>
          </a:p>
        </p:txBody>
      </p:sp>
      <p:sp>
        <p:nvSpPr>
          <p:cNvPr id="22" name="Tekstin paikkamerkki 14">
            <a:extLst>
              <a:ext uri="{FF2B5EF4-FFF2-40B4-BE49-F238E27FC236}">
                <a16:creationId xmlns:a16="http://schemas.microsoft.com/office/drawing/2014/main" id="{A5CF5587-CD7D-F0EC-C065-085266C279C7}"/>
              </a:ext>
            </a:extLst>
          </p:cNvPr>
          <p:cNvSpPr>
            <a:spLocks noGrp="1"/>
          </p:cNvSpPr>
          <p:nvPr>
            <p:ph type="body" sz="quarter" idx="18"/>
          </p:nvPr>
        </p:nvSpPr>
        <p:spPr>
          <a:xfrm>
            <a:off x="4144595" y="3860701"/>
            <a:ext cx="1227505" cy="673100"/>
          </a:xfrm>
        </p:spPr>
        <p:txBody>
          <a:bodyPr/>
          <a:lstStyle>
            <a:lvl1pPr marL="0" indent="0">
              <a:lnSpc>
                <a:spcPct val="130000"/>
              </a:lnSpc>
              <a:spcBef>
                <a:spcPts val="0"/>
              </a:spcBef>
              <a:buNone/>
              <a:defRPr sz="1170">
                <a:solidFill>
                  <a:schemeClr val="bg1"/>
                </a:solidFill>
              </a:defRPr>
            </a:lvl1pPr>
          </a:lstStyle>
          <a:p>
            <a:pPr lvl="0"/>
            <a:r>
              <a:rPr lang="en-US"/>
              <a:t>Click to edit Master text styles</a:t>
            </a:r>
          </a:p>
        </p:txBody>
      </p:sp>
      <p:sp>
        <p:nvSpPr>
          <p:cNvPr id="23" name="Tekstin paikkamerkki 14">
            <a:extLst>
              <a:ext uri="{FF2B5EF4-FFF2-40B4-BE49-F238E27FC236}">
                <a16:creationId xmlns:a16="http://schemas.microsoft.com/office/drawing/2014/main" id="{F2DA1C85-AFEC-9F0F-7061-02E75105D765}"/>
              </a:ext>
            </a:extLst>
          </p:cNvPr>
          <p:cNvSpPr>
            <a:spLocks noGrp="1"/>
          </p:cNvSpPr>
          <p:nvPr>
            <p:ph type="body" sz="quarter" idx="19"/>
          </p:nvPr>
        </p:nvSpPr>
        <p:spPr>
          <a:xfrm>
            <a:off x="5533779" y="3341956"/>
            <a:ext cx="1227505" cy="673100"/>
          </a:xfrm>
        </p:spPr>
        <p:txBody>
          <a:bodyPr/>
          <a:lstStyle>
            <a:lvl1pPr marL="0" indent="0" algn="ctr">
              <a:lnSpc>
                <a:spcPct val="130000"/>
              </a:lnSpc>
              <a:spcBef>
                <a:spcPts val="0"/>
              </a:spcBef>
              <a:buNone/>
              <a:defRPr sz="1170">
                <a:solidFill>
                  <a:schemeClr val="bg1"/>
                </a:solidFill>
              </a:defRPr>
            </a:lvl1pPr>
          </a:lstStyle>
          <a:p>
            <a:pPr lvl="0"/>
            <a:r>
              <a:rPr lang="en-US"/>
              <a:t>Click to edit Master text styles</a:t>
            </a:r>
          </a:p>
        </p:txBody>
      </p:sp>
      <p:sp>
        <p:nvSpPr>
          <p:cNvPr id="9" name="Freeform 16">
            <a:extLst>
              <a:ext uri="{FF2B5EF4-FFF2-40B4-BE49-F238E27FC236}">
                <a16:creationId xmlns:a16="http://schemas.microsoft.com/office/drawing/2014/main" id="{4D74EABE-F78E-B68A-1F1F-C760064D886E}"/>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6161840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Kuvio 2">
    <p:spTree>
      <p:nvGrpSpPr>
        <p:cNvPr id="1" name=""/>
        <p:cNvGrpSpPr/>
        <p:nvPr/>
      </p:nvGrpSpPr>
      <p:grpSpPr>
        <a:xfrm>
          <a:off x="0" y="0"/>
          <a:ext cx="0" cy="0"/>
          <a:chOff x="0" y="0"/>
          <a:chExt cx="0" cy="0"/>
        </a:xfrm>
      </p:grpSpPr>
      <p:grpSp>
        <p:nvGrpSpPr>
          <p:cNvPr id="11" name="Kuva 8">
            <a:extLst>
              <a:ext uri="{FF2B5EF4-FFF2-40B4-BE49-F238E27FC236}">
                <a16:creationId xmlns:a16="http://schemas.microsoft.com/office/drawing/2014/main" id="{EAC488D6-A042-52E2-98DF-9E0C633985DE}"/>
              </a:ext>
              <a:ext uri="{C183D7F6-B498-43B3-948B-1728B52AA6E4}">
                <adec:decorative xmlns:adec="http://schemas.microsoft.com/office/drawing/2017/decorative" val="1"/>
              </a:ext>
            </a:extLst>
          </p:cNvPr>
          <p:cNvGrpSpPr/>
          <p:nvPr/>
        </p:nvGrpSpPr>
        <p:grpSpPr>
          <a:xfrm>
            <a:off x="3956892" y="2085438"/>
            <a:ext cx="4374339" cy="3846571"/>
            <a:chOff x="3956892" y="2085438"/>
            <a:chExt cx="4374339" cy="3846571"/>
          </a:xfrm>
        </p:grpSpPr>
        <p:sp>
          <p:nvSpPr>
            <p:cNvPr id="12" name="Vapaamuotoinen: Muoto 11">
              <a:extLst>
                <a:ext uri="{FF2B5EF4-FFF2-40B4-BE49-F238E27FC236}">
                  <a16:creationId xmlns:a16="http://schemas.microsoft.com/office/drawing/2014/main" id="{2A3C8F70-92DB-89B0-8922-2767A887397F}"/>
                </a:ext>
                <a:ext uri="{C183D7F6-B498-43B3-948B-1728B52AA6E4}">
                  <adec:decorative xmlns:adec="http://schemas.microsoft.com/office/drawing/2017/decorative" val="1"/>
                </a:ext>
              </a:extLst>
            </p:cNvPr>
            <p:cNvSpPr/>
            <p:nvPr/>
          </p:nvSpPr>
          <p:spPr>
            <a:xfrm>
              <a:off x="4058336" y="3243570"/>
              <a:ext cx="2536235" cy="2538020"/>
            </a:xfrm>
            <a:custGeom>
              <a:avLst/>
              <a:gdLst>
                <a:gd name="connsiteX0" fmla="*/ 1268121 w 2536235"/>
                <a:gd name="connsiteY0" fmla="*/ 2538021 h 2538020"/>
                <a:gd name="connsiteX1" fmla="*/ 2536236 w 2536235"/>
                <a:gd name="connsiteY1" fmla="*/ 1269017 h 2538020"/>
                <a:gd name="connsiteX2" fmla="*/ 1268121 w 2536235"/>
                <a:gd name="connsiteY2" fmla="*/ 0 h 2538020"/>
                <a:gd name="connsiteX3" fmla="*/ 0 w 2536235"/>
                <a:gd name="connsiteY3" fmla="*/ 1269017 h 2538020"/>
                <a:gd name="connsiteX4" fmla="*/ 1268121 w 2536235"/>
                <a:gd name="connsiteY4" fmla="*/ 2538021 h 25380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6235" h="2538020">
                  <a:moveTo>
                    <a:pt x="1268121" y="2538021"/>
                  </a:moveTo>
                  <a:cubicBezTo>
                    <a:pt x="1968487" y="2538021"/>
                    <a:pt x="2536236" y="1969872"/>
                    <a:pt x="2536236" y="1269017"/>
                  </a:cubicBezTo>
                  <a:cubicBezTo>
                    <a:pt x="2536236" y="568168"/>
                    <a:pt x="1968487" y="0"/>
                    <a:pt x="1268121" y="0"/>
                  </a:cubicBezTo>
                  <a:cubicBezTo>
                    <a:pt x="567757" y="0"/>
                    <a:pt x="0" y="568168"/>
                    <a:pt x="0" y="1269017"/>
                  </a:cubicBezTo>
                  <a:cubicBezTo>
                    <a:pt x="0" y="1969872"/>
                    <a:pt x="567757" y="2538021"/>
                    <a:pt x="1268121" y="2538021"/>
                  </a:cubicBezTo>
                  <a:close/>
                </a:path>
              </a:pathLst>
            </a:custGeom>
            <a:solidFill>
              <a:srgbClr val="00008F"/>
            </a:solidFill>
            <a:ln w="177" cap="flat">
              <a:noFill/>
              <a:prstDash val="solid"/>
              <a:miter/>
            </a:ln>
          </p:spPr>
          <p:txBody>
            <a:bodyPr rtlCol="0" anchor="ctr"/>
            <a:lstStyle/>
            <a:p>
              <a:endParaRPr lang="fi-FI"/>
            </a:p>
          </p:txBody>
        </p:sp>
        <p:sp>
          <p:nvSpPr>
            <p:cNvPr id="13" name="Vapaamuotoinen: Muoto 12">
              <a:extLst>
                <a:ext uri="{FF2B5EF4-FFF2-40B4-BE49-F238E27FC236}">
                  <a16:creationId xmlns:a16="http://schemas.microsoft.com/office/drawing/2014/main" id="{F2EB8751-AF84-7DC3-1254-FE1467ECAC49}"/>
                </a:ext>
                <a:ext uri="{C183D7F6-B498-43B3-948B-1728B52AA6E4}">
                  <adec:decorative xmlns:adec="http://schemas.microsoft.com/office/drawing/2017/decorative" val="1"/>
                </a:ext>
              </a:extLst>
            </p:cNvPr>
            <p:cNvSpPr/>
            <p:nvPr/>
          </p:nvSpPr>
          <p:spPr>
            <a:xfrm>
              <a:off x="3956892" y="3142078"/>
              <a:ext cx="2739127" cy="2741067"/>
            </a:xfrm>
            <a:custGeom>
              <a:avLst/>
              <a:gdLst>
                <a:gd name="connsiteX0" fmla="*/ 1369565 w 2739127"/>
                <a:gd name="connsiteY0" fmla="*/ 2741067 h 2741067"/>
                <a:gd name="connsiteX1" fmla="*/ 2739127 w 2739127"/>
                <a:gd name="connsiteY1" fmla="*/ 1370544 h 2741067"/>
                <a:gd name="connsiteX2" fmla="*/ 1369565 w 2739127"/>
                <a:gd name="connsiteY2" fmla="*/ 0 h 2741067"/>
                <a:gd name="connsiteX3" fmla="*/ 0 w 2739127"/>
                <a:gd name="connsiteY3" fmla="*/ 1370544 h 2741067"/>
                <a:gd name="connsiteX4" fmla="*/ 1369565 w 2739127"/>
                <a:gd name="connsiteY4" fmla="*/ 2741067 h 2741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9127" h="2741067">
                  <a:moveTo>
                    <a:pt x="1369565" y="2741067"/>
                  </a:moveTo>
                  <a:cubicBezTo>
                    <a:pt x="2125965" y="2741067"/>
                    <a:pt x="2739127" y="2127456"/>
                    <a:pt x="2739127" y="1370544"/>
                  </a:cubicBezTo>
                  <a:cubicBezTo>
                    <a:pt x="2739127" y="613609"/>
                    <a:pt x="2125965" y="0"/>
                    <a:pt x="1369565" y="0"/>
                  </a:cubicBezTo>
                  <a:cubicBezTo>
                    <a:pt x="613172" y="0"/>
                    <a:pt x="0" y="613607"/>
                    <a:pt x="0" y="1370544"/>
                  </a:cubicBezTo>
                  <a:cubicBezTo>
                    <a:pt x="0" y="2127456"/>
                    <a:pt x="613170" y="2741067"/>
                    <a:pt x="1369565" y="2741067"/>
                  </a:cubicBezTo>
                  <a:close/>
                </a:path>
              </a:pathLst>
            </a:custGeom>
            <a:noFill/>
            <a:ln w="10344" cap="flat">
              <a:solidFill>
                <a:srgbClr val="C9D0DB"/>
              </a:solidFill>
              <a:prstDash val="solid"/>
              <a:miter/>
            </a:ln>
          </p:spPr>
          <p:txBody>
            <a:bodyPr rtlCol="0" anchor="ctr"/>
            <a:lstStyle/>
            <a:p>
              <a:endParaRPr lang="fi-FI"/>
            </a:p>
          </p:txBody>
        </p:sp>
        <p:sp>
          <p:nvSpPr>
            <p:cNvPr id="19" name="Vapaamuotoinen: Muoto 18">
              <a:extLst>
                <a:ext uri="{FF2B5EF4-FFF2-40B4-BE49-F238E27FC236}">
                  <a16:creationId xmlns:a16="http://schemas.microsoft.com/office/drawing/2014/main" id="{2DFD8DD1-E2DF-2256-4750-093EC9EAEDA8}"/>
                </a:ext>
                <a:ext uri="{C183D7F6-B498-43B3-948B-1728B52AA6E4}">
                  <adec:decorative xmlns:adec="http://schemas.microsoft.com/office/drawing/2017/decorative" val="1"/>
                </a:ext>
              </a:extLst>
            </p:cNvPr>
            <p:cNvSpPr/>
            <p:nvPr/>
          </p:nvSpPr>
          <p:spPr>
            <a:xfrm>
              <a:off x="5693558" y="3292458"/>
              <a:ext cx="2536244" cy="2538032"/>
            </a:xfrm>
            <a:custGeom>
              <a:avLst/>
              <a:gdLst>
                <a:gd name="connsiteX0" fmla="*/ 1268115 w 2536244"/>
                <a:gd name="connsiteY0" fmla="*/ 2538033 h 2538032"/>
                <a:gd name="connsiteX1" fmla="*/ 2536245 w 2536244"/>
                <a:gd name="connsiteY1" fmla="*/ 1269029 h 2538032"/>
                <a:gd name="connsiteX2" fmla="*/ 1268115 w 2536244"/>
                <a:gd name="connsiteY2" fmla="*/ 0 h 2538032"/>
                <a:gd name="connsiteX3" fmla="*/ 0 w 2536244"/>
                <a:gd name="connsiteY3" fmla="*/ 1269029 h 2538032"/>
                <a:gd name="connsiteX4" fmla="*/ 1268115 w 2536244"/>
                <a:gd name="connsiteY4" fmla="*/ 2538033 h 2538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6244" h="2538032">
                  <a:moveTo>
                    <a:pt x="1268115" y="2538033"/>
                  </a:moveTo>
                  <a:cubicBezTo>
                    <a:pt x="1968478" y="2538033"/>
                    <a:pt x="2536245" y="1969885"/>
                    <a:pt x="2536245" y="1269029"/>
                  </a:cubicBezTo>
                  <a:cubicBezTo>
                    <a:pt x="2536245" y="568173"/>
                    <a:pt x="1968478" y="0"/>
                    <a:pt x="1268115" y="0"/>
                  </a:cubicBezTo>
                  <a:cubicBezTo>
                    <a:pt x="567752" y="0"/>
                    <a:pt x="0" y="568173"/>
                    <a:pt x="0" y="1269029"/>
                  </a:cubicBezTo>
                  <a:cubicBezTo>
                    <a:pt x="0" y="1969885"/>
                    <a:pt x="567752" y="2538033"/>
                    <a:pt x="1268115" y="2538033"/>
                  </a:cubicBezTo>
                  <a:close/>
                </a:path>
              </a:pathLst>
            </a:custGeom>
            <a:solidFill>
              <a:srgbClr val="007EA9">
                <a:alpha val="67000"/>
              </a:srgbClr>
            </a:solidFill>
            <a:ln w="177" cap="flat">
              <a:noFill/>
              <a:prstDash val="solid"/>
              <a:miter/>
            </a:ln>
          </p:spPr>
          <p:txBody>
            <a:bodyPr rtlCol="0" anchor="ctr"/>
            <a:lstStyle/>
            <a:p>
              <a:endParaRPr lang="fi-FI"/>
            </a:p>
          </p:txBody>
        </p:sp>
        <p:sp>
          <p:nvSpPr>
            <p:cNvPr id="20" name="Vapaamuotoinen: Muoto 19">
              <a:extLst>
                <a:ext uri="{FF2B5EF4-FFF2-40B4-BE49-F238E27FC236}">
                  <a16:creationId xmlns:a16="http://schemas.microsoft.com/office/drawing/2014/main" id="{DF977630-FD3D-48D5-794E-D1E8DFF73361}"/>
                </a:ext>
                <a:ext uri="{C183D7F6-B498-43B3-948B-1728B52AA6E4}">
                  <adec:decorative xmlns:adec="http://schemas.microsoft.com/office/drawing/2017/decorative" val="1"/>
                </a:ext>
              </a:extLst>
            </p:cNvPr>
            <p:cNvSpPr/>
            <p:nvPr/>
          </p:nvSpPr>
          <p:spPr>
            <a:xfrm>
              <a:off x="5592114" y="3190942"/>
              <a:ext cx="2739118" cy="2741067"/>
            </a:xfrm>
            <a:custGeom>
              <a:avLst/>
              <a:gdLst>
                <a:gd name="connsiteX0" fmla="*/ 1369559 w 2739118"/>
                <a:gd name="connsiteY0" fmla="*/ 2741067 h 2741067"/>
                <a:gd name="connsiteX1" fmla="*/ 2739118 w 2739118"/>
                <a:gd name="connsiteY1" fmla="*/ 1370544 h 2741067"/>
                <a:gd name="connsiteX2" fmla="*/ 1369559 w 2739118"/>
                <a:gd name="connsiteY2" fmla="*/ 0 h 2741067"/>
                <a:gd name="connsiteX3" fmla="*/ 0 w 2739118"/>
                <a:gd name="connsiteY3" fmla="*/ 1370544 h 2741067"/>
                <a:gd name="connsiteX4" fmla="*/ 1369559 w 2739118"/>
                <a:gd name="connsiteY4" fmla="*/ 2741067 h 2741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9118" h="2741067">
                  <a:moveTo>
                    <a:pt x="1369559" y="2741067"/>
                  </a:moveTo>
                  <a:cubicBezTo>
                    <a:pt x="2125956" y="2741067"/>
                    <a:pt x="2739118" y="2127456"/>
                    <a:pt x="2739118" y="1370544"/>
                  </a:cubicBezTo>
                  <a:cubicBezTo>
                    <a:pt x="2739118" y="613608"/>
                    <a:pt x="2125956" y="0"/>
                    <a:pt x="1369559" y="0"/>
                  </a:cubicBezTo>
                  <a:cubicBezTo>
                    <a:pt x="613181" y="0"/>
                    <a:pt x="0" y="613607"/>
                    <a:pt x="0" y="1370544"/>
                  </a:cubicBezTo>
                  <a:cubicBezTo>
                    <a:pt x="0" y="2127456"/>
                    <a:pt x="613163" y="2741067"/>
                    <a:pt x="1369559" y="2741067"/>
                  </a:cubicBezTo>
                  <a:close/>
                </a:path>
              </a:pathLst>
            </a:custGeom>
            <a:noFill/>
            <a:ln w="10344" cap="flat">
              <a:solidFill>
                <a:srgbClr val="C9D0DB"/>
              </a:solidFill>
              <a:prstDash val="solid"/>
              <a:miter/>
            </a:ln>
          </p:spPr>
          <p:txBody>
            <a:bodyPr rtlCol="0" anchor="ctr"/>
            <a:lstStyle/>
            <a:p>
              <a:endParaRPr lang="fi-FI"/>
            </a:p>
          </p:txBody>
        </p:sp>
        <p:sp>
          <p:nvSpPr>
            <p:cNvPr id="21" name="Vapaamuotoinen: Muoto 20">
              <a:extLst>
                <a:ext uri="{FF2B5EF4-FFF2-40B4-BE49-F238E27FC236}">
                  <a16:creationId xmlns:a16="http://schemas.microsoft.com/office/drawing/2014/main" id="{BBFB7254-D5D5-8F60-B990-59C44F525D5B}"/>
                </a:ext>
                <a:ext uri="{C183D7F6-B498-43B3-948B-1728B52AA6E4}">
                  <adec:decorative xmlns:adec="http://schemas.microsoft.com/office/drawing/2017/decorative" val="1"/>
                </a:ext>
              </a:extLst>
            </p:cNvPr>
            <p:cNvSpPr/>
            <p:nvPr/>
          </p:nvSpPr>
          <p:spPr>
            <a:xfrm>
              <a:off x="4900315" y="2186954"/>
              <a:ext cx="2536242" cy="2538022"/>
            </a:xfrm>
            <a:custGeom>
              <a:avLst/>
              <a:gdLst>
                <a:gd name="connsiteX0" fmla="*/ 1268114 w 2536242"/>
                <a:gd name="connsiteY0" fmla="*/ 2538023 h 2538022"/>
                <a:gd name="connsiteX1" fmla="*/ 2536243 w 2536242"/>
                <a:gd name="connsiteY1" fmla="*/ 1269025 h 2538022"/>
                <a:gd name="connsiteX2" fmla="*/ 1268114 w 2536242"/>
                <a:gd name="connsiteY2" fmla="*/ 0 h 2538022"/>
                <a:gd name="connsiteX3" fmla="*/ 0 w 2536242"/>
                <a:gd name="connsiteY3" fmla="*/ 1269025 h 2538022"/>
                <a:gd name="connsiteX4" fmla="*/ 1268114 w 2536242"/>
                <a:gd name="connsiteY4" fmla="*/ 2538023 h 2538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6242" h="2538022">
                  <a:moveTo>
                    <a:pt x="1268114" y="2538023"/>
                  </a:moveTo>
                  <a:cubicBezTo>
                    <a:pt x="1968476" y="2538023"/>
                    <a:pt x="2536243" y="1969874"/>
                    <a:pt x="2536243" y="1269025"/>
                  </a:cubicBezTo>
                  <a:cubicBezTo>
                    <a:pt x="2536243" y="568169"/>
                    <a:pt x="1968476" y="0"/>
                    <a:pt x="1268114" y="0"/>
                  </a:cubicBezTo>
                  <a:cubicBezTo>
                    <a:pt x="567756" y="0"/>
                    <a:pt x="0" y="568169"/>
                    <a:pt x="0" y="1269025"/>
                  </a:cubicBezTo>
                  <a:cubicBezTo>
                    <a:pt x="0" y="1969874"/>
                    <a:pt x="567756" y="2538023"/>
                    <a:pt x="1268114" y="2538023"/>
                  </a:cubicBezTo>
                  <a:close/>
                </a:path>
              </a:pathLst>
            </a:custGeom>
            <a:solidFill>
              <a:srgbClr val="50FF80">
                <a:alpha val="67000"/>
              </a:srgbClr>
            </a:solidFill>
            <a:ln w="177" cap="flat">
              <a:noFill/>
              <a:prstDash val="solid"/>
              <a:miter/>
            </a:ln>
          </p:spPr>
          <p:txBody>
            <a:bodyPr rtlCol="0" anchor="ctr"/>
            <a:lstStyle/>
            <a:p>
              <a:endParaRPr lang="fi-FI"/>
            </a:p>
          </p:txBody>
        </p:sp>
        <p:sp>
          <p:nvSpPr>
            <p:cNvPr id="22" name="Vapaamuotoinen: Muoto 21">
              <a:extLst>
                <a:ext uri="{FF2B5EF4-FFF2-40B4-BE49-F238E27FC236}">
                  <a16:creationId xmlns:a16="http://schemas.microsoft.com/office/drawing/2014/main" id="{0DFD1C9D-0255-89B8-59C3-8C3CAC39614D}"/>
                </a:ext>
                <a:ext uri="{C183D7F6-B498-43B3-948B-1728B52AA6E4}">
                  <adec:decorative xmlns:adec="http://schemas.microsoft.com/office/drawing/2017/decorative" val="1"/>
                </a:ext>
              </a:extLst>
            </p:cNvPr>
            <p:cNvSpPr/>
            <p:nvPr/>
          </p:nvSpPr>
          <p:spPr>
            <a:xfrm>
              <a:off x="4798871" y="2085438"/>
              <a:ext cx="2739134" cy="2741056"/>
            </a:xfrm>
            <a:custGeom>
              <a:avLst/>
              <a:gdLst>
                <a:gd name="connsiteX0" fmla="*/ 1369558 w 2739134"/>
                <a:gd name="connsiteY0" fmla="*/ 2741057 h 2741056"/>
                <a:gd name="connsiteX1" fmla="*/ 2739135 w 2739134"/>
                <a:gd name="connsiteY1" fmla="*/ 1370539 h 2741056"/>
                <a:gd name="connsiteX2" fmla="*/ 1369558 w 2739134"/>
                <a:gd name="connsiteY2" fmla="*/ 0 h 2741056"/>
                <a:gd name="connsiteX3" fmla="*/ 0 w 2739134"/>
                <a:gd name="connsiteY3" fmla="*/ 1370539 h 2741056"/>
                <a:gd name="connsiteX4" fmla="*/ 1369558 w 2739134"/>
                <a:gd name="connsiteY4" fmla="*/ 2741057 h 274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9134" h="2741056">
                  <a:moveTo>
                    <a:pt x="1369558" y="2741057"/>
                  </a:moveTo>
                  <a:cubicBezTo>
                    <a:pt x="2125954" y="2741057"/>
                    <a:pt x="2739135" y="2127445"/>
                    <a:pt x="2739135" y="1370539"/>
                  </a:cubicBezTo>
                  <a:cubicBezTo>
                    <a:pt x="2739135" y="613609"/>
                    <a:pt x="2125954" y="0"/>
                    <a:pt x="1369558" y="0"/>
                  </a:cubicBezTo>
                  <a:cubicBezTo>
                    <a:pt x="613170" y="0"/>
                    <a:pt x="0" y="613607"/>
                    <a:pt x="0" y="1370539"/>
                  </a:cubicBezTo>
                  <a:cubicBezTo>
                    <a:pt x="0" y="2127445"/>
                    <a:pt x="613168" y="2741057"/>
                    <a:pt x="1369558" y="2741057"/>
                  </a:cubicBezTo>
                  <a:close/>
                </a:path>
              </a:pathLst>
            </a:custGeom>
            <a:noFill/>
            <a:ln w="10344" cap="flat">
              <a:solidFill>
                <a:srgbClr val="C9D0DB"/>
              </a:solidFill>
              <a:prstDash val="solid"/>
              <a:miter/>
            </a:ln>
          </p:spPr>
          <p:txBody>
            <a:bodyPr rtlCol="0" anchor="ctr"/>
            <a:lstStyle/>
            <a:p>
              <a:endParaRPr lang="fi-FI"/>
            </a:p>
          </p:txBody>
        </p:sp>
      </p:grpSp>
      <p:sp>
        <p:nvSpPr>
          <p:cNvPr id="2" name="Otsikko 1">
            <a:extLst>
              <a:ext uri="{FF2B5EF4-FFF2-40B4-BE49-F238E27FC236}">
                <a16:creationId xmlns:a16="http://schemas.microsoft.com/office/drawing/2014/main" id="{D9D4FB9D-D480-450E-ABEE-85694599AFB7}"/>
              </a:ext>
            </a:extLst>
          </p:cNvPr>
          <p:cNvSpPr>
            <a:spLocks noGrp="1"/>
          </p:cNvSpPr>
          <p:nvPr>
            <p:ph type="title"/>
          </p:nvPr>
        </p:nvSpPr>
        <p:spPr>
          <a:xfrm>
            <a:off x="923168" y="695839"/>
            <a:ext cx="10430434" cy="963280"/>
          </a:xfrm>
        </p:spPr>
        <p:txBody>
          <a:bodyPr/>
          <a:lstStyle/>
          <a:p>
            <a:r>
              <a:rPr lang="en-US"/>
              <a:t>Click to edit Master title style</a:t>
            </a:r>
            <a:endParaRPr lang="fi-FI"/>
          </a:p>
        </p:txBody>
      </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fld id="{95E318DC-E611-41D7-9BB6-F98AB3B33CE6}" type="datetime1">
              <a:rPr lang="fi-FI" smtClean="0"/>
              <a:t>29.10.2026</a:t>
            </a:fld>
            <a:endParaRPr lang="fi-FI"/>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endParaRPr lang="fi-FI"/>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CCD26548-A701-4132-A0A2-A9B09A70FF4B}" type="slidenum">
              <a:rPr lang="fi-FI" smtClean="0"/>
              <a:t>‹#›</a:t>
            </a:fld>
            <a:endParaRPr lang="fi-FI"/>
          </a:p>
        </p:txBody>
      </p:sp>
      <p:sp>
        <p:nvSpPr>
          <p:cNvPr id="15" name="Tekstin paikkamerkki 14">
            <a:extLst>
              <a:ext uri="{FF2B5EF4-FFF2-40B4-BE49-F238E27FC236}">
                <a16:creationId xmlns:a16="http://schemas.microsoft.com/office/drawing/2014/main" id="{EC4131F1-E7E5-C730-80CB-46BECA4B4188}"/>
              </a:ext>
            </a:extLst>
          </p:cNvPr>
          <p:cNvSpPr>
            <a:spLocks noGrp="1"/>
          </p:cNvSpPr>
          <p:nvPr>
            <p:ph type="body" sz="quarter" idx="13"/>
          </p:nvPr>
        </p:nvSpPr>
        <p:spPr>
          <a:xfrm>
            <a:off x="1392832" y="3855235"/>
            <a:ext cx="2359195" cy="788987"/>
          </a:xfrm>
        </p:spPr>
        <p:txBody>
          <a:bodyPr anchor="b" anchorCtr="0"/>
          <a:lstStyle>
            <a:lvl1pPr marL="0" indent="0">
              <a:lnSpc>
                <a:spcPct val="90000"/>
              </a:lnSpc>
              <a:spcBef>
                <a:spcPts val="0"/>
              </a:spcBef>
              <a:buNone/>
              <a:defRPr sz="1700">
                <a:solidFill>
                  <a:schemeClr val="tx2"/>
                </a:solidFill>
              </a:defRPr>
            </a:lvl1pPr>
          </a:lstStyle>
          <a:p>
            <a:pPr lvl="0"/>
            <a:r>
              <a:rPr lang="en-US"/>
              <a:t>Click to edit Master text styles</a:t>
            </a:r>
          </a:p>
        </p:txBody>
      </p:sp>
      <p:sp>
        <p:nvSpPr>
          <p:cNvPr id="16" name="Tekstin paikkamerkki 14">
            <a:extLst>
              <a:ext uri="{FF2B5EF4-FFF2-40B4-BE49-F238E27FC236}">
                <a16:creationId xmlns:a16="http://schemas.microsoft.com/office/drawing/2014/main" id="{0A24C572-4AF0-B0CD-80D0-1E2E091BC4FF}"/>
              </a:ext>
            </a:extLst>
          </p:cNvPr>
          <p:cNvSpPr>
            <a:spLocks noGrp="1"/>
          </p:cNvSpPr>
          <p:nvPr>
            <p:ph type="body" sz="quarter" idx="14"/>
          </p:nvPr>
        </p:nvSpPr>
        <p:spPr>
          <a:xfrm>
            <a:off x="1392832" y="4786585"/>
            <a:ext cx="1829269" cy="943200"/>
          </a:xfrm>
        </p:spPr>
        <p:txBody>
          <a:bodyPr/>
          <a:lstStyle>
            <a:lvl1pPr marL="0" indent="0">
              <a:lnSpc>
                <a:spcPct val="130000"/>
              </a:lnSpc>
              <a:spcBef>
                <a:spcPts val="0"/>
              </a:spcBef>
              <a:buNone/>
              <a:defRPr sz="800"/>
            </a:lvl1pPr>
          </a:lstStyle>
          <a:p>
            <a:pPr lvl="0"/>
            <a:r>
              <a:rPr lang="en-US"/>
              <a:t>Click to edit Master text styles</a:t>
            </a:r>
          </a:p>
        </p:txBody>
      </p:sp>
      <p:sp>
        <p:nvSpPr>
          <p:cNvPr id="17" name="Tekstin paikkamerkki 14">
            <a:extLst>
              <a:ext uri="{FF2B5EF4-FFF2-40B4-BE49-F238E27FC236}">
                <a16:creationId xmlns:a16="http://schemas.microsoft.com/office/drawing/2014/main" id="{D15C662A-1054-39F5-97B0-DC054E3F6CBE}"/>
              </a:ext>
            </a:extLst>
          </p:cNvPr>
          <p:cNvSpPr>
            <a:spLocks noGrp="1"/>
          </p:cNvSpPr>
          <p:nvPr>
            <p:ph type="body" sz="quarter" idx="15"/>
          </p:nvPr>
        </p:nvSpPr>
        <p:spPr>
          <a:xfrm>
            <a:off x="7991969" y="1397967"/>
            <a:ext cx="2359195" cy="788987"/>
          </a:xfrm>
        </p:spPr>
        <p:txBody>
          <a:bodyPr anchor="b" anchorCtr="0"/>
          <a:lstStyle>
            <a:lvl1pPr marL="0" indent="0">
              <a:lnSpc>
                <a:spcPct val="90000"/>
              </a:lnSpc>
              <a:spcBef>
                <a:spcPts val="0"/>
              </a:spcBef>
              <a:buNone/>
              <a:defRPr sz="1700">
                <a:solidFill>
                  <a:schemeClr val="tx2"/>
                </a:solidFill>
              </a:defRPr>
            </a:lvl1pPr>
          </a:lstStyle>
          <a:p>
            <a:pPr lvl="0"/>
            <a:r>
              <a:rPr lang="en-US"/>
              <a:t>Click to edit Master text styles</a:t>
            </a:r>
          </a:p>
        </p:txBody>
      </p:sp>
      <p:sp>
        <p:nvSpPr>
          <p:cNvPr id="18" name="Tekstin paikkamerkki 14">
            <a:extLst>
              <a:ext uri="{FF2B5EF4-FFF2-40B4-BE49-F238E27FC236}">
                <a16:creationId xmlns:a16="http://schemas.microsoft.com/office/drawing/2014/main" id="{FA415D35-3C40-2C4D-567A-93A7CF7BB786}"/>
              </a:ext>
            </a:extLst>
          </p:cNvPr>
          <p:cNvSpPr>
            <a:spLocks noGrp="1"/>
          </p:cNvSpPr>
          <p:nvPr>
            <p:ph type="body" sz="quarter" idx="16"/>
          </p:nvPr>
        </p:nvSpPr>
        <p:spPr>
          <a:xfrm>
            <a:off x="7991969" y="2294149"/>
            <a:ext cx="1829269" cy="943200"/>
          </a:xfrm>
        </p:spPr>
        <p:txBody>
          <a:bodyPr/>
          <a:lstStyle>
            <a:lvl1pPr marL="0" indent="0">
              <a:lnSpc>
                <a:spcPct val="130000"/>
              </a:lnSpc>
              <a:spcBef>
                <a:spcPts val="0"/>
              </a:spcBef>
              <a:buNone/>
              <a:defRPr sz="800"/>
            </a:lvl1pPr>
          </a:lstStyle>
          <a:p>
            <a:pPr lvl="0"/>
            <a:r>
              <a:rPr lang="en-US"/>
              <a:t>Click to edit Master text styles</a:t>
            </a:r>
          </a:p>
        </p:txBody>
      </p:sp>
      <p:pic>
        <p:nvPicPr>
          <p:cNvPr id="4" name="Kuva 3">
            <a:extLst>
              <a:ext uri="{FF2B5EF4-FFF2-40B4-BE49-F238E27FC236}">
                <a16:creationId xmlns:a16="http://schemas.microsoft.com/office/drawing/2014/main" id="{394FB2B3-183F-F1B0-1E32-DE04A6D03B5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42286" y="1810791"/>
            <a:ext cx="1535537" cy="1185167"/>
          </a:xfrm>
          <a:prstGeom prst="rect">
            <a:avLst/>
          </a:prstGeom>
        </p:spPr>
      </p:pic>
      <p:pic>
        <p:nvPicPr>
          <p:cNvPr id="10" name="Kuva 9">
            <a:extLst>
              <a:ext uri="{FF2B5EF4-FFF2-40B4-BE49-F238E27FC236}">
                <a16:creationId xmlns:a16="http://schemas.microsoft.com/office/drawing/2014/main" id="{BD0C6A95-42C6-0857-BFE8-16CB6B54CA7B}"/>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37420" y="4904033"/>
            <a:ext cx="1535537" cy="1240007"/>
          </a:xfrm>
          <a:prstGeom prst="rect">
            <a:avLst/>
          </a:prstGeom>
        </p:spPr>
      </p:pic>
      <p:pic>
        <p:nvPicPr>
          <p:cNvPr id="14" name="Kuva 13">
            <a:extLst>
              <a:ext uri="{FF2B5EF4-FFF2-40B4-BE49-F238E27FC236}">
                <a16:creationId xmlns:a16="http://schemas.microsoft.com/office/drawing/2014/main" id="{78CA8017-0CBB-308F-F1CE-52D6390D171D}"/>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40420" y="4773840"/>
            <a:ext cx="1535537" cy="1240007"/>
          </a:xfrm>
          <a:prstGeom prst="rect">
            <a:avLst/>
          </a:prstGeom>
        </p:spPr>
      </p:pic>
      <p:pic>
        <p:nvPicPr>
          <p:cNvPr id="9" name="Kuva 8">
            <a:extLst>
              <a:ext uri="{FF2B5EF4-FFF2-40B4-BE49-F238E27FC236}">
                <a16:creationId xmlns:a16="http://schemas.microsoft.com/office/drawing/2014/main" id="{D7991790-9566-33B7-F639-53A10994354A}"/>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5975727" y="2311415"/>
            <a:ext cx="342900" cy="342900"/>
          </a:xfrm>
          <a:prstGeom prst="rect">
            <a:avLst/>
          </a:prstGeom>
        </p:spPr>
      </p:pic>
      <p:pic>
        <p:nvPicPr>
          <p:cNvPr id="24" name="Kuva 23">
            <a:extLst>
              <a:ext uri="{FF2B5EF4-FFF2-40B4-BE49-F238E27FC236}">
                <a16:creationId xmlns:a16="http://schemas.microsoft.com/office/drawing/2014/main" id="{26024C50-740A-8BCB-5EB0-B981EE0CD3FF}"/>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7024211" y="4663834"/>
            <a:ext cx="342900" cy="342900"/>
          </a:xfrm>
          <a:prstGeom prst="rect">
            <a:avLst/>
          </a:prstGeom>
        </p:spPr>
      </p:pic>
      <p:pic>
        <p:nvPicPr>
          <p:cNvPr id="25" name="Kuva 24">
            <a:extLst>
              <a:ext uri="{FF2B5EF4-FFF2-40B4-BE49-F238E27FC236}">
                <a16:creationId xmlns:a16="http://schemas.microsoft.com/office/drawing/2014/main" id="{4BA1AF7F-239E-BD20-1C0F-8458CF10EFDB}"/>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4742403" y="4528085"/>
            <a:ext cx="495300" cy="495300"/>
          </a:xfrm>
          <a:prstGeom prst="rect">
            <a:avLst/>
          </a:prstGeom>
        </p:spPr>
      </p:pic>
      <p:sp>
        <p:nvSpPr>
          <p:cNvPr id="26" name="Tekstin paikkamerkki 14">
            <a:extLst>
              <a:ext uri="{FF2B5EF4-FFF2-40B4-BE49-F238E27FC236}">
                <a16:creationId xmlns:a16="http://schemas.microsoft.com/office/drawing/2014/main" id="{317826A0-1405-4D8D-A597-DB581CD95EEA}"/>
              </a:ext>
            </a:extLst>
          </p:cNvPr>
          <p:cNvSpPr>
            <a:spLocks noGrp="1"/>
          </p:cNvSpPr>
          <p:nvPr userDrawn="1">
            <p:ph type="body" sz="quarter" idx="17"/>
          </p:nvPr>
        </p:nvSpPr>
        <p:spPr>
          <a:xfrm>
            <a:off x="6579721" y="5060909"/>
            <a:ext cx="1227505" cy="673100"/>
          </a:xfrm>
        </p:spPr>
        <p:txBody>
          <a:bodyPr/>
          <a:lstStyle>
            <a:lvl1pPr marL="0" indent="0" algn="ctr">
              <a:lnSpc>
                <a:spcPct val="130000"/>
              </a:lnSpc>
              <a:spcBef>
                <a:spcPts val="0"/>
              </a:spcBef>
              <a:buNone/>
              <a:defRPr sz="1000">
                <a:solidFill>
                  <a:schemeClr val="bg1"/>
                </a:solidFill>
              </a:defRPr>
            </a:lvl1pPr>
          </a:lstStyle>
          <a:p>
            <a:pPr lvl="0"/>
            <a:r>
              <a:rPr lang="en-US"/>
              <a:t>Click to edit Master text styles</a:t>
            </a:r>
          </a:p>
        </p:txBody>
      </p:sp>
      <p:sp>
        <p:nvSpPr>
          <p:cNvPr id="27" name="Tekstin paikkamerkki 14">
            <a:extLst>
              <a:ext uri="{FF2B5EF4-FFF2-40B4-BE49-F238E27FC236}">
                <a16:creationId xmlns:a16="http://schemas.microsoft.com/office/drawing/2014/main" id="{B79CCC19-52E9-3F3F-56A9-3C53CF3BC346}"/>
              </a:ext>
            </a:extLst>
          </p:cNvPr>
          <p:cNvSpPr>
            <a:spLocks noGrp="1"/>
          </p:cNvSpPr>
          <p:nvPr userDrawn="1">
            <p:ph type="body" sz="quarter" idx="18"/>
          </p:nvPr>
        </p:nvSpPr>
        <p:spPr>
          <a:xfrm>
            <a:off x="4409424" y="5060909"/>
            <a:ext cx="1227505" cy="673100"/>
          </a:xfrm>
        </p:spPr>
        <p:txBody>
          <a:bodyPr/>
          <a:lstStyle>
            <a:lvl1pPr marL="0" indent="0" algn="ctr">
              <a:lnSpc>
                <a:spcPct val="130000"/>
              </a:lnSpc>
              <a:spcBef>
                <a:spcPts val="0"/>
              </a:spcBef>
              <a:buNone/>
              <a:defRPr sz="1000">
                <a:solidFill>
                  <a:schemeClr val="bg1"/>
                </a:solidFill>
              </a:defRPr>
            </a:lvl1pPr>
          </a:lstStyle>
          <a:p>
            <a:pPr lvl="0"/>
            <a:r>
              <a:rPr lang="en-US"/>
              <a:t>Click to edit Master text styles</a:t>
            </a:r>
          </a:p>
        </p:txBody>
      </p:sp>
      <p:sp>
        <p:nvSpPr>
          <p:cNvPr id="28" name="Tekstin paikkamerkki 14">
            <a:extLst>
              <a:ext uri="{FF2B5EF4-FFF2-40B4-BE49-F238E27FC236}">
                <a16:creationId xmlns:a16="http://schemas.microsoft.com/office/drawing/2014/main" id="{99C8DF57-B83E-389A-2EE5-CF7A5A6353E7}"/>
              </a:ext>
            </a:extLst>
          </p:cNvPr>
          <p:cNvSpPr>
            <a:spLocks noGrp="1"/>
          </p:cNvSpPr>
          <p:nvPr userDrawn="1">
            <p:ph type="body" sz="quarter" idx="19"/>
          </p:nvPr>
        </p:nvSpPr>
        <p:spPr>
          <a:xfrm>
            <a:off x="5524987" y="4188560"/>
            <a:ext cx="1227505" cy="673100"/>
          </a:xfrm>
        </p:spPr>
        <p:txBody>
          <a:bodyPr/>
          <a:lstStyle>
            <a:lvl1pPr marL="0" indent="0" algn="ctr">
              <a:lnSpc>
                <a:spcPct val="130000"/>
              </a:lnSpc>
              <a:spcBef>
                <a:spcPts val="0"/>
              </a:spcBef>
              <a:buNone/>
              <a:defRPr sz="1000">
                <a:solidFill>
                  <a:schemeClr val="bg1"/>
                </a:solidFill>
              </a:defRPr>
            </a:lvl1pPr>
          </a:lstStyle>
          <a:p>
            <a:pPr lvl="0"/>
            <a:r>
              <a:rPr lang="en-US"/>
              <a:t>Click to edit Master text styles</a:t>
            </a:r>
          </a:p>
        </p:txBody>
      </p:sp>
      <p:sp>
        <p:nvSpPr>
          <p:cNvPr id="29" name="Tekstin paikkamerkki 14">
            <a:extLst>
              <a:ext uri="{FF2B5EF4-FFF2-40B4-BE49-F238E27FC236}">
                <a16:creationId xmlns:a16="http://schemas.microsoft.com/office/drawing/2014/main" id="{C9E56077-F223-45BC-A230-BA1B510CD9FB}"/>
              </a:ext>
            </a:extLst>
          </p:cNvPr>
          <p:cNvSpPr>
            <a:spLocks noGrp="1"/>
          </p:cNvSpPr>
          <p:nvPr userDrawn="1">
            <p:ph type="body" sz="quarter" idx="20"/>
          </p:nvPr>
        </p:nvSpPr>
        <p:spPr>
          <a:xfrm>
            <a:off x="5533779" y="2720246"/>
            <a:ext cx="1227505" cy="673100"/>
          </a:xfrm>
        </p:spPr>
        <p:txBody>
          <a:bodyPr/>
          <a:lstStyle>
            <a:lvl1pPr marL="0" indent="0" algn="ctr">
              <a:lnSpc>
                <a:spcPct val="130000"/>
              </a:lnSpc>
              <a:spcBef>
                <a:spcPts val="0"/>
              </a:spcBef>
              <a:buNone/>
              <a:defRPr sz="1000">
                <a:solidFill>
                  <a:srgbClr val="00008F"/>
                </a:solidFill>
              </a:defRPr>
            </a:lvl1pPr>
          </a:lstStyle>
          <a:p>
            <a:pPr lvl="0"/>
            <a:r>
              <a:rPr lang="en-US"/>
              <a:t>Click to edit Master text styles</a:t>
            </a:r>
          </a:p>
        </p:txBody>
      </p:sp>
      <p:sp>
        <p:nvSpPr>
          <p:cNvPr id="31" name="Tekstin paikkamerkki 14">
            <a:extLst>
              <a:ext uri="{FF2B5EF4-FFF2-40B4-BE49-F238E27FC236}">
                <a16:creationId xmlns:a16="http://schemas.microsoft.com/office/drawing/2014/main" id="{64AA01A8-C858-3F3B-11B8-FC9C58813BC5}"/>
              </a:ext>
            </a:extLst>
          </p:cNvPr>
          <p:cNvSpPr>
            <a:spLocks noGrp="1"/>
          </p:cNvSpPr>
          <p:nvPr>
            <p:ph type="body" sz="quarter" idx="21"/>
          </p:nvPr>
        </p:nvSpPr>
        <p:spPr>
          <a:xfrm>
            <a:off x="8831124" y="4092627"/>
            <a:ext cx="2359195" cy="788987"/>
          </a:xfrm>
        </p:spPr>
        <p:txBody>
          <a:bodyPr anchor="b" anchorCtr="0"/>
          <a:lstStyle>
            <a:lvl1pPr marL="0" indent="0">
              <a:lnSpc>
                <a:spcPct val="90000"/>
              </a:lnSpc>
              <a:spcBef>
                <a:spcPts val="0"/>
              </a:spcBef>
              <a:buNone/>
              <a:defRPr sz="1700">
                <a:solidFill>
                  <a:schemeClr val="tx2"/>
                </a:solidFill>
              </a:defRPr>
            </a:lvl1pPr>
          </a:lstStyle>
          <a:p>
            <a:pPr lvl="0"/>
            <a:r>
              <a:rPr lang="en-US"/>
              <a:t>Click to edit Master text styles</a:t>
            </a:r>
          </a:p>
        </p:txBody>
      </p:sp>
      <p:sp>
        <p:nvSpPr>
          <p:cNvPr id="32" name="Tekstin paikkamerkki 14">
            <a:extLst>
              <a:ext uri="{FF2B5EF4-FFF2-40B4-BE49-F238E27FC236}">
                <a16:creationId xmlns:a16="http://schemas.microsoft.com/office/drawing/2014/main" id="{68CC2796-5BEA-4A26-06BF-B27B70A454AA}"/>
              </a:ext>
            </a:extLst>
          </p:cNvPr>
          <p:cNvSpPr>
            <a:spLocks noGrp="1"/>
          </p:cNvSpPr>
          <p:nvPr>
            <p:ph type="body" sz="quarter" idx="22"/>
          </p:nvPr>
        </p:nvSpPr>
        <p:spPr>
          <a:xfrm>
            <a:off x="8831124" y="4988809"/>
            <a:ext cx="1829269" cy="943200"/>
          </a:xfrm>
        </p:spPr>
        <p:txBody>
          <a:bodyPr/>
          <a:lstStyle>
            <a:lvl1pPr marL="0" indent="0">
              <a:lnSpc>
                <a:spcPct val="130000"/>
              </a:lnSpc>
              <a:spcBef>
                <a:spcPts val="0"/>
              </a:spcBef>
              <a:buNone/>
              <a:defRPr sz="800"/>
            </a:lvl1pPr>
          </a:lstStyle>
          <a:p>
            <a:pPr lvl="0"/>
            <a:r>
              <a:rPr lang="en-US"/>
              <a:t>Click to edit Master text styles</a:t>
            </a:r>
          </a:p>
        </p:txBody>
      </p:sp>
      <p:sp>
        <p:nvSpPr>
          <p:cNvPr id="3" name="Freeform 16">
            <a:extLst>
              <a:ext uri="{FF2B5EF4-FFF2-40B4-BE49-F238E27FC236}">
                <a16:creationId xmlns:a16="http://schemas.microsoft.com/office/drawing/2014/main" id="{B7715C14-36BA-D2B1-7946-20D0F71A1A21}"/>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6109849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Kuvio 3">
    <p:spTree>
      <p:nvGrpSpPr>
        <p:cNvPr id="1" name=""/>
        <p:cNvGrpSpPr/>
        <p:nvPr/>
      </p:nvGrpSpPr>
      <p:grpSpPr>
        <a:xfrm>
          <a:off x="0" y="0"/>
          <a:ext cx="0" cy="0"/>
          <a:chOff x="0" y="0"/>
          <a:chExt cx="0" cy="0"/>
        </a:xfrm>
      </p:grpSpPr>
      <p:grpSp>
        <p:nvGrpSpPr>
          <p:cNvPr id="10" name="Kuva 8">
            <a:extLst>
              <a:ext uri="{FF2B5EF4-FFF2-40B4-BE49-F238E27FC236}">
                <a16:creationId xmlns:a16="http://schemas.microsoft.com/office/drawing/2014/main" id="{DA89155A-A84D-0B87-BD37-98B67DA24D3E}"/>
              </a:ext>
              <a:ext uri="{C183D7F6-B498-43B3-948B-1728B52AA6E4}">
                <adec:decorative xmlns:adec="http://schemas.microsoft.com/office/drawing/2017/decorative" val="1"/>
              </a:ext>
            </a:extLst>
          </p:cNvPr>
          <p:cNvGrpSpPr/>
          <p:nvPr/>
        </p:nvGrpSpPr>
        <p:grpSpPr>
          <a:xfrm>
            <a:off x="3984288" y="1861818"/>
            <a:ext cx="4304307" cy="4451615"/>
            <a:chOff x="3984288" y="1861818"/>
            <a:chExt cx="4304307" cy="4451615"/>
          </a:xfrm>
        </p:grpSpPr>
        <p:sp>
          <p:nvSpPr>
            <p:cNvPr id="24" name="Vapaamuotoinen: Muoto 23">
              <a:extLst>
                <a:ext uri="{FF2B5EF4-FFF2-40B4-BE49-F238E27FC236}">
                  <a16:creationId xmlns:a16="http://schemas.microsoft.com/office/drawing/2014/main" id="{533FD298-0B30-314F-0AD6-5EA4D2F369D2}"/>
                </a:ext>
                <a:ext uri="{C183D7F6-B498-43B3-948B-1728B52AA6E4}">
                  <adec:decorative xmlns:adec="http://schemas.microsoft.com/office/drawing/2017/decorative" val="1"/>
                </a:ext>
              </a:extLst>
            </p:cNvPr>
            <p:cNvSpPr/>
            <p:nvPr/>
          </p:nvSpPr>
          <p:spPr>
            <a:xfrm>
              <a:off x="5003822" y="3938718"/>
              <a:ext cx="2282468" cy="2283387"/>
            </a:xfrm>
            <a:custGeom>
              <a:avLst/>
              <a:gdLst>
                <a:gd name="connsiteX0" fmla="*/ 1141227 w 2282468"/>
                <a:gd name="connsiteY0" fmla="*/ 2283388 h 2283387"/>
                <a:gd name="connsiteX1" fmla="*/ 2282469 w 2282468"/>
                <a:gd name="connsiteY1" fmla="*/ 1141694 h 2283387"/>
                <a:gd name="connsiteX2" fmla="*/ 1141227 w 2282468"/>
                <a:gd name="connsiteY2" fmla="*/ 0 h 2283387"/>
                <a:gd name="connsiteX3" fmla="*/ 0 w 2282468"/>
                <a:gd name="connsiteY3" fmla="*/ 1141694 h 2283387"/>
                <a:gd name="connsiteX4" fmla="*/ 1141227 w 2282468"/>
                <a:gd name="connsiteY4" fmla="*/ 2283388 h 2283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2468" h="2283387">
                  <a:moveTo>
                    <a:pt x="1141227" y="2283388"/>
                  </a:moveTo>
                  <a:cubicBezTo>
                    <a:pt x="1771514" y="2283388"/>
                    <a:pt x="2282469" y="1772231"/>
                    <a:pt x="2282469" y="1141694"/>
                  </a:cubicBezTo>
                  <a:cubicBezTo>
                    <a:pt x="2282469" y="511157"/>
                    <a:pt x="1771514" y="0"/>
                    <a:pt x="1141227" y="0"/>
                  </a:cubicBezTo>
                  <a:cubicBezTo>
                    <a:pt x="510953" y="0"/>
                    <a:pt x="0" y="511157"/>
                    <a:pt x="0" y="1141694"/>
                  </a:cubicBezTo>
                  <a:cubicBezTo>
                    <a:pt x="0" y="1772231"/>
                    <a:pt x="510953" y="2283388"/>
                    <a:pt x="1141227" y="2283388"/>
                  </a:cubicBezTo>
                  <a:close/>
                </a:path>
              </a:pathLst>
            </a:custGeom>
            <a:solidFill>
              <a:srgbClr val="C9D0DB">
                <a:alpha val="67000"/>
              </a:srgbClr>
            </a:solidFill>
            <a:ln w="176" cap="flat">
              <a:noFill/>
              <a:prstDash val="solid"/>
              <a:miter/>
            </a:ln>
          </p:spPr>
          <p:txBody>
            <a:bodyPr rtlCol="0" anchor="ctr"/>
            <a:lstStyle/>
            <a:p>
              <a:endParaRPr lang="fi-FI"/>
            </a:p>
          </p:txBody>
        </p:sp>
        <p:sp>
          <p:nvSpPr>
            <p:cNvPr id="11" name="Vapaamuotoinen: Muoto 10">
              <a:extLst>
                <a:ext uri="{FF2B5EF4-FFF2-40B4-BE49-F238E27FC236}">
                  <a16:creationId xmlns:a16="http://schemas.microsoft.com/office/drawing/2014/main" id="{D1D5B32E-631A-2E85-7550-CFC7D7794314}"/>
                </a:ext>
                <a:ext uri="{C183D7F6-B498-43B3-948B-1728B52AA6E4}">
                  <adec:decorative xmlns:adec="http://schemas.microsoft.com/office/drawing/2017/decorative" val="1"/>
                </a:ext>
              </a:extLst>
            </p:cNvPr>
            <p:cNvSpPr/>
            <p:nvPr/>
          </p:nvSpPr>
          <p:spPr>
            <a:xfrm>
              <a:off x="4075581" y="2903765"/>
              <a:ext cx="2282470" cy="2283375"/>
            </a:xfrm>
            <a:custGeom>
              <a:avLst/>
              <a:gdLst>
                <a:gd name="connsiteX0" fmla="*/ 1141238 w 2282470"/>
                <a:gd name="connsiteY0" fmla="*/ 2283375 h 2283375"/>
                <a:gd name="connsiteX1" fmla="*/ 2282470 w 2282470"/>
                <a:gd name="connsiteY1" fmla="*/ 1141682 h 2283375"/>
                <a:gd name="connsiteX2" fmla="*/ 1141238 w 2282470"/>
                <a:gd name="connsiteY2" fmla="*/ 0 h 2283375"/>
                <a:gd name="connsiteX3" fmla="*/ 0 w 2282470"/>
                <a:gd name="connsiteY3" fmla="*/ 1141682 h 2283375"/>
                <a:gd name="connsiteX4" fmla="*/ 1141238 w 2282470"/>
                <a:gd name="connsiteY4" fmla="*/ 2283375 h 2283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2470" h="2283375">
                  <a:moveTo>
                    <a:pt x="1141238" y="2283375"/>
                  </a:moveTo>
                  <a:cubicBezTo>
                    <a:pt x="1771516" y="2283375"/>
                    <a:pt x="2282470" y="1772218"/>
                    <a:pt x="2282470" y="1141682"/>
                  </a:cubicBezTo>
                  <a:cubicBezTo>
                    <a:pt x="2282470" y="511148"/>
                    <a:pt x="1771516" y="0"/>
                    <a:pt x="1141238" y="0"/>
                  </a:cubicBezTo>
                  <a:cubicBezTo>
                    <a:pt x="510953" y="0"/>
                    <a:pt x="0" y="511148"/>
                    <a:pt x="0" y="1141682"/>
                  </a:cubicBezTo>
                  <a:cubicBezTo>
                    <a:pt x="0" y="1772218"/>
                    <a:pt x="510953" y="2283375"/>
                    <a:pt x="1141238" y="2283375"/>
                  </a:cubicBezTo>
                  <a:close/>
                </a:path>
              </a:pathLst>
            </a:custGeom>
            <a:solidFill>
              <a:srgbClr val="00008F"/>
            </a:solidFill>
            <a:ln w="176" cap="flat">
              <a:noFill/>
              <a:prstDash val="solid"/>
              <a:miter/>
            </a:ln>
          </p:spPr>
          <p:txBody>
            <a:bodyPr rtlCol="0" anchor="ctr"/>
            <a:lstStyle/>
            <a:p>
              <a:endParaRPr lang="fi-FI"/>
            </a:p>
          </p:txBody>
        </p:sp>
        <p:sp>
          <p:nvSpPr>
            <p:cNvPr id="22" name="Vapaamuotoinen: Muoto 21">
              <a:extLst>
                <a:ext uri="{FF2B5EF4-FFF2-40B4-BE49-F238E27FC236}">
                  <a16:creationId xmlns:a16="http://schemas.microsoft.com/office/drawing/2014/main" id="{76DE1ED2-2016-8B73-5105-0BF1EF0E7D59}"/>
                </a:ext>
                <a:ext uri="{C183D7F6-B498-43B3-948B-1728B52AA6E4}">
                  <adec:decorative xmlns:adec="http://schemas.microsoft.com/office/drawing/2017/decorative" val="1"/>
                </a:ext>
              </a:extLst>
            </p:cNvPr>
            <p:cNvSpPr/>
            <p:nvPr/>
          </p:nvSpPr>
          <p:spPr>
            <a:xfrm>
              <a:off x="5017137" y="1953146"/>
              <a:ext cx="2282470" cy="2283378"/>
            </a:xfrm>
            <a:custGeom>
              <a:avLst/>
              <a:gdLst>
                <a:gd name="connsiteX0" fmla="*/ 1141229 w 2282470"/>
                <a:gd name="connsiteY0" fmla="*/ 2283379 h 2283378"/>
                <a:gd name="connsiteX1" fmla="*/ 2282470 w 2282470"/>
                <a:gd name="connsiteY1" fmla="*/ 1141683 h 2283378"/>
                <a:gd name="connsiteX2" fmla="*/ 1141229 w 2282470"/>
                <a:gd name="connsiteY2" fmla="*/ 0 h 2283378"/>
                <a:gd name="connsiteX3" fmla="*/ 0 w 2282470"/>
                <a:gd name="connsiteY3" fmla="*/ 1141683 h 2283378"/>
                <a:gd name="connsiteX4" fmla="*/ 1141229 w 2282470"/>
                <a:gd name="connsiteY4" fmla="*/ 2283379 h 22833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2470" h="2283378">
                  <a:moveTo>
                    <a:pt x="1141229" y="2283379"/>
                  </a:moveTo>
                  <a:cubicBezTo>
                    <a:pt x="1771516" y="2283379"/>
                    <a:pt x="2282470" y="1772222"/>
                    <a:pt x="2282470" y="1141683"/>
                  </a:cubicBezTo>
                  <a:cubicBezTo>
                    <a:pt x="2282470" y="511148"/>
                    <a:pt x="1771516" y="0"/>
                    <a:pt x="1141229" y="0"/>
                  </a:cubicBezTo>
                  <a:cubicBezTo>
                    <a:pt x="510953" y="0"/>
                    <a:pt x="0" y="511148"/>
                    <a:pt x="0" y="1141683"/>
                  </a:cubicBezTo>
                  <a:cubicBezTo>
                    <a:pt x="0" y="1772222"/>
                    <a:pt x="510953" y="2283379"/>
                    <a:pt x="1141229" y="2283379"/>
                  </a:cubicBezTo>
                  <a:close/>
                </a:path>
              </a:pathLst>
            </a:custGeom>
            <a:solidFill>
              <a:srgbClr val="50FF80">
                <a:alpha val="67000"/>
              </a:srgbClr>
            </a:solidFill>
            <a:ln w="176" cap="flat">
              <a:noFill/>
              <a:prstDash val="solid"/>
              <a:miter/>
            </a:ln>
          </p:spPr>
          <p:txBody>
            <a:bodyPr rtlCol="0" anchor="ctr"/>
            <a:lstStyle/>
            <a:p>
              <a:endParaRPr lang="fi-FI"/>
            </a:p>
          </p:txBody>
        </p:sp>
        <p:sp>
          <p:nvSpPr>
            <p:cNvPr id="13" name="Vapaamuotoinen: Muoto 12">
              <a:extLst>
                <a:ext uri="{FF2B5EF4-FFF2-40B4-BE49-F238E27FC236}">
                  <a16:creationId xmlns:a16="http://schemas.microsoft.com/office/drawing/2014/main" id="{CC7326FE-22D2-BF36-EFF0-15DA80FA7732}"/>
                </a:ext>
                <a:ext uri="{C183D7F6-B498-43B3-948B-1728B52AA6E4}">
                  <adec:decorative xmlns:adec="http://schemas.microsoft.com/office/drawing/2017/decorative" val="1"/>
                </a:ext>
              </a:extLst>
            </p:cNvPr>
            <p:cNvSpPr/>
            <p:nvPr/>
          </p:nvSpPr>
          <p:spPr>
            <a:xfrm>
              <a:off x="3984288" y="2812434"/>
              <a:ext cx="2465054" cy="2466051"/>
            </a:xfrm>
            <a:custGeom>
              <a:avLst/>
              <a:gdLst>
                <a:gd name="connsiteX0" fmla="*/ 1232531 w 2465054"/>
                <a:gd name="connsiteY0" fmla="*/ 2466052 h 2466051"/>
                <a:gd name="connsiteX1" fmla="*/ 2465055 w 2465054"/>
                <a:gd name="connsiteY1" fmla="*/ 1233030 h 2466051"/>
                <a:gd name="connsiteX2" fmla="*/ 1232531 w 2465054"/>
                <a:gd name="connsiteY2" fmla="*/ 0 h 2466051"/>
                <a:gd name="connsiteX3" fmla="*/ 0 w 2465054"/>
                <a:gd name="connsiteY3" fmla="*/ 1233030 h 2466051"/>
                <a:gd name="connsiteX4" fmla="*/ 1232531 w 2465054"/>
                <a:gd name="connsiteY4" fmla="*/ 2466052 h 2466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5054" h="2466051">
                  <a:moveTo>
                    <a:pt x="1232531" y="2466052"/>
                  </a:moveTo>
                  <a:cubicBezTo>
                    <a:pt x="1913237" y="2466052"/>
                    <a:pt x="2465055" y="1913997"/>
                    <a:pt x="2465055" y="1233030"/>
                  </a:cubicBezTo>
                  <a:cubicBezTo>
                    <a:pt x="2465055" y="552044"/>
                    <a:pt x="1913237" y="0"/>
                    <a:pt x="1232531" y="0"/>
                  </a:cubicBezTo>
                  <a:cubicBezTo>
                    <a:pt x="551823" y="0"/>
                    <a:pt x="0" y="552044"/>
                    <a:pt x="0" y="1233030"/>
                  </a:cubicBezTo>
                  <a:cubicBezTo>
                    <a:pt x="0" y="1913997"/>
                    <a:pt x="551825" y="2466052"/>
                    <a:pt x="1232531" y="2466052"/>
                  </a:cubicBezTo>
                  <a:close/>
                </a:path>
              </a:pathLst>
            </a:custGeom>
            <a:noFill/>
            <a:ln w="9300" cap="flat">
              <a:solidFill>
                <a:srgbClr val="C9D0DB"/>
              </a:solidFill>
              <a:prstDash val="solid"/>
              <a:miter/>
            </a:ln>
          </p:spPr>
          <p:txBody>
            <a:bodyPr rtlCol="0" anchor="ctr"/>
            <a:lstStyle/>
            <a:p>
              <a:endParaRPr lang="fi-FI"/>
            </a:p>
          </p:txBody>
        </p:sp>
        <p:sp>
          <p:nvSpPr>
            <p:cNvPr id="14" name="Vapaamuotoinen: Muoto 13">
              <a:extLst>
                <a:ext uri="{FF2B5EF4-FFF2-40B4-BE49-F238E27FC236}">
                  <a16:creationId xmlns:a16="http://schemas.microsoft.com/office/drawing/2014/main" id="{008DAA77-FDD0-A03F-5E01-C24F9D183E03}"/>
                </a:ext>
                <a:ext uri="{C183D7F6-B498-43B3-948B-1728B52AA6E4}">
                  <adec:decorative xmlns:adec="http://schemas.microsoft.com/office/drawing/2017/decorative" val="1"/>
                </a:ext>
              </a:extLst>
            </p:cNvPr>
            <p:cNvSpPr/>
            <p:nvPr/>
          </p:nvSpPr>
          <p:spPr>
            <a:xfrm>
              <a:off x="5914839" y="2947730"/>
              <a:ext cx="2282464" cy="2283373"/>
            </a:xfrm>
            <a:custGeom>
              <a:avLst/>
              <a:gdLst>
                <a:gd name="connsiteX0" fmla="*/ 1141224 w 2282464"/>
                <a:gd name="connsiteY0" fmla="*/ 2283373 h 2283373"/>
                <a:gd name="connsiteX1" fmla="*/ 2282465 w 2282464"/>
                <a:gd name="connsiteY1" fmla="*/ 1141680 h 2283373"/>
                <a:gd name="connsiteX2" fmla="*/ 1141224 w 2282464"/>
                <a:gd name="connsiteY2" fmla="*/ 0 h 2283373"/>
                <a:gd name="connsiteX3" fmla="*/ 0 w 2282464"/>
                <a:gd name="connsiteY3" fmla="*/ 1141680 h 2283373"/>
                <a:gd name="connsiteX4" fmla="*/ 1141224 w 2282464"/>
                <a:gd name="connsiteY4" fmla="*/ 2283373 h 2283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2464" h="2283373">
                  <a:moveTo>
                    <a:pt x="1141224" y="2283373"/>
                  </a:moveTo>
                  <a:cubicBezTo>
                    <a:pt x="1771511" y="2283373"/>
                    <a:pt x="2282465" y="1772216"/>
                    <a:pt x="2282465" y="1141680"/>
                  </a:cubicBezTo>
                  <a:cubicBezTo>
                    <a:pt x="2282465" y="511148"/>
                    <a:pt x="1771511" y="0"/>
                    <a:pt x="1141224" y="0"/>
                  </a:cubicBezTo>
                  <a:cubicBezTo>
                    <a:pt x="510937" y="0"/>
                    <a:pt x="0" y="511148"/>
                    <a:pt x="0" y="1141680"/>
                  </a:cubicBezTo>
                  <a:cubicBezTo>
                    <a:pt x="0" y="1772216"/>
                    <a:pt x="510937" y="2283373"/>
                    <a:pt x="1141224" y="2283373"/>
                  </a:cubicBezTo>
                  <a:close/>
                </a:path>
              </a:pathLst>
            </a:custGeom>
            <a:solidFill>
              <a:srgbClr val="007EA9">
                <a:alpha val="67000"/>
              </a:srgbClr>
            </a:solidFill>
            <a:ln w="176" cap="flat">
              <a:noFill/>
              <a:prstDash val="solid"/>
              <a:miter/>
            </a:ln>
          </p:spPr>
          <p:txBody>
            <a:bodyPr rtlCol="0" anchor="ctr"/>
            <a:lstStyle/>
            <a:p>
              <a:endParaRPr lang="fi-FI"/>
            </a:p>
          </p:txBody>
        </p:sp>
        <p:sp>
          <p:nvSpPr>
            <p:cNvPr id="20" name="Vapaamuotoinen: Muoto 19">
              <a:extLst>
                <a:ext uri="{FF2B5EF4-FFF2-40B4-BE49-F238E27FC236}">
                  <a16:creationId xmlns:a16="http://schemas.microsoft.com/office/drawing/2014/main" id="{00D298DC-189D-0BA3-728B-65B979AD04EE}"/>
                </a:ext>
                <a:ext uri="{C183D7F6-B498-43B3-948B-1728B52AA6E4}">
                  <adec:decorative xmlns:adec="http://schemas.microsoft.com/office/drawing/2017/decorative" val="1"/>
                </a:ext>
              </a:extLst>
            </p:cNvPr>
            <p:cNvSpPr/>
            <p:nvPr/>
          </p:nvSpPr>
          <p:spPr>
            <a:xfrm>
              <a:off x="5823548" y="2856401"/>
              <a:ext cx="2465048" cy="2466048"/>
            </a:xfrm>
            <a:custGeom>
              <a:avLst/>
              <a:gdLst>
                <a:gd name="connsiteX0" fmla="*/ 1232515 w 2465048"/>
                <a:gd name="connsiteY0" fmla="*/ 2466048 h 2466048"/>
                <a:gd name="connsiteX1" fmla="*/ 2465048 w 2465048"/>
                <a:gd name="connsiteY1" fmla="*/ 1233027 h 2466048"/>
                <a:gd name="connsiteX2" fmla="*/ 1232515 w 2465048"/>
                <a:gd name="connsiteY2" fmla="*/ 0 h 2466048"/>
                <a:gd name="connsiteX3" fmla="*/ 0 w 2465048"/>
                <a:gd name="connsiteY3" fmla="*/ 1233027 h 2466048"/>
                <a:gd name="connsiteX4" fmla="*/ 1232515 w 2465048"/>
                <a:gd name="connsiteY4" fmla="*/ 2466048 h 24660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5048" h="2466048">
                  <a:moveTo>
                    <a:pt x="1232515" y="2466048"/>
                  </a:moveTo>
                  <a:cubicBezTo>
                    <a:pt x="1913230" y="2466048"/>
                    <a:pt x="2465048" y="1913994"/>
                    <a:pt x="2465048" y="1233027"/>
                  </a:cubicBezTo>
                  <a:cubicBezTo>
                    <a:pt x="2465048" y="552044"/>
                    <a:pt x="1913230" y="0"/>
                    <a:pt x="1232515" y="0"/>
                  </a:cubicBezTo>
                  <a:cubicBezTo>
                    <a:pt x="551818" y="0"/>
                    <a:pt x="0" y="552044"/>
                    <a:pt x="0" y="1233027"/>
                  </a:cubicBezTo>
                  <a:cubicBezTo>
                    <a:pt x="0" y="1913994"/>
                    <a:pt x="551818" y="2466048"/>
                    <a:pt x="1232515" y="2466048"/>
                  </a:cubicBezTo>
                  <a:close/>
                </a:path>
              </a:pathLst>
            </a:custGeom>
            <a:noFill/>
            <a:ln w="9300" cap="flat">
              <a:solidFill>
                <a:srgbClr val="C9D0DB"/>
              </a:solidFill>
              <a:prstDash val="solid"/>
              <a:miter/>
            </a:ln>
          </p:spPr>
          <p:txBody>
            <a:bodyPr rtlCol="0" anchor="ctr"/>
            <a:lstStyle/>
            <a:p>
              <a:endParaRPr lang="fi-FI"/>
            </a:p>
          </p:txBody>
        </p:sp>
        <p:sp>
          <p:nvSpPr>
            <p:cNvPr id="23" name="Vapaamuotoinen: Muoto 22">
              <a:extLst>
                <a:ext uri="{FF2B5EF4-FFF2-40B4-BE49-F238E27FC236}">
                  <a16:creationId xmlns:a16="http://schemas.microsoft.com/office/drawing/2014/main" id="{9026E0D5-A3D5-9FDB-189C-A971DE04593A}"/>
                </a:ext>
                <a:ext uri="{C183D7F6-B498-43B3-948B-1728B52AA6E4}">
                  <adec:decorative xmlns:adec="http://schemas.microsoft.com/office/drawing/2017/decorative" val="1"/>
                </a:ext>
              </a:extLst>
            </p:cNvPr>
            <p:cNvSpPr/>
            <p:nvPr/>
          </p:nvSpPr>
          <p:spPr>
            <a:xfrm>
              <a:off x="4925843" y="1861818"/>
              <a:ext cx="2465054" cy="2466051"/>
            </a:xfrm>
            <a:custGeom>
              <a:avLst/>
              <a:gdLst>
                <a:gd name="connsiteX0" fmla="*/ 1232540 w 2465054"/>
                <a:gd name="connsiteY0" fmla="*/ 2466052 h 2466051"/>
                <a:gd name="connsiteX1" fmla="*/ 2465055 w 2465054"/>
                <a:gd name="connsiteY1" fmla="*/ 1233027 h 2466051"/>
                <a:gd name="connsiteX2" fmla="*/ 1232540 w 2465054"/>
                <a:gd name="connsiteY2" fmla="*/ 0 h 2466051"/>
                <a:gd name="connsiteX3" fmla="*/ 0 w 2465054"/>
                <a:gd name="connsiteY3" fmla="*/ 1233027 h 2466051"/>
                <a:gd name="connsiteX4" fmla="*/ 1232540 w 2465054"/>
                <a:gd name="connsiteY4" fmla="*/ 2466052 h 2466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5054" h="2466051">
                  <a:moveTo>
                    <a:pt x="1232540" y="2466052"/>
                  </a:moveTo>
                  <a:cubicBezTo>
                    <a:pt x="1913237" y="2466052"/>
                    <a:pt x="2465055" y="1913997"/>
                    <a:pt x="2465055" y="1233027"/>
                  </a:cubicBezTo>
                  <a:cubicBezTo>
                    <a:pt x="2465055" y="552042"/>
                    <a:pt x="1913237" y="0"/>
                    <a:pt x="1232540" y="0"/>
                  </a:cubicBezTo>
                  <a:cubicBezTo>
                    <a:pt x="551823" y="0"/>
                    <a:pt x="0" y="552042"/>
                    <a:pt x="0" y="1233027"/>
                  </a:cubicBezTo>
                  <a:cubicBezTo>
                    <a:pt x="0" y="1913997"/>
                    <a:pt x="551825" y="2466052"/>
                    <a:pt x="1232540" y="2466052"/>
                  </a:cubicBezTo>
                  <a:close/>
                </a:path>
              </a:pathLst>
            </a:custGeom>
            <a:noFill/>
            <a:ln w="9300" cap="flat">
              <a:solidFill>
                <a:srgbClr val="C9D0DB"/>
              </a:solidFill>
              <a:prstDash val="solid"/>
              <a:miter/>
            </a:ln>
          </p:spPr>
          <p:txBody>
            <a:bodyPr rtlCol="0" anchor="ctr"/>
            <a:lstStyle/>
            <a:p>
              <a:endParaRPr lang="fi-FI"/>
            </a:p>
          </p:txBody>
        </p:sp>
        <p:sp>
          <p:nvSpPr>
            <p:cNvPr id="25" name="Vapaamuotoinen: Muoto 24">
              <a:extLst>
                <a:ext uri="{FF2B5EF4-FFF2-40B4-BE49-F238E27FC236}">
                  <a16:creationId xmlns:a16="http://schemas.microsoft.com/office/drawing/2014/main" id="{059F44D5-74A7-4679-2431-B7D0931BEAC5}"/>
                </a:ext>
                <a:ext uri="{C183D7F6-B498-43B3-948B-1728B52AA6E4}">
                  <adec:decorative xmlns:adec="http://schemas.microsoft.com/office/drawing/2017/decorative" val="1"/>
                </a:ext>
              </a:extLst>
            </p:cNvPr>
            <p:cNvSpPr/>
            <p:nvPr/>
          </p:nvSpPr>
          <p:spPr>
            <a:xfrm>
              <a:off x="4912529" y="3847391"/>
              <a:ext cx="2465053" cy="2466042"/>
            </a:xfrm>
            <a:custGeom>
              <a:avLst/>
              <a:gdLst>
                <a:gd name="connsiteX0" fmla="*/ 1232538 w 2465053"/>
                <a:gd name="connsiteY0" fmla="*/ 2466043 h 2466042"/>
                <a:gd name="connsiteX1" fmla="*/ 2465053 w 2465053"/>
                <a:gd name="connsiteY1" fmla="*/ 1233039 h 2466042"/>
                <a:gd name="connsiteX2" fmla="*/ 1232538 w 2465053"/>
                <a:gd name="connsiteY2" fmla="*/ 0 h 2466042"/>
                <a:gd name="connsiteX3" fmla="*/ 0 w 2465053"/>
                <a:gd name="connsiteY3" fmla="*/ 1233039 h 2466042"/>
                <a:gd name="connsiteX4" fmla="*/ 1232538 w 2465053"/>
                <a:gd name="connsiteY4" fmla="*/ 2466043 h 2466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5053" h="2466042">
                  <a:moveTo>
                    <a:pt x="1232538" y="2466043"/>
                  </a:moveTo>
                  <a:cubicBezTo>
                    <a:pt x="1913235" y="2466043"/>
                    <a:pt x="2465053" y="1913988"/>
                    <a:pt x="2465053" y="1233039"/>
                  </a:cubicBezTo>
                  <a:cubicBezTo>
                    <a:pt x="2465053" y="552055"/>
                    <a:pt x="1913235" y="0"/>
                    <a:pt x="1232538" y="0"/>
                  </a:cubicBezTo>
                  <a:cubicBezTo>
                    <a:pt x="551823" y="0"/>
                    <a:pt x="0" y="552055"/>
                    <a:pt x="0" y="1233039"/>
                  </a:cubicBezTo>
                  <a:cubicBezTo>
                    <a:pt x="0" y="1913988"/>
                    <a:pt x="551825" y="2466043"/>
                    <a:pt x="1232538" y="2466043"/>
                  </a:cubicBezTo>
                  <a:close/>
                </a:path>
              </a:pathLst>
            </a:custGeom>
            <a:noFill/>
            <a:ln w="9300" cap="flat">
              <a:solidFill>
                <a:srgbClr val="C9D0DB"/>
              </a:solidFill>
              <a:prstDash val="solid"/>
              <a:miter/>
            </a:ln>
          </p:spPr>
          <p:txBody>
            <a:bodyPr rtlCol="0" anchor="ctr"/>
            <a:lstStyle/>
            <a:p>
              <a:endParaRPr lang="fi-FI"/>
            </a:p>
          </p:txBody>
        </p:sp>
      </p:grpSp>
      <p:sp>
        <p:nvSpPr>
          <p:cNvPr id="2" name="Otsikko 1">
            <a:extLst>
              <a:ext uri="{FF2B5EF4-FFF2-40B4-BE49-F238E27FC236}">
                <a16:creationId xmlns:a16="http://schemas.microsoft.com/office/drawing/2014/main" id="{D9D4FB9D-D480-450E-ABEE-85694599AFB7}"/>
              </a:ext>
            </a:extLst>
          </p:cNvPr>
          <p:cNvSpPr>
            <a:spLocks noGrp="1"/>
          </p:cNvSpPr>
          <p:nvPr>
            <p:ph type="title"/>
          </p:nvPr>
        </p:nvSpPr>
        <p:spPr>
          <a:xfrm>
            <a:off x="923168" y="695839"/>
            <a:ext cx="10430434" cy="963280"/>
          </a:xfrm>
        </p:spPr>
        <p:txBody>
          <a:bodyPr/>
          <a:lstStyle/>
          <a:p>
            <a:r>
              <a:rPr lang="en-US"/>
              <a:t>Click to edit Master title style</a:t>
            </a:r>
            <a:endParaRPr lang="fi-FI"/>
          </a:p>
        </p:txBody>
      </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fld id="{95E318DC-E611-41D7-9BB6-F98AB3B33CE6}" type="datetime1">
              <a:rPr lang="fi-FI" smtClean="0"/>
              <a:t>29.10.2026</a:t>
            </a:fld>
            <a:endParaRPr lang="fi-FI"/>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endParaRPr lang="fi-FI"/>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CCD26548-A701-4132-A0A2-A9B09A70FF4B}" type="slidenum">
              <a:rPr lang="fi-FI" smtClean="0"/>
              <a:t>‹#›</a:t>
            </a:fld>
            <a:endParaRPr lang="fi-FI"/>
          </a:p>
        </p:txBody>
      </p:sp>
      <p:sp>
        <p:nvSpPr>
          <p:cNvPr id="17" name="Tekstin paikkamerkki 14">
            <a:extLst>
              <a:ext uri="{FF2B5EF4-FFF2-40B4-BE49-F238E27FC236}">
                <a16:creationId xmlns:a16="http://schemas.microsoft.com/office/drawing/2014/main" id="{D15C662A-1054-39F5-97B0-DC054E3F6CBE}"/>
              </a:ext>
            </a:extLst>
          </p:cNvPr>
          <p:cNvSpPr>
            <a:spLocks noGrp="1"/>
          </p:cNvSpPr>
          <p:nvPr>
            <p:ph type="body" sz="quarter" idx="15"/>
          </p:nvPr>
        </p:nvSpPr>
        <p:spPr>
          <a:xfrm>
            <a:off x="7944928" y="1222853"/>
            <a:ext cx="2011733" cy="788987"/>
          </a:xfrm>
        </p:spPr>
        <p:txBody>
          <a:bodyPr anchor="b" anchorCtr="0"/>
          <a:lstStyle>
            <a:lvl1pPr marL="0" indent="0">
              <a:lnSpc>
                <a:spcPct val="90000"/>
              </a:lnSpc>
              <a:spcBef>
                <a:spcPts val="0"/>
              </a:spcBef>
              <a:buNone/>
              <a:defRPr sz="1700">
                <a:solidFill>
                  <a:schemeClr val="tx2"/>
                </a:solidFill>
              </a:defRPr>
            </a:lvl1pPr>
          </a:lstStyle>
          <a:p>
            <a:pPr lvl="0"/>
            <a:r>
              <a:rPr lang="en-US"/>
              <a:t>Click to edit Master text styles</a:t>
            </a:r>
          </a:p>
        </p:txBody>
      </p:sp>
      <p:sp>
        <p:nvSpPr>
          <p:cNvPr id="18" name="Tekstin paikkamerkki 14">
            <a:extLst>
              <a:ext uri="{FF2B5EF4-FFF2-40B4-BE49-F238E27FC236}">
                <a16:creationId xmlns:a16="http://schemas.microsoft.com/office/drawing/2014/main" id="{FA415D35-3C40-2C4D-567A-93A7CF7BB786}"/>
              </a:ext>
            </a:extLst>
          </p:cNvPr>
          <p:cNvSpPr>
            <a:spLocks noGrp="1"/>
          </p:cNvSpPr>
          <p:nvPr>
            <p:ph type="body" sz="quarter" idx="16"/>
          </p:nvPr>
        </p:nvSpPr>
        <p:spPr>
          <a:xfrm>
            <a:off x="7944928" y="2110243"/>
            <a:ext cx="2011733" cy="975134"/>
          </a:xfrm>
        </p:spPr>
        <p:txBody>
          <a:bodyPr/>
          <a:lstStyle>
            <a:lvl1pPr marL="0" indent="0">
              <a:lnSpc>
                <a:spcPct val="130000"/>
              </a:lnSpc>
              <a:spcBef>
                <a:spcPts val="0"/>
              </a:spcBef>
              <a:buNone/>
              <a:defRPr sz="900"/>
            </a:lvl1pPr>
          </a:lstStyle>
          <a:p>
            <a:pPr lvl="0"/>
            <a:r>
              <a:rPr lang="en-US"/>
              <a:t>Click to edit Master text styles</a:t>
            </a:r>
          </a:p>
        </p:txBody>
      </p:sp>
      <p:pic>
        <p:nvPicPr>
          <p:cNvPr id="5" name="Kuva 4">
            <a:extLst>
              <a:ext uri="{FF2B5EF4-FFF2-40B4-BE49-F238E27FC236}">
                <a16:creationId xmlns:a16="http://schemas.microsoft.com/office/drawing/2014/main" id="{23917D46-6A63-D210-4030-70F92DD3091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87773" y="2354008"/>
            <a:ext cx="1290202" cy="1339352"/>
          </a:xfrm>
          <a:prstGeom prst="rect">
            <a:avLst/>
          </a:prstGeom>
        </p:spPr>
      </p:pic>
      <p:pic>
        <p:nvPicPr>
          <p:cNvPr id="12" name="Kuva 11">
            <a:extLst>
              <a:ext uri="{FF2B5EF4-FFF2-40B4-BE49-F238E27FC236}">
                <a16:creationId xmlns:a16="http://schemas.microsoft.com/office/drawing/2014/main" id="{C6A5ADA9-EB65-A0D7-6EF3-168500532A3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61610" y="1742643"/>
            <a:ext cx="1394647" cy="1075168"/>
          </a:xfrm>
          <a:prstGeom prst="rect">
            <a:avLst/>
          </a:prstGeom>
        </p:spPr>
      </p:pic>
      <p:pic>
        <p:nvPicPr>
          <p:cNvPr id="19" name="Kuva 18">
            <a:extLst>
              <a:ext uri="{FF2B5EF4-FFF2-40B4-BE49-F238E27FC236}">
                <a16:creationId xmlns:a16="http://schemas.microsoft.com/office/drawing/2014/main" id="{87A124AF-8C8B-BB60-92C2-AA674B77F909}"/>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70850" y="5459762"/>
            <a:ext cx="1391575" cy="1124319"/>
          </a:xfrm>
          <a:prstGeom prst="rect">
            <a:avLst/>
          </a:prstGeom>
        </p:spPr>
      </p:pic>
      <p:pic>
        <p:nvPicPr>
          <p:cNvPr id="21" name="Kuva 20">
            <a:extLst>
              <a:ext uri="{FF2B5EF4-FFF2-40B4-BE49-F238E27FC236}">
                <a16:creationId xmlns:a16="http://schemas.microsoft.com/office/drawing/2014/main" id="{87FB7D1A-9579-7DB9-FC21-AAD04EC87909}"/>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455561" y="4518251"/>
            <a:ext cx="1391575" cy="1124319"/>
          </a:xfrm>
          <a:prstGeom prst="rect">
            <a:avLst/>
          </a:prstGeom>
        </p:spPr>
      </p:pic>
      <p:pic>
        <p:nvPicPr>
          <p:cNvPr id="9" name="Kuva 8">
            <a:extLst>
              <a:ext uri="{FF2B5EF4-FFF2-40B4-BE49-F238E27FC236}">
                <a16:creationId xmlns:a16="http://schemas.microsoft.com/office/drawing/2014/main" id="{4BD19668-FC53-13FC-95CA-1E9DAA2191C6}"/>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4377192" y="3635245"/>
            <a:ext cx="330200" cy="330200"/>
          </a:xfrm>
          <a:prstGeom prst="rect">
            <a:avLst/>
          </a:prstGeom>
        </p:spPr>
      </p:pic>
      <p:pic>
        <p:nvPicPr>
          <p:cNvPr id="26" name="Kuva 25">
            <a:extLst>
              <a:ext uri="{FF2B5EF4-FFF2-40B4-BE49-F238E27FC236}">
                <a16:creationId xmlns:a16="http://schemas.microsoft.com/office/drawing/2014/main" id="{B30E28E7-F54F-27A7-45BC-1FB2755C5AD7}"/>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6037118" y="5359258"/>
            <a:ext cx="228600" cy="228600"/>
          </a:xfrm>
          <a:prstGeom prst="rect">
            <a:avLst/>
          </a:prstGeom>
        </p:spPr>
      </p:pic>
      <p:pic>
        <p:nvPicPr>
          <p:cNvPr id="27" name="Kuva 26">
            <a:extLst>
              <a:ext uri="{FF2B5EF4-FFF2-40B4-BE49-F238E27FC236}">
                <a16:creationId xmlns:a16="http://schemas.microsoft.com/office/drawing/2014/main" id="{2E2925E7-FB83-AE92-FAAB-56BE898E39F1}"/>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6053067" y="2180123"/>
            <a:ext cx="228600" cy="228600"/>
          </a:xfrm>
          <a:prstGeom prst="rect">
            <a:avLst/>
          </a:prstGeom>
        </p:spPr>
      </p:pic>
      <p:pic>
        <p:nvPicPr>
          <p:cNvPr id="28" name="Kuva 27">
            <a:extLst>
              <a:ext uri="{FF2B5EF4-FFF2-40B4-BE49-F238E27FC236}">
                <a16:creationId xmlns:a16="http://schemas.microsoft.com/office/drawing/2014/main" id="{B9250AB3-5096-5A12-A51A-16EF924F2777}"/>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7571683" y="3748426"/>
            <a:ext cx="228600" cy="228600"/>
          </a:xfrm>
          <a:prstGeom prst="rect">
            <a:avLst/>
          </a:prstGeom>
        </p:spPr>
      </p:pic>
      <p:sp>
        <p:nvSpPr>
          <p:cNvPr id="29" name="Tekstin paikkamerkki 14">
            <a:extLst>
              <a:ext uri="{FF2B5EF4-FFF2-40B4-BE49-F238E27FC236}">
                <a16:creationId xmlns:a16="http://schemas.microsoft.com/office/drawing/2014/main" id="{9FF77D57-0182-51EC-3E7A-AE783F56F843}"/>
              </a:ext>
            </a:extLst>
          </p:cNvPr>
          <p:cNvSpPr>
            <a:spLocks noGrp="1"/>
          </p:cNvSpPr>
          <p:nvPr userDrawn="1">
            <p:ph type="body" sz="quarter" idx="17"/>
          </p:nvPr>
        </p:nvSpPr>
        <p:spPr>
          <a:xfrm>
            <a:off x="7257012" y="4009699"/>
            <a:ext cx="857942" cy="673100"/>
          </a:xfrm>
        </p:spPr>
        <p:txBody>
          <a:bodyPr/>
          <a:lstStyle>
            <a:lvl1pPr marL="0" indent="0" algn="ctr">
              <a:lnSpc>
                <a:spcPct val="120000"/>
              </a:lnSpc>
              <a:spcBef>
                <a:spcPts val="0"/>
              </a:spcBef>
              <a:buNone/>
              <a:defRPr sz="700">
                <a:solidFill>
                  <a:schemeClr val="bg1"/>
                </a:solidFill>
              </a:defRPr>
            </a:lvl1pPr>
          </a:lstStyle>
          <a:p>
            <a:pPr lvl="0"/>
            <a:r>
              <a:rPr lang="en-US"/>
              <a:t>Click to edit Master text styles</a:t>
            </a:r>
          </a:p>
        </p:txBody>
      </p:sp>
      <p:sp>
        <p:nvSpPr>
          <p:cNvPr id="30" name="Tekstin paikkamerkki 14">
            <a:extLst>
              <a:ext uri="{FF2B5EF4-FFF2-40B4-BE49-F238E27FC236}">
                <a16:creationId xmlns:a16="http://schemas.microsoft.com/office/drawing/2014/main" id="{673BBED3-6971-2F4D-2236-743796A2DEB8}"/>
              </a:ext>
            </a:extLst>
          </p:cNvPr>
          <p:cNvSpPr>
            <a:spLocks noGrp="1"/>
          </p:cNvSpPr>
          <p:nvPr userDrawn="1">
            <p:ph type="body" sz="quarter" idx="18"/>
          </p:nvPr>
        </p:nvSpPr>
        <p:spPr>
          <a:xfrm>
            <a:off x="4155099" y="4009699"/>
            <a:ext cx="857942" cy="673100"/>
          </a:xfrm>
        </p:spPr>
        <p:txBody>
          <a:bodyPr/>
          <a:lstStyle>
            <a:lvl1pPr marL="0" indent="0" algn="ctr">
              <a:lnSpc>
                <a:spcPct val="120000"/>
              </a:lnSpc>
              <a:spcBef>
                <a:spcPts val="0"/>
              </a:spcBef>
              <a:buNone/>
              <a:defRPr sz="700">
                <a:solidFill>
                  <a:schemeClr val="bg1"/>
                </a:solidFill>
              </a:defRPr>
            </a:lvl1pPr>
          </a:lstStyle>
          <a:p>
            <a:pPr lvl="0"/>
            <a:r>
              <a:rPr lang="en-US"/>
              <a:t>Click to edit Master text styles</a:t>
            </a:r>
          </a:p>
        </p:txBody>
      </p:sp>
      <p:sp>
        <p:nvSpPr>
          <p:cNvPr id="31" name="Tekstin paikkamerkki 14">
            <a:extLst>
              <a:ext uri="{FF2B5EF4-FFF2-40B4-BE49-F238E27FC236}">
                <a16:creationId xmlns:a16="http://schemas.microsoft.com/office/drawing/2014/main" id="{3F55628B-38F7-0EE5-787E-371808861228}"/>
              </a:ext>
            </a:extLst>
          </p:cNvPr>
          <p:cNvSpPr>
            <a:spLocks noGrp="1"/>
          </p:cNvSpPr>
          <p:nvPr userDrawn="1">
            <p:ph type="body" sz="quarter" idx="19"/>
          </p:nvPr>
        </p:nvSpPr>
        <p:spPr>
          <a:xfrm>
            <a:off x="5683393" y="3988454"/>
            <a:ext cx="857942" cy="673100"/>
          </a:xfrm>
        </p:spPr>
        <p:txBody>
          <a:bodyPr/>
          <a:lstStyle>
            <a:lvl1pPr marL="0" indent="0" algn="ctr">
              <a:lnSpc>
                <a:spcPct val="120000"/>
              </a:lnSpc>
              <a:spcBef>
                <a:spcPts val="0"/>
              </a:spcBef>
              <a:buNone/>
              <a:defRPr sz="900">
                <a:solidFill>
                  <a:schemeClr val="bg1"/>
                </a:solidFill>
              </a:defRPr>
            </a:lvl1pPr>
          </a:lstStyle>
          <a:p>
            <a:pPr lvl="0"/>
            <a:r>
              <a:rPr lang="en-US"/>
              <a:t>Click to edit Master text styles</a:t>
            </a:r>
          </a:p>
        </p:txBody>
      </p:sp>
      <p:sp>
        <p:nvSpPr>
          <p:cNvPr id="32" name="Tekstin paikkamerkki 14">
            <a:extLst>
              <a:ext uri="{FF2B5EF4-FFF2-40B4-BE49-F238E27FC236}">
                <a16:creationId xmlns:a16="http://schemas.microsoft.com/office/drawing/2014/main" id="{746B1614-C52C-6257-36F0-9B0B95E5A523}"/>
              </a:ext>
            </a:extLst>
          </p:cNvPr>
          <p:cNvSpPr>
            <a:spLocks noGrp="1"/>
          </p:cNvSpPr>
          <p:nvPr userDrawn="1">
            <p:ph type="body" sz="quarter" idx="20"/>
          </p:nvPr>
        </p:nvSpPr>
        <p:spPr>
          <a:xfrm>
            <a:off x="5736145" y="2458596"/>
            <a:ext cx="857942" cy="673100"/>
          </a:xfrm>
        </p:spPr>
        <p:txBody>
          <a:bodyPr/>
          <a:lstStyle>
            <a:lvl1pPr marL="0" indent="0" algn="ctr">
              <a:lnSpc>
                <a:spcPct val="120000"/>
              </a:lnSpc>
              <a:spcBef>
                <a:spcPts val="0"/>
              </a:spcBef>
              <a:buNone/>
              <a:defRPr sz="700">
                <a:solidFill>
                  <a:srgbClr val="00008F"/>
                </a:solidFill>
              </a:defRPr>
            </a:lvl1pPr>
          </a:lstStyle>
          <a:p>
            <a:pPr lvl="0"/>
            <a:r>
              <a:rPr lang="en-US"/>
              <a:t>Click to edit Master text styles</a:t>
            </a:r>
          </a:p>
        </p:txBody>
      </p:sp>
      <p:sp>
        <p:nvSpPr>
          <p:cNvPr id="33" name="Tekstin paikkamerkki 14">
            <a:extLst>
              <a:ext uri="{FF2B5EF4-FFF2-40B4-BE49-F238E27FC236}">
                <a16:creationId xmlns:a16="http://schemas.microsoft.com/office/drawing/2014/main" id="{8E702D65-C5C5-C06E-8A72-00AB2D936E91}"/>
              </a:ext>
            </a:extLst>
          </p:cNvPr>
          <p:cNvSpPr>
            <a:spLocks noGrp="1"/>
          </p:cNvSpPr>
          <p:nvPr userDrawn="1">
            <p:ph type="body" sz="quarter" idx="21"/>
          </p:nvPr>
        </p:nvSpPr>
        <p:spPr>
          <a:xfrm>
            <a:off x="5736145" y="5685372"/>
            <a:ext cx="857942" cy="673100"/>
          </a:xfrm>
        </p:spPr>
        <p:txBody>
          <a:bodyPr/>
          <a:lstStyle>
            <a:lvl1pPr marL="0" indent="0" algn="ctr">
              <a:lnSpc>
                <a:spcPct val="120000"/>
              </a:lnSpc>
              <a:spcBef>
                <a:spcPts val="0"/>
              </a:spcBef>
              <a:buNone/>
              <a:defRPr sz="700">
                <a:solidFill>
                  <a:srgbClr val="00008F"/>
                </a:solidFill>
              </a:defRPr>
            </a:lvl1pPr>
          </a:lstStyle>
          <a:p>
            <a:pPr lvl="0"/>
            <a:r>
              <a:rPr lang="en-US"/>
              <a:t>Click to edit Master text styles</a:t>
            </a:r>
          </a:p>
        </p:txBody>
      </p:sp>
      <p:sp>
        <p:nvSpPr>
          <p:cNvPr id="15" name="Tekstin paikkamerkki 14">
            <a:extLst>
              <a:ext uri="{FF2B5EF4-FFF2-40B4-BE49-F238E27FC236}">
                <a16:creationId xmlns:a16="http://schemas.microsoft.com/office/drawing/2014/main" id="{EC4131F1-E7E5-C730-80CB-46BECA4B4188}"/>
              </a:ext>
            </a:extLst>
          </p:cNvPr>
          <p:cNvSpPr>
            <a:spLocks noGrp="1"/>
          </p:cNvSpPr>
          <p:nvPr userDrawn="1">
            <p:ph type="body" sz="quarter" idx="13"/>
          </p:nvPr>
        </p:nvSpPr>
        <p:spPr>
          <a:xfrm>
            <a:off x="1673700" y="1858397"/>
            <a:ext cx="1843224" cy="788987"/>
          </a:xfrm>
        </p:spPr>
        <p:txBody>
          <a:bodyPr anchor="b" anchorCtr="0"/>
          <a:lstStyle>
            <a:lvl1pPr marL="0" indent="0">
              <a:lnSpc>
                <a:spcPct val="90000"/>
              </a:lnSpc>
              <a:spcBef>
                <a:spcPts val="0"/>
              </a:spcBef>
              <a:buNone/>
              <a:defRPr sz="1700">
                <a:solidFill>
                  <a:schemeClr val="tx2"/>
                </a:solidFill>
              </a:defRPr>
            </a:lvl1pPr>
          </a:lstStyle>
          <a:p>
            <a:pPr lvl="0"/>
            <a:r>
              <a:rPr lang="en-US"/>
              <a:t>Click to edit Master text styles</a:t>
            </a:r>
          </a:p>
        </p:txBody>
      </p:sp>
      <p:sp>
        <p:nvSpPr>
          <p:cNvPr id="16" name="Tekstin paikkamerkki 14">
            <a:extLst>
              <a:ext uri="{FF2B5EF4-FFF2-40B4-BE49-F238E27FC236}">
                <a16:creationId xmlns:a16="http://schemas.microsoft.com/office/drawing/2014/main" id="{0A24C572-4AF0-B0CD-80D0-1E2E091BC4FF}"/>
              </a:ext>
            </a:extLst>
          </p:cNvPr>
          <p:cNvSpPr>
            <a:spLocks noGrp="1"/>
          </p:cNvSpPr>
          <p:nvPr userDrawn="1">
            <p:ph type="body" sz="quarter" idx="14"/>
          </p:nvPr>
        </p:nvSpPr>
        <p:spPr>
          <a:xfrm>
            <a:off x="1673699" y="2745783"/>
            <a:ext cx="1966121" cy="975134"/>
          </a:xfrm>
        </p:spPr>
        <p:txBody>
          <a:bodyPr/>
          <a:lstStyle>
            <a:lvl1pPr marL="0" indent="0">
              <a:lnSpc>
                <a:spcPct val="130000"/>
              </a:lnSpc>
              <a:spcBef>
                <a:spcPts val="0"/>
              </a:spcBef>
              <a:buNone/>
              <a:defRPr sz="900"/>
            </a:lvl1pPr>
          </a:lstStyle>
          <a:p>
            <a:pPr lvl="0"/>
            <a:r>
              <a:rPr lang="en-US"/>
              <a:t>Click to edit Master text styles</a:t>
            </a:r>
          </a:p>
        </p:txBody>
      </p:sp>
      <p:sp>
        <p:nvSpPr>
          <p:cNvPr id="35" name="Tekstin paikkamerkki 14">
            <a:extLst>
              <a:ext uri="{FF2B5EF4-FFF2-40B4-BE49-F238E27FC236}">
                <a16:creationId xmlns:a16="http://schemas.microsoft.com/office/drawing/2014/main" id="{A1890F6F-A36A-8D32-1EC9-080970D6ADE5}"/>
              </a:ext>
            </a:extLst>
          </p:cNvPr>
          <p:cNvSpPr>
            <a:spLocks noGrp="1"/>
          </p:cNvSpPr>
          <p:nvPr>
            <p:ph type="body" sz="quarter" idx="22"/>
          </p:nvPr>
        </p:nvSpPr>
        <p:spPr>
          <a:xfrm>
            <a:off x="2526554" y="4540057"/>
            <a:ext cx="1843224" cy="788987"/>
          </a:xfrm>
        </p:spPr>
        <p:txBody>
          <a:bodyPr anchor="b" anchorCtr="0"/>
          <a:lstStyle>
            <a:lvl1pPr marL="0" indent="0">
              <a:lnSpc>
                <a:spcPct val="90000"/>
              </a:lnSpc>
              <a:spcBef>
                <a:spcPts val="0"/>
              </a:spcBef>
              <a:buNone/>
              <a:defRPr sz="1700">
                <a:solidFill>
                  <a:schemeClr val="tx2"/>
                </a:solidFill>
              </a:defRPr>
            </a:lvl1pPr>
          </a:lstStyle>
          <a:p>
            <a:pPr lvl="0"/>
            <a:r>
              <a:rPr lang="en-US"/>
              <a:t>Click to edit Master text styles</a:t>
            </a:r>
          </a:p>
        </p:txBody>
      </p:sp>
      <p:sp>
        <p:nvSpPr>
          <p:cNvPr id="36" name="Tekstin paikkamerkki 14">
            <a:extLst>
              <a:ext uri="{FF2B5EF4-FFF2-40B4-BE49-F238E27FC236}">
                <a16:creationId xmlns:a16="http://schemas.microsoft.com/office/drawing/2014/main" id="{7073E8FB-84A2-FE69-5C9F-767CFF38A98B}"/>
              </a:ext>
            </a:extLst>
          </p:cNvPr>
          <p:cNvSpPr>
            <a:spLocks noGrp="1"/>
          </p:cNvSpPr>
          <p:nvPr>
            <p:ph type="body" sz="quarter" idx="23"/>
          </p:nvPr>
        </p:nvSpPr>
        <p:spPr>
          <a:xfrm>
            <a:off x="2526553" y="5427443"/>
            <a:ext cx="1966121" cy="975134"/>
          </a:xfrm>
        </p:spPr>
        <p:txBody>
          <a:bodyPr/>
          <a:lstStyle>
            <a:lvl1pPr marL="0" indent="0">
              <a:lnSpc>
                <a:spcPct val="130000"/>
              </a:lnSpc>
              <a:spcBef>
                <a:spcPts val="0"/>
              </a:spcBef>
              <a:buNone/>
              <a:defRPr sz="900"/>
            </a:lvl1pPr>
          </a:lstStyle>
          <a:p>
            <a:pPr lvl="0"/>
            <a:r>
              <a:rPr lang="en-US"/>
              <a:t>Click to edit Master text styles</a:t>
            </a:r>
          </a:p>
        </p:txBody>
      </p:sp>
      <p:sp>
        <p:nvSpPr>
          <p:cNvPr id="37" name="Tekstin paikkamerkki 14">
            <a:extLst>
              <a:ext uri="{FF2B5EF4-FFF2-40B4-BE49-F238E27FC236}">
                <a16:creationId xmlns:a16="http://schemas.microsoft.com/office/drawing/2014/main" id="{2306B639-BB2C-CF9C-0A27-1F355AA06C49}"/>
              </a:ext>
            </a:extLst>
          </p:cNvPr>
          <p:cNvSpPr>
            <a:spLocks noGrp="1"/>
          </p:cNvSpPr>
          <p:nvPr>
            <p:ph type="body" sz="quarter" idx="24"/>
          </p:nvPr>
        </p:nvSpPr>
        <p:spPr>
          <a:xfrm>
            <a:off x="8797781" y="3772623"/>
            <a:ext cx="2011733" cy="788987"/>
          </a:xfrm>
        </p:spPr>
        <p:txBody>
          <a:bodyPr anchor="b" anchorCtr="0"/>
          <a:lstStyle>
            <a:lvl1pPr marL="0" indent="0">
              <a:lnSpc>
                <a:spcPct val="90000"/>
              </a:lnSpc>
              <a:spcBef>
                <a:spcPts val="0"/>
              </a:spcBef>
              <a:buNone/>
              <a:defRPr sz="1700">
                <a:solidFill>
                  <a:schemeClr val="tx2"/>
                </a:solidFill>
              </a:defRPr>
            </a:lvl1pPr>
          </a:lstStyle>
          <a:p>
            <a:pPr lvl="0"/>
            <a:r>
              <a:rPr lang="en-US"/>
              <a:t>Click to edit Master text styles</a:t>
            </a:r>
          </a:p>
        </p:txBody>
      </p:sp>
      <p:sp>
        <p:nvSpPr>
          <p:cNvPr id="38" name="Tekstin paikkamerkki 14">
            <a:extLst>
              <a:ext uri="{FF2B5EF4-FFF2-40B4-BE49-F238E27FC236}">
                <a16:creationId xmlns:a16="http://schemas.microsoft.com/office/drawing/2014/main" id="{8A84A3B5-54A4-9D4F-F6D1-D84728904F61}"/>
              </a:ext>
            </a:extLst>
          </p:cNvPr>
          <p:cNvSpPr>
            <a:spLocks noGrp="1"/>
          </p:cNvSpPr>
          <p:nvPr>
            <p:ph type="body" sz="quarter" idx="25"/>
          </p:nvPr>
        </p:nvSpPr>
        <p:spPr>
          <a:xfrm>
            <a:off x="8797781" y="4660013"/>
            <a:ext cx="2011733" cy="975134"/>
          </a:xfrm>
        </p:spPr>
        <p:txBody>
          <a:bodyPr/>
          <a:lstStyle>
            <a:lvl1pPr marL="0" indent="0">
              <a:lnSpc>
                <a:spcPct val="130000"/>
              </a:lnSpc>
              <a:spcBef>
                <a:spcPts val="0"/>
              </a:spcBef>
              <a:buNone/>
              <a:defRPr sz="900"/>
            </a:lvl1pPr>
          </a:lstStyle>
          <a:p>
            <a:pPr lvl="0"/>
            <a:r>
              <a:rPr lang="en-US"/>
              <a:t>Click to edit Master text styles</a:t>
            </a:r>
          </a:p>
        </p:txBody>
      </p:sp>
      <p:sp>
        <p:nvSpPr>
          <p:cNvPr id="3" name="Freeform 16">
            <a:extLst>
              <a:ext uri="{FF2B5EF4-FFF2-40B4-BE49-F238E27FC236}">
                <a16:creationId xmlns:a16="http://schemas.microsoft.com/office/drawing/2014/main" id="{0C9DCA71-A199-C9E1-0FA3-8BC696C1535E}"/>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934359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9D4FB9D-D480-450E-ABEE-85694599AFB7}"/>
              </a:ext>
            </a:extLst>
          </p:cNvPr>
          <p:cNvSpPr>
            <a:spLocks noGrp="1"/>
          </p:cNvSpPr>
          <p:nvPr>
            <p:ph type="title"/>
          </p:nvPr>
        </p:nvSpPr>
        <p:spPr/>
        <p:txBody>
          <a:bodyPr/>
          <a:lstStyle/>
          <a:p>
            <a:r>
              <a:rPr lang="en-US"/>
              <a:t>Click to edit Master title style</a:t>
            </a:r>
            <a:endParaRPr lang="fi-FI"/>
          </a:p>
        </p:txBody>
      </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fld id="{95E318DC-E611-41D7-9BB6-F98AB3B33CE6}" type="datetime1">
              <a:rPr lang="fi-FI" smtClean="0"/>
              <a:t>29.10.2026</a:t>
            </a:fld>
            <a:endParaRPr lang="fi-FI"/>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endParaRPr lang="fi-FI"/>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CCD26548-A701-4132-A0A2-A9B09A70FF4B}" type="slidenum">
              <a:rPr lang="fi-FI" smtClean="0"/>
              <a:t>‹#›</a:t>
            </a:fld>
            <a:endParaRPr lang="fi-FI"/>
          </a:p>
        </p:txBody>
      </p:sp>
    </p:spTree>
    <p:extLst>
      <p:ext uri="{BB962C8B-B14F-4D97-AF65-F5344CB8AC3E}">
        <p14:creationId xmlns:p14="http://schemas.microsoft.com/office/powerpoint/2010/main" val="38022201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raafit">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9D4FB9D-D480-450E-ABEE-85694599AFB7}"/>
              </a:ext>
            </a:extLst>
          </p:cNvPr>
          <p:cNvSpPr>
            <a:spLocks noGrp="1"/>
          </p:cNvSpPr>
          <p:nvPr>
            <p:ph type="title"/>
          </p:nvPr>
        </p:nvSpPr>
        <p:spPr>
          <a:xfrm>
            <a:off x="1036800" y="1101600"/>
            <a:ext cx="10430434" cy="963280"/>
          </a:xfrm>
        </p:spPr>
        <p:txBody>
          <a:bodyPr/>
          <a:lstStyle>
            <a:lvl1pPr>
              <a:defRPr sz="3500"/>
            </a:lvl1pPr>
          </a:lstStyle>
          <a:p>
            <a:r>
              <a:rPr lang="en-US"/>
              <a:t>Click to edit Master title style</a:t>
            </a:r>
            <a:endParaRPr lang="fi-FI"/>
          </a:p>
        </p:txBody>
      </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fld id="{95E318DC-E611-41D7-9BB6-F98AB3B33CE6}" type="datetime1">
              <a:rPr lang="fi-FI" smtClean="0"/>
              <a:t>29.10.2026</a:t>
            </a:fld>
            <a:endParaRPr lang="fi-FI"/>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endParaRPr lang="fi-FI"/>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CCD26548-A701-4132-A0A2-A9B09A70FF4B}" type="slidenum">
              <a:rPr lang="fi-FI" smtClean="0"/>
              <a:t>‹#›</a:t>
            </a:fld>
            <a:endParaRPr lang="fi-FI"/>
          </a:p>
        </p:txBody>
      </p:sp>
      <p:sp>
        <p:nvSpPr>
          <p:cNvPr id="9" name="Kaavion paikkamerkki 8">
            <a:extLst>
              <a:ext uri="{FF2B5EF4-FFF2-40B4-BE49-F238E27FC236}">
                <a16:creationId xmlns:a16="http://schemas.microsoft.com/office/drawing/2014/main" id="{92C72BCE-5A54-FFA9-44BB-A5C397FEE7ED}"/>
              </a:ext>
            </a:extLst>
          </p:cNvPr>
          <p:cNvSpPr>
            <a:spLocks noGrp="1"/>
          </p:cNvSpPr>
          <p:nvPr>
            <p:ph type="chart" sz="quarter" idx="13"/>
          </p:nvPr>
        </p:nvSpPr>
        <p:spPr>
          <a:xfrm>
            <a:off x="883022" y="1922463"/>
            <a:ext cx="3600000" cy="3625850"/>
          </a:xfrm>
        </p:spPr>
        <p:txBody>
          <a:bodyPr/>
          <a:lstStyle>
            <a:lvl1pPr marL="0" indent="0">
              <a:buNone/>
              <a:defRPr/>
            </a:lvl1pPr>
          </a:lstStyle>
          <a:p>
            <a:r>
              <a:rPr lang="en-US"/>
              <a:t>Click icon to add chart</a:t>
            </a:r>
            <a:endParaRPr lang="en-GB"/>
          </a:p>
        </p:txBody>
      </p:sp>
      <p:sp>
        <p:nvSpPr>
          <p:cNvPr id="12" name="Kaavion paikkamerkki 8">
            <a:extLst>
              <a:ext uri="{FF2B5EF4-FFF2-40B4-BE49-F238E27FC236}">
                <a16:creationId xmlns:a16="http://schemas.microsoft.com/office/drawing/2014/main" id="{56B78E04-CE73-70DE-0F21-EB534A6FA508}"/>
              </a:ext>
            </a:extLst>
          </p:cNvPr>
          <p:cNvSpPr>
            <a:spLocks noGrp="1"/>
          </p:cNvSpPr>
          <p:nvPr>
            <p:ph type="chart" sz="quarter" idx="14"/>
          </p:nvPr>
        </p:nvSpPr>
        <p:spPr>
          <a:xfrm>
            <a:off x="4625787" y="1922463"/>
            <a:ext cx="3600000" cy="3625850"/>
          </a:xfrm>
        </p:spPr>
        <p:txBody>
          <a:bodyPr/>
          <a:lstStyle>
            <a:lvl1pPr marL="0" indent="0">
              <a:buNone/>
              <a:defRPr/>
            </a:lvl1pPr>
          </a:lstStyle>
          <a:p>
            <a:r>
              <a:rPr lang="en-US"/>
              <a:t>Click icon to add chart</a:t>
            </a:r>
            <a:endParaRPr lang="en-GB"/>
          </a:p>
        </p:txBody>
      </p:sp>
      <p:sp>
        <p:nvSpPr>
          <p:cNvPr id="13" name="Kaavion paikkamerkki 8">
            <a:extLst>
              <a:ext uri="{FF2B5EF4-FFF2-40B4-BE49-F238E27FC236}">
                <a16:creationId xmlns:a16="http://schemas.microsoft.com/office/drawing/2014/main" id="{0AB5FDAE-625C-2A43-F097-393F6AF37DAA}"/>
              </a:ext>
            </a:extLst>
          </p:cNvPr>
          <p:cNvSpPr>
            <a:spLocks noGrp="1"/>
          </p:cNvSpPr>
          <p:nvPr>
            <p:ph type="chart" sz="quarter" idx="15"/>
          </p:nvPr>
        </p:nvSpPr>
        <p:spPr>
          <a:xfrm>
            <a:off x="8368552" y="1922463"/>
            <a:ext cx="3600000" cy="3625850"/>
          </a:xfrm>
        </p:spPr>
        <p:txBody>
          <a:bodyPr/>
          <a:lstStyle>
            <a:lvl1pPr marL="0" indent="0">
              <a:buNone/>
              <a:defRPr/>
            </a:lvl1pPr>
          </a:lstStyle>
          <a:p>
            <a:r>
              <a:rPr lang="en-US"/>
              <a:t>Click icon to add chart</a:t>
            </a:r>
            <a:endParaRPr lang="en-GB"/>
          </a:p>
        </p:txBody>
      </p:sp>
      <p:sp>
        <p:nvSpPr>
          <p:cNvPr id="14" name="Freeform 16">
            <a:extLst>
              <a:ext uri="{FF2B5EF4-FFF2-40B4-BE49-F238E27FC236}">
                <a16:creationId xmlns:a16="http://schemas.microsoft.com/office/drawing/2014/main" id="{3DA7916A-6045-7F01-A10A-ED87F274F078}"/>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6215846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Vain otsikko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9D4FB9D-D480-450E-ABEE-85694599AFB7}"/>
              </a:ext>
            </a:extLst>
          </p:cNvPr>
          <p:cNvSpPr>
            <a:spLocks noGrp="1"/>
          </p:cNvSpPr>
          <p:nvPr>
            <p:ph type="title"/>
          </p:nvPr>
        </p:nvSpPr>
        <p:spPr>
          <a:xfrm>
            <a:off x="1010024" y="1102941"/>
            <a:ext cx="10430434" cy="963280"/>
          </a:xfrm>
        </p:spPr>
        <p:txBody>
          <a:bodyPr/>
          <a:lstStyle>
            <a:lvl1pPr>
              <a:defRPr sz="3500"/>
            </a:lvl1pPr>
          </a:lstStyle>
          <a:p>
            <a:r>
              <a:rPr lang="en-US"/>
              <a:t>Click to edit Master title style</a:t>
            </a:r>
            <a:endParaRPr lang="fi-FI"/>
          </a:p>
        </p:txBody>
      </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fld id="{95E318DC-E611-41D7-9BB6-F98AB3B33CE6}" type="datetime1">
              <a:rPr lang="fi-FI" smtClean="0"/>
              <a:t>29.10.2026</a:t>
            </a:fld>
            <a:endParaRPr lang="fi-FI"/>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endParaRPr lang="fi-FI"/>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CCD26548-A701-4132-A0A2-A9B09A70FF4B}" type="slidenum">
              <a:rPr lang="fi-FI" smtClean="0"/>
              <a:t>‹#›</a:t>
            </a:fld>
            <a:endParaRPr lang="fi-FI"/>
          </a:p>
        </p:txBody>
      </p:sp>
      <p:sp>
        <p:nvSpPr>
          <p:cNvPr id="3" name="Freeform 16">
            <a:extLst>
              <a:ext uri="{FF2B5EF4-FFF2-40B4-BE49-F238E27FC236}">
                <a16:creationId xmlns:a16="http://schemas.microsoft.com/office/drawing/2014/main" id="{80066E5F-D718-DD15-F898-39187AC6F1C5}"/>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7094333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9D4FB9D-D480-450E-ABEE-85694599AFB7}"/>
              </a:ext>
            </a:extLst>
          </p:cNvPr>
          <p:cNvSpPr>
            <a:spLocks noGrp="1"/>
          </p:cNvSpPr>
          <p:nvPr>
            <p:ph type="title"/>
          </p:nvPr>
        </p:nvSpPr>
        <p:spPr>
          <a:xfrm>
            <a:off x="880783" y="1063510"/>
            <a:ext cx="10430434" cy="1274741"/>
          </a:xfrm>
        </p:spPr>
        <p:txBody>
          <a:bodyPr/>
          <a:lstStyle>
            <a:lvl1pPr algn="ctr">
              <a:lnSpc>
                <a:spcPct val="90000"/>
              </a:lnSpc>
              <a:defRPr sz="4300"/>
            </a:lvl1pPr>
          </a:lstStyle>
          <a:p>
            <a:r>
              <a:rPr lang="en-US"/>
              <a:t>Click to edit Master title style</a:t>
            </a:r>
            <a:endParaRPr lang="fi-FI"/>
          </a:p>
        </p:txBody>
      </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fld id="{95E318DC-E611-41D7-9BB6-F98AB3B33CE6}" type="datetime1">
              <a:rPr lang="fi-FI" smtClean="0"/>
              <a:t>29.10.2026</a:t>
            </a:fld>
            <a:endParaRPr lang="fi-FI"/>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endParaRPr lang="fi-FI"/>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CCD26548-A701-4132-A0A2-A9B09A70FF4B}" type="slidenum">
              <a:rPr lang="fi-FI" smtClean="0"/>
              <a:t>‹#›</a:t>
            </a:fld>
            <a:endParaRPr lang="fi-FI"/>
          </a:p>
        </p:txBody>
      </p:sp>
      <p:sp>
        <p:nvSpPr>
          <p:cNvPr id="5" name="Text Placeholder 20">
            <a:extLst>
              <a:ext uri="{FF2B5EF4-FFF2-40B4-BE49-F238E27FC236}">
                <a16:creationId xmlns:a16="http://schemas.microsoft.com/office/drawing/2014/main" id="{C10D2929-9D07-888C-9B15-F13BAC7199D1}"/>
              </a:ext>
            </a:extLst>
          </p:cNvPr>
          <p:cNvSpPr>
            <a:spLocks noGrp="1"/>
          </p:cNvSpPr>
          <p:nvPr>
            <p:ph type="body" sz="quarter" idx="24"/>
          </p:nvPr>
        </p:nvSpPr>
        <p:spPr>
          <a:xfrm>
            <a:off x="843207" y="3414941"/>
            <a:ext cx="3329722" cy="241674"/>
          </a:xfrm>
          <a:noFill/>
        </p:spPr>
        <p:txBody>
          <a:bodyPr/>
          <a:lstStyle>
            <a:lvl1pPr marL="0" indent="0" algn="ctr">
              <a:buNone/>
              <a:defRPr sz="1500" b="1">
                <a:latin typeface="+mj-lt"/>
              </a:defRPr>
            </a:lvl1pPr>
          </a:lstStyle>
          <a:p>
            <a:pPr lvl="0"/>
            <a:r>
              <a:rPr lang="en-US"/>
              <a:t>Click to edit Master text styles</a:t>
            </a:r>
          </a:p>
        </p:txBody>
      </p:sp>
      <p:sp>
        <p:nvSpPr>
          <p:cNvPr id="10" name="Text Placeholder 20">
            <a:extLst>
              <a:ext uri="{FF2B5EF4-FFF2-40B4-BE49-F238E27FC236}">
                <a16:creationId xmlns:a16="http://schemas.microsoft.com/office/drawing/2014/main" id="{F2D730F7-053F-C2B1-1E2F-7E9F37BE0DD0}"/>
              </a:ext>
            </a:extLst>
          </p:cNvPr>
          <p:cNvSpPr>
            <a:spLocks noGrp="1"/>
          </p:cNvSpPr>
          <p:nvPr>
            <p:ph type="body" sz="quarter" idx="26"/>
          </p:nvPr>
        </p:nvSpPr>
        <p:spPr>
          <a:xfrm>
            <a:off x="843207" y="3875796"/>
            <a:ext cx="3329722" cy="2250684"/>
          </a:xfrm>
          <a:noFill/>
        </p:spPr>
        <p:txBody>
          <a:bodyPr/>
          <a:lstStyle>
            <a:lvl1pPr marL="0" indent="0" algn="ctr">
              <a:buNone/>
              <a:defRPr sz="1200" b="0">
                <a:latin typeface="+mj-lt"/>
              </a:defRPr>
            </a:lvl1pPr>
          </a:lstStyle>
          <a:p>
            <a:pPr lvl="0"/>
            <a:r>
              <a:rPr lang="en-US"/>
              <a:t>Click to edit Master text styles</a:t>
            </a:r>
          </a:p>
        </p:txBody>
      </p:sp>
      <p:sp>
        <p:nvSpPr>
          <p:cNvPr id="11" name="Text Placeholder 20">
            <a:extLst>
              <a:ext uri="{FF2B5EF4-FFF2-40B4-BE49-F238E27FC236}">
                <a16:creationId xmlns:a16="http://schemas.microsoft.com/office/drawing/2014/main" id="{8A4ED2E3-5620-9FAC-1C2C-B1886EEFDB31}"/>
              </a:ext>
            </a:extLst>
          </p:cNvPr>
          <p:cNvSpPr>
            <a:spLocks noGrp="1"/>
          </p:cNvSpPr>
          <p:nvPr>
            <p:ph type="body" sz="quarter" idx="27"/>
          </p:nvPr>
        </p:nvSpPr>
        <p:spPr>
          <a:xfrm>
            <a:off x="4448555" y="3414941"/>
            <a:ext cx="3329722" cy="241674"/>
          </a:xfrm>
          <a:noFill/>
        </p:spPr>
        <p:txBody>
          <a:bodyPr/>
          <a:lstStyle>
            <a:lvl1pPr marL="0" indent="0" algn="ctr">
              <a:buNone/>
              <a:defRPr sz="1500" b="1">
                <a:latin typeface="+mj-lt"/>
              </a:defRPr>
            </a:lvl1pPr>
          </a:lstStyle>
          <a:p>
            <a:pPr lvl="0"/>
            <a:r>
              <a:rPr lang="en-US"/>
              <a:t>Click to edit Master text styles</a:t>
            </a:r>
          </a:p>
        </p:txBody>
      </p:sp>
      <p:sp>
        <p:nvSpPr>
          <p:cNvPr id="12" name="Text Placeholder 20">
            <a:extLst>
              <a:ext uri="{FF2B5EF4-FFF2-40B4-BE49-F238E27FC236}">
                <a16:creationId xmlns:a16="http://schemas.microsoft.com/office/drawing/2014/main" id="{DE6E767E-93C4-84E3-C24D-705C8BB55918}"/>
              </a:ext>
            </a:extLst>
          </p:cNvPr>
          <p:cNvSpPr>
            <a:spLocks noGrp="1"/>
          </p:cNvSpPr>
          <p:nvPr>
            <p:ph type="body" sz="quarter" idx="28"/>
          </p:nvPr>
        </p:nvSpPr>
        <p:spPr>
          <a:xfrm>
            <a:off x="4448555" y="3875796"/>
            <a:ext cx="3329722" cy="2250684"/>
          </a:xfrm>
          <a:noFill/>
        </p:spPr>
        <p:txBody>
          <a:bodyPr/>
          <a:lstStyle>
            <a:lvl1pPr marL="0" indent="0" algn="ctr">
              <a:buNone/>
              <a:defRPr sz="1200" b="0">
                <a:latin typeface="+mj-lt"/>
              </a:defRPr>
            </a:lvl1pPr>
          </a:lstStyle>
          <a:p>
            <a:pPr lvl="0"/>
            <a:r>
              <a:rPr lang="en-US"/>
              <a:t>Click to edit Master text styles</a:t>
            </a:r>
          </a:p>
        </p:txBody>
      </p:sp>
      <p:sp>
        <p:nvSpPr>
          <p:cNvPr id="13" name="Text Placeholder 20">
            <a:extLst>
              <a:ext uri="{FF2B5EF4-FFF2-40B4-BE49-F238E27FC236}">
                <a16:creationId xmlns:a16="http://schemas.microsoft.com/office/drawing/2014/main" id="{68E5F9D0-BD26-EC54-BD8D-F51C4A5820E5}"/>
              </a:ext>
            </a:extLst>
          </p:cNvPr>
          <p:cNvSpPr>
            <a:spLocks noGrp="1"/>
          </p:cNvSpPr>
          <p:nvPr>
            <p:ph type="body" sz="quarter" idx="29"/>
          </p:nvPr>
        </p:nvSpPr>
        <p:spPr>
          <a:xfrm>
            <a:off x="8053904" y="3414941"/>
            <a:ext cx="3329722" cy="241674"/>
          </a:xfrm>
          <a:noFill/>
        </p:spPr>
        <p:txBody>
          <a:bodyPr/>
          <a:lstStyle>
            <a:lvl1pPr marL="0" indent="0" algn="ctr">
              <a:buNone/>
              <a:defRPr sz="1500" b="1">
                <a:latin typeface="+mj-lt"/>
              </a:defRPr>
            </a:lvl1pPr>
          </a:lstStyle>
          <a:p>
            <a:pPr lvl="0"/>
            <a:r>
              <a:rPr lang="en-US"/>
              <a:t>Click to edit Master text styles</a:t>
            </a:r>
          </a:p>
        </p:txBody>
      </p:sp>
      <p:sp>
        <p:nvSpPr>
          <p:cNvPr id="14" name="Text Placeholder 20">
            <a:extLst>
              <a:ext uri="{FF2B5EF4-FFF2-40B4-BE49-F238E27FC236}">
                <a16:creationId xmlns:a16="http://schemas.microsoft.com/office/drawing/2014/main" id="{2D191764-CE9E-B609-9354-58E90999EAD9}"/>
              </a:ext>
            </a:extLst>
          </p:cNvPr>
          <p:cNvSpPr>
            <a:spLocks noGrp="1"/>
          </p:cNvSpPr>
          <p:nvPr>
            <p:ph type="body" sz="quarter" idx="30"/>
          </p:nvPr>
        </p:nvSpPr>
        <p:spPr>
          <a:xfrm>
            <a:off x="8053904" y="3875796"/>
            <a:ext cx="3329722" cy="2250684"/>
          </a:xfrm>
          <a:noFill/>
        </p:spPr>
        <p:txBody>
          <a:bodyPr/>
          <a:lstStyle>
            <a:lvl1pPr marL="0" indent="0" algn="ctr">
              <a:buNone/>
              <a:defRPr sz="1200" b="0">
                <a:latin typeface="+mj-lt"/>
              </a:defRPr>
            </a:lvl1pPr>
          </a:lstStyle>
          <a:p>
            <a:pPr lvl="0"/>
            <a:r>
              <a:rPr lang="en-US"/>
              <a:t>Click to edit Master text styles</a:t>
            </a:r>
          </a:p>
        </p:txBody>
      </p:sp>
      <p:cxnSp>
        <p:nvCxnSpPr>
          <p:cNvPr id="16" name="Suora yhdysviiva 15">
            <a:extLst>
              <a:ext uri="{FF2B5EF4-FFF2-40B4-BE49-F238E27FC236}">
                <a16:creationId xmlns:a16="http://schemas.microsoft.com/office/drawing/2014/main" id="{FB173800-BD1D-BF12-E783-41D000D4BD06}"/>
              </a:ext>
            </a:extLst>
          </p:cNvPr>
          <p:cNvCxnSpPr/>
          <p:nvPr userDrawn="1"/>
        </p:nvCxnSpPr>
        <p:spPr>
          <a:xfrm>
            <a:off x="4310742" y="3414941"/>
            <a:ext cx="0" cy="2711539"/>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7" name="Suora yhdysviiva 16">
            <a:extLst>
              <a:ext uri="{FF2B5EF4-FFF2-40B4-BE49-F238E27FC236}">
                <a16:creationId xmlns:a16="http://schemas.microsoft.com/office/drawing/2014/main" id="{16179AA7-5F67-5C4C-4AF8-AA19340FA631}"/>
              </a:ext>
            </a:extLst>
          </p:cNvPr>
          <p:cNvCxnSpPr/>
          <p:nvPr userDrawn="1"/>
        </p:nvCxnSpPr>
        <p:spPr>
          <a:xfrm>
            <a:off x="7916090" y="3414941"/>
            <a:ext cx="0" cy="2711539"/>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sp>
        <p:nvSpPr>
          <p:cNvPr id="3" name="Freeform 16">
            <a:extLst>
              <a:ext uri="{FF2B5EF4-FFF2-40B4-BE49-F238E27FC236}">
                <a16:creationId xmlns:a16="http://schemas.microsoft.com/office/drawing/2014/main" id="{43F4DC61-F353-9DF1-2A2D-0CC63846B5D5}"/>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
        <p:nvSpPr>
          <p:cNvPr id="4" name="Kuvan paikkamerkki 8">
            <a:extLst>
              <a:ext uri="{FF2B5EF4-FFF2-40B4-BE49-F238E27FC236}">
                <a16:creationId xmlns:a16="http://schemas.microsoft.com/office/drawing/2014/main" id="{3EF9BD1E-DC94-D1A3-68A9-884C00770A57}"/>
              </a:ext>
            </a:extLst>
          </p:cNvPr>
          <p:cNvSpPr>
            <a:spLocks noGrp="1"/>
          </p:cNvSpPr>
          <p:nvPr>
            <p:ph type="pic" sz="quarter" idx="31"/>
          </p:nvPr>
        </p:nvSpPr>
        <p:spPr>
          <a:xfrm>
            <a:off x="2469035" y="2871947"/>
            <a:ext cx="368300" cy="368300"/>
          </a:xfrm>
        </p:spPr>
        <p:txBody>
          <a:bodyPr/>
          <a:lstStyle>
            <a:lvl1pPr marL="0" indent="0" algn="ctr">
              <a:buNone/>
              <a:defRPr sz="700"/>
            </a:lvl1pPr>
          </a:lstStyle>
          <a:p>
            <a:r>
              <a:rPr lang="en-US"/>
              <a:t>Click icon to add picture</a:t>
            </a:r>
            <a:endParaRPr lang="en-GB"/>
          </a:p>
        </p:txBody>
      </p:sp>
      <p:sp>
        <p:nvSpPr>
          <p:cNvPr id="18" name="Kuvan paikkamerkki 8">
            <a:extLst>
              <a:ext uri="{FF2B5EF4-FFF2-40B4-BE49-F238E27FC236}">
                <a16:creationId xmlns:a16="http://schemas.microsoft.com/office/drawing/2014/main" id="{AD9F2737-8928-2BE0-43A7-D28E16FFE801}"/>
              </a:ext>
            </a:extLst>
          </p:cNvPr>
          <p:cNvSpPr>
            <a:spLocks noGrp="1"/>
          </p:cNvSpPr>
          <p:nvPr>
            <p:ph type="pic" sz="quarter" idx="32"/>
          </p:nvPr>
        </p:nvSpPr>
        <p:spPr>
          <a:xfrm>
            <a:off x="5915343" y="2862520"/>
            <a:ext cx="368300" cy="368300"/>
          </a:xfrm>
        </p:spPr>
        <p:txBody>
          <a:bodyPr/>
          <a:lstStyle>
            <a:lvl1pPr marL="0" indent="0" algn="ctr">
              <a:buNone/>
              <a:defRPr sz="700"/>
            </a:lvl1pPr>
          </a:lstStyle>
          <a:p>
            <a:r>
              <a:rPr lang="en-US"/>
              <a:t>Click icon to add picture</a:t>
            </a:r>
            <a:endParaRPr lang="en-GB"/>
          </a:p>
        </p:txBody>
      </p:sp>
      <p:sp>
        <p:nvSpPr>
          <p:cNvPr id="20" name="Kuvan paikkamerkki 8">
            <a:extLst>
              <a:ext uri="{FF2B5EF4-FFF2-40B4-BE49-F238E27FC236}">
                <a16:creationId xmlns:a16="http://schemas.microsoft.com/office/drawing/2014/main" id="{4411C1D2-6C2B-DB1B-A7CB-A2A5B4B2EF6C}"/>
              </a:ext>
            </a:extLst>
          </p:cNvPr>
          <p:cNvSpPr>
            <a:spLocks noGrp="1"/>
          </p:cNvSpPr>
          <p:nvPr>
            <p:ph type="pic" sz="quarter" idx="33"/>
          </p:nvPr>
        </p:nvSpPr>
        <p:spPr>
          <a:xfrm>
            <a:off x="9428795" y="2855604"/>
            <a:ext cx="368300" cy="368300"/>
          </a:xfrm>
        </p:spPr>
        <p:txBody>
          <a:bodyPr/>
          <a:lstStyle>
            <a:lvl1pPr marL="0" indent="0" algn="ctr">
              <a:buNone/>
              <a:defRPr sz="700"/>
            </a:lvl1pPr>
          </a:lstStyle>
          <a:p>
            <a:r>
              <a:rPr lang="en-US"/>
              <a:t>Click icon to add picture</a:t>
            </a:r>
            <a:endParaRPr lang="en-GB"/>
          </a:p>
        </p:txBody>
      </p:sp>
    </p:spTree>
    <p:extLst>
      <p:ext uri="{BB962C8B-B14F-4D97-AF65-F5344CB8AC3E}">
        <p14:creationId xmlns:p14="http://schemas.microsoft.com/office/powerpoint/2010/main" val="21310314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Vertailu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9D4FB9D-D480-450E-ABEE-85694599AFB7}"/>
              </a:ext>
            </a:extLst>
          </p:cNvPr>
          <p:cNvSpPr>
            <a:spLocks noGrp="1"/>
          </p:cNvSpPr>
          <p:nvPr>
            <p:ph type="title"/>
          </p:nvPr>
        </p:nvSpPr>
        <p:spPr>
          <a:xfrm>
            <a:off x="880783" y="1063510"/>
            <a:ext cx="10430434" cy="1274741"/>
          </a:xfrm>
        </p:spPr>
        <p:txBody>
          <a:bodyPr/>
          <a:lstStyle>
            <a:lvl1pPr algn="ctr">
              <a:lnSpc>
                <a:spcPct val="90000"/>
              </a:lnSpc>
              <a:defRPr sz="4300"/>
            </a:lvl1pPr>
          </a:lstStyle>
          <a:p>
            <a:r>
              <a:rPr lang="en-US"/>
              <a:t>Click to edit Master title style</a:t>
            </a:r>
            <a:endParaRPr lang="fi-FI"/>
          </a:p>
        </p:txBody>
      </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fld id="{95E318DC-E611-41D7-9BB6-F98AB3B33CE6}" type="datetime1">
              <a:rPr lang="fi-FI" smtClean="0"/>
              <a:t>29.10.2026</a:t>
            </a:fld>
            <a:endParaRPr lang="fi-FI"/>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endParaRPr lang="fi-FI"/>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CCD26548-A701-4132-A0A2-A9B09A70FF4B}" type="slidenum">
              <a:rPr lang="fi-FI" smtClean="0"/>
              <a:t>‹#›</a:t>
            </a:fld>
            <a:endParaRPr lang="fi-FI"/>
          </a:p>
        </p:txBody>
      </p:sp>
      <p:sp>
        <p:nvSpPr>
          <p:cNvPr id="5" name="Text Placeholder 20">
            <a:extLst>
              <a:ext uri="{FF2B5EF4-FFF2-40B4-BE49-F238E27FC236}">
                <a16:creationId xmlns:a16="http://schemas.microsoft.com/office/drawing/2014/main" id="{C10D2929-9D07-888C-9B15-F13BAC7199D1}"/>
              </a:ext>
            </a:extLst>
          </p:cNvPr>
          <p:cNvSpPr>
            <a:spLocks noGrp="1"/>
          </p:cNvSpPr>
          <p:nvPr>
            <p:ph type="body" sz="quarter" idx="24"/>
          </p:nvPr>
        </p:nvSpPr>
        <p:spPr>
          <a:xfrm>
            <a:off x="1087120" y="3054016"/>
            <a:ext cx="2976880" cy="265371"/>
          </a:xfrm>
          <a:noFill/>
        </p:spPr>
        <p:txBody>
          <a:bodyPr/>
          <a:lstStyle>
            <a:lvl1pPr marL="0" indent="0" algn="ctr">
              <a:buNone/>
              <a:defRPr sz="1500" b="1">
                <a:latin typeface="+mj-lt"/>
              </a:defRPr>
            </a:lvl1pPr>
          </a:lstStyle>
          <a:p>
            <a:pPr lvl="0"/>
            <a:r>
              <a:rPr lang="en-US"/>
              <a:t>Click to edit Master text styles</a:t>
            </a:r>
          </a:p>
        </p:txBody>
      </p:sp>
      <p:sp>
        <p:nvSpPr>
          <p:cNvPr id="10" name="Text Placeholder 20">
            <a:extLst>
              <a:ext uri="{FF2B5EF4-FFF2-40B4-BE49-F238E27FC236}">
                <a16:creationId xmlns:a16="http://schemas.microsoft.com/office/drawing/2014/main" id="{F2D730F7-053F-C2B1-1E2F-7E9F37BE0DD0}"/>
              </a:ext>
            </a:extLst>
          </p:cNvPr>
          <p:cNvSpPr>
            <a:spLocks noGrp="1"/>
          </p:cNvSpPr>
          <p:nvPr>
            <p:ph type="body" sz="quarter" idx="26"/>
          </p:nvPr>
        </p:nvSpPr>
        <p:spPr>
          <a:xfrm>
            <a:off x="1087120" y="3489716"/>
            <a:ext cx="2976880" cy="2250684"/>
          </a:xfrm>
          <a:noFill/>
        </p:spPr>
        <p:txBody>
          <a:bodyPr/>
          <a:lstStyle>
            <a:lvl1pPr marL="171450" indent="-171450" algn="l">
              <a:buFont typeface="Arial" panose="020B0604020202020204" pitchFamily="34" charset="0"/>
              <a:buChar char="•"/>
              <a:defRPr sz="1200" b="0">
                <a:latin typeface="+mj-lt"/>
              </a:defRPr>
            </a:lvl1pPr>
          </a:lstStyle>
          <a:p>
            <a:pPr lvl="0"/>
            <a:r>
              <a:rPr lang="en-US"/>
              <a:t>Click to edit Master text styles</a:t>
            </a:r>
          </a:p>
        </p:txBody>
      </p:sp>
      <p:sp>
        <p:nvSpPr>
          <p:cNvPr id="11" name="Text Placeholder 20">
            <a:extLst>
              <a:ext uri="{FF2B5EF4-FFF2-40B4-BE49-F238E27FC236}">
                <a16:creationId xmlns:a16="http://schemas.microsoft.com/office/drawing/2014/main" id="{8A4ED2E3-5620-9FAC-1C2C-B1886EEFDB31}"/>
              </a:ext>
            </a:extLst>
          </p:cNvPr>
          <p:cNvSpPr>
            <a:spLocks noGrp="1"/>
          </p:cNvSpPr>
          <p:nvPr>
            <p:ph type="body" sz="quarter" idx="27"/>
          </p:nvPr>
        </p:nvSpPr>
        <p:spPr>
          <a:xfrm>
            <a:off x="4692468" y="3054016"/>
            <a:ext cx="2976880" cy="265371"/>
          </a:xfrm>
          <a:noFill/>
        </p:spPr>
        <p:txBody>
          <a:bodyPr/>
          <a:lstStyle>
            <a:lvl1pPr marL="0" indent="0" algn="ctr">
              <a:buNone/>
              <a:defRPr sz="1500" b="1">
                <a:latin typeface="+mj-lt"/>
              </a:defRPr>
            </a:lvl1pPr>
          </a:lstStyle>
          <a:p>
            <a:pPr lvl="0"/>
            <a:r>
              <a:rPr lang="en-US"/>
              <a:t>Click to edit Master text styles</a:t>
            </a:r>
          </a:p>
        </p:txBody>
      </p:sp>
      <p:sp>
        <p:nvSpPr>
          <p:cNvPr id="12" name="Text Placeholder 20">
            <a:extLst>
              <a:ext uri="{FF2B5EF4-FFF2-40B4-BE49-F238E27FC236}">
                <a16:creationId xmlns:a16="http://schemas.microsoft.com/office/drawing/2014/main" id="{DE6E767E-93C4-84E3-C24D-705C8BB55918}"/>
              </a:ext>
            </a:extLst>
          </p:cNvPr>
          <p:cNvSpPr>
            <a:spLocks noGrp="1"/>
          </p:cNvSpPr>
          <p:nvPr>
            <p:ph type="body" sz="quarter" idx="28"/>
          </p:nvPr>
        </p:nvSpPr>
        <p:spPr>
          <a:xfrm>
            <a:off x="4692468" y="3489716"/>
            <a:ext cx="2976880" cy="2250684"/>
          </a:xfrm>
          <a:noFill/>
        </p:spPr>
        <p:txBody>
          <a:bodyPr/>
          <a:lstStyle>
            <a:lvl1pPr marL="171450" indent="-171450" algn="l">
              <a:buFont typeface="Arial" panose="020B0604020202020204" pitchFamily="34" charset="0"/>
              <a:buChar char="•"/>
              <a:defRPr sz="1200" b="0">
                <a:latin typeface="+mj-lt"/>
              </a:defRPr>
            </a:lvl1pPr>
          </a:lstStyle>
          <a:p>
            <a:pPr lvl="0"/>
            <a:r>
              <a:rPr lang="en-US"/>
              <a:t>Click to edit Master text styles</a:t>
            </a:r>
          </a:p>
        </p:txBody>
      </p:sp>
      <p:sp>
        <p:nvSpPr>
          <p:cNvPr id="13" name="Text Placeholder 20">
            <a:extLst>
              <a:ext uri="{FF2B5EF4-FFF2-40B4-BE49-F238E27FC236}">
                <a16:creationId xmlns:a16="http://schemas.microsoft.com/office/drawing/2014/main" id="{68E5F9D0-BD26-EC54-BD8D-F51C4A5820E5}"/>
              </a:ext>
            </a:extLst>
          </p:cNvPr>
          <p:cNvSpPr>
            <a:spLocks noGrp="1"/>
          </p:cNvSpPr>
          <p:nvPr>
            <p:ph type="body" sz="quarter" idx="29"/>
          </p:nvPr>
        </p:nvSpPr>
        <p:spPr>
          <a:xfrm>
            <a:off x="8297817" y="3054016"/>
            <a:ext cx="2976880" cy="265371"/>
          </a:xfrm>
          <a:noFill/>
        </p:spPr>
        <p:txBody>
          <a:bodyPr/>
          <a:lstStyle>
            <a:lvl1pPr marL="0" indent="0" algn="ctr">
              <a:buNone/>
              <a:defRPr sz="1500" b="1">
                <a:latin typeface="+mj-lt"/>
              </a:defRPr>
            </a:lvl1pPr>
          </a:lstStyle>
          <a:p>
            <a:pPr lvl="0"/>
            <a:r>
              <a:rPr lang="en-US"/>
              <a:t>Click to edit Master text styles</a:t>
            </a:r>
          </a:p>
        </p:txBody>
      </p:sp>
      <p:sp>
        <p:nvSpPr>
          <p:cNvPr id="14" name="Text Placeholder 20">
            <a:extLst>
              <a:ext uri="{FF2B5EF4-FFF2-40B4-BE49-F238E27FC236}">
                <a16:creationId xmlns:a16="http://schemas.microsoft.com/office/drawing/2014/main" id="{2D191764-CE9E-B609-9354-58E90999EAD9}"/>
              </a:ext>
            </a:extLst>
          </p:cNvPr>
          <p:cNvSpPr>
            <a:spLocks noGrp="1"/>
          </p:cNvSpPr>
          <p:nvPr>
            <p:ph type="body" sz="quarter" idx="30"/>
          </p:nvPr>
        </p:nvSpPr>
        <p:spPr>
          <a:xfrm>
            <a:off x="8297817" y="3489716"/>
            <a:ext cx="2976880" cy="2250684"/>
          </a:xfrm>
          <a:noFill/>
        </p:spPr>
        <p:txBody>
          <a:bodyPr/>
          <a:lstStyle>
            <a:lvl1pPr marL="171450" indent="-171450" algn="l">
              <a:buFont typeface="Arial" panose="020B0604020202020204" pitchFamily="34" charset="0"/>
              <a:buChar char="•"/>
              <a:defRPr sz="1200" b="0">
                <a:latin typeface="+mj-lt"/>
              </a:defRPr>
            </a:lvl1pPr>
          </a:lstStyle>
          <a:p>
            <a:pPr lvl="0"/>
            <a:r>
              <a:rPr lang="en-US"/>
              <a:t>Click to edit Master text styles</a:t>
            </a:r>
          </a:p>
        </p:txBody>
      </p:sp>
      <p:grpSp>
        <p:nvGrpSpPr>
          <p:cNvPr id="15" name="Ryhmä 14">
            <a:extLst>
              <a:ext uri="{FF2B5EF4-FFF2-40B4-BE49-F238E27FC236}">
                <a16:creationId xmlns:a16="http://schemas.microsoft.com/office/drawing/2014/main" id="{CA667BAD-0F6F-EDAA-6CA7-C7D8FB813592}"/>
              </a:ext>
            </a:extLst>
          </p:cNvPr>
          <p:cNvGrpSpPr/>
          <p:nvPr userDrawn="1"/>
        </p:nvGrpSpPr>
        <p:grpSpPr>
          <a:xfrm>
            <a:off x="4310742" y="2915921"/>
            <a:ext cx="3605348" cy="2976880"/>
            <a:chOff x="4310742" y="3414941"/>
            <a:chExt cx="3605348" cy="2711539"/>
          </a:xfrm>
        </p:grpSpPr>
        <p:cxnSp>
          <p:nvCxnSpPr>
            <p:cNvPr id="16" name="Suora yhdysviiva 15">
              <a:extLst>
                <a:ext uri="{FF2B5EF4-FFF2-40B4-BE49-F238E27FC236}">
                  <a16:creationId xmlns:a16="http://schemas.microsoft.com/office/drawing/2014/main" id="{FB173800-BD1D-BF12-E783-41D000D4BD06}"/>
                </a:ext>
              </a:extLst>
            </p:cNvPr>
            <p:cNvCxnSpPr/>
            <p:nvPr userDrawn="1"/>
          </p:nvCxnSpPr>
          <p:spPr>
            <a:xfrm>
              <a:off x="4310742" y="3414941"/>
              <a:ext cx="0" cy="2711539"/>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7" name="Suora yhdysviiva 16">
              <a:extLst>
                <a:ext uri="{FF2B5EF4-FFF2-40B4-BE49-F238E27FC236}">
                  <a16:creationId xmlns:a16="http://schemas.microsoft.com/office/drawing/2014/main" id="{16179AA7-5F67-5C4C-4AF8-AA19340FA631}"/>
                </a:ext>
              </a:extLst>
            </p:cNvPr>
            <p:cNvCxnSpPr/>
            <p:nvPr userDrawn="1"/>
          </p:nvCxnSpPr>
          <p:spPr>
            <a:xfrm>
              <a:off x="7916090" y="3414941"/>
              <a:ext cx="0" cy="2711539"/>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grpSp>
      <p:sp>
        <p:nvSpPr>
          <p:cNvPr id="19" name="Freeform 16">
            <a:extLst>
              <a:ext uri="{FF2B5EF4-FFF2-40B4-BE49-F238E27FC236}">
                <a16:creationId xmlns:a16="http://schemas.microsoft.com/office/drawing/2014/main" id="{0CAB6701-0A84-D860-4272-7735423F99A5}"/>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58178857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Vertailu 3">
    <p:spTree>
      <p:nvGrpSpPr>
        <p:cNvPr id="1" name=""/>
        <p:cNvGrpSpPr/>
        <p:nvPr/>
      </p:nvGrpSpPr>
      <p:grpSpPr>
        <a:xfrm>
          <a:off x="0" y="0"/>
          <a:ext cx="0" cy="0"/>
          <a:chOff x="0" y="0"/>
          <a:chExt cx="0" cy="0"/>
        </a:xfrm>
      </p:grpSpPr>
      <p:sp>
        <p:nvSpPr>
          <p:cNvPr id="3" name="Kuvan paikkamerkki 8">
            <a:extLst>
              <a:ext uri="{FF2B5EF4-FFF2-40B4-BE49-F238E27FC236}">
                <a16:creationId xmlns:a16="http://schemas.microsoft.com/office/drawing/2014/main" id="{EEAA74D4-7E07-2C89-804F-7EFE9664897B}"/>
              </a:ext>
            </a:extLst>
          </p:cNvPr>
          <p:cNvSpPr>
            <a:spLocks noGrp="1"/>
          </p:cNvSpPr>
          <p:nvPr>
            <p:ph type="pic" sz="quarter" idx="31"/>
          </p:nvPr>
        </p:nvSpPr>
        <p:spPr>
          <a:xfrm>
            <a:off x="2263790" y="4639380"/>
            <a:ext cx="621727" cy="627587"/>
          </a:xfrm>
        </p:spPr>
        <p:txBody>
          <a:bodyPr/>
          <a:lstStyle>
            <a:lvl1pPr marL="0" indent="0" algn="ctr">
              <a:buNone/>
              <a:defRPr sz="700"/>
            </a:lvl1pPr>
          </a:lstStyle>
          <a:p>
            <a:r>
              <a:rPr lang="en-US"/>
              <a:t>Click icon to add picture</a:t>
            </a:r>
            <a:endParaRPr lang="en-GB"/>
          </a:p>
        </p:txBody>
      </p:sp>
      <p:sp>
        <p:nvSpPr>
          <p:cNvPr id="4" name="Kuvan paikkamerkki 8">
            <a:extLst>
              <a:ext uri="{FF2B5EF4-FFF2-40B4-BE49-F238E27FC236}">
                <a16:creationId xmlns:a16="http://schemas.microsoft.com/office/drawing/2014/main" id="{2E9D5E91-A530-5F12-DE22-57BC1BD99B6D}"/>
              </a:ext>
            </a:extLst>
          </p:cNvPr>
          <p:cNvSpPr>
            <a:spLocks noGrp="1"/>
          </p:cNvSpPr>
          <p:nvPr>
            <p:ph type="pic" sz="quarter" idx="32"/>
          </p:nvPr>
        </p:nvSpPr>
        <p:spPr>
          <a:xfrm>
            <a:off x="3095894" y="4639380"/>
            <a:ext cx="621727" cy="627587"/>
          </a:xfrm>
        </p:spPr>
        <p:txBody>
          <a:bodyPr/>
          <a:lstStyle>
            <a:lvl1pPr marL="0" indent="0" algn="ctr">
              <a:buNone/>
              <a:defRPr sz="700"/>
            </a:lvl1pPr>
          </a:lstStyle>
          <a:p>
            <a:r>
              <a:rPr lang="en-US"/>
              <a:t>Click icon to add picture</a:t>
            </a:r>
            <a:endParaRPr lang="en-GB"/>
          </a:p>
        </p:txBody>
      </p:sp>
      <p:sp>
        <p:nvSpPr>
          <p:cNvPr id="9" name="Kuvan paikkamerkki 8">
            <a:extLst>
              <a:ext uri="{FF2B5EF4-FFF2-40B4-BE49-F238E27FC236}">
                <a16:creationId xmlns:a16="http://schemas.microsoft.com/office/drawing/2014/main" id="{518C0C8A-4AAF-B0D2-E06E-3E61BE20F2C6}"/>
              </a:ext>
            </a:extLst>
          </p:cNvPr>
          <p:cNvSpPr>
            <a:spLocks noGrp="1"/>
          </p:cNvSpPr>
          <p:nvPr>
            <p:ph type="pic" sz="quarter" idx="33"/>
          </p:nvPr>
        </p:nvSpPr>
        <p:spPr>
          <a:xfrm>
            <a:off x="3882278" y="4639380"/>
            <a:ext cx="621727" cy="627587"/>
          </a:xfrm>
        </p:spPr>
        <p:txBody>
          <a:bodyPr/>
          <a:lstStyle>
            <a:lvl1pPr marL="0" indent="0" algn="ctr">
              <a:buNone/>
              <a:defRPr sz="700"/>
            </a:lvl1pPr>
          </a:lstStyle>
          <a:p>
            <a:r>
              <a:rPr lang="en-US"/>
              <a:t>Click icon to add picture</a:t>
            </a:r>
            <a:endParaRPr lang="en-GB"/>
          </a:p>
        </p:txBody>
      </p:sp>
      <p:sp>
        <p:nvSpPr>
          <p:cNvPr id="2" name="Otsikko 1">
            <a:extLst>
              <a:ext uri="{FF2B5EF4-FFF2-40B4-BE49-F238E27FC236}">
                <a16:creationId xmlns:a16="http://schemas.microsoft.com/office/drawing/2014/main" id="{D9D4FB9D-D480-450E-ABEE-85694599AFB7}"/>
              </a:ext>
            </a:extLst>
          </p:cNvPr>
          <p:cNvSpPr>
            <a:spLocks noGrp="1"/>
          </p:cNvSpPr>
          <p:nvPr>
            <p:ph type="title"/>
          </p:nvPr>
        </p:nvSpPr>
        <p:spPr>
          <a:xfrm>
            <a:off x="880783" y="1429270"/>
            <a:ext cx="4951052" cy="1274741"/>
          </a:xfrm>
        </p:spPr>
        <p:txBody>
          <a:bodyPr/>
          <a:lstStyle>
            <a:lvl1pPr algn="ctr">
              <a:lnSpc>
                <a:spcPct val="100000"/>
              </a:lnSpc>
              <a:defRPr sz="3000"/>
            </a:lvl1pPr>
          </a:lstStyle>
          <a:p>
            <a:r>
              <a:rPr lang="en-US"/>
              <a:t>Click to edit Master title style</a:t>
            </a:r>
            <a:endParaRPr lang="fi-FI"/>
          </a:p>
        </p:txBody>
      </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fld id="{95E318DC-E611-41D7-9BB6-F98AB3B33CE6}" type="datetime1">
              <a:rPr lang="fi-FI" smtClean="0"/>
              <a:t>29.10.2026</a:t>
            </a:fld>
            <a:endParaRPr lang="fi-FI"/>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endParaRPr lang="fi-FI"/>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CCD26548-A701-4132-A0A2-A9B09A70FF4B}" type="slidenum">
              <a:rPr lang="fi-FI" smtClean="0"/>
              <a:t>‹#›</a:t>
            </a:fld>
            <a:endParaRPr lang="fi-FI"/>
          </a:p>
        </p:txBody>
      </p:sp>
      <p:sp>
        <p:nvSpPr>
          <p:cNvPr id="5" name="Text Placeholder 20">
            <a:extLst>
              <a:ext uri="{FF2B5EF4-FFF2-40B4-BE49-F238E27FC236}">
                <a16:creationId xmlns:a16="http://schemas.microsoft.com/office/drawing/2014/main" id="{C10D2929-9D07-888C-9B15-F13BAC7199D1}"/>
              </a:ext>
            </a:extLst>
          </p:cNvPr>
          <p:cNvSpPr>
            <a:spLocks noGrp="1"/>
          </p:cNvSpPr>
          <p:nvPr>
            <p:ph type="body" sz="quarter" idx="24"/>
          </p:nvPr>
        </p:nvSpPr>
        <p:spPr>
          <a:xfrm>
            <a:off x="1635762" y="3063232"/>
            <a:ext cx="3491991" cy="1355424"/>
          </a:xfrm>
          <a:noFill/>
        </p:spPr>
        <p:txBody>
          <a:bodyPr/>
          <a:lstStyle>
            <a:lvl1pPr marL="0" indent="0" algn="ctr">
              <a:lnSpc>
                <a:spcPct val="120000"/>
              </a:lnSpc>
              <a:buNone/>
              <a:defRPr sz="1600" b="1">
                <a:latin typeface="+mj-lt"/>
              </a:defRPr>
            </a:lvl1pPr>
          </a:lstStyle>
          <a:p>
            <a:pPr lvl="0"/>
            <a:r>
              <a:rPr lang="en-US"/>
              <a:t>Click to edit Master text styles</a:t>
            </a:r>
          </a:p>
        </p:txBody>
      </p:sp>
      <p:cxnSp>
        <p:nvCxnSpPr>
          <p:cNvPr id="17" name="Suora yhdysviiva 16">
            <a:extLst>
              <a:ext uri="{FF2B5EF4-FFF2-40B4-BE49-F238E27FC236}">
                <a16:creationId xmlns:a16="http://schemas.microsoft.com/office/drawing/2014/main" id="{16179AA7-5F67-5C4C-4AF8-AA19340FA631}"/>
              </a:ext>
            </a:extLst>
          </p:cNvPr>
          <p:cNvCxnSpPr>
            <a:cxnSpLocks/>
          </p:cNvCxnSpPr>
          <p:nvPr userDrawn="1"/>
        </p:nvCxnSpPr>
        <p:spPr>
          <a:xfrm>
            <a:off x="6097450" y="1249680"/>
            <a:ext cx="0" cy="4765041"/>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sp>
        <p:nvSpPr>
          <p:cNvPr id="18" name="Sisällön paikkamerkki 2">
            <a:extLst>
              <a:ext uri="{FF2B5EF4-FFF2-40B4-BE49-F238E27FC236}">
                <a16:creationId xmlns:a16="http://schemas.microsoft.com/office/drawing/2014/main" id="{0B808534-1492-A32C-FB70-A82F12334604}"/>
              </a:ext>
            </a:extLst>
          </p:cNvPr>
          <p:cNvSpPr>
            <a:spLocks noGrp="1"/>
          </p:cNvSpPr>
          <p:nvPr userDrawn="1">
            <p:ph idx="1"/>
          </p:nvPr>
        </p:nvSpPr>
        <p:spPr>
          <a:xfrm>
            <a:off x="6664960" y="1473200"/>
            <a:ext cx="4084316" cy="4269740"/>
          </a:xfrm>
        </p:spPr>
        <p:txBody>
          <a:bodyPr>
            <a:noAutofit/>
          </a:bodyPr>
          <a:lstStyle>
            <a:lvl1pPr>
              <a:spcBef>
                <a:spcPts val="2400"/>
              </a:spcBef>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3" name="Freeform 16">
            <a:extLst>
              <a:ext uri="{FF2B5EF4-FFF2-40B4-BE49-F238E27FC236}">
                <a16:creationId xmlns:a16="http://schemas.microsoft.com/office/drawing/2014/main" id="{FE802A63-7833-EDCC-8C05-7B7A2FA8D401}"/>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7946384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Vertailu 4">
    <p:spTree>
      <p:nvGrpSpPr>
        <p:cNvPr id="1" name=""/>
        <p:cNvGrpSpPr/>
        <p:nvPr/>
      </p:nvGrpSpPr>
      <p:grpSpPr>
        <a:xfrm>
          <a:off x="0" y="0"/>
          <a:ext cx="0" cy="0"/>
          <a:chOff x="0" y="0"/>
          <a:chExt cx="0" cy="0"/>
        </a:xfrm>
      </p:grpSpPr>
      <p:sp>
        <p:nvSpPr>
          <p:cNvPr id="4" name="Kuvan paikkamerkki 8">
            <a:extLst>
              <a:ext uri="{FF2B5EF4-FFF2-40B4-BE49-F238E27FC236}">
                <a16:creationId xmlns:a16="http://schemas.microsoft.com/office/drawing/2014/main" id="{1707E2DD-6452-C97F-3926-BA50E5C53947}"/>
              </a:ext>
            </a:extLst>
          </p:cNvPr>
          <p:cNvSpPr>
            <a:spLocks noGrp="1"/>
          </p:cNvSpPr>
          <p:nvPr>
            <p:ph type="pic" sz="quarter" idx="31"/>
          </p:nvPr>
        </p:nvSpPr>
        <p:spPr>
          <a:xfrm>
            <a:off x="2469035" y="2871947"/>
            <a:ext cx="368300" cy="368300"/>
          </a:xfrm>
        </p:spPr>
        <p:txBody>
          <a:bodyPr/>
          <a:lstStyle>
            <a:lvl1pPr marL="0" indent="0" algn="ctr">
              <a:buNone/>
              <a:defRPr sz="700"/>
            </a:lvl1pPr>
          </a:lstStyle>
          <a:p>
            <a:r>
              <a:rPr lang="en-US"/>
              <a:t>Click icon to add picture</a:t>
            </a:r>
            <a:endParaRPr lang="en-GB"/>
          </a:p>
        </p:txBody>
      </p:sp>
      <p:sp>
        <p:nvSpPr>
          <p:cNvPr id="10" name="Kuvan paikkamerkki 8">
            <a:extLst>
              <a:ext uri="{FF2B5EF4-FFF2-40B4-BE49-F238E27FC236}">
                <a16:creationId xmlns:a16="http://schemas.microsoft.com/office/drawing/2014/main" id="{31FEB32D-C64F-64AF-26E8-EEC3F6207C18}"/>
              </a:ext>
            </a:extLst>
          </p:cNvPr>
          <p:cNvSpPr>
            <a:spLocks noGrp="1"/>
          </p:cNvSpPr>
          <p:nvPr>
            <p:ph type="pic" sz="quarter" idx="32"/>
          </p:nvPr>
        </p:nvSpPr>
        <p:spPr>
          <a:xfrm>
            <a:off x="5915343" y="2862520"/>
            <a:ext cx="368300" cy="368300"/>
          </a:xfrm>
        </p:spPr>
        <p:txBody>
          <a:bodyPr/>
          <a:lstStyle>
            <a:lvl1pPr marL="0" indent="0" algn="ctr">
              <a:buNone/>
              <a:defRPr sz="700"/>
            </a:lvl1pPr>
          </a:lstStyle>
          <a:p>
            <a:r>
              <a:rPr lang="en-US"/>
              <a:t>Click icon to add picture</a:t>
            </a:r>
            <a:endParaRPr lang="en-GB"/>
          </a:p>
        </p:txBody>
      </p:sp>
      <p:sp>
        <p:nvSpPr>
          <p:cNvPr id="12" name="Kuvan paikkamerkki 8">
            <a:extLst>
              <a:ext uri="{FF2B5EF4-FFF2-40B4-BE49-F238E27FC236}">
                <a16:creationId xmlns:a16="http://schemas.microsoft.com/office/drawing/2014/main" id="{2FB1FE74-C236-2D32-FFA6-D1746D917168}"/>
              </a:ext>
            </a:extLst>
          </p:cNvPr>
          <p:cNvSpPr>
            <a:spLocks noGrp="1"/>
          </p:cNvSpPr>
          <p:nvPr>
            <p:ph type="pic" sz="quarter" idx="33"/>
          </p:nvPr>
        </p:nvSpPr>
        <p:spPr>
          <a:xfrm>
            <a:off x="9428795" y="2855604"/>
            <a:ext cx="368300" cy="368300"/>
          </a:xfrm>
        </p:spPr>
        <p:txBody>
          <a:bodyPr/>
          <a:lstStyle>
            <a:lvl1pPr marL="0" indent="0" algn="ctr">
              <a:buNone/>
              <a:defRPr sz="700"/>
            </a:lvl1pPr>
          </a:lstStyle>
          <a:p>
            <a:r>
              <a:rPr lang="en-US"/>
              <a:t>Click icon to add picture</a:t>
            </a:r>
            <a:endParaRPr lang="en-GB"/>
          </a:p>
        </p:txBody>
      </p:sp>
      <p:pic>
        <p:nvPicPr>
          <p:cNvPr id="9" name="Kuva 8" descr="Kuva, joka sisältää kohteen animaatio, vihreä, clipart&#10;&#10;Kuvaus luotu automaattisesti">
            <a:extLst>
              <a:ext uri="{FF2B5EF4-FFF2-40B4-BE49-F238E27FC236}">
                <a16:creationId xmlns:a16="http://schemas.microsoft.com/office/drawing/2014/main" id="{8D2B4A2E-7E05-A9EA-E3F5-0C77B78123B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60482"/>
          <a:stretch/>
        </p:blipFill>
        <p:spPr>
          <a:xfrm>
            <a:off x="6350" y="4146461"/>
            <a:ext cx="12185650" cy="2711539"/>
          </a:xfrm>
          <a:prstGeom prst="rect">
            <a:avLst/>
          </a:prstGeom>
        </p:spPr>
      </p:pic>
      <p:sp>
        <p:nvSpPr>
          <p:cNvPr id="2" name="Otsikko 1">
            <a:extLst>
              <a:ext uri="{FF2B5EF4-FFF2-40B4-BE49-F238E27FC236}">
                <a16:creationId xmlns:a16="http://schemas.microsoft.com/office/drawing/2014/main" id="{D9D4FB9D-D480-450E-ABEE-85694599AFB7}"/>
              </a:ext>
            </a:extLst>
          </p:cNvPr>
          <p:cNvSpPr>
            <a:spLocks noGrp="1"/>
          </p:cNvSpPr>
          <p:nvPr>
            <p:ph type="title"/>
          </p:nvPr>
        </p:nvSpPr>
        <p:spPr>
          <a:xfrm>
            <a:off x="880783" y="1063510"/>
            <a:ext cx="10430434" cy="1274741"/>
          </a:xfrm>
        </p:spPr>
        <p:txBody>
          <a:bodyPr/>
          <a:lstStyle>
            <a:lvl1pPr algn="ctr">
              <a:lnSpc>
                <a:spcPct val="90000"/>
              </a:lnSpc>
              <a:defRPr sz="4300"/>
            </a:lvl1pPr>
          </a:lstStyle>
          <a:p>
            <a:r>
              <a:rPr lang="en-US"/>
              <a:t>Click to edit Master title style</a:t>
            </a:r>
            <a:endParaRPr lang="fi-FI"/>
          </a:p>
        </p:txBody>
      </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fld id="{95E318DC-E611-41D7-9BB6-F98AB3B33CE6}" type="datetime1">
              <a:rPr lang="fi-FI" smtClean="0"/>
              <a:t>29.10.2026</a:t>
            </a:fld>
            <a:endParaRPr lang="fi-FI"/>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endParaRPr lang="fi-FI"/>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CCD26548-A701-4132-A0A2-A9B09A70FF4B}" type="slidenum">
              <a:rPr lang="fi-FI" smtClean="0"/>
              <a:t>‹#›</a:t>
            </a:fld>
            <a:endParaRPr lang="fi-FI"/>
          </a:p>
        </p:txBody>
      </p:sp>
      <p:sp>
        <p:nvSpPr>
          <p:cNvPr id="5" name="Text Placeholder 20">
            <a:extLst>
              <a:ext uri="{FF2B5EF4-FFF2-40B4-BE49-F238E27FC236}">
                <a16:creationId xmlns:a16="http://schemas.microsoft.com/office/drawing/2014/main" id="{C10D2929-9D07-888C-9B15-F13BAC7199D1}"/>
              </a:ext>
            </a:extLst>
          </p:cNvPr>
          <p:cNvSpPr>
            <a:spLocks noGrp="1"/>
          </p:cNvSpPr>
          <p:nvPr>
            <p:ph type="body" sz="quarter" idx="24"/>
          </p:nvPr>
        </p:nvSpPr>
        <p:spPr>
          <a:xfrm>
            <a:off x="843207" y="3462076"/>
            <a:ext cx="3329722" cy="761132"/>
          </a:xfrm>
          <a:noFill/>
        </p:spPr>
        <p:txBody>
          <a:bodyPr/>
          <a:lstStyle>
            <a:lvl1pPr marL="0" indent="0" algn="ctr">
              <a:buNone/>
              <a:defRPr sz="1500" b="1">
                <a:latin typeface="+mj-lt"/>
              </a:defRPr>
            </a:lvl1pPr>
          </a:lstStyle>
          <a:p>
            <a:pPr lvl="0"/>
            <a:r>
              <a:rPr lang="en-US"/>
              <a:t>Click to edit Master text styles</a:t>
            </a:r>
          </a:p>
        </p:txBody>
      </p:sp>
      <p:sp>
        <p:nvSpPr>
          <p:cNvPr id="11" name="Text Placeholder 20">
            <a:extLst>
              <a:ext uri="{FF2B5EF4-FFF2-40B4-BE49-F238E27FC236}">
                <a16:creationId xmlns:a16="http://schemas.microsoft.com/office/drawing/2014/main" id="{8A4ED2E3-5620-9FAC-1C2C-B1886EEFDB31}"/>
              </a:ext>
            </a:extLst>
          </p:cNvPr>
          <p:cNvSpPr>
            <a:spLocks noGrp="1"/>
          </p:cNvSpPr>
          <p:nvPr>
            <p:ph type="body" sz="quarter" idx="27"/>
          </p:nvPr>
        </p:nvSpPr>
        <p:spPr>
          <a:xfrm>
            <a:off x="4448555" y="3462076"/>
            <a:ext cx="3329722" cy="761132"/>
          </a:xfrm>
          <a:noFill/>
        </p:spPr>
        <p:txBody>
          <a:bodyPr/>
          <a:lstStyle>
            <a:lvl1pPr marL="0" indent="0" algn="ctr">
              <a:buNone/>
              <a:defRPr sz="1500" b="1">
                <a:latin typeface="+mj-lt"/>
              </a:defRPr>
            </a:lvl1pPr>
          </a:lstStyle>
          <a:p>
            <a:pPr lvl="0"/>
            <a:r>
              <a:rPr lang="en-US"/>
              <a:t>Click to edit Master text styles</a:t>
            </a:r>
          </a:p>
        </p:txBody>
      </p:sp>
      <p:sp>
        <p:nvSpPr>
          <p:cNvPr id="13" name="Text Placeholder 20">
            <a:extLst>
              <a:ext uri="{FF2B5EF4-FFF2-40B4-BE49-F238E27FC236}">
                <a16:creationId xmlns:a16="http://schemas.microsoft.com/office/drawing/2014/main" id="{68E5F9D0-BD26-EC54-BD8D-F51C4A5820E5}"/>
              </a:ext>
            </a:extLst>
          </p:cNvPr>
          <p:cNvSpPr>
            <a:spLocks noGrp="1"/>
          </p:cNvSpPr>
          <p:nvPr>
            <p:ph type="body" sz="quarter" idx="29"/>
          </p:nvPr>
        </p:nvSpPr>
        <p:spPr>
          <a:xfrm>
            <a:off x="8053904" y="3462076"/>
            <a:ext cx="3329722" cy="761132"/>
          </a:xfrm>
          <a:noFill/>
        </p:spPr>
        <p:txBody>
          <a:bodyPr/>
          <a:lstStyle>
            <a:lvl1pPr marL="0" indent="0" algn="ctr">
              <a:buNone/>
              <a:defRPr sz="1500" b="1">
                <a:latin typeface="+mj-lt"/>
              </a:defRPr>
            </a:lvl1pPr>
          </a:lstStyle>
          <a:p>
            <a:pPr lvl="0"/>
            <a:r>
              <a:rPr lang="en-US"/>
              <a:t>Click to edit Master text styles</a:t>
            </a:r>
          </a:p>
        </p:txBody>
      </p:sp>
      <p:sp>
        <p:nvSpPr>
          <p:cNvPr id="3" name="Freeform 16">
            <a:extLst>
              <a:ext uri="{FF2B5EF4-FFF2-40B4-BE49-F238E27FC236}">
                <a16:creationId xmlns:a16="http://schemas.microsoft.com/office/drawing/2014/main" id="{29679251-CF40-C0C3-84FD-3EA9CC0D8546}"/>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9159856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Vertailu 5">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6C25FF18-8742-C98C-9CE9-DFBAE7042259}"/>
              </a:ext>
              <a:ext uri="{C183D7F6-B498-43B3-948B-1728B52AA6E4}">
                <adec:decorative xmlns:adec="http://schemas.microsoft.com/office/drawing/2017/decorative" val="1"/>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65773" t="45300" r="2153" b="-1"/>
          <a:stretch/>
        </p:blipFill>
        <p:spPr>
          <a:xfrm>
            <a:off x="9498072" y="4626244"/>
            <a:ext cx="2303888" cy="2208457"/>
          </a:xfrm>
          <a:prstGeom prst="rect">
            <a:avLst/>
          </a:prstGeom>
        </p:spPr>
      </p:pic>
      <p:pic>
        <p:nvPicPr>
          <p:cNvPr id="3" name="Kuva 2">
            <a:extLst>
              <a:ext uri="{FF2B5EF4-FFF2-40B4-BE49-F238E27FC236}">
                <a16:creationId xmlns:a16="http://schemas.microsoft.com/office/drawing/2014/main" id="{E0774369-9BD1-F69C-C178-16C036ABF7CE}"/>
              </a:ext>
              <a:ext uri="{C183D7F6-B498-43B3-948B-1728B52AA6E4}">
                <adec:decorative xmlns:adec="http://schemas.microsoft.com/office/drawing/2017/decorative" val="1"/>
              </a:ext>
            </a:extLst>
          </p:cNvPr>
          <p:cNvPicPr>
            <a:picLocks noChangeAspect="1"/>
          </p:cNvPicPr>
          <p:nvPr userDrawn="1"/>
        </p:nvPicPr>
        <p:blipFill rotWithShape="1">
          <a:blip r:embed="rId3">
            <a:alphaModFix/>
            <a:extLst>
              <a:ext uri="{28A0092B-C50C-407E-A947-70E740481C1C}">
                <a14:useLocalDpi xmlns:a14="http://schemas.microsoft.com/office/drawing/2010/main" val="0"/>
              </a:ext>
            </a:extLst>
          </a:blip>
          <a:srcRect l="2861" t="49675" r="67502"/>
          <a:stretch/>
        </p:blipFill>
        <p:spPr>
          <a:xfrm>
            <a:off x="47425" y="4626244"/>
            <a:ext cx="2303888" cy="2199080"/>
          </a:xfrm>
          <a:prstGeom prst="rect">
            <a:avLst/>
          </a:prstGeom>
        </p:spPr>
      </p:pic>
      <p:sp>
        <p:nvSpPr>
          <p:cNvPr id="2" name="Otsikko 1">
            <a:extLst>
              <a:ext uri="{FF2B5EF4-FFF2-40B4-BE49-F238E27FC236}">
                <a16:creationId xmlns:a16="http://schemas.microsoft.com/office/drawing/2014/main" id="{D9D4FB9D-D480-450E-ABEE-85694599AFB7}"/>
              </a:ext>
            </a:extLst>
          </p:cNvPr>
          <p:cNvSpPr>
            <a:spLocks noGrp="1"/>
          </p:cNvSpPr>
          <p:nvPr>
            <p:ph type="title"/>
          </p:nvPr>
        </p:nvSpPr>
        <p:spPr>
          <a:xfrm>
            <a:off x="880783" y="1063510"/>
            <a:ext cx="10430434" cy="1274741"/>
          </a:xfrm>
        </p:spPr>
        <p:txBody>
          <a:bodyPr/>
          <a:lstStyle>
            <a:lvl1pPr algn="ctr">
              <a:lnSpc>
                <a:spcPct val="90000"/>
              </a:lnSpc>
              <a:defRPr sz="4300"/>
            </a:lvl1pPr>
          </a:lstStyle>
          <a:p>
            <a:r>
              <a:rPr lang="en-US"/>
              <a:t>Click to edit Master title style</a:t>
            </a:r>
            <a:endParaRPr lang="fi-FI"/>
          </a:p>
        </p:txBody>
      </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fld id="{95E318DC-E611-41D7-9BB6-F98AB3B33CE6}" type="datetime1">
              <a:rPr lang="fi-FI" smtClean="0"/>
              <a:t>29.10.2026</a:t>
            </a:fld>
            <a:endParaRPr lang="fi-FI"/>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endParaRPr lang="fi-FI"/>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CCD26548-A701-4132-A0A2-A9B09A70FF4B}" type="slidenum">
              <a:rPr lang="fi-FI" smtClean="0"/>
              <a:t>‹#›</a:t>
            </a:fld>
            <a:endParaRPr lang="fi-FI"/>
          </a:p>
        </p:txBody>
      </p:sp>
      <p:sp>
        <p:nvSpPr>
          <p:cNvPr id="5" name="Text Placeholder 20">
            <a:extLst>
              <a:ext uri="{FF2B5EF4-FFF2-40B4-BE49-F238E27FC236}">
                <a16:creationId xmlns:a16="http://schemas.microsoft.com/office/drawing/2014/main" id="{C10D2929-9D07-888C-9B15-F13BAC7199D1}"/>
              </a:ext>
            </a:extLst>
          </p:cNvPr>
          <p:cNvSpPr>
            <a:spLocks noGrp="1"/>
          </p:cNvSpPr>
          <p:nvPr>
            <p:ph type="body" sz="quarter" idx="24"/>
          </p:nvPr>
        </p:nvSpPr>
        <p:spPr>
          <a:xfrm>
            <a:off x="988324" y="3462076"/>
            <a:ext cx="3329722" cy="761132"/>
          </a:xfrm>
          <a:noFill/>
        </p:spPr>
        <p:txBody>
          <a:bodyPr/>
          <a:lstStyle>
            <a:lvl1pPr marL="0" indent="0" algn="ctr">
              <a:buNone/>
              <a:defRPr sz="1500" b="1">
                <a:latin typeface="+mj-lt"/>
              </a:defRPr>
            </a:lvl1pPr>
          </a:lstStyle>
          <a:p>
            <a:pPr lvl="0"/>
            <a:r>
              <a:rPr lang="en-US"/>
              <a:t>Click to edit Master text styles</a:t>
            </a:r>
          </a:p>
        </p:txBody>
      </p:sp>
      <p:sp>
        <p:nvSpPr>
          <p:cNvPr id="11" name="Text Placeholder 20">
            <a:extLst>
              <a:ext uri="{FF2B5EF4-FFF2-40B4-BE49-F238E27FC236}">
                <a16:creationId xmlns:a16="http://schemas.microsoft.com/office/drawing/2014/main" id="{8A4ED2E3-5620-9FAC-1C2C-B1886EEFDB31}"/>
              </a:ext>
            </a:extLst>
          </p:cNvPr>
          <p:cNvSpPr>
            <a:spLocks noGrp="1"/>
          </p:cNvSpPr>
          <p:nvPr>
            <p:ph type="body" sz="quarter" idx="27"/>
          </p:nvPr>
        </p:nvSpPr>
        <p:spPr>
          <a:xfrm>
            <a:off x="4448555" y="3462076"/>
            <a:ext cx="3329722" cy="761132"/>
          </a:xfrm>
          <a:noFill/>
        </p:spPr>
        <p:txBody>
          <a:bodyPr/>
          <a:lstStyle>
            <a:lvl1pPr marL="0" indent="0" algn="ctr">
              <a:buNone/>
              <a:defRPr sz="1500" b="1">
                <a:latin typeface="+mj-lt"/>
              </a:defRPr>
            </a:lvl1pPr>
          </a:lstStyle>
          <a:p>
            <a:pPr lvl="0"/>
            <a:r>
              <a:rPr lang="en-US"/>
              <a:t>Click to edit Master text styles</a:t>
            </a:r>
          </a:p>
        </p:txBody>
      </p:sp>
      <p:sp>
        <p:nvSpPr>
          <p:cNvPr id="13" name="Text Placeholder 20">
            <a:extLst>
              <a:ext uri="{FF2B5EF4-FFF2-40B4-BE49-F238E27FC236}">
                <a16:creationId xmlns:a16="http://schemas.microsoft.com/office/drawing/2014/main" id="{68E5F9D0-BD26-EC54-BD8D-F51C4A5820E5}"/>
              </a:ext>
            </a:extLst>
          </p:cNvPr>
          <p:cNvSpPr>
            <a:spLocks noGrp="1"/>
          </p:cNvSpPr>
          <p:nvPr>
            <p:ph type="body" sz="quarter" idx="29"/>
          </p:nvPr>
        </p:nvSpPr>
        <p:spPr>
          <a:xfrm>
            <a:off x="7948084" y="3462076"/>
            <a:ext cx="3329722" cy="761132"/>
          </a:xfrm>
          <a:noFill/>
        </p:spPr>
        <p:txBody>
          <a:bodyPr/>
          <a:lstStyle>
            <a:lvl1pPr marL="0" indent="0" algn="ctr">
              <a:buNone/>
              <a:defRPr sz="1500" b="1">
                <a:latin typeface="+mj-lt"/>
              </a:defRPr>
            </a:lvl1pPr>
          </a:lstStyle>
          <a:p>
            <a:pPr lvl="0"/>
            <a:r>
              <a:rPr lang="en-US"/>
              <a:t>Click to edit Master text styles</a:t>
            </a:r>
          </a:p>
        </p:txBody>
      </p:sp>
      <p:sp>
        <p:nvSpPr>
          <p:cNvPr id="9" name="Freeform 16">
            <a:extLst>
              <a:ext uri="{FF2B5EF4-FFF2-40B4-BE49-F238E27FC236}">
                <a16:creationId xmlns:a16="http://schemas.microsoft.com/office/drawing/2014/main" id="{3AEA01E8-8E4F-7CFC-779E-607175330FAE}"/>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
        <p:nvSpPr>
          <p:cNvPr id="15" name="Kuvan paikkamerkki 8">
            <a:extLst>
              <a:ext uri="{FF2B5EF4-FFF2-40B4-BE49-F238E27FC236}">
                <a16:creationId xmlns:a16="http://schemas.microsoft.com/office/drawing/2014/main" id="{04BE74E4-45C7-4CA4-45B4-0085F15D1EF1}"/>
              </a:ext>
            </a:extLst>
          </p:cNvPr>
          <p:cNvSpPr>
            <a:spLocks noGrp="1"/>
          </p:cNvSpPr>
          <p:nvPr>
            <p:ph type="pic" sz="quarter" idx="31"/>
          </p:nvPr>
        </p:nvSpPr>
        <p:spPr>
          <a:xfrm>
            <a:off x="2469035" y="2871947"/>
            <a:ext cx="368300" cy="368300"/>
          </a:xfrm>
        </p:spPr>
        <p:txBody>
          <a:bodyPr/>
          <a:lstStyle>
            <a:lvl1pPr marL="0" indent="0" algn="ctr">
              <a:buNone/>
              <a:defRPr sz="700"/>
            </a:lvl1pPr>
          </a:lstStyle>
          <a:p>
            <a:r>
              <a:rPr lang="en-US"/>
              <a:t>Click icon to add picture</a:t>
            </a:r>
            <a:endParaRPr lang="en-GB"/>
          </a:p>
        </p:txBody>
      </p:sp>
      <p:sp>
        <p:nvSpPr>
          <p:cNvPr id="16" name="Kuvan paikkamerkki 8">
            <a:extLst>
              <a:ext uri="{FF2B5EF4-FFF2-40B4-BE49-F238E27FC236}">
                <a16:creationId xmlns:a16="http://schemas.microsoft.com/office/drawing/2014/main" id="{E06D6440-2DDC-AF1E-66DD-A0B40D9B9625}"/>
              </a:ext>
            </a:extLst>
          </p:cNvPr>
          <p:cNvSpPr>
            <a:spLocks noGrp="1"/>
          </p:cNvSpPr>
          <p:nvPr>
            <p:ph type="pic" sz="quarter" idx="32"/>
          </p:nvPr>
        </p:nvSpPr>
        <p:spPr>
          <a:xfrm>
            <a:off x="5915343" y="2862520"/>
            <a:ext cx="368300" cy="368300"/>
          </a:xfrm>
        </p:spPr>
        <p:txBody>
          <a:bodyPr/>
          <a:lstStyle>
            <a:lvl1pPr marL="0" indent="0" algn="ctr">
              <a:buNone/>
              <a:defRPr sz="700"/>
            </a:lvl1pPr>
          </a:lstStyle>
          <a:p>
            <a:r>
              <a:rPr lang="en-US"/>
              <a:t>Click icon to add picture</a:t>
            </a:r>
            <a:endParaRPr lang="en-GB"/>
          </a:p>
        </p:txBody>
      </p:sp>
      <p:sp>
        <p:nvSpPr>
          <p:cNvPr id="17" name="Kuvan paikkamerkki 8">
            <a:extLst>
              <a:ext uri="{FF2B5EF4-FFF2-40B4-BE49-F238E27FC236}">
                <a16:creationId xmlns:a16="http://schemas.microsoft.com/office/drawing/2014/main" id="{FE5F8BE8-46C4-72CF-0BA8-A8B71E108AB6}"/>
              </a:ext>
            </a:extLst>
          </p:cNvPr>
          <p:cNvSpPr>
            <a:spLocks noGrp="1"/>
          </p:cNvSpPr>
          <p:nvPr>
            <p:ph type="pic" sz="quarter" idx="33"/>
          </p:nvPr>
        </p:nvSpPr>
        <p:spPr>
          <a:xfrm>
            <a:off x="9428795" y="2855604"/>
            <a:ext cx="368300" cy="368300"/>
          </a:xfrm>
        </p:spPr>
        <p:txBody>
          <a:bodyPr/>
          <a:lstStyle>
            <a:lvl1pPr marL="0" indent="0" algn="ctr">
              <a:buNone/>
              <a:defRPr sz="700"/>
            </a:lvl1pPr>
          </a:lstStyle>
          <a:p>
            <a:r>
              <a:rPr lang="en-US"/>
              <a:t>Click icon to add picture</a:t>
            </a:r>
            <a:endParaRPr lang="en-GB"/>
          </a:p>
        </p:txBody>
      </p:sp>
    </p:spTree>
    <p:extLst>
      <p:ext uri="{BB962C8B-B14F-4D97-AF65-F5344CB8AC3E}">
        <p14:creationId xmlns:p14="http://schemas.microsoft.com/office/powerpoint/2010/main" val="24071781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rosessi">
    <p:spTree>
      <p:nvGrpSpPr>
        <p:cNvPr id="1" name=""/>
        <p:cNvGrpSpPr/>
        <p:nvPr/>
      </p:nvGrpSpPr>
      <p:grpSpPr>
        <a:xfrm>
          <a:off x="0" y="0"/>
          <a:ext cx="0" cy="0"/>
          <a:chOff x="0" y="0"/>
          <a:chExt cx="0" cy="0"/>
        </a:xfrm>
      </p:grpSpPr>
      <p:pic>
        <p:nvPicPr>
          <p:cNvPr id="14" name="Kuva 13">
            <a:extLst>
              <a:ext uri="{FF2B5EF4-FFF2-40B4-BE49-F238E27FC236}">
                <a16:creationId xmlns:a16="http://schemas.microsoft.com/office/drawing/2014/main" id="{D1153F27-8962-F75D-E391-4E7E2A008F50}"/>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57129"/>
          <a:stretch/>
        </p:blipFill>
        <p:spPr>
          <a:xfrm>
            <a:off x="0" y="3917870"/>
            <a:ext cx="12194867" cy="2940129"/>
          </a:xfrm>
          <a:prstGeom prst="rect">
            <a:avLst/>
          </a:prstGeom>
        </p:spPr>
      </p:pic>
      <p:sp>
        <p:nvSpPr>
          <p:cNvPr id="2" name="Otsikko 1">
            <a:extLst>
              <a:ext uri="{FF2B5EF4-FFF2-40B4-BE49-F238E27FC236}">
                <a16:creationId xmlns:a16="http://schemas.microsoft.com/office/drawing/2014/main" id="{D9D4FB9D-D480-450E-ABEE-85694599AFB7}"/>
              </a:ext>
            </a:extLst>
          </p:cNvPr>
          <p:cNvSpPr>
            <a:spLocks noGrp="1"/>
          </p:cNvSpPr>
          <p:nvPr>
            <p:ph type="title"/>
          </p:nvPr>
        </p:nvSpPr>
        <p:spPr>
          <a:xfrm>
            <a:off x="880783" y="1063510"/>
            <a:ext cx="10430434" cy="1274741"/>
          </a:xfrm>
        </p:spPr>
        <p:txBody>
          <a:bodyPr/>
          <a:lstStyle>
            <a:lvl1pPr algn="ctr">
              <a:lnSpc>
                <a:spcPct val="90000"/>
              </a:lnSpc>
              <a:defRPr sz="4300"/>
            </a:lvl1pPr>
          </a:lstStyle>
          <a:p>
            <a:r>
              <a:rPr lang="en-US"/>
              <a:t>Click to edit Master title style</a:t>
            </a:r>
            <a:endParaRPr lang="fi-FI"/>
          </a:p>
        </p:txBody>
      </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fld id="{95E318DC-E611-41D7-9BB6-F98AB3B33CE6}" type="datetime1">
              <a:rPr lang="fi-FI" smtClean="0"/>
              <a:t>29.10.2026</a:t>
            </a:fld>
            <a:endParaRPr lang="fi-FI"/>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endParaRPr lang="fi-FI"/>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CCD26548-A701-4132-A0A2-A9B09A70FF4B}" type="slidenum">
              <a:rPr lang="fi-FI" smtClean="0"/>
              <a:t>‹#›</a:t>
            </a:fld>
            <a:endParaRPr lang="fi-FI"/>
          </a:p>
        </p:txBody>
      </p:sp>
      <p:sp>
        <p:nvSpPr>
          <p:cNvPr id="5" name="Text Placeholder 20">
            <a:extLst>
              <a:ext uri="{FF2B5EF4-FFF2-40B4-BE49-F238E27FC236}">
                <a16:creationId xmlns:a16="http://schemas.microsoft.com/office/drawing/2014/main" id="{C10D2929-9D07-888C-9B15-F13BAC7199D1}"/>
              </a:ext>
            </a:extLst>
          </p:cNvPr>
          <p:cNvSpPr>
            <a:spLocks noGrp="1"/>
          </p:cNvSpPr>
          <p:nvPr>
            <p:ph type="body" sz="quarter" idx="24"/>
          </p:nvPr>
        </p:nvSpPr>
        <p:spPr>
          <a:xfrm>
            <a:off x="1889743" y="3453284"/>
            <a:ext cx="2571874" cy="761132"/>
          </a:xfrm>
          <a:noFill/>
        </p:spPr>
        <p:txBody>
          <a:bodyPr/>
          <a:lstStyle>
            <a:lvl1pPr marL="0" indent="0" algn="ctr">
              <a:buNone/>
              <a:defRPr sz="1300" b="1">
                <a:latin typeface="+mj-lt"/>
              </a:defRPr>
            </a:lvl1pPr>
          </a:lstStyle>
          <a:p>
            <a:pPr lvl="0"/>
            <a:r>
              <a:rPr lang="en-US"/>
              <a:t>Click to edit Master text styles</a:t>
            </a:r>
          </a:p>
        </p:txBody>
      </p:sp>
      <p:sp>
        <p:nvSpPr>
          <p:cNvPr id="11" name="Text Placeholder 20">
            <a:extLst>
              <a:ext uri="{FF2B5EF4-FFF2-40B4-BE49-F238E27FC236}">
                <a16:creationId xmlns:a16="http://schemas.microsoft.com/office/drawing/2014/main" id="{8A4ED2E3-5620-9FAC-1C2C-B1886EEFDB31}"/>
              </a:ext>
            </a:extLst>
          </p:cNvPr>
          <p:cNvSpPr>
            <a:spLocks noGrp="1"/>
          </p:cNvSpPr>
          <p:nvPr>
            <p:ph type="body" sz="quarter" idx="27"/>
          </p:nvPr>
        </p:nvSpPr>
        <p:spPr>
          <a:xfrm>
            <a:off x="4996396" y="3453284"/>
            <a:ext cx="2571874" cy="761132"/>
          </a:xfrm>
          <a:noFill/>
        </p:spPr>
        <p:txBody>
          <a:bodyPr/>
          <a:lstStyle>
            <a:lvl1pPr marL="0" indent="0" algn="ctr">
              <a:buNone/>
              <a:defRPr sz="1300" b="1">
                <a:latin typeface="+mj-lt"/>
              </a:defRPr>
            </a:lvl1pPr>
          </a:lstStyle>
          <a:p>
            <a:pPr lvl="0"/>
            <a:r>
              <a:rPr lang="en-US"/>
              <a:t>Click to edit Master text styles</a:t>
            </a:r>
          </a:p>
        </p:txBody>
      </p:sp>
      <p:sp>
        <p:nvSpPr>
          <p:cNvPr id="13" name="Text Placeholder 20">
            <a:extLst>
              <a:ext uri="{FF2B5EF4-FFF2-40B4-BE49-F238E27FC236}">
                <a16:creationId xmlns:a16="http://schemas.microsoft.com/office/drawing/2014/main" id="{68E5F9D0-BD26-EC54-BD8D-F51C4A5820E5}"/>
              </a:ext>
            </a:extLst>
          </p:cNvPr>
          <p:cNvSpPr>
            <a:spLocks noGrp="1"/>
          </p:cNvSpPr>
          <p:nvPr>
            <p:ph type="body" sz="quarter" idx="29"/>
          </p:nvPr>
        </p:nvSpPr>
        <p:spPr>
          <a:xfrm>
            <a:off x="8103049" y="3453284"/>
            <a:ext cx="2571874" cy="761132"/>
          </a:xfrm>
          <a:noFill/>
        </p:spPr>
        <p:txBody>
          <a:bodyPr/>
          <a:lstStyle>
            <a:lvl1pPr marL="0" indent="0" algn="ctr">
              <a:buNone/>
              <a:defRPr sz="1300" b="1">
                <a:latin typeface="+mj-lt"/>
              </a:defRPr>
            </a:lvl1pPr>
          </a:lstStyle>
          <a:p>
            <a:pPr lvl="0"/>
            <a:r>
              <a:rPr lang="en-US"/>
              <a:t>Click to edit Master text styles</a:t>
            </a:r>
          </a:p>
        </p:txBody>
      </p:sp>
      <p:sp>
        <p:nvSpPr>
          <p:cNvPr id="3" name="Freeform 16">
            <a:extLst>
              <a:ext uri="{FF2B5EF4-FFF2-40B4-BE49-F238E27FC236}">
                <a16:creationId xmlns:a16="http://schemas.microsoft.com/office/drawing/2014/main" id="{C6C21F83-F9AF-E157-6798-09D05410E406}"/>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
        <p:nvSpPr>
          <p:cNvPr id="9" name="Text Placeholder 8">
            <a:extLst>
              <a:ext uri="{FF2B5EF4-FFF2-40B4-BE49-F238E27FC236}">
                <a16:creationId xmlns:a16="http://schemas.microsoft.com/office/drawing/2014/main" id="{2AFC60AE-449E-2929-F130-49263BF37DA6}"/>
              </a:ext>
            </a:extLst>
          </p:cNvPr>
          <p:cNvSpPr>
            <a:spLocks noGrp="1"/>
          </p:cNvSpPr>
          <p:nvPr>
            <p:ph type="body" sz="quarter" idx="30" hasCustomPrompt="1"/>
          </p:nvPr>
        </p:nvSpPr>
        <p:spPr>
          <a:xfrm>
            <a:off x="4513076" y="2854799"/>
            <a:ext cx="432000" cy="1148400"/>
          </a:xfrm>
          <a:blipFill>
            <a:blip>
              <a:extLst>
                <a:ext uri="{96DAC541-7B7A-43D3-8B79-37D633B846F1}">
                  <asvg:svgBlip xmlns:asvg="http://schemas.microsoft.com/office/drawing/2016/SVG/main" r:embed="rId3"/>
                </a:ext>
              </a:extLst>
            </a:blip>
            <a:stretch>
              <a:fillRect/>
            </a:stretch>
          </a:blipFill>
        </p:spPr>
        <p:txBody>
          <a:bodyPr anchor="ctr" anchorCtr="0"/>
          <a:lstStyle>
            <a:lvl1pPr marL="0" indent="0" algn="ctr">
              <a:lnSpc>
                <a:spcPct val="100000"/>
              </a:lnSpc>
              <a:spcBef>
                <a:spcPts val="0"/>
              </a:spcBef>
              <a:buNone/>
              <a:defRPr sz="100"/>
            </a:lvl1pPr>
          </a:lstStyle>
          <a:p>
            <a:pPr lvl="0"/>
            <a:r>
              <a:rPr lang="en-GB"/>
              <a:t> </a:t>
            </a:r>
          </a:p>
        </p:txBody>
      </p:sp>
      <p:sp>
        <p:nvSpPr>
          <p:cNvPr id="10" name="Text Placeholder 8">
            <a:extLst>
              <a:ext uri="{FF2B5EF4-FFF2-40B4-BE49-F238E27FC236}">
                <a16:creationId xmlns:a16="http://schemas.microsoft.com/office/drawing/2014/main" id="{E219CCC2-5AD9-0437-BD89-9BFD70F55A1F}"/>
              </a:ext>
            </a:extLst>
          </p:cNvPr>
          <p:cNvSpPr>
            <a:spLocks noGrp="1"/>
          </p:cNvSpPr>
          <p:nvPr>
            <p:ph type="body" sz="quarter" idx="31" hasCustomPrompt="1"/>
          </p:nvPr>
        </p:nvSpPr>
        <p:spPr>
          <a:xfrm>
            <a:off x="7617600" y="2854799"/>
            <a:ext cx="432000" cy="1148400"/>
          </a:xfrm>
          <a:blipFill>
            <a:blip>
              <a:extLst>
                <a:ext uri="{96DAC541-7B7A-43D3-8B79-37D633B846F1}">
                  <asvg:svgBlip xmlns:asvg="http://schemas.microsoft.com/office/drawing/2016/SVG/main" r:embed="rId3"/>
                </a:ext>
              </a:extLst>
            </a:blip>
            <a:stretch>
              <a:fillRect/>
            </a:stretch>
          </a:blipFill>
        </p:spPr>
        <p:txBody>
          <a:bodyPr anchor="ctr" anchorCtr="0"/>
          <a:lstStyle>
            <a:lvl1pPr marL="0" indent="0" algn="ctr">
              <a:lnSpc>
                <a:spcPct val="100000"/>
              </a:lnSpc>
              <a:spcBef>
                <a:spcPts val="0"/>
              </a:spcBef>
              <a:buNone/>
              <a:defRPr sz="100"/>
            </a:lvl1pPr>
          </a:lstStyle>
          <a:p>
            <a:pPr lvl="0"/>
            <a:r>
              <a:rPr lang="en-GB"/>
              <a:t> </a:t>
            </a:r>
          </a:p>
        </p:txBody>
      </p:sp>
      <p:sp>
        <p:nvSpPr>
          <p:cNvPr id="15" name="Text Placeholder 20">
            <a:extLst>
              <a:ext uri="{FF2B5EF4-FFF2-40B4-BE49-F238E27FC236}">
                <a16:creationId xmlns:a16="http://schemas.microsoft.com/office/drawing/2014/main" id="{38E5A6EC-A15F-7850-781C-B04D069B0F70}"/>
              </a:ext>
            </a:extLst>
          </p:cNvPr>
          <p:cNvSpPr>
            <a:spLocks noGrp="1"/>
          </p:cNvSpPr>
          <p:nvPr>
            <p:ph type="body" sz="quarter" idx="32" hasCustomPrompt="1"/>
          </p:nvPr>
        </p:nvSpPr>
        <p:spPr>
          <a:xfrm>
            <a:off x="1889743" y="2724419"/>
            <a:ext cx="2571874" cy="628316"/>
          </a:xfrm>
          <a:noFill/>
        </p:spPr>
        <p:txBody>
          <a:bodyPr/>
          <a:lstStyle>
            <a:lvl1pPr marL="0" indent="0" algn="ctr">
              <a:buNone/>
              <a:defRPr sz="3600" b="0">
                <a:solidFill>
                  <a:srgbClr val="BE0000"/>
                </a:solidFill>
                <a:latin typeface="+mj-lt"/>
              </a:defRPr>
            </a:lvl1pPr>
          </a:lstStyle>
          <a:p>
            <a:pPr lvl="0"/>
            <a:r>
              <a:rPr lang="fi-FI"/>
              <a:t>X</a:t>
            </a:r>
          </a:p>
        </p:txBody>
      </p:sp>
      <p:sp>
        <p:nvSpPr>
          <p:cNvPr id="16" name="Text Placeholder 20">
            <a:extLst>
              <a:ext uri="{FF2B5EF4-FFF2-40B4-BE49-F238E27FC236}">
                <a16:creationId xmlns:a16="http://schemas.microsoft.com/office/drawing/2014/main" id="{3889CCF7-82B4-A2D3-71A0-7CA2DC3A1C8C}"/>
              </a:ext>
            </a:extLst>
          </p:cNvPr>
          <p:cNvSpPr>
            <a:spLocks noGrp="1"/>
          </p:cNvSpPr>
          <p:nvPr>
            <p:ph type="body" sz="quarter" idx="33" hasCustomPrompt="1"/>
          </p:nvPr>
        </p:nvSpPr>
        <p:spPr>
          <a:xfrm>
            <a:off x="4990751" y="2724419"/>
            <a:ext cx="2571874" cy="628316"/>
          </a:xfrm>
          <a:noFill/>
        </p:spPr>
        <p:txBody>
          <a:bodyPr/>
          <a:lstStyle>
            <a:lvl1pPr marL="0" indent="0" algn="ctr">
              <a:buNone/>
              <a:defRPr sz="3600" b="0">
                <a:solidFill>
                  <a:srgbClr val="BE0000"/>
                </a:solidFill>
                <a:latin typeface="+mj-lt"/>
              </a:defRPr>
            </a:lvl1pPr>
          </a:lstStyle>
          <a:p>
            <a:pPr lvl="0"/>
            <a:r>
              <a:rPr lang="fi-FI"/>
              <a:t>X</a:t>
            </a:r>
          </a:p>
        </p:txBody>
      </p:sp>
      <p:sp>
        <p:nvSpPr>
          <p:cNvPr id="17" name="Text Placeholder 20">
            <a:extLst>
              <a:ext uri="{FF2B5EF4-FFF2-40B4-BE49-F238E27FC236}">
                <a16:creationId xmlns:a16="http://schemas.microsoft.com/office/drawing/2014/main" id="{D2F42989-2BC5-6E18-D734-1C86733F702D}"/>
              </a:ext>
            </a:extLst>
          </p:cNvPr>
          <p:cNvSpPr>
            <a:spLocks noGrp="1"/>
          </p:cNvSpPr>
          <p:nvPr>
            <p:ph type="body" sz="quarter" idx="34" hasCustomPrompt="1"/>
          </p:nvPr>
        </p:nvSpPr>
        <p:spPr>
          <a:xfrm>
            <a:off x="8105011" y="2724419"/>
            <a:ext cx="2571874" cy="628316"/>
          </a:xfrm>
          <a:noFill/>
        </p:spPr>
        <p:txBody>
          <a:bodyPr/>
          <a:lstStyle>
            <a:lvl1pPr marL="0" indent="0" algn="ctr">
              <a:buNone/>
              <a:defRPr sz="3600" b="0">
                <a:solidFill>
                  <a:srgbClr val="BE0000"/>
                </a:solidFill>
                <a:latin typeface="+mj-lt"/>
              </a:defRPr>
            </a:lvl1pPr>
          </a:lstStyle>
          <a:p>
            <a:pPr lvl="0"/>
            <a:r>
              <a:rPr lang="fi-FI"/>
              <a:t>X</a:t>
            </a:r>
          </a:p>
        </p:txBody>
      </p:sp>
    </p:spTree>
    <p:extLst>
      <p:ext uri="{BB962C8B-B14F-4D97-AF65-F5344CB8AC3E}">
        <p14:creationId xmlns:p14="http://schemas.microsoft.com/office/powerpoint/2010/main" val="333850638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rosessi 2">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E9C28436-36B7-DF1A-4F80-763C547EC160}"/>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59104"/>
          <a:stretch/>
        </p:blipFill>
        <p:spPr>
          <a:xfrm>
            <a:off x="0" y="4053368"/>
            <a:ext cx="12192000" cy="2804632"/>
          </a:xfrm>
          <a:prstGeom prst="rect">
            <a:avLst/>
          </a:prstGeom>
        </p:spPr>
      </p:pic>
      <p:sp>
        <p:nvSpPr>
          <p:cNvPr id="2" name="Otsikko 1">
            <a:extLst>
              <a:ext uri="{FF2B5EF4-FFF2-40B4-BE49-F238E27FC236}">
                <a16:creationId xmlns:a16="http://schemas.microsoft.com/office/drawing/2014/main" id="{D9D4FB9D-D480-450E-ABEE-85694599AFB7}"/>
              </a:ext>
            </a:extLst>
          </p:cNvPr>
          <p:cNvSpPr>
            <a:spLocks noGrp="1"/>
          </p:cNvSpPr>
          <p:nvPr>
            <p:ph type="title"/>
          </p:nvPr>
        </p:nvSpPr>
        <p:spPr>
          <a:xfrm>
            <a:off x="880783" y="1063510"/>
            <a:ext cx="10430434" cy="1274741"/>
          </a:xfrm>
        </p:spPr>
        <p:txBody>
          <a:bodyPr/>
          <a:lstStyle>
            <a:lvl1pPr algn="ctr">
              <a:lnSpc>
                <a:spcPct val="90000"/>
              </a:lnSpc>
              <a:defRPr sz="4300"/>
            </a:lvl1pPr>
          </a:lstStyle>
          <a:p>
            <a:r>
              <a:rPr lang="en-US"/>
              <a:t>Click to edit Master title style</a:t>
            </a:r>
            <a:endParaRPr lang="fi-FI"/>
          </a:p>
        </p:txBody>
      </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fld id="{95E318DC-E611-41D7-9BB6-F98AB3B33CE6}" type="datetime1">
              <a:rPr lang="fi-FI" smtClean="0"/>
              <a:t>29.10.2026</a:t>
            </a:fld>
            <a:endParaRPr lang="fi-FI"/>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endParaRPr lang="fi-FI"/>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CCD26548-A701-4132-A0A2-A9B09A70FF4B}" type="slidenum">
              <a:rPr lang="fi-FI" smtClean="0"/>
              <a:t>‹#›</a:t>
            </a:fld>
            <a:endParaRPr lang="fi-FI"/>
          </a:p>
        </p:txBody>
      </p:sp>
      <p:sp>
        <p:nvSpPr>
          <p:cNvPr id="5" name="Text Placeholder 20">
            <a:extLst>
              <a:ext uri="{FF2B5EF4-FFF2-40B4-BE49-F238E27FC236}">
                <a16:creationId xmlns:a16="http://schemas.microsoft.com/office/drawing/2014/main" id="{C10D2929-9D07-888C-9B15-F13BAC7199D1}"/>
              </a:ext>
            </a:extLst>
          </p:cNvPr>
          <p:cNvSpPr>
            <a:spLocks noGrp="1"/>
          </p:cNvSpPr>
          <p:nvPr>
            <p:ph type="body" sz="quarter" idx="24"/>
          </p:nvPr>
        </p:nvSpPr>
        <p:spPr>
          <a:xfrm>
            <a:off x="1301702" y="3502271"/>
            <a:ext cx="2571874" cy="761132"/>
          </a:xfrm>
          <a:noFill/>
        </p:spPr>
        <p:txBody>
          <a:bodyPr/>
          <a:lstStyle>
            <a:lvl1pPr marL="0" indent="0" algn="ctr">
              <a:buNone/>
              <a:defRPr sz="1300" b="1">
                <a:latin typeface="+mj-lt"/>
              </a:defRPr>
            </a:lvl1pPr>
          </a:lstStyle>
          <a:p>
            <a:pPr lvl="0"/>
            <a:r>
              <a:rPr lang="en-US"/>
              <a:t>Click to edit Master text styles</a:t>
            </a:r>
          </a:p>
        </p:txBody>
      </p:sp>
      <p:sp>
        <p:nvSpPr>
          <p:cNvPr id="11" name="Text Placeholder 20">
            <a:extLst>
              <a:ext uri="{FF2B5EF4-FFF2-40B4-BE49-F238E27FC236}">
                <a16:creationId xmlns:a16="http://schemas.microsoft.com/office/drawing/2014/main" id="{8A4ED2E3-5620-9FAC-1C2C-B1886EEFDB31}"/>
              </a:ext>
            </a:extLst>
          </p:cNvPr>
          <p:cNvSpPr>
            <a:spLocks noGrp="1"/>
          </p:cNvSpPr>
          <p:nvPr>
            <p:ph type="body" sz="quarter" idx="27"/>
          </p:nvPr>
        </p:nvSpPr>
        <p:spPr>
          <a:xfrm>
            <a:off x="4833109" y="3502271"/>
            <a:ext cx="2571874" cy="761132"/>
          </a:xfrm>
          <a:noFill/>
        </p:spPr>
        <p:txBody>
          <a:bodyPr/>
          <a:lstStyle>
            <a:lvl1pPr marL="0" indent="0" algn="ctr">
              <a:buNone/>
              <a:defRPr sz="1300" b="1">
                <a:latin typeface="+mj-lt"/>
              </a:defRPr>
            </a:lvl1pPr>
          </a:lstStyle>
          <a:p>
            <a:pPr lvl="0"/>
            <a:r>
              <a:rPr lang="en-US"/>
              <a:t>Click to edit Master text styles</a:t>
            </a:r>
          </a:p>
        </p:txBody>
      </p:sp>
      <p:sp>
        <p:nvSpPr>
          <p:cNvPr id="13" name="Text Placeholder 20">
            <a:extLst>
              <a:ext uri="{FF2B5EF4-FFF2-40B4-BE49-F238E27FC236}">
                <a16:creationId xmlns:a16="http://schemas.microsoft.com/office/drawing/2014/main" id="{68E5F9D0-BD26-EC54-BD8D-F51C4A5820E5}"/>
              </a:ext>
            </a:extLst>
          </p:cNvPr>
          <p:cNvSpPr>
            <a:spLocks noGrp="1"/>
          </p:cNvSpPr>
          <p:nvPr>
            <p:ph type="body" sz="quarter" idx="29"/>
          </p:nvPr>
        </p:nvSpPr>
        <p:spPr>
          <a:xfrm>
            <a:off x="8331858" y="3502271"/>
            <a:ext cx="2571874" cy="761132"/>
          </a:xfrm>
          <a:noFill/>
        </p:spPr>
        <p:txBody>
          <a:bodyPr/>
          <a:lstStyle>
            <a:lvl1pPr marL="0" indent="0" algn="ctr">
              <a:buNone/>
              <a:defRPr sz="1300" b="1">
                <a:latin typeface="+mj-lt"/>
              </a:defRPr>
            </a:lvl1pPr>
          </a:lstStyle>
          <a:p>
            <a:pPr lvl="0"/>
            <a:r>
              <a:rPr lang="en-US"/>
              <a:t>Click to edit Master text styles</a:t>
            </a:r>
          </a:p>
        </p:txBody>
      </p:sp>
      <p:sp>
        <p:nvSpPr>
          <p:cNvPr id="3" name="Freeform 16">
            <a:extLst>
              <a:ext uri="{FF2B5EF4-FFF2-40B4-BE49-F238E27FC236}">
                <a16:creationId xmlns:a16="http://schemas.microsoft.com/office/drawing/2014/main" id="{D7A78146-010A-35D2-A58B-24C48A82737D}"/>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
        <p:nvSpPr>
          <p:cNvPr id="9" name="Text Placeholder 20">
            <a:extLst>
              <a:ext uri="{FF2B5EF4-FFF2-40B4-BE49-F238E27FC236}">
                <a16:creationId xmlns:a16="http://schemas.microsoft.com/office/drawing/2014/main" id="{84C5879C-72EC-27D6-313C-E1F86B6D9C2E}"/>
              </a:ext>
            </a:extLst>
          </p:cNvPr>
          <p:cNvSpPr>
            <a:spLocks noGrp="1"/>
          </p:cNvSpPr>
          <p:nvPr>
            <p:ph type="body" sz="quarter" idx="32" hasCustomPrompt="1"/>
          </p:nvPr>
        </p:nvSpPr>
        <p:spPr>
          <a:xfrm>
            <a:off x="1301702" y="2724419"/>
            <a:ext cx="2571874" cy="628316"/>
          </a:xfrm>
          <a:noFill/>
        </p:spPr>
        <p:txBody>
          <a:bodyPr/>
          <a:lstStyle>
            <a:lvl1pPr marL="0" indent="0" algn="ctr">
              <a:buNone/>
              <a:defRPr sz="3600" b="0">
                <a:solidFill>
                  <a:srgbClr val="BE0000"/>
                </a:solidFill>
                <a:latin typeface="+mj-lt"/>
              </a:defRPr>
            </a:lvl1pPr>
          </a:lstStyle>
          <a:p>
            <a:pPr lvl="0"/>
            <a:r>
              <a:rPr lang="fi-FI"/>
              <a:t>X</a:t>
            </a:r>
          </a:p>
        </p:txBody>
      </p:sp>
      <p:sp>
        <p:nvSpPr>
          <p:cNvPr id="10" name="Text Placeholder 20">
            <a:extLst>
              <a:ext uri="{FF2B5EF4-FFF2-40B4-BE49-F238E27FC236}">
                <a16:creationId xmlns:a16="http://schemas.microsoft.com/office/drawing/2014/main" id="{7C0808DD-A6A7-05AE-5B65-4844BE7B0D42}"/>
              </a:ext>
            </a:extLst>
          </p:cNvPr>
          <p:cNvSpPr>
            <a:spLocks noGrp="1"/>
          </p:cNvSpPr>
          <p:nvPr>
            <p:ph type="body" sz="quarter" idx="33" hasCustomPrompt="1"/>
          </p:nvPr>
        </p:nvSpPr>
        <p:spPr>
          <a:xfrm>
            <a:off x="4833109" y="2724419"/>
            <a:ext cx="2571874" cy="628316"/>
          </a:xfrm>
          <a:noFill/>
        </p:spPr>
        <p:txBody>
          <a:bodyPr/>
          <a:lstStyle>
            <a:lvl1pPr marL="0" indent="0" algn="ctr">
              <a:buNone/>
              <a:defRPr sz="3600" b="0">
                <a:solidFill>
                  <a:srgbClr val="BE0000"/>
                </a:solidFill>
                <a:latin typeface="+mj-lt"/>
              </a:defRPr>
            </a:lvl1pPr>
          </a:lstStyle>
          <a:p>
            <a:pPr lvl="0"/>
            <a:r>
              <a:rPr lang="fi-FI"/>
              <a:t>X</a:t>
            </a:r>
          </a:p>
        </p:txBody>
      </p:sp>
      <p:sp>
        <p:nvSpPr>
          <p:cNvPr id="12" name="Text Placeholder 20">
            <a:extLst>
              <a:ext uri="{FF2B5EF4-FFF2-40B4-BE49-F238E27FC236}">
                <a16:creationId xmlns:a16="http://schemas.microsoft.com/office/drawing/2014/main" id="{86C53D0A-10FC-7687-F23A-095EF2828B01}"/>
              </a:ext>
            </a:extLst>
          </p:cNvPr>
          <p:cNvSpPr>
            <a:spLocks noGrp="1"/>
          </p:cNvSpPr>
          <p:nvPr>
            <p:ph type="body" sz="quarter" idx="34" hasCustomPrompt="1"/>
          </p:nvPr>
        </p:nvSpPr>
        <p:spPr>
          <a:xfrm>
            <a:off x="8318424" y="2724419"/>
            <a:ext cx="2571874" cy="628316"/>
          </a:xfrm>
          <a:noFill/>
        </p:spPr>
        <p:txBody>
          <a:bodyPr/>
          <a:lstStyle>
            <a:lvl1pPr marL="0" indent="0" algn="ctr">
              <a:buNone/>
              <a:defRPr sz="3600" b="0">
                <a:solidFill>
                  <a:srgbClr val="BE0000"/>
                </a:solidFill>
                <a:latin typeface="+mj-lt"/>
              </a:defRPr>
            </a:lvl1pPr>
          </a:lstStyle>
          <a:p>
            <a:pPr lvl="0"/>
            <a:r>
              <a:rPr lang="fi-FI"/>
              <a:t>X</a:t>
            </a:r>
          </a:p>
        </p:txBody>
      </p:sp>
    </p:spTree>
    <p:extLst>
      <p:ext uri="{BB962C8B-B14F-4D97-AF65-F5344CB8AC3E}">
        <p14:creationId xmlns:p14="http://schemas.microsoft.com/office/powerpoint/2010/main" val="31135943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SWOT 1">
    <p:spTree>
      <p:nvGrpSpPr>
        <p:cNvPr id="1" name=""/>
        <p:cNvGrpSpPr/>
        <p:nvPr/>
      </p:nvGrpSpPr>
      <p:grpSpPr>
        <a:xfrm>
          <a:off x="0" y="0"/>
          <a:ext cx="0" cy="0"/>
          <a:chOff x="0" y="0"/>
          <a:chExt cx="0" cy="0"/>
        </a:xfrm>
      </p:grpSpPr>
      <p:sp>
        <p:nvSpPr>
          <p:cNvPr id="22" name="Suorakulmio 21">
            <a:extLst>
              <a:ext uri="{FF2B5EF4-FFF2-40B4-BE49-F238E27FC236}">
                <a16:creationId xmlns:a16="http://schemas.microsoft.com/office/drawing/2014/main" id="{E715B213-8544-F4F1-D394-44EC6C45DE80}"/>
              </a:ext>
            </a:extLst>
          </p:cNvPr>
          <p:cNvSpPr/>
          <p:nvPr userDrawn="1"/>
        </p:nvSpPr>
        <p:spPr>
          <a:xfrm>
            <a:off x="934994" y="1829650"/>
            <a:ext cx="10239632" cy="4346708"/>
          </a:xfrm>
          <a:prstGeom prst="rect">
            <a:avLst/>
          </a:prstGeom>
          <a:solidFill>
            <a:srgbClr val="F5F8F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Otsikko 1">
            <a:extLst>
              <a:ext uri="{FF2B5EF4-FFF2-40B4-BE49-F238E27FC236}">
                <a16:creationId xmlns:a16="http://schemas.microsoft.com/office/drawing/2014/main" id="{D9D4FB9D-D480-450E-ABEE-85694599AFB7}"/>
              </a:ext>
            </a:extLst>
          </p:cNvPr>
          <p:cNvSpPr>
            <a:spLocks noGrp="1"/>
          </p:cNvSpPr>
          <p:nvPr>
            <p:ph type="title"/>
          </p:nvPr>
        </p:nvSpPr>
        <p:spPr>
          <a:xfrm>
            <a:off x="934994" y="696041"/>
            <a:ext cx="10430434" cy="963280"/>
          </a:xfrm>
        </p:spPr>
        <p:txBody>
          <a:bodyPr/>
          <a:lstStyle/>
          <a:p>
            <a:r>
              <a:rPr lang="en-US"/>
              <a:t>Click to edit Master title style</a:t>
            </a:r>
            <a:endParaRPr lang="fi-FI"/>
          </a:p>
        </p:txBody>
      </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fld id="{95E318DC-E611-41D7-9BB6-F98AB3B33CE6}" type="datetime1">
              <a:rPr lang="fi-FI" smtClean="0"/>
              <a:t>29.10.2026</a:t>
            </a:fld>
            <a:endParaRPr lang="fi-FI"/>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endParaRPr lang="fi-FI"/>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CCD26548-A701-4132-A0A2-A9B09A70FF4B}" type="slidenum">
              <a:rPr lang="fi-FI" smtClean="0"/>
              <a:t>‹#›</a:t>
            </a:fld>
            <a:endParaRPr lang="fi-FI"/>
          </a:p>
        </p:txBody>
      </p:sp>
      <p:cxnSp>
        <p:nvCxnSpPr>
          <p:cNvPr id="15" name="Suora yhdysviiva 14">
            <a:extLst>
              <a:ext uri="{FF2B5EF4-FFF2-40B4-BE49-F238E27FC236}">
                <a16:creationId xmlns:a16="http://schemas.microsoft.com/office/drawing/2014/main" id="{BE0199AB-63EF-88AD-A2FB-52259D2DD73E}"/>
              </a:ext>
            </a:extLst>
          </p:cNvPr>
          <p:cNvCxnSpPr/>
          <p:nvPr userDrawn="1"/>
        </p:nvCxnSpPr>
        <p:spPr>
          <a:xfrm>
            <a:off x="6054725" y="2001773"/>
            <a:ext cx="0" cy="4009292"/>
          </a:xfrm>
          <a:prstGeom prst="line">
            <a:avLst/>
          </a:prstGeom>
          <a:ln w="6350">
            <a:solidFill>
              <a:srgbClr val="687281"/>
            </a:solidFill>
            <a:prstDash val="sysDash"/>
          </a:ln>
        </p:spPr>
        <p:style>
          <a:lnRef idx="1">
            <a:schemeClr val="accent1"/>
          </a:lnRef>
          <a:fillRef idx="0">
            <a:schemeClr val="accent1"/>
          </a:fillRef>
          <a:effectRef idx="0">
            <a:schemeClr val="accent1"/>
          </a:effectRef>
          <a:fontRef idx="minor">
            <a:schemeClr val="tx1"/>
          </a:fontRef>
        </p:style>
      </p:cxnSp>
      <p:cxnSp>
        <p:nvCxnSpPr>
          <p:cNvPr id="16" name="Suora yhdysviiva 15">
            <a:extLst>
              <a:ext uri="{FF2B5EF4-FFF2-40B4-BE49-F238E27FC236}">
                <a16:creationId xmlns:a16="http://schemas.microsoft.com/office/drawing/2014/main" id="{D4AFC985-A057-602B-E65F-D9258DF044DC}"/>
              </a:ext>
            </a:extLst>
          </p:cNvPr>
          <p:cNvCxnSpPr>
            <a:cxnSpLocks/>
          </p:cNvCxnSpPr>
          <p:nvPr userDrawn="1"/>
        </p:nvCxnSpPr>
        <p:spPr>
          <a:xfrm flipH="1">
            <a:off x="1233578" y="4003002"/>
            <a:ext cx="9640018" cy="0"/>
          </a:xfrm>
          <a:prstGeom prst="line">
            <a:avLst/>
          </a:prstGeom>
          <a:ln w="6350">
            <a:solidFill>
              <a:srgbClr val="687281"/>
            </a:solidFill>
            <a:prstDash val="sysDash"/>
          </a:ln>
        </p:spPr>
        <p:style>
          <a:lnRef idx="1">
            <a:schemeClr val="accent1"/>
          </a:lnRef>
          <a:fillRef idx="0">
            <a:schemeClr val="accent1"/>
          </a:fillRef>
          <a:effectRef idx="0">
            <a:schemeClr val="accent1"/>
          </a:effectRef>
          <a:fontRef idx="minor">
            <a:schemeClr val="tx1"/>
          </a:fontRef>
        </p:style>
      </p:cxnSp>
      <p:sp>
        <p:nvSpPr>
          <p:cNvPr id="3" name="Freeform 16">
            <a:extLst>
              <a:ext uri="{FF2B5EF4-FFF2-40B4-BE49-F238E27FC236}">
                <a16:creationId xmlns:a16="http://schemas.microsoft.com/office/drawing/2014/main" id="{D690CBBB-039F-127E-E8BB-45AE49AE38FB}"/>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7392253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WOT 2">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9EF5B9E0-6F9D-5D51-C709-081544AF3AAC}"/>
              </a:ext>
            </a:extLst>
          </p:cNvPr>
          <p:cNvSpPr/>
          <p:nvPr userDrawn="1"/>
        </p:nvSpPr>
        <p:spPr>
          <a:xfrm>
            <a:off x="934994" y="1829650"/>
            <a:ext cx="5119724" cy="2173346"/>
          </a:xfrm>
          <a:prstGeom prst="rect">
            <a:avLst/>
          </a:prstGeom>
          <a:solidFill>
            <a:srgbClr val="F5F8F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uorakulmio 8">
            <a:extLst>
              <a:ext uri="{FF2B5EF4-FFF2-40B4-BE49-F238E27FC236}">
                <a16:creationId xmlns:a16="http://schemas.microsoft.com/office/drawing/2014/main" id="{237C8BE8-E3A1-917C-1D6F-58601A9BB10F}"/>
              </a:ext>
            </a:extLst>
          </p:cNvPr>
          <p:cNvSpPr/>
          <p:nvPr userDrawn="1"/>
        </p:nvSpPr>
        <p:spPr>
          <a:xfrm>
            <a:off x="6054902" y="1829650"/>
            <a:ext cx="5119724" cy="2173346"/>
          </a:xfrm>
          <a:prstGeom prst="rect">
            <a:avLst/>
          </a:prstGeom>
          <a:solidFill>
            <a:srgbClr val="F0FF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Suorakulmio 10">
            <a:extLst>
              <a:ext uri="{FF2B5EF4-FFF2-40B4-BE49-F238E27FC236}">
                <a16:creationId xmlns:a16="http://schemas.microsoft.com/office/drawing/2014/main" id="{B211FAD2-4B18-73E5-BA12-9B8DF1BCDCBE}"/>
              </a:ext>
            </a:extLst>
          </p:cNvPr>
          <p:cNvSpPr/>
          <p:nvPr userDrawn="1"/>
        </p:nvSpPr>
        <p:spPr>
          <a:xfrm>
            <a:off x="934994" y="4003012"/>
            <a:ext cx="5119724" cy="2173346"/>
          </a:xfrm>
          <a:prstGeom prst="rect">
            <a:avLst/>
          </a:prstGeom>
          <a:solidFill>
            <a:srgbClr val="EAF8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Suorakulmio 11">
            <a:extLst>
              <a:ext uri="{FF2B5EF4-FFF2-40B4-BE49-F238E27FC236}">
                <a16:creationId xmlns:a16="http://schemas.microsoft.com/office/drawing/2014/main" id="{AEFE2106-5E54-640F-F41C-6FDC08CD7DC5}"/>
              </a:ext>
            </a:extLst>
          </p:cNvPr>
          <p:cNvSpPr/>
          <p:nvPr userDrawn="1"/>
        </p:nvSpPr>
        <p:spPr>
          <a:xfrm>
            <a:off x="6054902" y="4003012"/>
            <a:ext cx="5119724" cy="2173346"/>
          </a:xfrm>
          <a:prstGeom prst="rect">
            <a:avLst/>
          </a:prstGeom>
          <a:solidFill>
            <a:srgbClr val="FFF3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fld id="{95E318DC-E611-41D7-9BB6-F98AB3B33CE6}" type="datetime1">
              <a:rPr lang="fi-FI" smtClean="0"/>
              <a:t>29.10.2026</a:t>
            </a:fld>
            <a:endParaRPr lang="fi-FI"/>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endParaRPr lang="fi-FI"/>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CCD26548-A701-4132-A0A2-A9B09A70FF4B}" type="slidenum">
              <a:rPr lang="fi-FI" smtClean="0"/>
              <a:t>‹#›</a:t>
            </a:fld>
            <a:endParaRPr lang="fi-FI"/>
          </a:p>
        </p:txBody>
      </p:sp>
      <p:cxnSp>
        <p:nvCxnSpPr>
          <p:cNvPr id="15" name="Suora yhdysviiva 14">
            <a:extLst>
              <a:ext uri="{FF2B5EF4-FFF2-40B4-BE49-F238E27FC236}">
                <a16:creationId xmlns:a16="http://schemas.microsoft.com/office/drawing/2014/main" id="{BE0199AB-63EF-88AD-A2FB-52259D2DD73E}"/>
              </a:ext>
            </a:extLst>
          </p:cNvPr>
          <p:cNvCxnSpPr>
            <a:cxnSpLocks/>
          </p:cNvCxnSpPr>
          <p:nvPr userDrawn="1"/>
        </p:nvCxnSpPr>
        <p:spPr>
          <a:xfrm>
            <a:off x="6054725" y="1829650"/>
            <a:ext cx="0" cy="4346708"/>
          </a:xfrm>
          <a:prstGeom prst="line">
            <a:avLst/>
          </a:prstGeom>
          <a:ln w="6350">
            <a:solidFill>
              <a:srgbClr val="687281"/>
            </a:solidFill>
            <a:prstDash val="sysDash"/>
          </a:ln>
        </p:spPr>
        <p:style>
          <a:lnRef idx="1">
            <a:schemeClr val="accent1"/>
          </a:lnRef>
          <a:fillRef idx="0">
            <a:schemeClr val="accent1"/>
          </a:fillRef>
          <a:effectRef idx="0">
            <a:schemeClr val="accent1"/>
          </a:effectRef>
          <a:fontRef idx="minor">
            <a:schemeClr val="tx1"/>
          </a:fontRef>
        </p:style>
      </p:cxnSp>
      <p:cxnSp>
        <p:nvCxnSpPr>
          <p:cNvPr id="16" name="Suora yhdysviiva 15">
            <a:extLst>
              <a:ext uri="{FF2B5EF4-FFF2-40B4-BE49-F238E27FC236}">
                <a16:creationId xmlns:a16="http://schemas.microsoft.com/office/drawing/2014/main" id="{D4AFC985-A057-602B-E65F-D9258DF044DC}"/>
              </a:ext>
            </a:extLst>
          </p:cNvPr>
          <p:cNvCxnSpPr>
            <a:cxnSpLocks/>
          </p:cNvCxnSpPr>
          <p:nvPr userDrawn="1"/>
        </p:nvCxnSpPr>
        <p:spPr>
          <a:xfrm flipH="1">
            <a:off x="1233578" y="4003002"/>
            <a:ext cx="9640018" cy="0"/>
          </a:xfrm>
          <a:prstGeom prst="line">
            <a:avLst/>
          </a:prstGeom>
          <a:ln w="6350">
            <a:solidFill>
              <a:srgbClr val="687281"/>
            </a:solidFill>
            <a:prstDash val="sysDash"/>
          </a:ln>
        </p:spPr>
        <p:style>
          <a:lnRef idx="1">
            <a:schemeClr val="accent1"/>
          </a:lnRef>
          <a:fillRef idx="0">
            <a:schemeClr val="accent1"/>
          </a:fillRef>
          <a:effectRef idx="0">
            <a:schemeClr val="accent1"/>
          </a:effectRef>
          <a:fontRef idx="minor">
            <a:schemeClr val="tx1"/>
          </a:fontRef>
        </p:style>
      </p:cxnSp>
      <p:sp>
        <p:nvSpPr>
          <p:cNvPr id="20" name="Tekstiruutu 19">
            <a:extLst>
              <a:ext uri="{FF2B5EF4-FFF2-40B4-BE49-F238E27FC236}">
                <a16:creationId xmlns:a16="http://schemas.microsoft.com/office/drawing/2014/main" id="{FD3CE902-C3A0-0AAE-72D1-DFB31E945B58}"/>
              </a:ext>
            </a:extLst>
          </p:cNvPr>
          <p:cNvSpPr txBox="1"/>
          <p:nvPr userDrawn="1"/>
        </p:nvSpPr>
        <p:spPr>
          <a:xfrm>
            <a:off x="2925704" y="2154133"/>
            <a:ext cx="1160263" cy="1653826"/>
          </a:xfrm>
          <a:prstGeom prst="rect">
            <a:avLst/>
          </a:prstGeom>
          <a:noFill/>
        </p:spPr>
        <p:txBody>
          <a:bodyPr wrap="square" lIns="0" tIns="0" rIns="0" bIns="0" rtlCol="0" anchor="ctr" anchorCtr="0">
            <a:noAutofit/>
          </a:bodyPr>
          <a:lstStyle/>
          <a:p>
            <a:pPr algn="ctr"/>
            <a:r>
              <a:rPr lang="en-GB" sz="10000" b="1" err="1">
                <a:solidFill>
                  <a:schemeClr val="bg1"/>
                </a:solidFill>
                <a:latin typeface="+mj-lt"/>
              </a:rPr>
              <a:t>S</a:t>
            </a:r>
          </a:p>
        </p:txBody>
      </p:sp>
      <p:sp>
        <p:nvSpPr>
          <p:cNvPr id="21" name="Tekstiruutu 20">
            <a:extLst>
              <a:ext uri="{FF2B5EF4-FFF2-40B4-BE49-F238E27FC236}">
                <a16:creationId xmlns:a16="http://schemas.microsoft.com/office/drawing/2014/main" id="{43342277-D6F9-44D5-2453-FB834ED93935}"/>
              </a:ext>
            </a:extLst>
          </p:cNvPr>
          <p:cNvSpPr txBox="1"/>
          <p:nvPr userDrawn="1"/>
        </p:nvSpPr>
        <p:spPr>
          <a:xfrm>
            <a:off x="8041401" y="2154133"/>
            <a:ext cx="1160263" cy="1653826"/>
          </a:xfrm>
          <a:prstGeom prst="rect">
            <a:avLst/>
          </a:prstGeom>
          <a:noFill/>
        </p:spPr>
        <p:txBody>
          <a:bodyPr wrap="square" lIns="0" tIns="0" rIns="0" bIns="0" rtlCol="0" anchor="ctr" anchorCtr="0">
            <a:noAutofit/>
          </a:bodyPr>
          <a:lstStyle/>
          <a:p>
            <a:pPr algn="ctr"/>
            <a:r>
              <a:rPr lang="en-GB" sz="10000" b="1" err="1">
                <a:solidFill>
                  <a:schemeClr val="bg1"/>
                </a:solidFill>
                <a:latin typeface="+mj-lt"/>
              </a:rPr>
              <a:t>W</a:t>
            </a:r>
          </a:p>
        </p:txBody>
      </p:sp>
      <p:sp>
        <p:nvSpPr>
          <p:cNvPr id="23" name="Tekstiruutu 22">
            <a:extLst>
              <a:ext uri="{FF2B5EF4-FFF2-40B4-BE49-F238E27FC236}">
                <a16:creationId xmlns:a16="http://schemas.microsoft.com/office/drawing/2014/main" id="{77C9D735-F832-F514-F84D-D9734232B698}"/>
              </a:ext>
            </a:extLst>
          </p:cNvPr>
          <p:cNvSpPr txBox="1"/>
          <p:nvPr userDrawn="1"/>
        </p:nvSpPr>
        <p:spPr>
          <a:xfrm>
            <a:off x="2925704" y="4188879"/>
            <a:ext cx="1160263" cy="1653826"/>
          </a:xfrm>
          <a:prstGeom prst="rect">
            <a:avLst/>
          </a:prstGeom>
          <a:noFill/>
        </p:spPr>
        <p:txBody>
          <a:bodyPr wrap="square" lIns="0" tIns="0" rIns="0" bIns="0" rtlCol="0" anchor="ctr" anchorCtr="0">
            <a:noAutofit/>
          </a:bodyPr>
          <a:lstStyle/>
          <a:p>
            <a:pPr algn="ctr"/>
            <a:r>
              <a:rPr lang="en-GB" sz="10000" b="1" err="1">
                <a:solidFill>
                  <a:schemeClr val="bg1"/>
                </a:solidFill>
                <a:latin typeface="+mj-lt"/>
              </a:rPr>
              <a:t>O</a:t>
            </a:r>
          </a:p>
        </p:txBody>
      </p:sp>
      <p:sp>
        <p:nvSpPr>
          <p:cNvPr id="24" name="Tekstiruutu 23">
            <a:extLst>
              <a:ext uri="{FF2B5EF4-FFF2-40B4-BE49-F238E27FC236}">
                <a16:creationId xmlns:a16="http://schemas.microsoft.com/office/drawing/2014/main" id="{C491C392-7DED-7268-B855-85B57BC2E48A}"/>
              </a:ext>
            </a:extLst>
          </p:cNvPr>
          <p:cNvSpPr txBox="1"/>
          <p:nvPr userDrawn="1"/>
        </p:nvSpPr>
        <p:spPr>
          <a:xfrm>
            <a:off x="8041401" y="4188879"/>
            <a:ext cx="1160263" cy="1653826"/>
          </a:xfrm>
          <a:prstGeom prst="rect">
            <a:avLst/>
          </a:prstGeom>
          <a:noFill/>
        </p:spPr>
        <p:txBody>
          <a:bodyPr wrap="square" lIns="0" tIns="0" rIns="0" bIns="0" rtlCol="0" anchor="ctr" anchorCtr="0">
            <a:noAutofit/>
          </a:bodyPr>
          <a:lstStyle/>
          <a:p>
            <a:pPr algn="ctr"/>
            <a:r>
              <a:rPr lang="en-GB" sz="10000" b="1" err="1">
                <a:solidFill>
                  <a:schemeClr val="bg1"/>
                </a:solidFill>
                <a:latin typeface="+mj-lt"/>
              </a:rPr>
              <a:t>T</a:t>
            </a:r>
          </a:p>
        </p:txBody>
      </p:sp>
      <p:sp>
        <p:nvSpPr>
          <p:cNvPr id="3" name="Otsikko 1">
            <a:extLst>
              <a:ext uri="{FF2B5EF4-FFF2-40B4-BE49-F238E27FC236}">
                <a16:creationId xmlns:a16="http://schemas.microsoft.com/office/drawing/2014/main" id="{5C6004FF-BA54-80CE-062E-CFA41CD4A1EE}"/>
              </a:ext>
            </a:extLst>
          </p:cNvPr>
          <p:cNvSpPr>
            <a:spLocks noGrp="1"/>
          </p:cNvSpPr>
          <p:nvPr>
            <p:ph type="title"/>
          </p:nvPr>
        </p:nvSpPr>
        <p:spPr>
          <a:xfrm>
            <a:off x="934994" y="696041"/>
            <a:ext cx="10430434" cy="963280"/>
          </a:xfrm>
        </p:spPr>
        <p:txBody>
          <a:bodyPr/>
          <a:lstStyle/>
          <a:p>
            <a:r>
              <a:rPr lang="en-US"/>
              <a:t>Click to edit Master title style</a:t>
            </a:r>
            <a:endParaRPr lang="fi-FI"/>
          </a:p>
        </p:txBody>
      </p:sp>
      <p:sp>
        <p:nvSpPr>
          <p:cNvPr id="4" name="Freeform 16">
            <a:extLst>
              <a:ext uri="{FF2B5EF4-FFF2-40B4-BE49-F238E27FC236}">
                <a16:creationId xmlns:a16="http://schemas.microsoft.com/office/drawing/2014/main" id="{E0E65E3B-BD65-B8F4-0D1D-0CC3E9485F5E}"/>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3831968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imi 1">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9D4FB9D-D480-450E-ABEE-85694599AFB7}"/>
              </a:ext>
            </a:extLst>
          </p:cNvPr>
          <p:cNvSpPr>
            <a:spLocks noGrp="1"/>
          </p:cNvSpPr>
          <p:nvPr>
            <p:ph type="title"/>
          </p:nvPr>
        </p:nvSpPr>
        <p:spPr>
          <a:xfrm>
            <a:off x="612092" y="512986"/>
            <a:ext cx="10430434" cy="409881"/>
          </a:xfrm>
        </p:spPr>
        <p:txBody>
          <a:bodyPr/>
          <a:lstStyle>
            <a:lvl1pPr>
              <a:defRPr sz="2400" b="0"/>
            </a:lvl1pPr>
          </a:lstStyle>
          <a:p>
            <a:r>
              <a:rPr lang="en-US"/>
              <a:t>Click to edit Master title style</a:t>
            </a:r>
            <a:endParaRPr lang="fi-FI"/>
          </a:p>
        </p:txBody>
      </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fld id="{95E318DC-E611-41D7-9BB6-F98AB3B33CE6}" type="datetime1">
              <a:rPr lang="fi-FI" smtClean="0"/>
              <a:t>29.10.2026</a:t>
            </a:fld>
            <a:endParaRPr lang="fi-FI"/>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endParaRPr lang="fi-FI"/>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CCD26548-A701-4132-A0A2-A9B09A70FF4B}" type="slidenum">
              <a:rPr lang="fi-FI" smtClean="0"/>
              <a:t>‹#›</a:t>
            </a:fld>
            <a:endParaRPr lang="fi-FI"/>
          </a:p>
        </p:txBody>
      </p:sp>
      <p:sp>
        <p:nvSpPr>
          <p:cNvPr id="3" name="Picture Placeholder 7">
            <a:extLst>
              <a:ext uri="{FF2B5EF4-FFF2-40B4-BE49-F238E27FC236}">
                <a16:creationId xmlns:a16="http://schemas.microsoft.com/office/drawing/2014/main" id="{ED9F941E-F7CE-50FE-F6B3-EED12B930A4E}"/>
              </a:ext>
            </a:extLst>
          </p:cNvPr>
          <p:cNvSpPr>
            <a:spLocks noGrp="1"/>
          </p:cNvSpPr>
          <p:nvPr>
            <p:ph type="pic" sz="quarter" idx="14"/>
          </p:nvPr>
        </p:nvSpPr>
        <p:spPr>
          <a:xfrm>
            <a:off x="1565803" y="1905352"/>
            <a:ext cx="2098800" cy="2098800"/>
          </a:xfrm>
          <a:prstGeom prst="ellipse">
            <a:avLst/>
          </a:prstGeom>
          <a:solidFill>
            <a:schemeClr val="bg1">
              <a:lumMod val="95000"/>
            </a:schemeClr>
          </a:solidFill>
        </p:spPr>
        <p:txBody>
          <a:bodyPr anchor="ctr" anchorCtr="0"/>
          <a:lstStyle>
            <a:lvl1pPr marL="0" indent="0" algn="ctr">
              <a:buNone/>
              <a:defRPr sz="1200"/>
            </a:lvl1pPr>
          </a:lstStyle>
          <a:p>
            <a:r>
              <a:rPr lang="en-US"/>
              <a:t>Click icon to add picture</a:t>
            </a:r>
            <a:endParaRPr lang="en-GB"/>
          </a:p>
        </p:txBody>
      </p:sp>
      <p:sp>
        <p:nvSpPr>
          <p:cNvPr id="11" name="Text Placeholder 20">
            <a:extLst>
              <a:ext uri="{FF2B5EF4-FFF2-40B4-BE49-F238E27FC236}">
                <a16:creationId xmlns:a16="http://schemas.microsoft.com/office/drawing/2014/main" id="{75F188A2-2F0D-39A8-D0FF-25BFD626F060}"/>
              </a:ext>
            </a:extLst>
          </p:cNvPr>
          <p:cNvSpPr>
            <a:spLocks noGrp="1"/>
          </p:cNvSpPr>
          <p:nvPr>
            <p:ph type="body" sz="quarter" idx="24"/>
          </p:nvPr>
        </p:nvSpPr>
        <p:spPr>
          <a:xfrm>
            <a:off x="1268006" y="4148469"/>
            <a:ext cx="2694394" cy="241674"/>
          </a:xfrm>
          <a:noFill/>
        </p:spPr>
        <p:txBody>
          <a:bodyPr/>
          <a:lstStyle>
            <a:lvl1pPr marL="0" indent="0" algn="ctr">
              <a:buNone/>
              <a:defRPr sz="1500" b="1">
                <a:solidFill>
                  <a:srgbClr val="00008F"/>
                </a:solidFill>
                <a:latin typeface="+mj-lt"/>
              </a:defRPr>
            </a:lvl1pPr>
          </a:lstStyle>
          <a:p>
            <a:pPr lvl="0"/>
            <a:r>
              <a:rPr lang="en-US"/>
              <a:t>Click to edit Master text styles</a:t>
            </a:r>
          </a:p>
        </p:txBody>
      </p:sp>
      <p:sp>
        <p:nvSpPr>
          <p:cNvPr id="48" name="Text Placeholder 20">
            <a:extLst>
              <a:ext uri="{FF2B5EF4-FFF2-40B4-BE49-F238E27FC236}">
                <a16:creationId xmlns:a16="http://schemas.microsoft.com/office/drawing/2014/main" id="{51D5CA1A-B8FB-FED4-C3FF-7E0783997722}"/>
              </a:ext>
            </a:extLst>
          </p:cNvPr>
          <p:cNvSpPr>
            <a:spLocks noGrp="1"/>
          </p:cNvSpPr>
          <p:nvPr>
            <p:ph type="body" sz="quarter" idx="25"/>
          </p:nvPr>
        </p:nvSpPr>
        <p:spPr>
          <a:xfrm>
            <a:off x="1268006" y="4504071"/>
            <a:ext cx="2694394" cy="241674"/>
          </a:xfrm>
          <a:noFill/>
        </p:spPr>
        <p:txBody>
          <a:bodyPr/>
          <a:lstStyle>
            <a:lvl1pPr marL="0" indent="0" algn="ctr">
              <a:buNone/>
              <a:defRPr sz="1200" b="0">
                <a:latin typeface="+mj-lt"/>
              </a:defRPr>
            </a:lvl1pPr>
          </a:lstStyle>
          <a:p>
            <a:pPr lvl="0"/>
            <a:r>
              <a:rPr lang="en-US"/>
              <a:t>Click to edit Master text styles</a:t>
            </a:r>
          </a:p>
        </p:txBody>
      </p:sp>
      <p:sp>
        <p:nvSpPr>
          <p:cNvPr id="50" name="Text Placeholder 20">
            <a:extLst>
              <a:ext uri="{FF2B5EF4-FFF2-40B4-BE49-F238E27FC236}">
                <a16:creationId xmlns:a16="http://schemas.microsoft.com/office/drawing/2014/main" id="{2271D25B-C55F-00D3-1D40-DD98F8C7E86B}"/>
              </a:ext>
            </a:extLst>
          </p:cNvPr>
          <p:cNvSpPr>
            <a:spLocks noGrp="1"/>
          </p:cNvSpPr>
          <p:nvPr>
            <p:ph type="body" sz="quarter" idx="26"/>
          </p:nvPr>
        </p:nvSpPr>
        <p:spPr>
          <a:xfrm>
            <a:off x="1268006" y="5003605"/>
            <a:ext cx="2694394" cy="709266"/>
          </a:xfrm>
          <a:noFill/>
        </p:spPr>
        <p:txBody>
          <a:bodyPr/>
          <a:lstStyle>
            <a:lvl1pPr marL="0" indent="0" algn="ctr">
              <a:buNone/>
              <a:defRPr sz="1200" b="0">
                <a:latin typeface="+mj-lt"/>
              </a:defRPr>
            </a:lvl1pPr>
          </a:lstStyle>
          <a:p>
            <a:pPr lvl="0"/>
            <a:r>
              <a:rPr lang="en-US"/>
              <a:t>Click to edit Master text styles</a:t>
            </a:r>
          </a:p>
        </p:txBody>
      </p:sp>
      <p:sp>
        <p:nvSpPr>
          <p:cNvPr id="51" name="Picture Placeholder 7">
            <a:extLst>
              <a:ext uri="{FF2B5EF4-FFF2-40B4-BE49-F238E27FC236}">
                <a16:creationId xmlns:a16="http://schemas.microsoft.com/office/drawing/2014/main" id="{90D538BE-E504-1A9F-C845-0AF5F0B79E9F}"/>
              </a:ext>
            </a:extLst>
          </p:cNvPr>
          <p:cNvSpPr>
            <a:spLocks noGrp="1"/>
          </p:cNvSpPr>
          <p:nvPr>
            <p:ph type="pic" sz="quarter" idx="27"/>
          </p:nvPr>
        </p:nvSpPr>
        <p:spPr>
          <a:xfrm>
            <a:off x="5054070" y="1905352"/>
            <a:ext cx="2098800" cy="2098800"/>
          </a:xfrm>
          <a:prstGeom prst="ellipse">
            <a:avLst/>
          </a:prstGeom>
          <a:solidFill>
            <a:schemeClr val="bg1">
              <a:lumMod val="95000"/>
            </a:schemeClr>
          </a:solidFill>
        </p:spPr>
        <p:txBody>
          <a:bodyPr anchor="ctr" anchorCtr="0"/>
          <a:lstStyle>
            <a:lvl1pPr marL="0" indent="0" algn="ctr">
              <a:buNone/>
              <a:defRPr sz="1200"/>
            </a:lvl1pPr>
          </a:lstStyle>
          <a:p>
            <a:r>
              <a:rPr lang="en-US"/>
              <a:t>Click icon to add picture</a:t>
            </a:r>
            <a:endParaRPr lang="en-GB"/>
          </a:p>
        </p:txBody>
      </p:sp>
      <p:sp>
        <p:nvSpPr>
          <p:cNvPr id="52" name="Text Placeholder 20">
            <a:extLst>
              <a:ext uri="{FF2B5EF4-FFF2-40B4-BE49-F238E27FC236}">
                <a16:creationId xmlns:a16="http://schemas.microsoft.com/office/drawing/2014/main" id="{2987E2AF-7294-0323-6070-EF42D0927B01}"/>
              </a:ext>
            </a:extLst>
          </p:cNvPr>
          <p:cNvSpPr>
            <a:spLocks noGrp="1"/>
          </p:cNvSpPr>
          <p:nvPr>
            <p:ph type="body" sz="quarter" idx="28"/>
          </p:nvPr>
        </p:nvSpPr>
        <p:spPr>
          <a:xfrm>
            <a:off x="4756273" y="4148469"/>
            <a:ext cx="2694394" cy="241674"/>
          </a:xfrm>
          <a:noFill/>
        </p:spPr>
        <p:txBody>
          <a:bodyPr/>
          <a:lstStyle>
            <a:lvl1pPr marL="0" indent="0" algn="ctr">
              <a:buNone/>
              <a:defRPr sz="1500" b="1">
                <a:solidFill>
                  <a:srgbClr val="00008F"/>
                </a:solidFill>
                <a:latin typeface="+mj-lt"/>
              </a:defRPr>
            </a:lvl1pPr>
          </a:lstStyle>
          <a:p>
            <a:pPr lvl="0"/>
            <a:r>
              <a:rPr lang="en-US"/>
              <a:t>Click to edit Master text styles</a:t>
            </a:r>
          </a:p>
        </p:txBody>
      </p:sp>
      <p:sp>
        <p:nvSpPr>
          <p:cNvPr id="53" name="Text Placeholder 20">
            <a:extLst>
              <a:ext uri="{FF2B5EF4-FFF2-40B4-BE49-F238E27FC236}">
                <a16:creationId xmlns:a16="http://schemas.microsoft.com/office/drawing/2014/main" id="{57004D04-3F78-7D1F-93DF-89B78EF28C46}"/>
              </a:ext>
            </a:extLst>
          </p:cNvPr>
          <p:cNvSpPr>
            <a:spLocks noGrp="1"/>
          </p:cNvSpPr>
          <p:nvPr>
            <p:ph type="body" sz="quarter" idx="29"/>
          </p:nvPr>
        </p:nvSpPr>
        <p:spPr>
          <a:xfrm>
            <a:off x="4756273" y="4504071"/>
            <a:ext cx="2694394" cy="241674"/>
          </a:xfrm>
          <a:noFill/>
        </p:spPr>
        <p:txBody>
          <a:bodyPr/>
          <a:lstStyle>
            <a:lvl1pPr marL="0" indent="0" algn="ctr">
              <a:buNone/>
              <a:defRPr sz="1200" b="0">
                <a:latin typeface="+mj-lt"/>
              </a:defRPr>
            </a:lvl1pPr>
          </a:lstStyle>
          <a:p>
            <a:pPr lvl="0"/>
            <a:r>
              <a:rPr lang="en-US"/>
              <a:t>Click to edit Master text styles</a:t>
            </a:r>
          </a:p>
        </p:txBody>
      </p:sp>
      <p:sp>
        <p:nvSpPr>
          <p:cNvPr id="54" name="Text Placeholder 20">
            <a:extLst>
              <a:ext uri="{FF2B5EF4-FFF2-40B4-BE49-F238E27FC236}">
                <a16:creationId xmlns:a16="http://schemas.microsoft.com/office/drawing/2014/main" id="{87B1B60D-C82E-1300-799B-AAB10798DCDC}"/>
              </a:ext>
            </a:extLst>
          </p:cNvPr>
          <p:cNvSpPr>
            <a:spLocks noGrp="1"/>
          </p:cNvSpPr>
          <p:nvPr>
            <p:ph type="body" sz="quarter" idx="30"/>
          </p:nvPr>
        </p:nvSpPr>
        <p:spPr>
          <a:xfrm>
            <a:off x="4756273" y="5003605"/>
            <a:ext cx="2694394" cy="709266"/>
          </a:xfrm>
          <a:noFill/>
        </p:spPr>
        <p:txBody>
          <a:bodyPr/>
          <a:lstStyle>
            <a:lvl1pPr marL="0" indent="0" algn="ctr">
              <a:buNone/>
              <a:defRPr sz="1200" b="0">
                <a:latin typeface="+mj-lt"/>
              </a:defRPr>
            </a:lvl1pPr>
          </a:lstStyle>
          <a:p>
            <a:pPr lvl="0"/>
            <a:r>
              <a:rPr lang="en-US"/>
              <a:t>Click to edit Master text styles</a:t>
            </a:r>
          </a:p>
        </p:txBody>
      </p:sp>
      <p:sp>
        <p:nvSpPr>
          <p:cNvPr id="55" name="Picture Placeholder 7">
            <a:extLst>
              <a:ext uri="{FF2B5EF4-FFF2-40B4-BE49-F238E27FC236}">
                <a16:creationId xmlns:a16="http://schemas.microsoft.com/office/drawing/2014/main" id="{C49050B0-28EC-C223-6934-F614B4B908CA}"/>
              </a:ext>
            </a:extLst>
          </p:cNvPr>
          <p:cNvSpPr>
            <a:spLocks noGrp="1"/>
          </p:cNvSpPr>
          <p:nvPr>
            <p:ph type="pic" sz="quarter" idx="31"/>
          </p:nvPr>
        </p:nvSpPr>
        <p:spPr>
          <a:xfrm>
            <a:off x="8508470" y="1905352"/>
            <a:ext cx="2098800" cy="2098800"/>
          </a:xfrm>
          <a:prstGeom prst="ellipse">
            <a:avLst/>
          </a:prstGeom>
          <a:solidFill>
            <a:schemeClr val="bg1">
              <a:lumMod val="95000"/>
            </a:schemeClr>
          </a:solidFill>
        </p:spPr>
        <p:txBody>
          <a:bodyPr anchor="ctr" anchorCtr="0"/>
          <a:lstStyle>
            <a:lvl1pPr marL="0" indent="0" algn="ctr">
              <a:buNone/>
              <a:defRPr sz="1200"/>
            </a:lvl1pPr>
          </a:lstStyle>
          <a:p>
            <a:r>
              <a:rPr lang="en-US"/>
              <a:t>Click icon to add picture</a:t>
            </a:r>
            <a:endParaRPr lang="en-GB"/>
          </a:p>
        </p:txBody>
      </p:sp>
      <p:sp>
        <p:nvSpPr>
          <p:cNvPr id="56" name="Text Placeholder 20">
            <a:extLst>
              <a:ext uri="{FF2B5EF4-FFF2-40B4-BE49-F238E27FC236}">
                <a16:creationId xmlns:a16="http://schemas.microsoft.com/office/drawing/2014/main" id="{A3066C29-B94C-30B1-269B-B92F1E43040F}"/>
              </a:ext>
            </a:extLst>
          </p:cNvPr>
          <p:cNvSpPr>
            <a:spLocks noGrp="1"/>
          </p:cNvSpPr>
          <p:nvPr>
            <p:ph type="body" sz="quarter" idx="32"/>
          </p:nvPr>
        </p:nvSpPr>
        <p:spPr>
          <a:xfrm>
            <a:off x="8210673" y="4148469"/>
            <a:ext cx="2694394" cy="241674"/>
          </a:xfrm>
          <a:noFill/>
        </p:spPr>
        <p:txBody>
          <a:bodyPr/>
          <a:lstStyle>
            <a:lvl1pPr marL="0" indent="0" algn="ctr">
              <a:buNone/>
              <a:defRPr sz="1500" b="1">
                <a:solidFill>
                  <a:srgbClr val="00008F"/>
                </a:solidFill>
                <a:latin typeface="+mj-lt"/>
              </a:defRPr>
            </a:lvl1pPr>
          </a:lstStyle>
          <a:p>
            <a:pPr lvl="0"/>
            <a:r>
              <a:rPr lang="en-US"/>
              <a:t>Click to edit Master text styles</a:t>
            </a:r>
          </a:p>
        </p:txBody>
      </p:sp>
      <p:sp>
        <p:nvSpPr>
          <p:cNvPr id="57" name="Text Placeholder 20">
            <a:extLst>
              <a:ext uri="{FF2B5EF4-FFF2-40B4-BE49-F238E27FC236}">
                <a16:creationId xmlns:a16="http://schemas.microsoft.com/office/drawing/2014/main" id="{E6118A55-A1B7-27CC-8614-03BFAD2C12E5}"/>
              </a:ext>
            </a:extLst>
          </p:cNvPr>
          <p:cNvSpPr>
            <a:spLocks noGrp="1"/>
          </p:cNvSpPr>
          <p:nvPr>
            <p:ph type="body" sz="quarter" idx="33"/>
          </p:nvPr>
        </p:nvSpPr>
        <p:spPr>
          <a:xfrm>
            <a:off x="8210673" y="4504071"/>
            <a:ext cx="2694394" cy="241674"/>
          </a:xfrm>
          <a:noFill/>
        </p:spPr>
        <p:txBody>
          <a:bodyPr/>
          <a:lstStyle>
            <a:lvl1pPr marL="0" indent="0" algn="ctr">
              <a:buNone/>
              <a:defRPr sz="1200" b="0">
                <a:latin typeface="+mj-lt"/>
              </a:defRPr>
            </a:lvl1pPr>
          </a:lstStyle>
          <a:p>
            <a:pPr lvl="0"/>
            <a:r>
              <a:rPr lang="en-US"/>
              <a:t>Click to edit Master text styles</a:t>
            </a:r>
          </a:p>
        </p:txBody>
      </p:sp>
      <p:sp>
        <p:nvSpPr>
          <p:cNvPr id="58" name="Text Placeholder 20">
            <a:extLst>
              <a:ext uri="{FF2B5EF4-FFF2-40B4-BE49-F238E27FC236}">
                <a16:creationId xmlns:a16="http://schemas.microsoft.com/office/drawing/2014/main" id="{87569D18-8D2F-09D2-C670-F3B3180C8554}"/>
              </a:ext>
            </a:extLst>
          </p:cNvPr>
          <p:cNvSpPr>
            <a:spLocks noGrp="1"/>
          </p:cNvSpPr>
          <p:nvPr>
            <p:ph type="body" sz="quarter" idx="34"/>
          </p:nvPr>
        </p:nvSpPr>
        <p:spPr>
          <a:xfrm>
            <a:off x="8210673" y="5003605"/>
            <a:ext cx="2694394" cy="709266"/>
          </a:xfrm>
          <a:noFill/>
        </p:spPr>
        <p:txBody>
          <a:bodyPr/>
          <a:lstStyle>
            <a:lvl1pPr marL="0" indent="0" algn="ctr">
              <a:buNone/>
              <a:defRPr sz="1200" b="0">
                <a:latin typeface="+mj-lt"/>
              </a:defRPr>
            </a:lvl1pPr>
          </a:lstStyle>
          <a:p>
            <a:pPr lvl="0"/>
            <a:r>
              <a:rPr lang="en-US"/>
              <a:t>Click to edit Master text styles</a:t>
            </a:r>
          </a:p>
        </p:txBody>
      </p:sp>
      <p:sp>
        <p:nvSpPr>
          <p:cNvPr id="59" name="Text Placeholder 20">
            <a:extLst>
              <a:ext uri="{FF2B5EF4-FFF2-40B4-BE49-F238E27FC236}">
                <a16:creationId xmlns:a16="http://schemas.microsoft.com/office/drawing/2014/main" id="{416BF7DC-31AD-0AE2-180C-98F156D8C702}"/>
              </a:ext>
            </a:extLst>
          </p:cNvPr>
          <p:cNvSpPr>
            <a:spLocks noGrp="1"/>
          </p:cNvSpPr>
          <p:nvPr>
            <p:ph type="body" sz="quarter" idx="35"/>
          </p:nvPr>
        </p:nvSpPr>
        <p:spPr>
          <a:xfrm>
            <a:off x="612092" y="916397"/>
            <a:ext cx="10430434" cy="241674"/>
          </a:xfrm>
          <a:noFill/>
        </p:spPr>
        <p:txBody>
          <a:bodyPr/>
          <a:lstStyle>
            <a:lvl1pPr marL="0" indent="0" algn="l">
              <a:buNone/>
              <a:defRPr sz="1500" b="0">
                <a:solidFill>
                  <a:srgbClr val="00008F"/>
                </a:solidFill>
                <a:latin typeface="+mj-lt"/>
              </a:defRPr>
            </a:lvl1pPr>
          </a:lstStyle>
          <a:p>
            <a:pPr lvl="0"/>
            <a:r>
              <a:rPr lang="en-US"/>
              <a:t>Click to edit Master text styles</a:t>
            </a:r>
          </a:p>
        </p:txBody>
      </p:sp>
    </p:spTree>
    <p:extLst>
      <p:ext uri="{BB962C8B-B14F-4D97-AF65-F5344CB8AC3E}">
        <p14:creationId xmlns:p14="http://schemas.microsoft.com/office/powerpoint/2010/main" val="24186432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imi 2">
    <p:spTree>
      <p:nvGrpSpPr>
        <p:cNvPr id="1" name=""/>
        <p:cNvGrpSpPr/>
        <p:nvPr/>
      </p:nvGrpSpPr>
      <p:grpSpPr>
        <a:xfrm>
          <a:off x="0" y="0"/>
          <a:ext cx="0" cy="0"/>
          <a:chOff x="0" y="0"/>
          <a:chExt cx="0" cy="0"/>
        </a:xfrm>
      </p:grpSpPr>
      <p:sp>
        <p:nvSpPr>
          <p:cNvPr id="17" name="Picture Placeholder 7">
            <a:extLst>
              <a:ext uri="{FF2B5EF4-FFF2-40B4-BE49-F238E27FC236}">
                <a16:creationId xmlns:a16="http://schemas.microsoft.com/office/drawing/2014/main" id="{363A2938-0FFF-FA19-EC90-E117D139692F}"/>
              </a:ext>
            </a:extLst>
          </p:cNvPr>
          <p:cNvSpPr>
            <a:spLocks noGrp="1"/>
          </p:cNvSpPr>
          <p:nvPr>
            <p:ph type="pic" sz="quarter" idx="42"/>
          </p:nvPr>
        </p:nvSpPr>
        <p:spPr>
          <a:xfrm>
            <a:off x="3546656" y="3661368"/>
            <a:ext cx="1890000" cy="1890000"/>
          </a:xfrm>
          <a:prstGeom prst="ellipse">
            <a:avLst/>
          </a:prstGeom>
          <a:solidFill>
            <a:schemeClr val="bg1">
              <a:lumMod val="95000"/>
            </a:schemeClr>
          </a:solidFill>
        </p:spPr>
        <p:txBody>
          <a:bodyPr anchor="ctr" anchorCtr="0"/>
          <a:lstStyle>
            <a:lvl1pPr marL="0" indent="0" algn="ctr">
              <a:buNone/>
              <a:defRPr sz="1200"/>
            </a:lvl1pPr>
          </a:lstStyle>
          <a:p>
            <a:r>
              <a:rPr lang="en-US"/>
              <a:t>Click icon to add picture</a:t>
            </a:r>
            <a:endParaRPr lang="en-GB"/>
          </a:p>
        </p:txBody>
      </p:sp>
      <p:sp>
        <p:nvSpPr>
          <p:cNvPr id="18" name="Text Placeholder 20">
            <a:extLst>
              <a:ext uri="{FF2B5EF4-FFF2-40B4-BE49-F238E27FC236}">
                <a16:creationId xmlns:a16="http://schemas.microsoft.com/office/drawing/2014/main" id="{ECB00B44-EB64-C197-F95D-754ACF2B57C9}"/>
              </a:ext>
            </a:extLst>
          </p:cNvPr>
          <p:cNvSpPr>
            <a:spLocks noGrp="1"/>
          </p:cNvSpPr>
          <p:nvPr>
            <p:ph type="body" sz="quarter" idx="43"/>
          </p:nvPr>
        </p:nvSpPr>
        <p:spPr>
          <a:xfrm>
            <a:off x="3298492" y="5670304"/>
            <a:ext cx="2386328" cy="214042"/>
          </a:xfrm>
          <a:noFill/>
        </p:spPr>
        <p:txBody>
          <a:bodyPr/>
          <a:lstStyle>
            <a:lvl1pPr marL="0" indent="0" algn="ctr">
              <a:buNone/>
              <a:defRPr sz="1400" b="1">
                <a:solidFill>
                  <a:srgbClr val="00008F"/>
                </a:solidFill>
                <a:latin typeface="+mj-lt"/>
              </a:defRPr>
            </a:lvl1pPr>
          </a:lstStyle>
          <a:p>
            <a:pPr lvl="0"/>
            <a:r>
              <a:rPr lang="en-US"/>
              <a:t>Click to edit Master text styles</a:t>
            </a:r>
          </a:p>
        </p:txBody>
      </p:sp>
      <p:sp>
        <p:nvSpPr>
          <p:cNvPr id="19" name="Text Placeholder 20">
            <a:extLst>
              <a:ext uri="{FF2B5EF4-FFF2-40B4-BE49-F238E27FC236}">
                <a16:creationId xmlns:a16="http://schemas.microsoft.com/office/drawing/2014/main" id="{F590E1FE-FE25-5395-BBB7-472E9253EB64}"/>
              </a:ext>
            </a:extLst>
          </p:cNvPr>
          <p:cNvSpPr>
            <a:spLocks noGrp="1"/>
          </p:cNvSpPr>
          <p:nvPr>
            <p:ph type="body" sz="quarter" idx="44"/>
          </p:nvPr>
        </p:nvSpPr>
        <p:spPr>
          <a:xfrm>
            <a:off x="3298492" y="5992593"/>
            <a:ext cx="2386328" cy="214042"/>
          </a:xfrm>
          <a:noFill/>
        </p:spPr>
        <p:txBody>
          <a:bodyPr/>
          <a:lstStyle>
            <a:lvl1pPr marL="0" indent="0" algn="ctr">
              <a:buNone/>
              <a:defRPr sz="1100" b="0">
                <a:latin typeface="+mj-lt"/>
              </a:defRPr>
            </a:lvl1pPr>
          </a:lstStyle>
          <a:p>
            <a:pPr lvl="0"/>
            <a:r>
              <a:rPr lang="en-US"/>
              <a:t>Click to edit Master text styles</a:t>
            </a:r>
          </a:p>
        </p:txBody>
      </p:sp>
      <p:sp>
        <p:nvSpPr>
          <p:cNvPr id="20" name="Picture Placeholder 7">
            <a:extLst>
              <a:ext uri="{FF2B5EF4-FFF2-40B4-BE49-F238E27FC236}">
                <a16:creationId xmlns:a16="http://schemas.microsoft.com/office/drawing/2014/main" id="{4F12244F-3296-AAC6-0F90-8467A1C60F9B}"/>
              </a:ext>
            </a:extLst>
          </p:cNvPr>
          <p:cNvSpPr>
            <a:spLocks noGrp="1"/>
          </p:cNvSpPr>
          <p:nvPr>
            <p:ph type="pic" sz="quarter" idx="45"/>
          </p:nvPr>
        </p:nvSpPr>
        <p:spPr>
          <a:xfrm>
            <a:off x="6764641" y="3661368"/>
            <a:ext cx="1890000" cy="1890000"/>
          </a:xfrm>
          <a:prstGeom prst="ellipse">
            <a:avLst/>
          </a:prstGeom>
          <a:solidFill>
            <a:schemeClr val="bg1">
              <a:lumMod val="95000"/>
            </a:schemeClr>
          </a:solidFill>
        </p:spPr>
        <p:txBody>
          <a:bodyPr anchor="ctr" anchorCtr="0"/>
          <a:lstStyle>
            <a:lvl1pPr marL="0" indent="0" algn="ctr">
              <a:buNone/>
              <a:defRPr sz="1200"/>
            </a:lvl1pPr>
          </a:lstStyle>
          <a:p>
            <a:r>
              <a:rPr lang="en-US"/>
              <a:t>Click icon to add picture</a:t>
            </a:r>
            <a:endParaRPr lang="en-GB"/>
          </a:p>
        </p:txBody>
      </p:sp>
      <p:sp>
        <p:nvSpPr>
          <p:cNvPr id="21" name="Text Placeholder 20">
            <a:extLst>
              <a:ext uri="{FF2B5EF4-FFF2-40B4-BE49-F238E27FC236}">
                <a16:creationId xmlns:a16="http://schemas.microsoft.com/office/drawing/2014/main" id="{D332205A-C93F-0AE3-4E28-F76BCEF2A88C}"/>
              </a:ext>
            </a:extLst>
          </p:cNvPr>
          <p:cNvSpPr>
            <a:spLocks noGrp="1"/>
          </p:cNvSpPr>
          <p:nvPr>
            <p:ph type="body" sz="quarter" idx="46"/>
          </p:nvPr>
        </p:nvSpPr>
        <p:spPr>
          <a:xfrm>
            <a:off x="6516477" y="5670304"/>
            <a:ext cx="2386328" cy="214042"/>
          </a:xfrm>
          <a:noFill/>
        </p:spPr>
        <p:txBody>
          <a:bodyPr/>
          <a:lstStyle>
            <a:lvl1pPr marL="0" indent="0" algn="ctr">
              <a:buNone/>
              <a:defRPr sz="1400" b="1">
                <a:solidFill>
                  <a:srgbClr val="00008F"/>
                </a:solidFill>
                <a:latin typeface="+mj-lt"/>
              </a:defRPr>
            </a:lvl1pPr>
          </a:lstStyle>
          <a:p>
            <a:pPr lvl="0"/>
            <a:r>
              <a:rPr lang="en-US"/>
              <a:t>Click to edit Master text styles</a:t>
            </a:r>
          </a:p>
        </p:txBody>
      </p:sp>
      <p:sp>
        <p:nvSpPr>
          <p:cNvPr id="22" name="Text Placeholder 20">
            <a:extLst>
              <a:ext uri="{FF2B5EF4-FFF2-40B4-BE49-F238E27FC236}">
                <a16:creationId xmlns:a16="http://schemas.microsoft.com/office/drawing/2014/main" id="{0C2E93ED-2B4D-BA42-0266-3A5C813C41E9}"/>
              </a:ext>
            </a:extLst>
          </p:cNvPr>
          <p:cNvSpPr>
            <a:spLocks noGrp="1"/>
          </p:cNvSpPr>
          <p:nvPr>
            <p:ph type="body" sz="quarter" idx="47"/>
          </p:nvPr>
        </p:nvSpPr>
        <p:spPr>
          <a:xfrm>
            <a:off x="6516477" y="5992593"/>
            <a:ext cx="2386328" cy="214042"/>
          </a:xfrm>
          <a:noFill/>
        </p:spPr>
        <p:txBody>
          <a:bodyPr/>
          <a:lstStyle>
            <a:lvl1pPr marL="0" indent="0" algn="ctr">
              <a:buNone/>
              <a:defRPr sz="1100" b="0">
                <a:latin typeface="+mj-lt"/>
              </a:defRPr>
            </a:lvl1pPr>
          </a:lstStyle>
          <a:p>
            <a:pPr lvl="0"/>
            <a:r>
              <a:rPr lang="en-US"/>
              <a:t>Click to edit Master text styles</a:t>
            </a:r>
          </a:p>
        </p:txBody>
      </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fld id="{95E318DC-E611-41D7-9BB6-F98AB3B33CE6}" type="datetime1">
              <a:rPr lang="fi-FI" smtClean="0"/>
              <a:t>29.10.2026</a:t>
            </a:fld>
            <a:endParaRPr lang="fi-FI"/>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endParaRPr lang="fi-FI"/>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CCD26548-A701-4132-A0A2-A9B09A70FF4B}" type="slidenum">
              <a:rPr lang="fi-FI" smtClean="0"/>
              <a:t>‹#›</a:t>
            </a:fld>
            <a:endParaRPr lang="fi-FI"/>
          </a:p>
        </p:txBody>
      </p:sp>
      <p:sp>
        <p:nvSpPr>
          <p:cNvPr id="3" name="Picture Placeholder 7">
            <a:extLst>
              <a:ext uri="{FF2B5EF4-FFF2-40B4-BE49-F238E27FC236}">
                <a16:creationId xmlns:a16="http://schemas.microsoft.com/office/drawing/2014/main" id="{ED9F941E-F7CE-50FE-F6B3-EED12B930A4E}"/>
              </a:ext>
            </a:extLst>
          </p:cNvPr>
          <p:cNvSpPr>
            <a:spLocks noGrp="1"/>
          </p:cNvSpPr>
          <p:nvPr>
            <p:ph type="pic" sz="quarter" idx="14"/>
          </p:nvPr>
        </p:nvSpPr>
        <p:spPr>
          <a:xfrm>
            <a:off x="1911287" y="1498461"/>
            <a:ext cx="1890000" cy="1890000"/>
          </a:xfrm>
          <a:prstGeom prst="ellipse">
            <a:avLst/>
          </a:prstGeom>
          <a:solidFill>
            <a:schemeClr val="bg1">
              <a:lumMod val="95000"/>
            </a:schemeClr>
          </a:solidFill>
        </p:spPr>
        <p:txBody>
          <a:bodyPr anchor="ctr" anchorCtr="0"/>
          <a:lstStyle>
            <a:lvl1pPr marL="0" indent="0" algn="ctr">
              <a:buNone/>
              <a:defRPr sz="1200"/>
            </a:lvl1pPr>
          </a:lstStyle>
          <a:p>
            <a:r>
              <a:rPr lang="en-US"/>
              <a:t>Click icon to add picture</a:t>
            </a:r>
            <a:endParaRPr lang="en-GB"/>
          </a:p>
        </p:txBody>
      </p:sp>
      <p:sp>
        <p:nvSpPr>
          <p:cNvPr id="11" name="Text Placeholder 20">
            <a:extLst>
              <a:ext uri="{FF2B5EF4-FFF2-40B4-BE49-F238E27FC236}">
                <a16:creationId xmlns:a16="http://schemas.microsoft.com/office/drawing/2014/main" id="{75F188A2-2F0D-39A8-D0FF-25BFD626F060}"/>
              </a:ext>
            </a:extLst>
          </p:cNvPr>
          <p:cNvSpPr>
            <a:spLocks noGrp="1"/>
          </p:cNvSpPr>
          <p:nvPr>
            <p:ph type="body" sz="quarter" idx="24"/>
          </p:nvPr>
        </p:nvSpPr>
        <p:spPr>
          <a:xfrm>
            <a:off x="1663123" y="3507397"/>
            <a:ext cx="2386328" cy="214042"/>
          </a:xfrm>
          <a:noFill/>
        </p:spPr>
        <p:txBody>
          <a:bodyPr/>
          <a:lstStyle>
            <a:lvl1pPr marL="0" indent="0" algn="ctr">
              <a:buNone/>
              <a:defRPr sz="1400" b="1">
                <a:solidFill>
                  <a:srgbClr val="00008F"/>
                </a:solidFill>
                <a:latin typeface="+mj-lt"/>
              </a:defRPr>
            </a:lvl1pPr>
          </a:lstStyle>
          <a:p>
            <a:pPr lvl="0"/>
            <a:r>
              <a:rPr lang="en-US"/>
              <a:t>Click to edit Master text styles</a:t>
            </a:r>
          </a:p>
        </p:txBody>
      </p:sp>
      <p:sp>
        <p:nvSpPr>
          <p:cNvPr id="48" name="Text Placeholder 20">
            <a:extLst>
              <a:ext uri="{FF2B5EF4-FFF2-40B4-BE49-F238E27FC236}">
                <a16:creationId xmlns:a16="http://schemas.microsoft.com/office/drawing/2014/main" id="{51D5CA1A-B8FB-FED4-C3FF-7E0783997722}"/>
              </a:ext>
            </a:extLst>
          </p:cNvPr>
          <p:cNvSpPr>
            <a:spLocks noGrp="1"/>
          </p:cNvSpPr>
          <p:nvPr>
            <p:ph type="body" sz="quarter" idx="25"/>
          </p:nvPr>
        </p:nvSpPr>
        <p:spPr>
          <a:xfrm>
            <a:off x="1663123" y="3829686"/>
            <a:ext cx="2386328" cy="214042"/>
          </a:xfrm>
          <a:noFill/>
        </p:spPr>
        <p:txBody>
          <a:bodyPr/>
          <a:lstStyle>
            <a:lvl1pPr marL="0" indent="0" algn="ctr">
              <a:buNone/>
              <a:defRPr sz="1100" b="0">
                <a:latin typeface="+mj-lt"/>
              </a:defRPr>
            </a:lvl1pPr>
          </a:lstStyle>
          <a:p>
            <a:pPr lvl="0"/>
            <a:r>
              <a:rPr lang="en-US"/>
              <a:t>Click to edit Master text styles</a:t>
            </a:r>
          </a:p>
        </p:txBody>
      </p:sp>
      <p:sp>
        <p:nvSpPr>
          <p:cNvPr id="10" name="Picture Placeholder 7">
            <a:extLst>
              <a:ext uri="{FF2B5EF4-FFF2-40B4-BE49-F238E27FC236}">
                <a16:creationId xmlns:a16="http://schemas.microsoft.com/office/drawing/2014/main" id="{DB4CFB95-486E-81D5-37AD-F2AA52DA0815}"/>
              </a:ext>
            </a:extLst>
          </p:cNvPr>
          <p:cNvSpPr>
            <a:spLocks noGrp="1"/>
          </p:cNvSpPr>
          <p:nvPr>
            <p:ph type="pic" sz="quarter" idx="36"/>
          </p:nvPr>
        </p:nvSpPr>
        <p:spPr>
          <a:xfrm>
            <a:off x="5182025" y="1498461"/>
            <a:ext cx="1890000" cy="1890000"/>
          </a:xfrm>
          <a:prstGeom prst="ellipse">
            <a:avLst/>
          </a:prstGeom>
          <a:solidFill>
            <a:schemeClr val="bg1">
              <a:lumMod val="95000"/>
            </a:schemeClr>
          </a:solidFill>
        </p:spPr>
        <p:txBody>
          <a:bodyPr anchor="ctr" anchorCtr="0"/>
          <a:lstStyle>
            <a:lvl1pPr marL="0" indent="0" algn="ctr">
              <a:buNone/>
              <a:defRPr sz="1200"/>
            </a:lvl1pPr>
          </a:lstStyle>
          <a:p>
            <a:r>
              <a:rPr lang="en-US"/>
              <a:t>Click icon to add picture</a:t>
            </a:r>
            <a:endParaRPr lang="en-GB"/>
          </a:p>
        </p:txBody>
      </p:sp>
      <p:sp>
        <p:nvSpPr>
          <p:cNvPr id="12" name="Text Placeholder 20">
            <a:extLst>
              <a:ext uri="{FF2B5EF4-FFF2-40B4-BE49-F238E27FC236}">
                <a16:creationId xmlns:a16="http://schemas.microsoft.com/office/drawing/2014/main" id="{70B64373-DA9C-FF45-F01D-AAFBB07C3369}"/>
              </a:ext>
            </a:extLst>
          </p:cNvPr>
          <p:cNvSpPr>
            <a:spLocks noGrp="1"/>
          </p:cNvSpPr>
          <p:nvPr>
            <p:ph type="body" sz="quarter" idx="37"/>
          </p:nvPr>
        </p:nvSpPr>
        <p:spPr>
          <a:xfrm>
            <a:off x="4933861" y="3507397"/>
            <a:ext cx="2386328" cy="214042"/>
          </a:xfrm>
          <a:noFill/>
        </p:spPr>
        <p:txBody>
          <a:bodyPr/>
          <a:lstStyle>
            <a:lvl1pPr marL="0" indent="0" algn="ctr">
              <a:buNone/>
              <a:defRPr sz="1400" b="1">
                <a:solidFill>
                  <a:srgbClr val="00008F"/>
                </a:solidFill>
                <a:latin typeface="+mj-lt"/>
              </a:defRPr>
            </a:lvl1pPr>
          </a:lstStyle>
          <a:p>
            <a:pPr lvl="0"/>
            <a:r>
              <a:rPr lang="en-US"/>
              <a:t>Click to edit Master text styles</a:t>
            </a:r>
          </a:p>
        </p:txBody>
      </p:sp>
      <p:sp>
        <p:nvSpPr>
          <p:cNvPr id="13" name="Text Placeholder 20">
            <a:extLst>
              <a:ext uri="{FF2B5EF4-FFF2-40B4-BE49-F238E27FC236}">
                <a16:creationId xmlns:a16="http://schemas.microsoft.com/office/drawing/2014/main" id="{F987B9F7-CB53-09CB-1B02-0118FD66A8A8}"/>
              </a:ext>
            </a:extLst>
          </p:cNvPr>
          <p:cNvSpPr>
            <a:spLocks noGrp="1"/>
          </p:cNvSpPr>
          <p:nvPr>
            <p:ph type="body" sz="quarter" idx="38"/>
          </p:nvPr>
        </p:nvSpPr>
        <p:spPr>
          <a:xfrm>
            <a:off x="4933861" y="3829686"/>
            <a:ext cx="2386328" cy="214042"/>
          </a:xfrm>
          <a:noFill/>
        </p:spPr>
        <p:txBody>
          <a:bodyPr/>
          <a:lstStyle>
            <a:lvl1pPr marL="0" indent="0" algn="ctr">
              <a:buNone/>
              <a:defRPr sz="1100" b="0">
                <a:latin typeface="+mj-lt"/>
              </a:defRPr>
            </a:lvl1pPr>
          </a:lstStyle>
          <a:p>
            <a:pPr lvl="0"/>
            <a:r>
              <a:rPr lang="en-US"/>
              <a:t>Click to edit Master text styles</a:t>
            </a:r>
          </a:p>
        </p:txBody>
      </p:sp>
      <p:sp>
        <p:nvSpPr>
          <p:cNvPr id="14" name="Picture Placeholder 7">
            <a:extLst>
              <a:ext uri="{FF2B5EF4-FFF2-40B4-BE49-F238E27FC236}">
                <a16:creationId xmlns:a16="http://schemas.microsoft.com/office/drawing/2014/main" id="{0E58A08A-3CF6-55B5-9E85-53D809C9F558}"/>
              </a:ext>
            </a:extLst>
          </p:cNvPr>
          <p:cNvSpPr>
            <a:spLocks noGrp="1"/>
          </p:cNvSpPr>
          <p:nvPr>
            <p:ph type="pic" sz="quarter" idx="39"/>
          </p:nvPr>
        </p:nvSpPr>
        <p:spPr>
          <a:xfrm>
            <a:off x="8400010" y="1498461"/>
            <a:ext cx="1890000" cy="1890000"/>
          </a:xfrm>
          <a:prstGeom prst="ellipse">
            <a:avLst/>
          </a:prstGeom>
          <a:solidFill>
            <a:schemeClr val="bg1">
              <a:lumMod val="95000"/>
            </a:schemeClr>
          </a:solidFill>
        </p:spPr>
        <p:txBody>
          <a:bodyPr anchor="ctr" anchorCtr="0"/>
          <a:lstStyle>
            <a:lvl1pPr marL="0" indent="0" algn="ctr">
              <a:buNone/>
              <a:defRPr sz="1200"/>
            </a:lvl1pPr>
          </a:lstStyle>
          <a:p>
            <a:r>
              <a:rPr lang="en-US"/>
              <a:t>Click icon to add picture</a:t>
            </a:r>
            <a:endParaRPr lang="en-GB"/>
          </a:p>
        </p:txBody>
      </p:sp>
      <p:sp>
        <p:nvSpPr>
          <p:cNvPr id="15" name="Text Placeholder 20">
            <a:extLst>
              <a:ext uri="{FF2B5EF4-FFF2-40B4-BE49-F238E27FC236}">
                <a16:creationId xmlns:a16="http://schemas.microsoft.com/office/drawing/2014/main" id="{46F84AA3-FB8C-9623-C27C-BC8B98B57CC0}"/>
              </a:ext>
            </a:extLst>
          </p:cNvPr>
          <p:cNvSpPr>
            <a:spLocks noGrp="1"/>
          </p:cNvSpPr>
          <p:nvPr>
            <p:ph type="body" sz="quarter" idx="40"/>
          </p:nvPr>
        </p:nvSpPr>
        <p:spPr>
          <a:xfrm>
            <a:off x="8151846" y="3507397"/>
            <a:ext cx="2386328" cy="214042"/>
          </a:xfrm>
          <a:noFill/>
        </p:spPr>
        <p:txBody>
          <a:bodyPr/>
          <a:lstStyle>
            <a:lvl1pPr marL="0" indent="0" algn="ctr">
              <a:buNone/>
              <a:defRPr sz="1400" b="1">
                <a:solidFill>
                  <a:srgbClr val="00008F"/>
                </a:solidFill>
                <a:latin typeface="+mj-lt"/>
              </a:defRPr>
            </a:lvl1pPr>
          </a:lstStyle>
          <a:p>
            <a:pPr lvl="0"/>
            <a:r>
              <a:rPr lang="en-US"/>
              <a:t>Click to edit Master text styles</a:t>
            </a:r>
          </a:p>
        </p:txBody>
      </p:sp>
      <p:sp>
        <p:nvSpPr>
          <p:cNvPr id="16" name="Text Placeholder 20">
            <a:extLst>
              <a:ext uri="{FF2B5EF4-FFF2-40B4-BE49-F238E27FC236}">
                <a16:creationId xmlns:a16="http://schemas.microsoft.com/office/drawing/2014/main" id="{34CB9784-8C98-D256-0582-4B1B4B88BECE}"/>
              </a:ext>
            </a:extLst>
          </p:cNvPr>
          <p:cNvSpPr>
            <a:spLocks noGrp="1"/>
          </p:cNvSpPr>
          <p:nvPr>
            <p:ph type="body" sz="quarter" idx="41"/>
          </p:nvPr>
        </p:nvSpPr>
        <p:spPr>
          <a:xfrm>
            <a:off x="8151846" y="3829686"/>
            <a:ext cx="2386328" cy="214042"/>
          </a:xfrm>
          <a:noFill/>
        </p:spPr>
        <p:txBody>
          <a:bodyPr/>
          <a:lstStyle>
            <a:lvl1pPr marL="0" indent="0" algn="ctr">
              <a:buNone/>
              <a:defRPr sz="1100" b="0">
                <a:latin typeface="+mj-lt"/>
              </a:defRPr>
            </a:lvl1pPr>
          </a:lstStyle>
          <a:p>
            <a:pPr lvl="0"/>
            <a:r>
              <a:rPr lang="en-US"/>
              <a:t>Click to edit Master text styles</a:t>
            </a:r>
          </a:p>
        </p:txBody>
      </p:sp>
      <p:sp>
        <p:nvSpPr>
          <p:cNvPr id="4" name="Otsikko 1">
            <a:extLst>
              <a:ext uri="{FF2B5EF4-FFF2-40B4-BE49-F238E27FC236}">
                <a16:creationId xmlns:a16="http://schemas.microsoft.com/office/drawing/2014/main" id="{C7DFED3A-BC4C-AB5E-C003-A334D4DC67AC}"/>
              </a:ext>
            </a:extLst>
          </p:cNvPr>
          <p:cNvSpPr>
            <a:spLocks noGrp="1"/>
          </p:cNvSpPr>
          <p:nvPr>
            <p:ph type="title"/>
          </p:nvPr>
        </p:nvSpPr>
        <p:spPr>
          <a:xfrm>
            <a:off x="612092" y="512986"/>
            <a:ext cx="10430434" cy="409881"/>
          </a:xfrm>
        </p:spPr>
        <p:txBody>
          <a:bodyPr/>
          <a:lstStyle>
            <a:lvl1pPr>
              <a:defRPr sz="2400" b="0"/>
            </a:lvl1pPr>
          </a:lstStyle>
          <a:p>
            <a:r>
              <a:rPr lang="en-US"/>
              <a:t>Click to edit Master title style</a:t>
            </a:r>
            <a:endParaRPr lang="fi-FI"/>
          </a:p>
        </p:txBody>
      </p:sp>
      <p:sp>
        <p:nvSpPr>
          <p:cNvPr id="9" name="Text Placeholder 20">
            <a:extLst>
              <a:ext uri="{FF2B5EF4-FFF2-40B4-BE49-F238E27FC236}">
                <a16:creationId xmlns:a16="http://schemas.microsoft.com/office/drawing/2014/main" id="{B1834504-010B-6B2B-CF7F-2AC333CAB4C7}"/>
              </a:ext>
            </a:extLst>
          </p:cNvPr>
          <p:cNvSpPr>
            <a:spLocks noGrp="1"/>
          </p:cNvSpPr>
          <p:nvPr>
            <p:ph type="body" sz="quarter" idx="35"/>
          </p:nvPr>
        </p:nvSpPr>
        <p:spPr>
          <a:xfrm>
            <a:off x="612092" y="916397"/>
            <a:ext cx="10430434" cy="241674"/>
          </a:xfrm>
          <a:noFill/>
        </p:spPr>
        <p:txBody>
          <a:bodyPr/>
          <a:lstStyle>
            <a:lvl1pPr marL="0" indent="0" algn="l">
              <a:buNone/>
              <a:defRPr sz="1500" b="0">
                <a:solidFill>
                  <a:srgbClr val="00008F"/>
                </a:solidFill>
                <a:latin typeface="+mj-lt"/>
              </a:defRPr>
            </a:lvl1pPr>
          </a:lstStyle>
          <a:p>
            <a:pPr lvl="0"/>
            <a:r>
              <a:rPr lang="en-US"/>
              <a:t>Click to edit Master text styles</a:t>
            </a:r>
          </a:p>
        </p:txBody>
      </p:sp>
    </p:spTree>
    <p:extLst>
      <p:ext uri="{BB962C8B-B14F-4D97-AF65-F5344CB8AC3E}">
        <p14:creationId xmlns:p14="http://schemas.microsoft.com/office/powerpoint/2010/main" val="69681801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D5830319-299B-41C0-A3B8-24C0B6F24A54}"/>
              </a:ext>
            </a:extLst>
          </p:cNvPr>
          <p:cNvSpPr>
            <a:spLocks noGrp="1"/>
          </p:cNvSpPr>
          <p:nvPr>
            <p:ph type="dt" sz="half" idx="10"/>
          </p:nvPr>
        </p:nvSpPr>
        <p:spPr/>
        <p:txBody>
          <a:bodyPr/>
          <a:lstStyle/>
          <a:p>
            <a:fld id="{A1517525-0171-42AD-95A8-B4F945BDD488}" type="datetime1">
              <a:rPr lang="fi-FI" smtClean="0"/>
              <a:t>29.10.2026</a:t>
            </a:fld>
            <a:endParaRPr lang="fi-FI"/>
          </a:p>
        </p:txBody>
      </p:sp>
      <p:sp>
        <p:nvSpPr>
          <p:cNvPr id="6" name="Footer Placeholder 5">
            <a:extLst>
              <a:ext uri="{FF2B5EF4-FFF2-40B4-BE49-F238E27FC236}">
                <a16:creationId xmlns:a16="http://schemas.microsoft.com/office/drawing/2014/main" id="{C8FEEDFC-EA37-4158-B7F3-5B0FB1E11045}"/>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F1FCDAD4-2E88-41A9-ABA8-397CF4352600}"/>
              </a:ext>
            </a:extLst>
          </p:cNvPr>
          <p:cNvSpPr>
            <a:spLocks noGrp="1"/>
          </p:cNvSpPr>
          <p:nvPr>
            <p:ph type="sldNum" sz="quarter" idx="12"/>
          </p:nvPr>
        </p:nvSpPr>
        <p:spPr/>
        <p:txBody>
          <a:bodyPr/>
          <a:lstStyle/>
          <a:p>
            <a:fld id="{CCD26548-A701-4132-A0A2-A9B09A70FF4B}" type="slidenum">
              <a:rPr lang="fi-FI" smtClean="0"/>
              <a:t>‹#›</a:t>
            </a:fld>
            <a:endParaRPr lang="fi-FI"/>
          </a:p>
        </p:txBody>
      </p:sp>
    </p:spTree>
    <p:extLst>
      <p:ext uri="{BB962C8B-B14F-4D97-AF65-F5344CB8AC3E}">
        <p14:creationId xmlns:p14="http://schemas.microsoft.com/office/powerpoint/2010/main" val="215796468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Kiitos 1">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629025" y="504484"/>
            <a:ext cx="4902150" cy="531836"/>
          </a:xfrm>
        </p:spPr>
        <p:txBody>
          <a:bodyPr>
            <a:noAutofit/>
          </a:bodyPr>
          <a:lstStyle>
            <a:lvl1pPr>
              <a:defRPr sz="3000"/>
            </a:lvl1pPr>
          </a:lstStyle>
          <a:p>
            <a:r>
              <a:rPr lang="en-US"/>
              <a:t>Click to edit Master title style</a:t>
            </a:r>
            <a:endParaRPr lang="fi-FI"/>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fld id="{D244EA1E-1644-401B-8CA0-2830CC8325DB}" type="datetime1">
              <a:rPr lang="fi-FI" smtClean="0"/>
              <a:t>29.10.2026</a:t>
            </a:fld>
            <a:endParaRPr lang="fi-FI"/>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endParaRPr lang="fi-FI"/>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CCD26548-A701-4132-A0A2-A9B09A70FF4B}" type="slidenum">
              <a:rPr lang="fi-FI" smtClean="0"/>
              <a:t>‹#›</a:t>
            </a:fld>
            <a:endParaRPr lang="fi-FI"/>
          </a:p>
        </p:txBody>
      </p:sp>
      <p:sp>
        <p:nvSpPr>
          <p:cNvPr id="7" name="Freeform 16">
            <a:extLst>
              <a:ext uri="{FF2B5EF4-FFF2-40B4-BE49-F238E27FC236}">
                <a16:creationId xmlns:a16="http://schemas.microsoft.com/office/drawing/2014/main" id="{BC37D17F-50B5-CC09-2F6E-0DEE1E8A9BF4}"/>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Kuvan paikkamerkki 2">
            <a:extLst>
              <a:ext uri="{FF2B5EF4-FFF2-40B4-BE49-F238E27FC236}">
                <a16:creationId xmlns:a16="http://schemas.microsoft.com/office/drawing/2014/main" id="{3E62D1B7-5C31-1397-A672-B1E656626013}"/>
              </a:ext>
            </a:extLst>
          </p:cNvPr>
          <p:cNvSpPr>
            <a:spLocks noGrp="1"/>
          </p:cNvSpPr>
          <p:nvPr>
            <p:ph type="pic" idx="13"/>
          </p:nvPr>
        </p:nvSpPr>
        <p:spPr>
          <a:xfrm>
            <a:off x="6096001" y="0"/>
            <a:ext cx="6096000" cy="6858000"/>
          </a:xfrm>
          <a:solidFill>
            <a:schemeClr val="bg1">
              <a:lumMod val="95000"/>
            </a:schemeClr>
          </a:solidFill>
        </p:spPr>
        <p:txBody>
          <a:bodyPr anchor="ctr" anchorCtr="0"/>
          <a:lstStyle>
            <a:lvl1pPr marL="0" indent="0" algn="ctr">
              <a:buNone/>
              <a:defRPr sz="2000" b="1"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i-FI"/>
          </a:p>
        </p:txBody>
      </p:sp>
      <p:sp>
        <p:nvSpPr>
          <p:cNvPr id="16" name="Picture Placeholder 7">
            <a:extLst>
              <a:ext uri="{FF2B5EF4-FFF2-40B4-BE49-F238E27FC236}">
                <a16:creationId xmlns:a16="http://schemas.microsoft.com/office/drawing/2014/main" id="{82B98D10-48C7-B9C2-FF46-BDC0EE3BA81A}"/>
              </a:ext>
            </a:extLst>
          </p:cNvPr>
          <p:cNvSpPr>
            <a:spLocks noGrp="1"/>
          </p:cNvSpPr>
          <p:nvPr>
            <p:ph type="pic" sz="quarter" idx="14"/>
          </p:nvPr>
        </p:nvSpPr>
        <p:spPr>
          <a:xfrm>
            <a:off x="1787382" y="1885032"/>
            <a:ext cx="2098800" cy="2098800"/>
          </a:xfrm>
          <a:prstGeom prst="ellipse">
            <a:avLst/>
          </a:prstGeom>
          <a:solidFill>
            <a:schemeClr val="bg1">
              <a:lumMod val="95000"/>
            </a:schemeClr>
          </a:solidFill>
        </p:spPr>
        <p:txBody>
          <a:bodyPr anchor="ctr" anchorCtr="0"/>
          <a:lstStyle>
            <a:lvl1pPr marL="0" indent="0" algn="ctr">
              <a:buNone/>
              <a:defRPr sz="1200"/>
            </a:lvl1pPr>
          </a:lstStyle>
          <a:p>
            <a:r>
              <a:rPr lang="en-US"/>
              <a:t>Click icon to add picture</a:t>
            </a:r>
            <a:endParaRPr lang="en-GB"/>
          </a:p>
        </p:txBody>
      </p:sp>
      <p:sp>
        <p:nvSpPr>
          <p:cNvPr id="17" name="Text Placeholder 20">
            <a:extLst>
              <a:ext uri="{FF2B5EF4-FFF2-40B4-BE49-F238E27FC236}">
                <a16:creationId xmlns:a16="http://schemas.microsoft.com/office/drawing/2014/main" id="{BEC8278E-230E-0D6C-4C01-33E7FA395B22}"/>
              </a:ext>
            </a:extLst>
          </p:cNvPr>
          <p:cNvSpPr>
            <a:spLocks noGrp="1"/>
          </p:cNvSpPr>
          <p:nvPr>
            <p:ph type="body" sz="quarter" idx="24"/>
          </p:nvPr>
        </p:nvSpPr>
        <p:spPr>
          <a:xfrm>
            <a:off x="1489585" y="4128149"/>
            <a:ext cx="2694394" cy="241674"/>
          </a:xfrm>
          <a:noFill/>
        </p:spPr>
        <p:txBody>
          <a:bodyPr/>
          <a:lstStyle>
            <a:lvl1pPr marL="0" indent="0" algn="ctr">
              <a:buNone/>
              <a:defRPr sz="1500" b="1">
                <a:solidFill>
                  <a:srgbClr val="00008F"/>
                </a:solidFill>
                <a:latin typeface="+mj-lt"/>
              </a:defRPr>
            </a:lvl1pPr>
          </a:lstStyle>
          <a:p>
            <a:pPr lvl="0"/>
            <a:r>
              <a:rPr lang="en-US"/>
              <a:t>Click to edit Master text styles</a:t>
            </a:r>
          </a:p>
        </p:txBody>
      </p:sp>
      <p:sp>
        <p:nvSpPr>
          <p:cNvPr id="18" name="Text Placeholder 20">
            <a:extLst>
              <a:ext uri="{FF2B5EF4-FFF2-40B4-BE49-F238E27FC236}">
                <a16:creationId xmlns:a16="http://schemas.microsoft.com/office/drawing/2014/main" id="{20186F31-658C-147B-F17C-5DB08CF9F57B}"/>
              </a:ext>
            </a:extLst>
          </p:cNvPr>
          <p:cNvSpPr>
            <a:spLocks noGrp="1"/>
          </p:cNvSpPr>
          <p:nvPr>
            <p:ph type="body" sz="quarter" idx="25"/>
          </p:nvPr>
        </p:nvSpPr>
        <p:spPr>
          <a:xfrm>
            <a:off x="1489585" y="4483751"/>
            <a:ext cx="2694394" cy="241674"/>
          </a:xfrm>
          <a:noFill/>
        </p:spPr>
        <p:txBody>
          <a:bodyPr/>
          <a:lstStyle>
            <a:lvl1pPr marL="0" indent="0" algn="ctr">
              <a:buNone/>
              <a:defRPr sz="1200" b="0">
                <a:latin typeface="+mj-lt"/>
              </a:defRPr>
            </a:lvl1pPr>
          </a:lstStyle>
          <a:p>
            <a:pPr lvl="0"/>
            <a:r>
              <a:rPr lang="en-US"/>
              <a:t>Click to edit Master text styles</a:t>
            </a:r>
          </a:p>
        </p:txBody>
      </p:sp>
      <p:sp>
        <p:nvSpPr>
          <p:cNvPr id="19" name="Text Placeholder 20">
            <a:extLst>
              <a:ext uri="{FF2B5EF4-FFF2-40B4-BE49-F238E27FC236}">
                <a16:creationId xmlns:a16="http://schemas.microsoft.com/office/drawing/2014/main" id="{92238D20-B7A0-2BF2-273E-832809502EE1}"/>
              </a:ext>
            </a:extLst>
          </p:cNvPr>
          <p:cNvSpPr>
            <a:spLocks noGrp="1"/>
          </p:cNvSpPr>
          <p:nvPr>
            <p:ph type="body" sz="quarter" idx="26"/>
          </p:nvPr>
        </p:nvSpPr>
        <p:spPr>
          <a:xfrm>
            <a:off x="1489585" y="4974818"/>
            <a:ext cx="2694394" cy="709266"/>
          </a:xfrm>
          <a:noFill/>
        </p:spPr>
        <p:txBody>
          <a:bodyPr/>
          <a:lstStyle>
            <a:lvl1pPr marL="0" indent="0" algn="ctr">
              <a:buNone/>
              <a:defRPr sz="1200" b="0">
                <a:latin typeface="+mj-lt"/>
              </a:defRPr>
            </a:lvl1pPr>
          </a:lstStyle>
          <a:p>
            <a:pPr lvl="0"/>
            <a:r>
              <a:rPr lang="en-US"/>
              <a:t>Click to edit Master text styles</a:t>
            </a:r>
          </a:p>
        </p:txBody>
      </p:sp>
      <p:cxnSp>
        <p:nvCxnSpPr>
          <p:cNvPr id="21" name="Suora yhdysviiva 20">
            <a:extLst>
              <a:ext uri="{FF2B5EF4-FFF2-40B4-BE49-F238E27FC236}">
                <a16:creationId xmlns:a16="http://schemas.microsoft.com/office/drawing/2014/main" id="{948DCB9D-665B-0DE5-891B-1A52D0B208D1}"/>
              </a:ext>
            </a:extLst>
          </p:cNvPr>
          <p:cNvCxnSpPr>
            <a:cxnSpLocks/>
          </p:cNvCxnSpPr>
          <p:nvPr userDrawn="1"/>
        </p:nvCxnSpPr>
        <p:spPr>
          <a:xfrm>
            <a:off x="2189215" y="4850458"/>
            <a:ext cx="1366785" cy="0"/>
          </a:xfrm>
          <a:prstGeom prst="line">
            <a:avLst/>
          </a:prstGeom>
          <a:ln w="6350">
            <a:solidFill>
              <a:srgbClr val="C1CCD9"/>
            </a:solidFill>
          </a:ln>
        </p:spPr>
        <p:style>
          <a:lnRef idx="1">
            <a:schemeClr val="accent1"/>
          </a:lnRef>
          <a:fillRef idx="0">
            <a:schemeClr val="accent1"/>
          </a:fillRef>
          <a:effectRef idx="0">
            <a:schemeClr val="accent1"/>
          </a:effectRef>
          <a:fontRef idx="minor">
            <a:schemeClr val="tx1"/>
          </a:fontRef>
        </p:style>
      </p:cxnSp>
      <p:sp>
        <p:nvSpPr>
          <p:cNvPr id="23" name="Tekstin paikkamerkki 9">
            <a:extLst>
              <a:ext uri="{FF2B5EF4-FFF2-40B4-BE49-F238E27FC236}">
                <a16:creationId xmlns:a16="http://schemas.microsoft.com/office/drawing/2014/main" id="{F2B84CC6-88B6-47B9-9706-2CF0F835B933}"/>
              </a:ext>
            </a:extLst>
          </p:cNvPr>
          <p:cNvSpPr>
            <a:spLocks noGrp="1"/>
          </p:cNvSpPr>
          <p:nvPr>
            <p:ph type="body" sz="quarter" idx="27"/>
          </p:nvPr>
        </p:nvSpPr>
        <p:spPr>
          <a:xfrm>
            <a:off x="11737975" y="44450"/>
            <a:ext cx="403225" cy="336550"/>
          </a:xfrm>
          <a:blipFill>
            <a:blip r:embed="rId2"/>
            <a:stretch>
              <a:fillRect/>
            </a:stretch>
          </a:blipFill>
        </p:spPr>
        <p:txBody>
          <a:bodyPr/>
          <a:lstStyle>
            <a:lvl1pPr marL="0" indent="0">
              <a:buNone/>
              <a:defRPr sz="1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4798636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Kiitos 2">
    <p:spTree>
      <p:nvGrpSpPr>
        <p:cNvPr id="1" name=""/>
        <p:cNvGrpSpPr/>
        <p:nvPr/>
      </p:nvGrpSpPr>
      <p:grpSpPr>
        <a:xfrm>
          <a:off x="0" y="0"/>
          <a:ext cx="0" cy="0"/>
          <a:chOff x="0" y="0"/>
          <a:chExt cx="0" cy="0"/>
        </a:xfrm>
      </p:grpSpPr>
      <p:pic>
        <p:nvPicPr>
          <p:cNvPr id="4" name="Kuva 3" descr="Kuva, joka sisältää kohteen pilvi, taivas, piha-, ilma-&#10;&#10;Kuvaus luotu automaattisesti">
            <a:extLst>
              <a:ext uri="{FF2B5EF4-FFF2-40B4-BE49-F238E27FC236}">
                <a16:creationId xmlns:a16="http://schemas.microsoft.com/office/drawing/2014/main" id="{7FF4785A-3086-B2E1-D7AA-4180CE5E1BA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0825"/>
          <a:stretch/>
        </p:blipFill>
        <p:spPr>
          <a:xfrm>
            <a:off x="3805952" y="0"/>
            <a:ext cx="8386047" cy="6858000"/>
          </a:xfrm>
          <a:prstGeom prst="rect">
            <a:avLst/>
          </a:prstGeom>
        </p:spPr>
      </p:pic>
      <p:sp>
        <p:nvSpPr>
          <p:cNvPr id="14" name="Vapaamuotoinen: Muoto 13">
            <a:extLst>
              <a:ext uri="{FF2B5EF4-FFF2-40B4-BE49-F238E27FC236}">
                <a16:creationId xmlns:a16="http://schemas.microsoft.com/office/drawing/2014/main" id="{78430351-68E4-EA4B-3FE8-39E8040E17F4}"/>
              </a:ext>
              <a:ext uri="{C183D7F6-B498-43B3-948B-1728B52AA6E4}">
                <adec:decorative xmlns:adec="http://schemas.microsoft.com/office/drawing/2017/decorative" val="1"/>
              </a:ext>
            </a:extLst>
          </p:cNvPr>
          <p:cNvSpPr/>
          <p:nvPr/>
        </p:nvSpPr>
        <p:spPr>
          <a:xfrm>
            <a:off x="0" y="0"/>
            <a:ext cx="7304308" cy="6858000"/>
          </a:xfrm>
          <a:custGeom>
            <a:avLst/>
            <a:gdLst>
              <a:gd name="connsiteX0" fmla="*/ 0 w 7304308"/>
              <a:gd name="connsiteY0" fmla="*/ 6858000 h 6858000"/>
              <a:gd name="connsiteX1" fmla="*/ 3943348 w 7304308"/>
              <a:gd name="connsiteY1" fmla="*/ 6858000 h 6858000"/>
              <a:gd name="connsiteX2" fmla="*/ 4137446 w 7304308"/>
              <a:gd name="connsiteY2" fmla="*/ 5400555 h 6858000"/>
              <a:gd name="connsiteX3" fmla="*/ 6629478 w 7304308"/>
              <a:gd name="connsiteY3" fmla="*/ 1640642 h 6858000"/>
              <a:gd name="connsiteX4" fmla="*/ 7255737 w 7304308"/>
              <a:gd name="connsiteY4" fmla="*/ 434817 h 6858000"/>
              <a:gd name="connsiteX5" fmla="*/ 5061472 w 7304308"/>
              <a:gd name="connsiteY5" fmla="*/ 1453115 h 6858000"/>
              <a:gd name="connsiteX6" fmla="*/ 3762324 w 7304308"/>
              <a:gd name="connsiteY6" fmla="*/ 2338038 h 6858000"/>
              <a:gd name="connsiteX7" fmla="*/ 4693766 w 7304308"/>
              <a:gd name="connsiteY7" fmla="*/ 1366882 h 6858000"/>
              <a:gd name="connsiteX8" fmla="*/ 6502149 w 7304308"/>
              <a:gd name="connsiteY8" fmla="*/ 0 h 6858000"/>
              <a:gd name="connsiteX9" fmla="*/ 0 w 7304308"/>
              <a:gd name="connsiteY9" fmla="*/ 0 h 6858000"/>
              <a:gd name="connsiteX10" fmla="*/ 0 w 7304308"/>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04308" h="6858000">
                <a:moveTo>
                  <a:pt x="0" y="6858000"/>
                </a:moveTo>
                <a:lnTo>
                  <a:pt x="3943348" y="6858000"/>
                </a:lnTo>
                <a:cubicBezTo>
                  <a:pt x="3800690" y="6526910"/>
                  <a:pt x="3839520" y="6053967"/>
                  <a:pt x="4137446" y="5400555"/>
                </a:cubicBezTo>
                <a:cubicBezTo>
                  <a:pt x="4658288" y="4258177"/>
                  <a:pt x="5738722" y="2818651"/>
                  <a:pt x="6629478" y="1640642"/>
                </a:cubicBezTo>
                <a:cubicBezTo>
                  <a:pt x="7276775" y="784568"/>
                  <a:pt x="7386687" y="471893"/>
                  <a:pt x="7255737" y="434817"/>
                </a:cubicBezTo>
                <a:cubicBezTo>
                  <a:pt x="6978216" y="356260"/>
                  <a:pt x="5925761" y="915835"/>
                  <a:pt x="5061472" y="1453115"/>
                </a:cubicBezTo>
                <a:cubicBezTo>
                  <a:pt x="4340477" y="1901324"/>
                  <a:pt x="3762324" y="2338038"/>
                  <a:pt x="3762324" y="2338038"/>
                </a:cubicBezTo>
                <a:cubicBezTo>
                  <a:pt x="3762324" y="2338038"/>
                  <a:pt x="4109183" y="1906270"/>
                  <a:pt x="4693766" y="1366882"/>
                </a:cubicBezTo>
                <a:cubicBezTo>
                  <a:pt x="5211944" y="888818"/>
                  <a:pt x="5912956" y="330714"/>
                  <a:pt x="6502149" y="0"/>
                </a:cubicBezTo>
                <a:lnTo>
                  <a:pt x="0" y="0"/>
                </a:lnTo>
                <a:lnTo>
                  <a:pt x="0" y="6858000"/>
                </a:lnTo>
                <a:close/>
              </a:path>
            </a:pathLst>
          </a:custGeom>
          <a:solidFill>
            <a:srgbClr val="00008F"/>
          </a:solidFill>
          <a:ln w="180" cap="flat">
            <a:noFill/>
            <a:prstDash val="solid"/>
            <a:miter/>
          </a:ln>
        </p:spPr>
        <p:txBody>
          <a:bodyPr rtlCol="0" anchor="ctr"/>
          <a:lstStyle/>
          <a:p>
            <a:endParaRPr lang="fi-FI"/>
          </a:p>
        </p:txBody>
      </p:sp>
      <p:sp>
        <p:nvSpPr>
          <p:cNvPr id="10" name="Vapaamuotoinen: Muoto 9">
            <a:extLst>
              <a:ext uri="{FF2B5EF4-FFF2-40B4-BE49-F238E27FC236}">
                <a16:creationId xmlns:a16="http://schemas.microsoft.com/office/drawing/2014/main" id="{7B679AF2-052E-7223-9A06-6BF7FF915B3B}"/>
              </a:ext>
              <a:ext uri="{C183D7F6-B498-43B3-948B-1728B52AA6E4}">
                <adec:decorative xmlns:adec="http://schemas.microsoft.com/office/drawing/2017/decorative" val="1"/>
              </a:ext>
            </a:extLst>
          </p:cNvPr>
          <p:cNvSpPr/>
          <p:nvPr/>
        </p:nvSpPr>
        <p:spPr>
          <a:xfrm>
            <a:off x="9958870" y="290082"/>
            <a:ext cx="2233191" cy="3679432"/>
          </a:xfrm>
          <a:custGeom>
            <a:avLst/>
            <a:gdLst>
              <a:gd name="connsiteX0" fmla="*/ 2233192 w 2233191"/>
              <a:gd name="connsiteY0" fmla="*/ 0 h 3679432"/>
              <a:gd name="connsiteX1" fmla="*/ 380808 w 2233191"/>
              <a:gd name="connsiteY1" fmla="*/ 1627632 h 3679432"/>
              <a:gd name="connsiteX2" fmla="*/ 3279 w 2233191"/>
              <a:gd name="connsiteY2" fmla="*/ 3005842 h 3679432"/>
              <a:gd name="connsiteX3" fmla="*/ 65180 w 2233191"/>
              <a:gd name="connsiteY3" fmla="*/ 3679432 h 3679432"/>
              <a:gd name="connsiteX4" fmla="*/ 410267 w 2233191"/>
              <a:gd name="connsiteY4" fmla="*/ 3426988 h 3679432"/>
              <a:gd name="connsiteX5" fmla="*/ 2233192 w 2233191"/>
              <a:gd name="connsiteY5" fmla="*/ 1567995 h 3679432"/>
              <a:gd name="connsiteX6" fmla="*/ 2233192 w 2233191"/>
              <a:gd name="connsiteY6" fmla="*/ 0 h 36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3191" h="3679432">
                <a:moveTo>
                  <a:pt x="2233192" y="0"/>
                </a:moveTo>
                <a:cubicBezTo>
                  <a:pt x="1684705" y="168500"/>
                  <a:pt x="894114" y="646877"/>
                  <a:pt x="380808" y="1627632"/>
                </a:cubicBezTo>
                <a:cubicBezTo>
                  <a:pt x="178172" y="2014785"/>
                  <a:pt x="28357" y="2539861"/>
                  <a:pt x="3279" y="3005842"/>
                </a:cubicBezTo>
                <a:cubicBezTo>
                  <a:pt x="-9325" y="3239955"/>
                  <a:pt x="15059" y="3476142"/>
                  <a:pt x="65180" y="3679432"/>
                </a:cubicBezTo>
                <a:cubicBezTo>
                  <a:pt x="178769" y="3597873"/>
                  <a:pt x="293438" y="3513843"/>
                  <a:pt x="410267" y="3426988"/>
                </a:cubicBezTo>
                <a:cubicBezTo>
                  <a:pt x="936944" y="3020381"/>
                  <a:pt x="1689290" y="2304979"/>
                  <a:pt x="2233192" y="1567995"/>
                </a:cubicBezTo>
                <a:lnTo>
                  <a:pt x="2233192" y="0"/>
                </a:lnTo>
                <a:close/>
              </a:path>
            </a:pathLst>
          </a:custGeom>
          <a:solidFill>
            <a:srgbClr val="00008F"/>
          </a:solidFill>
          <a:ln w="180" cap="flat">
            <a:noFill/>
            <a:prstDash val="solid"/>
            <a:miter/>
          </a:ln>
        </p:spPr>
        <p:txBody>
          <a:bodyPr rtlCol="0" anchor="ctr"/>
          <a:lstStyle/>
          <a:p>
            <a:endParaRPr lang="fi-FI"/>
          </a:p>
        </p:txBody>
      </p:sp>
      <p:sp>
        <p:nvSpPr>
          <p:cNvPr id="11" name="Vapaamuotoinen: Muoto 10">
            <a:extLst>
              <a:ext uri="{FF2B5EF4-FFF2-40B4-BE49-F238E27FC236}">
                <a16:creationId xmlns:a16="http://schemas.microsoft.com/office/drawing/2014/main" id="{A8B2F103-AB7E-2463-9A43-FF4F10109841}"/>
              </a:ext>
              <a:ext uri="{C183D7F6-B498-43B3-948B-1728B52AA6E4}">
                <adec:decorative xmlns:adec="http://schemas.microsoft.com/office/drawing/2017/decorative" val="1"/>
              </a:ext>
            </a:extLst>
          </p:cNvPr>
          <p:cNvSpPr/>
          <p:nvPr/>
        </p:nvSpPr>
        <p:spPr>
          <a:xfrm>
            <a:off x="5557078" y="0"/>
            <a:ext cx="4642592" cy="5882673"/>
          </a:xfrm>
          <a:custGeom>
            <a:avLst/>
            <a:gdLst>
              <a:gd name="connsiteX0" fmla="*/ 4642593 w 4642592"/>
              <a:gd name="connsiteY0" fmla="*/ 0 h 5882673"/>
              <a:gd name="connsiteX1" fmla="*/ 2632728 w 4642592"/>
              <a:gd name="connsiteY1" fmla="*/ 0 h 5882673"/>
              <a:gd name="connsiteX2" fmla="*/ 2676265 w 4642592"/>
              <a:gd name="connsiteY2" fmla="*/ 270293 h 5882673"/>
              <a:gd name="connsiteX3" fmla="*/ 947571 w 4642592"/>
              <a:gd name="connsiteY3" fmla="*/ 3762992 h 5882673"/>
              <a:gd name="connsiteX4" fmla="*/ 42107 w 4642592"/>
              <a:gd name="connsiteY4" fmla="*/ 5563775 h 5882673"/>
              <a:gd name="connsiteX5" fmla="*/ 28295 w 4642592"/>
              <a:gd name="connsiteY5" fmla="*/ 5863437 h 5882673"/>
              <a:gd name="connsiteX6" fmla="*/ 147620 w 4642592"/>
              <a:gd name="connsiteY6" fmla="*/ 5882532 h 5882673"/>
              <a:gd name="connsiteX7" fmla="*/ 1891719 w 4642592"/>
              <a:gd name="connsiteY7" fmla="*/ 5425656 h 5882673"/>
              <a:gd name="connsiteX8" fmla="*/ 3341844 w 4642592"/>
              <a:gd name="connsiteY8" fmla="*/ 4706613 h 5882673"/>
              <a:gd name="connsiteX9" fmla="*/ 4174130 w 4642592"/>
              <a:gd name="connsiteY9" fmla="*/ 479889 h 5882673"/>
              <a:gd name="connsiteX10" fmla="*/ 4642593 w 4642592"/>
              <a:gd name="connsiteY10" fmla="*/ 0 h 5882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42592" h="5882673">
                <a:moveTo>
                  <a:pt x="4642593" y="0"/>
                </a:moveTo>
                <a:lnTo>
                  <a:pt x="2632728" y="0"/>
                </a:lnTo>
                <a:cubicBezTo>
                  <a:pt x="2664938" y="75838"/>
                  <a:pt x="2680650" y="165620"/>
                  <a:pt x="2676265" y="270293"/>
                </a:cubicBezTo>
                <a:cubicBezTo>
                  <a:pt x="2651235" y="867587"/>
                  <a:pt x="2179135" y="1670508"/>
                  <a:pt x="947571" y="3762992"/>
                </a:cubicBezTo>
                <a:cubicBezTo>
                  <a:pt x="617249" y="4324160"/>
                  <a:pt x="182551" y="5077010"/>
                  <a:pt x="42107" y="5563775"/>
                </a:cubicBezTo>
                <a:cubicBezTo>
                  <a:pt x="-1948" y="5716417"/>
                  <a:pt x="-18973" y="5834056"/>
                  <a:pt x="28295" y="5863437"/>
                </a:cubicBezTo>
                <a:cubicBezTo>
                  <a:pt x="59221" y="5882627"/>
                  <a:pt x="123655" y="5883142"/>
                  <a:pt x="147620" y="5882532"/>
                </a:cubicBezTo>
                <a:cubicBezTo>
                  <a:pt x="635156" y="5869496"/>
                  <a:pt x="1375200" y="5643195"/>
                  <a:pt x="1891719" y="5425656"/>
                </a:cubicBezTo>
                <a:cubicBezTo>
                  <a:pt x="2443270" y="5193310"/>
                  <a:pt x="2908994" y="4959153"/>
                  <a:pt x="3341844" y="4706613"/>
                </a:cubicBezTo>
                <a:cubicBezTo>
                  <a:pt x="2830540" y="3343592"/>
                  <a:pt x="3224292" y="1653039"/>
                  <a:pt x="4174130" y="479889"/>
                </a:cubicBezTo>
                <a:cubicBezTo>
                  <a:pt x="4318645" y="311456"/>
                  <a:pt x="4475504" y="150691"/>
                  <a:pt x="4642593" y="0"/>
                </a:cubicBezTo>
                <a:close/>
              </a:path>
            </a:pathLst>
          </a:custGeom>
          <a:solidFill>
            <a:srgbClr val="00008F"/>
          </a:solidFill>
          <a:ln w="180" cap="flat">
            <a:noFill/>
            <a:prstDash val="solid"/>
            <a:miter/>
          </a:ln>
        </p:spPr>
        <p:txBody>
          <a:bodyPr rtlCol="0" anchor="ctr"/>
          <a:lstStyle/>
          <a:p>
            <a:endParaRPr lang="fi-FI"/>
          </a:p>
        </p:txBody>
      </p:sp>
      <p:sp>
        <p:nvSpPr>
          <p:cNvPr id="12" name="Vapaamuotoinen: Muoto 11">
            <a:extLst>
              <a:ext uri="{FF2B5EF4-FFF2-40B4-BE49-F238E27FC236}">
                <a16:creationId xmlns:a16="http://schemas.microsoft.com/office/drawing/2014/main" id="{2E557CAD-C8C0-1CCA-3A10-B42B95288499}"/>
              </a:ext>
              <a:ext uri="{C183D7F6-B498-43B3-948B-1728B52AA6E4}">
                <adec:decorative xmlns:adec="http://schemas.microsoft.com/office/drawing/2017/decorative" val="1"/>
              </a:ext>
            </a:extLst>
          </p:cNvPr>
          <p:cNvSpPr/>
          <p:nvPr/>
        </p:nvSpPr>
        <p:spPr>
          <a:xfrm>
            <a:off x="10989606" y="4307783"/>
            <a:ext cx="1202455" cy="1167313"/>
          </a:xfrm>
          <a:custGeom>
            <a:avLst/>
            <a:gdLst>
              <a:gd name="connsiteX0" fmla="*/ 1202455 w 1202455"/>
              <a:gd name="connsiteY0" fmla="*/ 1155881 h 1167313"/>
              <a:gd name="connsiteX1" fmla="*/ 1202455 w 1202455"/>
              <a:gd name="connsiteY1" fmla="*/ 0 h 1167313"/>
              <a:gd name="connsiteX2" fmla="*/ 0 w 1202455"/>
              <a:gd name="connsiteY2" fmla="*/ 960512 h 1167313"/>
              <a:gd name="connsiteX3" fmla="*/ 6 w 1202455"/>
              <a:gd name="connsiteY3" fmla="*/ 960519 h 1167313"/>
              <a:gd name="connsiteX4" fmla="*/ 1202455 w 1202455"/>
              <a:gd name="connsiteY4" fmla="*/ 1155881 h 1167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455" h="1167313">
                <a:moveTo>
                  <a:pt x="1202455" y="1155881"/>
                </a:moveTo>
                <a:lnTo>
                  <a:pt x="1202455" y="0"/>
                </a:lnTo>
                <a:cubicBezTo>
                  <a:pt x="825580" y="335109"/>
                  <a:pt x="420939" y="657668"/>
                  <a:pt x="0" y="960512"/>
                </a:cubicBezTo>
                <a:cubicBezTo>
                  <a:pt x="0" y="960512"/>
                  <a:pt x="6" y="960519"/>
                  <a:pt x="6" y="960519"/>
                </a:cubicBezTo>
                <a:cubicBezTo>
                  <a:pt x="287075" y="1151890"/>
                  <a:pt x="762493" y="1190619"/>
                  <a:pt x="1202455" y="1155881"/>
                </a:cubicBezTo>
                <a:close/>
              </a:path>
            </a:pathLst>
          </a:custGeom>
          <a:solidFill>
            <a:srgbClr val="00008F"/>
          </a:solidFill>
          <a:ln w="180" cap="flat">
            <a:noFill/>
            <a:prstDash val="solid"/>
            <a:miter/>
          </a:ln>
        </p:spPr>
        <p:txBody>
          <a:bodyPr rtlCol="0" anchor="ctr"/>
          <a:lstStyle/>
          <a:p>
            <a:endParaRPr lang="fi-FI"/>
          </a:p>
        </p:txBody>
      </p:sp>
      <p:sp>
        <p:nvSpPr>
          <p:cNvPr id="13" name="Vapaamuotoinen: Muoto 12">
            <a:extLst>
              <a:ext uri="{FF2B5EF4-FFF2-40B4-BE49-F238E27FC236}">
                <a16:creationId xmlns:a16="http://schemas.microsoft.com/office/drawing/2014/main" id="{B3537622-94DA-223E-0324-1441862F4044}"/>
              </a:ext>
              <a:ext uri="{C183D7F6-B498-43B3-948B-1728B52AA6E4}">
                <adec:decorative xmlns:adec="http://schemas.microsoft.com/office/drawing/2017/decorative" val="1"/>
              </a:ext>
            </a:extLst>
          </p:cNvPr>
          <p:cNvSpPr/>
          <p:nvPr/>
        </p:nvSpPr>
        <p:spPr>
          <a:xfrm>
            <a:off x="8211470" y="6006763"/>
            <a:ext cx="3980590" cy="851236"/>
          </a:xfrm>
          <a:custGeom>
            <a:avLst/>
            <a:gdLst>
              <a:gd name="connsiteX0" fmla="*/ 0 w 3980590"/>
              <a:gd name="connsiteY0" fmla="*/ 851236 h 851236"/>
              <a:gd name="connsiteX1" fmla="*/ 3980591 w 3980590"/>
              <a:gd name="connsiteY1" fmla="*/ 851236 h 851236"/>
              <a:gd name="connsiteX2" fmla="*/ 3980591 w 3980590"/>
              <a:gd name="connsiteY2" fmla="*/ 374425 h 851236"/>
              <a:gd name="connsiteX3" fmla="*/ 1654567 w 3980590"/>
              <a:gd name="connsiteY3" fmla="*/ 0 h 851236"/>
              <a:gd name="connsiteX4" fmla="*/ 0 w 3980590"/>
              <a:gd name="connsiteY4" fmla="*/ 851236 h 851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0590" h="851236">
                <a:moveTo>
                  <a:pt x="0" y="851236"/>
                </a:moveTo>
                <a:lnTo>
                  <a:pt x="3980591" y="851236"/>
                </a:lnTo>
                <a:lnTo>
                  <a:pt x="3980591" y="374425"/>
                </a:lnTo>
                <a:cubicBezTo>
                  <a:pt x="3157527" y="545339"/>
                  <a:pt x="2307936" y="449556"/>
                  <a:pt x="1654567" y="0"/>
                </a:cubicBezTo>
                <a:cubicBezTo>
                  <a:pt x="1105177" y="328575"/>
                  <a:pt x="546161" y="616892"/>
                  <a:pt x="0" y="851236"/>
                </a:cubicBezTo>
                <a:close/>
              </a:path>
            </a:pathLst>
          </a:custGeom>
          <a:solidFill>
            <a:srgbClr val="00008F"/>
          </a:solidFill>
          <a:ln w="180" cap="flat">
            <a:noFill/>
            <a:prstDash val="solid"/>
            <a:miter/>
          </a:ln>
        </p:spPr>
        <p:txBody>
          <a:bodyPr rtlCol="0" anchor="ctr"/>
          <a:lstStyle/>
          <a:p>
            <a:endParaRPr lang="fi-FI"/>
          </a:p>
        </p:txBody>
      </p:sp>
      <p:sp>
        <p:nvSpPr>
          <p:cNvPr id="17" name="Päivämäärän paikkamerkki 16">
            <a:extLst>
              <a:ext uri="{FF2B5EF4-FFF2-40B4-BE49-F238E27FC236}">
                <a16:creationId xmlns:a16="http://schemas.microsoft.com/office/drawing/2014/main" id="{C303A8CE-D80E-78A0-EAB5-9BA5525DE2A7}"/>
              </a:ext>
            </a:extLst>
          </p:cNvPr>
          <p:cNvSpPr>
            <a:spLocks noGrp="1"/>
          </p:cNvSpPr>
          <p:nvPr>
            <p:ph type="dt" sz="half" idx="10"/>
          </p:nvPr>
        </p:nvSpPr>
        <p:spPr/>
        <p:txBody>
          <a:bodyPr/>
          <a:lstStyle>
            <a:lvl1pPr>
              <a:defRPr>
                <a:solidFill>
                  <a:schemeClr val="bg1"/>
                </a:solidFill>
              </a:defRPr>
            </a:lvl1pPr>
          </a:lstStyle>
          <a:p>
            <a:fld id="{7706659B-AAED-4258-B8D4-11B3BE80AEAA}" type="datetime1">
              <a:rPr lang="fi-FI" smtClean="0"/>
              <a:pPr/>
              <a:t>29.10.2026</a:t>
            </a:fld>
            <a:endParaRPr lang="fi-FI"/>
          </a:p>
        </p:txBody>
      </p:sp>
      <p:sp>
        <p:nvSpPr>
          <p:cNvPr id="18" name="Alatunnisteen paikkamerkki 17">
            <a:extLst>
              <a:ext uri="{FF2B5EF4-FFF2-40B4-BE49-F238E27FC236}">
                <a16:creationId xmlns:a16="http://schemas.microsoft.com/office/drawing/2014/main" id="{0582813E-2334-10F8-1282-B912F4F481D5}"/>
              </a:ext>
            </a:extLst>
          </p:cNvPr>
          <p:cNvSpPr>
            <a:spLocks noGrp="1"/>
          </p:cNvSpPr>
          <p:nvPr>
            <p:ph type="ftr" sz="quarter" idx="11"/>
          </p:nvPr>
        </p:nvSpPr>
        <p:spPr>
          <a:xfrm>
            <a:off x="299932" y="6445997"/>
            <a:ext cx="3492000" cy="241674"/>
          </a:xfrm>
        </p:spPr>
        <p:txBody>
          <a:bodyPr/>
          <a:lstStyle>
            <a:lvl1pPr>
              <a:defRPr>
                <a:solidFill>
                  <a:schemeClr val="bg1"/>
                </a:solidFill>
              </a:defRPr>
            </a:lvl1pPr>
          </a:lstStyle>
          <a:p>
            <a:endParaRPr lang="fi-FI"/>
          </a:p>
        </p:txBody>
      </p:sp>
      <p:sp>
        <p:nvSpPr>
          <p:cNvPr id="19" name="Dian numeron paikkamerkki 18">
            <a:extLst>
              <a:ext uri="{FF2B5EF4-FFF2-40B4-BE49-F238E27FC236}">
                <a16:creationId xmlns:a16="http://schemas.microsoft.com/office/drawing/2014/main" id="{60A48D79-2E19-FDB3-196D-272E76C35AF0}"/>
              </a:ext>
            </a:extLst>
          </p:cNvPr>
          <p:cNvSpPr>
            <a:spLocks noGrp="1"/>
          </p:cNvSpPr>
          <p:nvPr>
            <p:ph type="sldNum" sz="quarter" idx="12"/>
          </p:nvPr>
        </p:nvSpPr>
        <p:spPr/>
        <p:txBody>
          <a:bodyPr/>
          <a:lstStyle>
            <a:lvl1pPr>
              <a:defRPr>
                <a:solidFill>
                  <a:schemeClr val="bg1"/>
                </a:solidFill>
              </a:defRPr>
            </a:lvl1pPr>
          </a:lstStyle>
          <a:p>
            <a:fld id="{CCD26548-A701-4132-A0A2-A9B09A70FF4B}" type="slidenum">
              <a:rPr lang="fi-FI" smtClean="0"/>
              <a:pPr/>
              <a:t>‹#›</a:t>
            </a:fld>
            <a:endParaRPr lang="fi-FI"/>
          </a:p>
        </p:txBody>
      </p:sp>
      <p:grpSp>
        <p:nvGrpSpPr>
          <p:cNvPr id="39" name="Ryhmä 38">
            <a:extLst>
              <a:ext uri="{FF2B5EF4-FFF2-40B4-BE49-F238E27FC236}">
                <a16:creationId xmlns:a16="http://schemas.microsoft.com/office/drawing/2014/main" id="{B2397D02-CEDF-F17F-236D-8EF9312EF58A}"/>
              </a:ext>
              <a:ext uri="{C183D7F6-B498-43B3-948B-1728B52AA6E4}">
                <adec:decorative xmlns:adec="http://schemas.microsoft.com/office/drawing/2017/decorative" val="1"/>
              </a:ext>
            </a:extLst>
          </p:cNvPr>
          <p:cNvGrpSpPr/>
          <p:nvPr userDrawn="1"/>
        </p:nvGrpSpPr>
        <p:grpSpPr>
          <a:xfrm>
            <a:off x="728593" y="285750"/>
            <a:ext cx="567211" cy="233364"/>
            <a:chOff x="728593" y="285750"/>
            <a:chExt cx="567211" cy="233364"/>
          </a:xfrm>
          <a:solidFill>
            <a:schemeClr val="bg1"/>
          </a:solidFill>
        </p:grpSpPr>
        <p:sp>
          <p:nvSpPr>
            <p:cNvPr id="23" name="Vapaamuotoinen: Muoto 22">
              <a:extLst>
                <a:ext uri="{FF2B5EF4-FFF2-40B4-BE49-F238E27FC236}">
                  <a16:creationId xmlns:a16="http://schemas.microsoft.com/office/drawing/2014/main" id="{9183C2BA-7C34-9294-EEF6-32379BA906B5}"/>
                </a:ext>
                <a:ext uri="{C183D7F6-B498-43B3-948B-1728B52AA6E4}">
                  <adec:decorative xmlns:adec="http://schemas.microsoft.com/office/drawing/2017/decorative" val="1"/>
                </a:ext>
              </a:extLst>
            </p:cNvPr>
            <p:cNvSpPr/>
            <p:nvPr/>
          </p:nvSpPr>
          <p:spPr>
            <a:xfrm>
              <a:off x="728593" y="301147"/>
              <a:ext cx="84140" cy="78492"/>
            </a:xfrm>
            <a:custGeom>
              <a:avLst/>
              <a:gdLst>
                <a:gd name="connsiteX0" fmla="*/ 1102983 w 1507598"/>
                <a:gd name="connsiteY0" fmla="*/ 0 h 1406391"/>
                <a:gd name="connsiteX1" fmla="*/ 1507598 w 1507598"/>
                <a:gd name="connsiteY1" fmla="*/ 0 h 1406391"/>
                <a:gd name="connsiteX2" fmla="*/ 1303877 w 1507598"/>
                <a:gd name="connsiteY2" fmla="*/ 523187 h 1406391"/>
                <a:gd name="connsiteX3" fmla="*/ 1079963 w 1507598"/>
                <a:gd name="connsiteY3" fmla="*/ 1153264 h 1406391"/>
                <a:gd name="connsiteX4" fmla="*/ 1033141 w 1507598"/>
                <a:gd name="connsiteY4" fmla="*/ 1295284 h 1406391"/>
                <a:gd name="connsiteX5" fmla="*/ 993929 w 1507598"/>
                <a:gd name="connsiteY5" fmla="*/ 1406392 h 1406391"/>
                <a:gd name="connsiteX6" fmla="*/ 513659 w 1507598"/>
                <a:gd name="connsiteY6" fmla="*/ 1406392 h 1406391"/>
                <a:gd name="connsiteX7" fmla="*/ 474457 w 1507598"/>
                <a:gd name="connsiteY7" fmla="*/ 1295284 h 1406391"/>
                <a:gd name="connsiteX8" fmla="*/ 427635 w 1507598"/>
                <a:gd name="connsiteY8" fmla="*/ 1153264 h 1406391"/>
                <a:gd name="connsiteX9" fmla="*/ 203707 w 1507598"/>
                <a:gd name="connsiteY9" fmla="*/ 523187 h 1406391"/>
                <a:gd name="connsiteX10" fmla="*/ 0 w 1507598"/>
                <a:gd name="connsiteY10" fmla="*/ 0 h 1406391"/>
                <a:gd name="connsiteX11" fmla="*/ 404616 w 1507598"/>
                <a:gd name="connsiteY11" fmla="*/ 0 h 1406391"/>
                <a:gd name="connsiteX12" fmla="*/ 753787 w 1507598"/>
                <a:gd name="connsiteY12" fmla="*/ 1120348 h 1406391"/>
                <a:gd name="connsiteX13" fmla="*/ 1102972 w 1507598"/>
                <a:gd name="connsiteY13" fmla="*/ 0 h 1406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07598" h="1406391">
                  <a:moveTo>
                    <a:pt x="1102983" y="0"/>
                  </a:moveTo>
                  <a:lnTo>
                    <a:pt x="1507598" y="0"/>
                  </a:lnTo>
                  <a:cubicBezTo>
                    <a:pt x="1426635" y="198787"/>
                    <a:pt x="1358662" y="373189"/>
                    <a:pt x="1303877" y="523187"/>
                  </a:cubicBezTo>
                  <a:cubicBezTo>
                    <a:pt x="1249042" y="673244"/>
                    <a:pt x="1174404" y="883219"/>
                    <a:pt x="1079963" y="1153264"/>
                  </a:cubicBezTo>
                  <a:cubicBezTo>
                    <a:pt x="1063067" y="1205766"/>
                    <a:pt x="1047441" y="1253123"/>
                    <a:pt x="1033141" y="1295284"/>
                  </a:cubicBezTo>
                  <a:cubicBezTo>
                    <a:pt x="1018788" y="1337484"/>
                    <a:pt x="1005704" y="1374543"/>
                    <a:pt x="993929" y="1406392"/>
                  </a:cubicBezTo>
                  <a:lnTo>
                    <a:pt x="513659" y="1406392"/>
                  </a:lnTo>
                  <a:cubicBezTo>
                    <a:pt x="501830" y="1374543"/>
                    <a:pt x="488760" y="1337488"/>
                    <a:pt x="474457" y="1295284"/>
                  </a:cubicBezTo>
                  <a:cubicBezTo>
                    <a:pt x="460100" y="1253123"/>
                    <a:pt x="444452" y="1205766"/>
                    <a:pt x="427635" y="1153264"/>
                  </a:cubicBezTo>
                  <a:cubicBezTo>
                    <a:pt x="333159" y="883219"/>
                    <a:pt x="258506" y="673244"/>
                    <a:pt x="203707" y="523187"/>
                  </a:cubicBezTo>
                  <a:cubicBezTo>
                    <a:pt x="148872" y="373192"/>
                    <a:pt x="80978" y="198787"/>
                    <a:pt x="0" y="0"/>
                  </a:cubicBezTo>
                  <a:lnTo>
                    <a:pt x="404616" y="0"/>
                  </a:lnTo>
                  <a:cubicBezTo>
                    <a:pt x="514236" y="386331"/>
                    <a:pt x="630639" y="786602"/>
                    <a:pt x="753787" y="1120348"/>
                  </a:cubicBezTo>
                  <a:cubicBezTo>
                    <a:pt x="876909" y="786602"/>
                    <a:pt x="993287" y="386335"/>
                    <a:pt x="1102972" y="0"/>
                  </a:cubicBezTo>
                  <a:close/>
                </a:path>
              </a:pathLst>
            </a:custGeom>
            <a:grpFill/>
            <a:ln w="361" cap="flat">
              <a:noFill/>
              <a:prstDash val="solid"/>
              <a:miter/>
            </a:ln>
          </p:spPr>
          <p:txBody>
            <a:bodyPr rtlCol="0" anchor="ctr"/>
            <a:lstStyle/>
            <a:p>
              <a:endParaRPr lang="fi-FI"/>
            </a:p>
          </p:txBody>
        </p:sp>
        <p:sp>
          <p:nvSpPr>
            <p:cNvPr id="24" name="Vapaamuotoinen: Muoto 23">
              <a:extLst>
                <a:ext uri="{FF2B5EF4-FFF2-40B4-BE49-F238E27FC236}">
                  <a16:creationId xmlns:a16="http://schemas.microsoft.com/office/drawing/2014/main" id="{E6F0066B-9DC9-6EDD-2682-21AE37DCB984}"/>
                </a:ext>
                <a:ext uri="{C183D7F6-B498-43B3-948B-1728B52AA6E4}">
                  <adec:decorative xmlns:adec="http://schemas.microsoft.com/office/drawing/2017/decorative" val="1"/>
                </a:ext>
              </a:extLst>
            </p:cNvPr>
            <p:cNvSpPr/>
            <p:nvPr/>
          </p:nvSpPr>
          <p:spPr>
            <a:xfrm>
              <a:off x="813518" y="298322"/>
              <a:ext cx="70344" cy="84142"/>
            </a:xfrm>
            <a:custGeom>
              <a:avLst/>
              <a:gdLst>
                <a:gd name="connsiteX0" fmla="*/ 905883 w 1260405"/>
                <a:gd name="connsiteY0" fmla="*/ 478149 h 1507642"/>
                <a:gd name="connsiteX1" fmla="*/ 838371 w 1260405"/>
                <a:gd name="connsiteY1" fmla="*/ 365656 h 1507642"/>
                <a:gd name="connsiteX2" fmla="*/ 630181 w 1260405"/>
                <a:gd name="connsiteY2" fmla="*/ 320647 h 1507642"/>
                <a:gd name="connsiteX3" fmla="*/ 312270 w 1260405"/>
                <a:gd name="connsiteY3" fmla="*/ 410662 h 1507642"/>
                <a:gd name="connsiteX4" fmla="*/ 56270 w 1260405"/>
                <a:gd name="connsiteY4" fmla="*/ 675057 h 1507642"/>
                <a:gd name="connsiteX5" fmla="*/ 90008 w 1260405"/>
                <a:gd name="connsiteY5" fmla="*/ 286895 h 1507642"/>
                <a:gd name="connsiteX6" fmla="*/ 140667 w 1260405"/>
                <a:gd name="connsiteY6" fmla="*/ 174373 h 1507642"/>
                <a:gd name="connsiteX7" fmla="*/ 351674 w 1260405"/>
                <a:gd name="connsiteY7" fmla="*/ 49210 h 1507642"/>
                <a:gd name="connsiteX8" fmla="*/ 658307 w 1260405"/>
                <a:gd name="connsiteY8" fmla="*/ 0 h 1507642"/>
                <a:gd name="connsiteX9" fmla="*/ 1098615 w 1260405"/>
                <a:gd name="connsiteY9" fmla="*/ 153269 h 1507642"/>
                <a:gd name="connsiteX10" fmla="*/ 1260405 w 1260405"/>
                <a:gd name="connsiteY10" fmla="*/ 601910 h 1507642"/>
                <a:gd name="connsiteX11" fmla="*/ 1257545 w 1260405"/>
                <a:gd name="connsiteY11" fmla="*/ 849438 h 1507642"/>
                <a:gd name="connsiteX12" fmla="*/ 1254736 w 1260405"/>
                <a:gd name="connsiteY12" fmla="*/ 984459 h 1507642"/>
                <a:gd name="connsiteX13" fmla="*/ 1260402 w 1260405"/>
                <a:gd name="connsiteY13" fmla="*/ 1456997 h 1507642"/>
                <a:gd name="connsiteX14" fmla="*/ 911509 w 1260405"/>
                <a:gd name="connsiteY14" fmla="*/ 1456997 h 1507642"/>
                <a:gd name="connsiteX15" fmla="*/ 922775 w 1260405"/>
                <a:gd name="connsiteY15" fmla="*/ 1220737 h 1507642"/>
                <a:gd name="connsiteX16" fmla="*/ 780690 w 1260405"/>
                <a:gd name="connsiteY16" fmla="*/ 1420436 h 1507642"/>
                <a:gd name="connsiteX17" fmla="*/ 483917 w 1260405"/>
                <a:gd name="connsiteY17" fmla="*/ 1507642 h 1507642"/>
                <a:gd name="connsiteX18" fmla="*/ 136433 w 1260405"/>
                <a:gd name="connsiteY18" fmla="*/ 1388090 h 1507642"/>
                <a:gd name="connsiteX19" fmla="*/ 0 w 1260405"/>
                <a:gd name="connsiteY19" fmla="*/ 1074470 h 1507642"/>
                <a:gd name="connsiteX20" fmla="*/ 137858 w 1260405"/>
                <a:gd name="connsiteY20" fmla="*/ 742552 h 1507642"/>
                <a:gd name="connsiteX21" fmla="*/ 506410 w 1260405"/>
                <a:gd name="connsiteY21" fmla="*/ 624420 h 1507642"/>
                <a:gd name="connsiteX22" fmla="*/ 817284 w 1260405"/>
                <a:gd name="connsiteY22" fmla="*/ 596299 h 1507642"/>
                <a:gd name="connsiteX23" fmla="*/ 905883 w 1260405"/>
                <a:gd name="connsiteY23" fmla="*/ 478142 h 1507642"/>
                <a:gd name="connsiteX24" fmla="*/ 790546 w 1260405"/>
                <a:gd name="connsiteY24" fmla="*/ 864913 h 1507642"/>
                <a:gd name="connsiteX25" fmla="*/ 562655 w 1260405"/>
                <a:gd name="connsiteY25" fmla="*/ 896015 h 1507642"/>
                <a:gd name="connsiteX26" fmla="*/ 395253 w 1260405"/>
                <a:gd name="connsiteY26" fmla="*/ 936031 h 1507642"/>
                <a:gd name="connsiteX27" fmla="*/ 337587 w 1260405"/>
                <a:gd name="connsiteY27" fmla="*/ 1050085 h 1507642"/>
                <a:gd name="connsiteX28" fmla="*/ 392448 w 1260405"/>
                <a:gd name="connsiteY28" fmla="*/ 1161182 h 1507642"/>
                <a:gd name="connsiteX29" fmla="*/ 540147 w 1260405"/>
                <a:gd name="connsiteY29" fmla="*/ 1198216 h 1507642"/>
                <a:gd name="connsiteX30" fmla="*/ 828525 w 1260405"/>
                <a:gd name="connsiteY30" fmla="*/ 1085633 h 1507642"/>
                <a:gd name="connsiteX31" fmla="*/ 922775 w 1260405"/>
                <a:gd name="connsiteY31" fmla="*/ 753805 h 1507642"/>
                <a:gd name="connsiteX32" fmla="*/ 790546 w 1260405"/>
                <a:gd name="connsiteY32" fmla="*/ 864913 h 150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2">
                  <a:moveTo>
                    <a:pt x="905883" y="478149"/>
                  </a:moveTo>
                  <a:cubicBezTo>
                    <a:pt x="905883" y="433154"/>
                    <a:pt x="883389" y="395681"/>
                    <a:pt x="838371" y="365656"/>
                  </a:cubicBezTo>
                  <a:cubicBezTo>
                    <a:pt x="793356" y="335672"/>
                    <a:pt x="723951" y="320647"/>
                    <a:pt x="630181" y="320647"/>
                  </a:cubicBezTo>
                  <a:cubicBezTo>
                    <a:pt x="517640" y="320647"/>
                    <a:pt x="411652" y="350661"/>
                    <a:pt x="312270" y="410662"/>
                  </a:cubicBezTo>
                  <a:cubicBezTo>
                    <a:pt x="212824" y="470667"/>
                    <a:pt x="127515" y="558815"/>
                    <a:pt x="56270" y="675057"/>
                  </a:cubicBezTo>
                  <a:lnTo>
                    <a:pt x="90008" y="286895"/>
                  </a:lnTo>
                  <a:cubicBezTo>
                    <a:pt x="93741" y="241900"/>
                    <a:pt x="110622" y="204386"/>
                    <a:pt x="140667" y="174373"/>
                  </a:cubicBezTo>
                  <a:cubicBezTo>
                    <a:pt x="195030" y="123739"/>
                    <a:pt x="265391" y="82036"/>
                    <a:pt x="351674" y="49210"/>
                  </a:cubicBezTo>
                  <a:cubicBezTo>
                    <a:pt x="437910" y="16431"/>
                    <a:pt x="540147" y="0"/>
                    <a:pt x="658307" y="0"/>
                  </a:cubicBezTo>
                  <a:cubicBezTo>
                    <a:pt x="843990" y="0"/>
                    <a:pt x="990734" y="51088"/>
                    <a:pt x="1098615" y="153269"/>
                  </a:cubicBezTo>
                  <a:cubicBezTo>
                    <a:pt x="1206457" y="255515"/>
                    <a:pt x="1260405" y="405012"/>
                    <a:pt x="1260405" y="601910"/>
                  </a:cubicBezTo>
                  <a:lnTo>
                    <a:pt x="1257545" y="849438"/>
                  </a:lnTo>
                  <a:cubicBezTo>
                    <a:pt x="1255667" y="885083"/>
                    <a:pt x="1254736" y="930078"/>
                    <a:pt x="1254736" y="984459"/>
                  </a:cubicBezTo>
                  <a:cubicBezTo>
                    <a:pt x="1254736" y="1181356"/>
                    <a:pt x="1256590" y="1338869"/>
                    <a:pt x="1260402" y="1456997"/>
                  </a:cubicBezTo>
                  <a:lnTo>
                    <a:pt x="911509" y="1456997"/>
                  </a:lnTo>
                  <a:lnTo>
                    <a:pt x="922775" y="1220737"/>
                  </a:lnTo>
                  <a:cubicBezTo>
                    <a:pt x="905879" y="1295752"/>
                    <a:pt x="858505" y="1362324"/>
                    <a:pt x="780690" y="1420436"/>
                  </a:cubicBezTo>
                  <a:cubicBezTo>
                    <a:pt x="702864" y="1478537"/>
                    <a:pt x="603912" y="1507642"/>
                    <a:pt x="483917" y="1507642"/>
                  </a:cubicBezTo>
                  <a:cubicBezTo>
                    <a:pt x="343224" y="1507642"/>
                    <a:pt x="227394" y="1467793"/>
                    <a:pt x="136433" y="1388090"/>
                  </a:cubicBezTo>
                  <a:cubicBezTo>
                    <a:pt x="45444" y="1308397"/>
                    <a:pt x="0" y="1203870"/>
                    <a:pt x="0" y="1074470"/>
                  </a:cubicBezTo>
                  <a:cubicBezTo>
                    <a:pt x="0" y="931967"/>
                    <a:pt x="45920" y="821317"/>
                    <a:pt x="137858" y="742552"/>
                  </a:cubicBezTo>
                  <a:cubicBezTo>
                    <a:pt x="229706" y="663790"/>
                    <a:pt x="352590" y="624420"/>
                    <a:pt x="506410" y="624420"/>
                  </a:cubicBezTo>
                  <a:cubicBezTo>
                    <a:pt x="654542" y="624420"/>
                    <a:pt x="758179" y="615045"/>
                    <a:pt x="817284" y="596299"/>
                  </a:cubicBezTo>
                  <a:cubicBezTo>
                    <a:pt x="876350" y="577553"/>
                    <a:pt x="905883" y="538187"/>
                    <a:pt x="905883" y="478142"/>
                  </a:cubicBezTo>
                  <a:close/>
                  <a:moveTo>
                    <a:pt x="790546" y="864913"/>
                  </a:moveTo>
                  <a:cubicBezTo>
                    <a:pt x="734301" y="885642"/>
                    <a:pt x="658307" y="896015"/>
                    <a:pt x="562655" y="896015"/>
                  </a:cubicBezTo>
                  <a:cubicBezTo>
                    <a:pt x="489514" y="896015"/>
                    <a:pt x="433701" y="909349"/>
                    <a:pt x="395253" y="936031"/>
                  </a:cubicBezTo>
                  <a:cubicBezTo>
                    <a:pt x="356791" y="962688"/>
                    <a:pt x="337587" y="1000734"/>
                    <a:pt x="337587" y="1050085"/>
                  </a:cubicBezTo>
                  <a:cubicBezTo>
                    <a:pt x="337587" y="1099497"/>
                    <a:pt x="355904" y="1136531"/>
                    <a:pt x="392448" y="1161182"/>
                  </a:cubicBezTo>
                  <a:cubicBezTo>
                    <a:pt x="429031" y="1185906"/>
                    <a:pt x="478251" y="1198216"/>
                    <a:pt x="540147" y="1198216"/>
                  </a:cubicBezTo>
                  <a:cubicBezTo>
                    <a:pt x="669574" y="1196287"/>
                    <a:pt x="765662" y="1158734"/>
                    <a:pt x="828525" y="1085633"/>
                  </a:cubicBezTo>
                  <a:cubicBezTo>
                    <a:pt x="891352" y="1012597"/>
                    <a:pt x="922775" y="901947"/>
                    <a:pt x="922775" y="753805"/>
                  </a:cubicBezTo>
                  <a:cubicBezTo>
                    <a:pt x="890855" y="807129"/>
                    <a:pt x="846832" y="844177"/>
                    <a:pt x="790546" y="864913"/>
                  </a:cubicBezTo>
                  <a:close/>
                </a:path>
              </a:pathLst>
            </a:custGeom>
            <a:grpFill/>
            <a:ln w="361" cap="flat">
              <a:noFill/>
              <a:prstDash val="solid"/>
              <a:miter/>
            </a:ln>
          </p:spPr>
          <p:txBody>
            <a:bodyPr rtlCol="0" anchor="ctr"/>
            <a:lstStyle/>
            <a:p>
              <a:endParaRPr lang="fi-FI"/>
            </a:p>
          </p:txBody>
        </p:sp>
        <p:sp>
          <p:nvSpPr>
            <p:cNvPr id="25" name="Vapaamuotoinen: Muoto 24">
              <a:extLst>
                <a:ext uri="{FF2B5EF4-FFF2-40B4-BE49-F238E27FC236}">
                  <a16:creationId xmlns:a16="http://schemas.microsoft.com/office/drawing/2014/main" id="{395E1217-FF82-C54D-A4FB-3BBB9EF95CFC}"/>
                </a:ext>
                <a:ext uri="{C183D7F6-B498-43B3-948B-1728B52AA6E4}">
                  <adec:decorative xmlns:adec="http://schemas.microsoft.com/office/drawing/2017/decorative" val="1"/>
                </a:ext>
              </a:extLst>
            </p:cNvPr>
            <p:cNvSpPr/>
            <p:nvPr/>
          </p:nvSpPr>
          <p:spPr>
            <a:xfrm>
              <a:off x="900235" y="298322"/>
              <a:ext cx="73170" cy="81316"/>
            </a:xfrm>
            <a:custGeom>
              <a:avLst/>
              <a:gdLst>
                <a:gd name="connsiteX0" fmla="*/ 354494 w 1311046"/>
                <a:gd name="connsiteY0" fmla="*/ 1457001 h 1457000"/>
                <a:gd name="connsiteX1" fmla="*/ 343224 w 1311046"/>
                <a:gd name="connsiteY1" fmla="*/ 753812 h 1457000"/>
                <a:gd name="connsiteX2" fmla="*/ 343224 w 1311046"/>
                <a:gd name="connsiteY2" fmla="*/ 624427 h 1457000"/>
                <a:gd name="connsiteX3" fmla="*/ 451564 w 1311046"/>
                <a:gd name="connsiteY3" fmla="*/ 412061 h 1457000"/>
                <a:gd name="connsiteX4" fmla="*/ 669595 w 1311046"/>
                <a:gd name="connsiteY4" fmla="*/ 331889 h 1457000"/>
                <a:gd name="connsiteX5" fmla="*/ 889026 w 1311046"/>
                <a:gd name="connsiteY5" fmla="*/ 421905 h 1457000"/>
                <a:gd name="connsiteX6" fmla="*/ 967833 w 1311046"/>
                <a:gd name="connsiteY6" fmla="*/ 663797 h 1457000"/>
                <a:gd name="connsiteX7" fmla="*/ 967833 w 1311046"/>
                <a:gd name="connsiteY7" fmla="*/ 753812 h 1457000"/>
                <a:gd name="connsiteX8" fmla="*/ 956541 w 1311046"/>
                <a:gd name="connsiteY8" fmla="*/ 1457001 h 1457000"/>
                <a:gd name="connsiteX9" fmla="*/ 1311046 w 1311046"/>
                <a:gd name="connsiteY9" fmla="*/ 1457001 h 1457000"/>
                <a:gd name="connsiteX10" fmla="*/ 1299780 w 1311046"/>
                <a:gd name="connsiteY10" fmla="*/ 753812 h 1457000"/>
                <a:gd name="connsiteX11" fmla="*/ 1299780 w 1311046"/>
                <a:gd name="connsiteY11" fmla="*/ 556904 h 1457000"/>
                <a:gd name="connsiteX12" fmla="*/ 1164742 w 1311046"/>
                <a:gd name="connsiteY12" fmla="*/ 144825 h 1457000"/>
                <a:gd name="connsiteX13" fmla="*/ 810263 w 1311046"/>
                <a:gd name="connsiteY13" fmla="*/ 0 h 1457000"/>
                <a:gd name="connsiteX14" fmla="*/ 495172 w 1311046"/>
                <a:gd name="connsiteY14" fmla="*/ 94216 h 1457000"/>
                <a:gd name="connsiteX15" fmla="*/ 337612 w 1311046"/>
                <a:gd name="connsiteY15" fmla="*/ 354403 h 1457000"/>
                <a:gd name="connsiteX16" fmla="*/ 348879 w 1311046"/>
                <a:gd name="connsiteY16" fmla="*/ 50605 h 1457000"/>
                <a:gd name="connsiteX17" fmla="*/ 0 w 1311046"/>
                <a:gd name="connsiteY17" fmla="*/ 50605 h 1457000"/>
                <a:gd name="connsiteX18" fmla="*/ 11266 w 1311046"/>
                <a:gd name="connsiteY18" fmla="*/ 753808 h 1457000"/>
                <a:gd name="connsiteX19" fmla="*/ 0 w 1311046"/>
                <a:gd name="connsiteY19" fmla="*/ 1456997 h 1457000"/>
                <a:gd name="connsiteX20" fmla="*/ 354497 w 1311046"/>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6" h="1457000">
                  <a:moveTo>
                    <a:pt x="354494" y="1457001"/>
                  </a:moveTo>
                  <a:cubicBezTo>
                    <a:pt x="346971" y="1278889"/>
                    <a:pt x="343224" y="1044507"/>
                    <a:pt x="343224" y="753812"/>
                  </a:cubicBezTo>
                  <a:lnTo>
                    <a:pt x="343224" y="624427"/>
                  </a:lnTo>
                  <a:cubicBezTo>
                    <a:pt x="360120" y="536305"/>
                    <a:pt x="396216" y="465493"/>
                    <a:pt x="451564" y="412061"/>
                  </a:cubicBezTo>
                  <a:cubicBezTo>
                    <a:pt x="506868" y="358611"/>
                    <a:pt x="579576" y="331889"/>
                    <a:pt x="669595" y="331889"/>
                  </a:cubicBezTo>
                  <a:cubicBezTo>
                    <a:pt x="763361" y="331889"/>
                    <a:pt x="836503" y="361928"/>
                    <a:pt x="889026" y="421905"/>
                  </a:cubicBezTo>
                  <a:cubicBezTo>
                    <a:pt x="941514" y="481935"/>
                    <a:pt x="967833" y="562557"/>
                    <a:pt x="967833" y="663797"/>
                  </a:cubicBezTo>
                  <a:lnTo>
                    <a:pt x="967833" y="753812"/>
                  </a:lnTo>
                  <a:cubicBezTo>
                    <a:pt x="967833" y="1044507"/>
                    <a:pt x="964021" y="1278889"/>
                    <a:pt x="956541" y="1457001"/>
                  </a:cubicBezTo>
                  <a:lnTo>
                    <a:pt x="1311046" y="1457001"/>
                  </a:lnTo>
                  <a:cubicBezTo>
                    <a:pt x="1303513" y="1278889"/>
                    <a:pt x="1299780" y="1044507"/>
                    <a:pt x="1299780" y="753812"/>
                  </a:cubicBezTo>
                  <a:lnTo>
                    <a:pt x="1299780" y="556904"/>
                  </a:lnTo>
                  <a:cubicBezTo>
                    <a:pt x="1299780" y="378792"/>
                    <a:pt x="1254765" y="241431"/>
                    <a:pt x="1164742" y="144825"/>
                  </a:cubicBezTo>
                  <a:cubicBezTo>
                    <a:pt x="1074723" y="48272"/>
                    <a:pt x="956541" y="0"/>
                    <a:pt x="810263" y="0"/>
                  </a:cubicBezTo>
                  <a:cubicBezTo>
                    <a:pt x="678957" y="0"/>
                    <a:pt x="573925" y="31405"/>
                    <a:pt x="495172" y="94216"/>
                  </a:cubicBezTo>
                  <a:cubicBezTo>
                    <a:pt x="416390" y="157066"/>
                    <a:pt x="363853" y="243757"/>
                    <a:pt x="337612" y="354403"/>
                  </a:cubicBezTo>
                  <a:lnTo>
                    <a:pt x="348879" y="50605"/>
                  </a:lnTo>
                  <a:lnTo>
                    <a:pt x="0" y="50605"/>
                  </a:lnTo>
                  <a:cubicBezTo>
                    <a:pt x="7472" y="230636"/>
                    <a:pt x="11266" y="465068"/>
                    <a:pt x="11266" y="753808"/>
                  </a:cubicBezTo>
                  <a:cubicBezTo>
                    <a:pt x="11266" y="1044503"/>
                    <a:pt x="7472" y="1278885"/>
                    <a:pt x="0" y="1456997"/>
                  </a:cubicBezTo>
                  <a:lnTo>
                    <a:pt x="354497" y="1456997"/>
                  </a:lnTo>
                  <a:close/>
                </a:path>
              </a:pathLst>
            </a:custGeom>
            <a:grpFill/>
            <a:ln w="361" cap="flat">
              <a:noFill/>
              <a:prstDash val="solid"/>
              <a:miter/>
            </a:ln>
          </p:spPr>
          <p:txBody>
            <a:bodyPr rtlCol="0" anchor="ctr"/>
            <a:lstStyle/>
            <a:p>
              <a:endParaRPr lang="fi-FI"/>
            </a:p>
          </p:txBody>
        </p:sp>
        <p:sp>
          <p:nvSpPr>
            <p:cNvPr id="26" name="Vapaamuotoinen: Muoto 25">
              <a:extLst>
                <a:ext uri="{FF2B5EF4-FFF2-40B4-BE49-F238E27FC236}">
                  <a16:creationId xmlns:a16="http://schemas.microsoft.com/office/drawing/2014/main" id="{174F637A-2E3F-6FA4-0F2E-BD35CC51B3CB}"/>
                </a:ext>
                <a:ext uri="{C183D7F6-B498-43B3-948B-1728B52AA6E4}">
                  <adec:decorative xmlns:adec="http://schemas.microsoft.com/office/drawing/2017/decorative" val="1"/>
                </a:ext>
              </a:extLst>
            </p:cNvPr>
            <p:cNvSpPr/>
            <p:nvPr/>
          </p:nvSpPr>
          <p:spPr>
            <a:xfrm>
              <a:off x="987443" y="285750"/>
              <a:ext cx="54642" cy="96715"/>
            </a:xfrm>
            <a:custGeom>
              <a:avLst/>
              <a:gdLst>
                <a:gd name="connsiteX0" fmla="*/ 579576 w 979063"/>
                <a:gd name="connsiteY0" fmla="*/ 1732909 h 1732912"/>
                <a:gd name="connsiteX1" fmla="*/ 900311 w 979063"/>
                <a:gd name="connsiteY1" fmla="*/ 1654147 h 1732912"/>
                <a:gd name="connsiteX2" fmla="*/ 942505 w 979063"/>
                <a:gd name="connsiteY2" fmla="*/ 1610562 h 1732912"/>
                <a:gd name="connsiteX3" fmla="*/ 956556 w 979063"/>
                <a:gd name="connsiteY3" fmla="*/ 1547254 h 1732912"/>
                <a:gd name="connsiteX4" fmla="*/ 979063 w 979063"/>
                <a:gd name="connsiteY4" fmla="*/ 1147834 h 1732912"/>
                <a:gd name="connsiteX5" fmla="*/ 624595 w 979063"/>
                <a:gd name="connsiteY5" fmla="*/ 1400991 h 1732912"/>
                <a:gd name="connsiteX6" fmla="*/ 343238 w 979063"/>
                <a:gd name="connsiteY6" fmla="*/ 1085954 h 1732912"/>
                <a:gd name="connsiteX7" fmla="*/ 343238 w 979063"/>
                <a:gd name="connsiteY7" fmla="*/ 590923 h 1732912"/>
                <a:gd name="connsiteX8" fmla="*/ 905922 w 979063"/>
                <a:gd name="connsiteY8" fmla="*/ 590923 h 1732912"/>
                <a:gd name="connsiteX9" fmla="*/ 905922 w 979063"/>
                <a:gd name="connsiteY9" fmla="*/ 275872 h 1732912"/>
                <a:gd name="connsiteX10" fmla="*/ 343238 w 979063"/>
                <a:gd name="connsiteY10" fmla="*/ 275872 h 1732912"/>
                <a:gd name="connsiteX11" fmla="*/ 346073 w 979063"/>
                <a:gd name="connsiteY11" fmla="*/ 152115 h 1732912"/>
                <a:gd name="connsiteX12" fmla="*/ 346073 w 979063"/>
                <a:gd name="connsiteY12" fmla="*/ 0 h 1732912"/>
                <a:gd name="connsiteX13" fmla="*/ 2845 w 979063"/>
                <a:gd name="connsiteY13" fmla="*/ 0 h 1732912"/>
                <a:gd name="connsiteX14" fmla="*/ 0 w 979063"/>
                <a:gd name="connsiteY14" fmla="*/ 1085958 h 1732912"/>
                <a:gd name="connsiteX15" fmla="*/ 157556 w 979063"/>
                <a:gd name="connsiteY15" fmla="*/ 1568351 h 1732912"/>
                <a:gd name="connsiteX16" fmla="*/ 579576 w 979063"/>
                <a:gd name="connsiteY16" fmla="*/ 1732913 h 173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9063" h="1732912">
                  <a:moveTo>
                    <a:pt x="579576" y="1732909"/>
                  </a:moveTo>
                  <a:cubicBezTo>
                    <a:pt x="714639" y="1732909"/>
                    <a:pt x="821529" y="1706609"/>
                    <a:pt x="900311" y="1654147"/>
                  </a:cubicBezTo>
                  <a:cubicBezTo>
                    <a:pt x="920925" y="1639177"/>
                    <a:pt x="934975" y="1624606"/>
                    <a:pt x="942505" y="1610562"/>
                  </a:cubicBezTo>
                  <a:cubicBezTo>
                    <a:pt x="949974" y="1596475"/>
                    <a:pt x="954677" y="1575385"/>
                    <a:pt x="956556" y="1547254"/>
                  </a:cubicBezTo>
                  <a:lnTo>
                    <a:pt x="979063" y="1147834"/>
                  </a:lnTo>
                  <a:cubicBezTo>
                    <a:pt x="904043" y="1316600"/>
                    <a:pt x="785887" y="1400991"/>
                    <a:pt x="624595" y="1400991"/>
                  </a:cubicBezTo>
                  <a:cubicBezTo>
                    <a:pt x="437008" y="1400991"/>
                    <a:pt x="343238" y="1295994"/>
                    <a:pt x="343238" y="1085954"/>
                  </a:cubicBezTo>
                  <a:lnTo>
                    <a:pt x="343238" y="590923"/>
                  </a:lnTo>
                  <a:lnTo>
                    <a:pt x="905922" y="590923"/>
                  </a:lnTo>
                  <a:lnTo>
                    <a:pt x="905922" y="275872"/>
                  </a:lnTo>
                  <a:lnTo>
                    <a:pt x="343238" y="275872"/>
                  </a:lnTo>
                  <a:cubicBezTo>
                    <a:pt x="343238" y="219613"/>
                    <a:pt x="346073" y="178451"/>
                    <a:pt x="346073" y="152115"/>
                  </a:cubicBezTo>
                  <a:lnTo>
                    <a:pt x="346073" y="0"/>
                  </a:lnTo>
                  <a:lnTo>
                    <a:pt x="2845" y="0"/>
                  </a:lnTo>
                  <a:cubicBezTo>
                    <a:pt x="2845" y="46910"/>
                    <a:pt x="0" y="973465"/>
                    <a:pt x="0" y="1085958"/>
                  </a:cubicBezTo>
                  <a:cubicBezTo>
                    <a:pt x="0" y="1297901"/>
                    <a:pt x="52513" y="1458667"/>
                    <a:pt x="157556" y="1568351"/>
                  </a:cubicBezTo>
                  <a:cubicBezTo>
                    <a:pt x="262603" y="1678049"/>
                    <a:pt x="403256" y="1732913"/>
                    <a:pt x="579576" y="1732913"/>
                  </a:cubicBezTo>
                  <a:close/>
                </a:path>
              </a:pathLst>
            </a:custGeom>
            <a:grpFill/>
            <a:ln w="361" cap="flat">
              <a:noFill/>
              <a:prstDash val="solid"/>
              <a:miter/>
            </a:ln>
          </p:spPr>
          <p:txBody>
            <a:bodyPr rtlCol="0" anchor="ctr"/>
            <a:lstStyle/>
            <a:p>
              <a:endParaRPr lang="fi-FI"/>
            </a:p>
          </p:txBody>
        </p:sp>
        <p:sp>
          <p:nvSpPr>
            <p:cNvPr id="27" name="Vapaamuotoinen: Muoto 26">
              <a:extLst>
                <a:ext uri="{FF2B5EF4-FFF2-40B4-BE49-F238E27FC236}">
                  <a16:creationId xmlns:a16="http://schemas.microsoft.com/office/drawing/2014/main" id="{17449966-2602-5B4E-3902-F6E0FBE7DDA0}"/>
                </a:ext>
                <a:ext uri="{C183D7F6-B498-43B3-948B-1728B52AA6E4}">
                  <adec:decorative xmlns:adec="http://schemas.microsoft.com/office/drawing/2017/decorative" val="1"/>
                </a:ext>
              </a:extLst>
            </p:cNvPr>
            <p:cNvSpPr/>
            <p:nvPr/>
          </p:nvSpPr>
          <p:spPr>
            <a:xfrm>
              <a:off x="1222635" y="298322"/>
              <a:ext cx="73169" cy="81316"/>
            </a:xfrm>
            <a:custGeom>
              <a:avLst/>
              <a:gdLst>
                <a:gd name="connsiteX0" fmla="*/ 956527 w 1311020"/>
                <a:gd name="connsiteY0" fmla="*/ 1457001 h 1457000"/>
                <a:gd name="connsiteX1" fmla="*/ 1311021 w 1311020"/>
                <a:gd name="connsiteY1" fmla="*/ 1457001 h 1457000"/>
                <a:gd name="connsiteX2" fmla="*/ 1299765 w 1311020"/>
                <a:gd name="connsiteY2" fmla="*/ 753812 h 1457000"/>
                <a:gd name="connsiteX3" fmla="*/ 1299765 w 1311020"/>
                <a:gd name="connsiteY3" fmla="*/ 556904 h 1457000"/>
                <a:gd name="connsiteX4" fmla="*/ 1164717 w 1311020"/>
                <a:gd name="connsiteY4" fmla="*/ 144825 h 1457000"/>
                <a:gd name="connsiteX5" fmla="*/ 810248 w 1311020"/>
                <a:gd name="connsiteY5" fmla="*/ 0 h 1457000"/>
                <a:gd name="connsiteX6" fmla="*/ 495143 w 1311020"/>
                <a:gd name="connsiteY6" fmla="*/ 94216 h 1457000"/>
                <a:gd name="connsiteX7" fmla="*/ 337587 w 1311020"/>
                <a:gd name="connsiteY7" fmla="*/ 354403 h 1457000"/>
                <a:gd name="connsiteX8" fmla="*/ 348853 w 1311020"/>
                <a:gd name="connsiteY8" fmla="*/ 50605 h 1457000"/>
                <a:gd name="connsiteX9" fmla="*/ 0 w 1311020"/>
                <a:gd name="connsiteY9" fmla="*/ 50605 h 1457000"/>
                <a:gd name="connsiteX10" fmla="*/ 11241 w 1311020"/>
                <a:gd name="connsiteY10" fmla="*/ 753808 h 1457000"/>
                <a:gd name="connsiteX11" fmla="*/ 0 w 1311020"/>
                <a:gd name="connsiteY11" fmla="*/ 1456997 h 1457000"/>
                <a:gd name="connsiteX12" fmla="*/ 354483 w 1311020"/>
                <a:gd name="connsiteY12" fmla="*/ 1456997 h 1457000"/>
                <a:gd name="connsiteX13" fmla="*/ 343217 w 1311020"/>
                <a:gd name="connsiteY13" fmla="*/ 753808 h 1457000"/>
                <a:gd name="connsiteX14" fmla="*/ 343217 w 1311020"/>
                <a:gd name="connsiteY14" fmla="*/ 624423 h 1457000"/>
                <a:gd name="connsiteX15" fmla="*/ 451538 w 1311020"/>
                <a:gd name="connsiteY15" fmla="*/ 412058 h 1457000"/>
                <a:gd name="connsiteX16" fmla="*/ 669585 w 1311020"/>
                <a:gd name="connsiteY16" fmla="*/ 331886 h 1457000"/>
                <a:gd name="connsiteX17" fmla="*/ 889005 w 1311020"/>
                <a:gd name="connsiteY17" fmla="*/ 421901 h 1457000"/>
                <a:gd name="connsiteX18" fmla="*/ 967797 w 1311020"/>
                <a:gd name="connsiteY18" fmla="*/ 663793 h 1457000"/>
                <a:gd name="connsiteX19" fmla="*/ 967797 w 1311020"/>
                <a:gd name="connsiteY19" fmla="*/ 753808 h 1457000"/>
                <a:gd name="connsiteX20" fmla="*/ 956530 w 1311020"/>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20" h="1457000">
                  <a:moveTo>
                    <a:pt x="956527" y="1457001"/>
                  </a:moveTo>
                  <a:lnTo>
                    <a:pt x="1311021" y="1457001"/>
                  </a:lnTo>
                  <a:cubicBezTo>
                    <a:pt x="1303502" y="1278889"/>
                    <a:pt x="1299765" y="1044507"/>
                    <a:pt x="1299765" y="753812"/>
                  </a:cubicBezTo>
                  <a:lnTo>
                    <a:pt x="1299765" y="556904"/>
                  </a:lnTo>
                  <a:cubicBezTo>
                    <a:pt x="1299765" y="378792"/>
                    <a:pt x="1254750" y="241431"/>
                    <a:pt x="1164717" y="144825"/>
                  </a:cubicBezTo>
                  <a:cubicBezTo>
                    <a:pt x="1074683" y="48272"/>
                    <a:pt x="956527" y="0"/>
                    <a:pt x="810248" y="0"/>
                  </a:cubicBezTo>
                  <a:cubicBezTo>
                    <a:pt x="678932" y="0"/>
                    <a:pt x="573896" y="31405"/>
                    <a:pt x="495143" y="94216"/>
                  </a:cubicBezTo>
                  <a:cubicBezTo>
                    <a:pt x="416379" y="157066"/>
                    <a:pt x="363827" y="243757"/>
                    <a:pt x="337587" y="354403"/>
                  </a:cubicBezTo>
                  <a:lnTo>
                    <a:pt x="348853" y="50605"/>
                  </a:lnTo>
                  <a:lnTo>
                    <a:pt x="0" y="50605"/>
                  </a:lnTo>
                  <a:cubicBezTo>
                    <a:pt x="7458" y="230636"/>
                    <a:pt x="11241" y="465068"/>
                    <a:pt x="11241" y="753808"/>
                  </a:cubicBezTo>
                  <a:cubicBezTo>
                    <a:pt x="11241" y="1044503"/>
                    <a:pt x="7458" y="1278885"/>
                    <a:pt x="0" y="1456997"/>
                  </a:cubicBezTo>
                  <a:lnTo>
                    <a:pt x="354483" y="1456997"/>
                  </a:lnTo>
                  <a:cubicBezTo>
                    <a:pt x="346949" y="1278885"/>
                    <a:pt x="343217" y="1044503"/>
                    <a:pt x="343217" y="753808"/>
                  </a:cubicBezTo>
                  <a:lnTo>
                    <a:pt x="343217" y="624423"/>
                  </a:lnTo>
                  <a:cubicBezTo>
                    <a:pt x="360098" y="536301"/>
                    <a:pt x="396195" y="465490"/>
                    <a:pt x="451538" y="412058"/>
                  </a:cubicBezTo>
                  <a:cubicBezTo>
                    <a:pt x="506842" y="358607"/>
                    <a:pt x="579565" y="331886"/>
                    <a:pt x="669585" y="331886"/>
                  </a:cubicBezTo>
                  <a:cubicBezTo>
                    <a:pt x="763351" y="331886"/>
                    <a:pt x="836492" y="361925"/>
                    <a:pt x="889005" y="421901"/>
                  </a:cubicBezTo>
                  <a:cubicBezTo>
                    <a:pt x="941517" y="481931"/>
                    <a:pt x="967797" y="562554"/>
                    <a:pt x="967797" y="663793"/>
                  </a:cubicBezTo>
                  <a:lnTo>
                    <a:pt x="967797" y="753808"/>
                  </a:lnTo>
                  <a:cubicBezTo>
                    <a:pt x="967797" y="1044503"/>
                    <a:pt x="964013" y="1278885"/>
                    <a:pt x="956530" y="1456997"/>
                  </a:cubicBezTo>
                  <a:close/>
                </a:path>
              </a:pathLst>
            </a:custGeom>
            <a:grpFill/>
            <a:ln w="361" cap="flat">
              <a:noFill/>
              <a:prstDash val="solid"/>
              <a:miter/>
            </a:ln>
          </p:spPr>
          <p:txBody>
            <a:bodyPr rtlCol="0" anchor="ctr"/>
            <a:lstStyle/>
            <a:p>
              <a:endParaRPr lang="fi-FI"/>
            </a:p>
          </p:txBody>
        </p:sp>
        <p:sp>
          <p:nvSpPr>
            <p:cNvPr id="28" name="Vapaamuotoinen: Muoto 27">
              <a:extLst>
                <a:ext uri="{FF2B5EF4-FFF2-40B4-BE49-F238E27FC236}">
                  <a16:creationId xmlns:a16="http://schemas.microsoft.com/office/drawing/2014/main" id="{F6742146-4887-910F-B904-715EBC3A9663}"/>
                </a:ext>
                <a:ext uri="{C183D7F6-B498-43B3-948B-1728B52AA6E4}">
                  <adec:decorative xmlns:adec="http://schemas.microsoft.com/office/drawing/2017/decorative" val="1"/>
                </a:ext>
              </a:extLst>
            </p:cNvPr>
            <p:cNvSpPr/>
            <p:nvPr/>
          </p:nvSpPr>
          <p:spPr>
            <a:xfrm>
              <a:off x="728885" y="408156"/>
              <a:ext cx="79764" cy="84141"/>
            </a:xfrm>
            <a:custGeom>
              <a:avLst/>
              <a:gdLst>
                <a:gd name="connsiteX0" fmla="*/ 1354673 w 1429184"/>
                <a:gd name="connsiteY0" fmla="*/ 379697 h 1507609"/>
                <a:gd name="connsiteX1" fmla="*/ 1429185 w 1429184"/>
                <a:gd name="connsiteY1" fmla="*/ 736974 h 1507609"/>
                <a:gd name="connsiteX2" fmla="*/ 1429185 w 1429184"/>
                <a:gd name="connsiteY2" fmla="*/ 849441 h 1507609"/>
                <a:gd name="connsiteX3" fmla="*/ 362933 w 1429184"/>
                <a:gd name="connsiteY3" fmla="*/ 849441 h 1507609"/>
                <a:gd name="connsiteX4" fmla="*/ 521888 w 1429184"/>
                <a:gd name="connsiteY4" fmla="*/ 1102634 h 1507609"/>
                <a:gd name="connsiteX5" fmla="*/ 815903 w 1429184"/>
                <a:gd name="connsiteY5" fmla="*/ 1181345 h 1507609"/>
                <a:gd name="connsiteX6" fmla="*/ 1156285 w 1429184"/>
                <a:gd name="connsiteY6" fmla="*/ 1116642 h 1507609"/>
                <a:gd name="connsiteX7" fmla="*/ 1342004 w 1429184"/>
                <a:gd name="connsiteY7" fmla="*/ 956309 h 1507609"/>
                <a:gd name="connsiteX8" fmla="*/ 1305410 w 1429184"/>
                <a:gd name="connsiteY8" fmla="*/ 1276974 h 1507609"/>
                <a:gd name="connsiteX9" fmla="*/ 1249150 w 1429184"/>
                <a:gd name="connsiteY9" fmla="*/ 1386673 h 1507609"/>
                <a:gd name="connsiteX10" fmla="*/ 1077518 w 1429184"/>
                <a:gd name="connsiteY10" fmla="*/ 1472473 h 1507609"/>
                <a:gd name="connsiteX11" fmla="*/ 793381 w 1429184"/>
                <a:gd name="connsiteY11" fmla="*/ 1507610 h 1507609"/>
                <a:gd name="connsiteX12" fmla="*/ 364325 w 1429184"/>
                <a:gd name="connsiteY12" fmla="*/ 1406381 h 1507609"/>
                <a:gd name="connsiteX13" fmla="*/ 92843 w 1429184"/>
                <a:gd name="connsiteY13" fmla="*/ 1133556 h 1507609"/>
                <a:gd name="connsiteX14" fmla="*/ 0 w 1429184"/>
                <a:gd name="connsiteY14" fmla="*/ 753812 h 1507609"/>
                <a:gd name="connsiteX15" fmla="*/ 95649 w 1429184"/>
                <a:gd name="connsiteY15" fmla="*/ 357216 h 1507609"/>
                <a:gd name="connsiteX16" fmla="*/ 360124 w 1429184"/>
                <a:gd name="connsiteY16" fmla="*/ 92810 h 1507609"/>
                <a:gd name="connsiteX17" fmla="*/ 742726 w 1429184"/>
                <a:gd name="connsiteY17" fmla="*/ 0 h 1507609"/>
                <a:gd name="connsiteX18" fmla="*/ 1126767 w 1429184"/>
                <a:gd name="connsiteY18" fmla="*/ 105458 h 1507609"/>
                <a:gd name="connsiteX19" fmla="*/ 1354673 w 1429184"/>
                <a:gd name="connsiteY19" fmla="*/ 379693 h 1507609"/>
                <a:gd name="connsiteX20" fmla="*/ 1069101 w 1429184"/>
                <a:gd name="connsiteY20" fmla="*/ 579421 h 1507609"/>
                <a:gd name="connsiteX21" fmla="*/ 963596 w 1429184"/>
                <a:gd name="connsiteY21" fmla="*/ 388152 h 1507609"/>
                <a:gd name="connsiteX22" fmla="*/ 742729 w 1429184"/>
                <a:gd name="connsiteY22" fmla="*/ 314990 h 1507609"/>
                <a:gd name="connsiteX23" fmla="*/ 495190 w 1429184"/>
                <a:gd name="connsiteY23" fmla="*/ 386778 h 1507609"/>
                <a:gd name="connsiteX24" fmla="*/ 365753 w 1429184"/>
                <a:gd name="connsiteY24" fmla="*/ 579418 h 1507609"/>
                <a:gd name="connsiteX25" fmla="*/ 1069101 w 1429184"/>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4" h="1507609">
                  <a:moveTo>
                    <a:pt x="1354673" y="379697"/>
                  </a:moveTo>
                  <a:cubicBezTo>
                    <a:pt x="1404311" y="492240"/>
                    <a:pt x="1429185" y="611324"/>
                    <a:pt x="1429185" y="736974"/>
                  </a:cubicBezTo>
                  <a:lnTo>
                    <a:pt x="1429185" y="849441"/>
                  </a:lnTo>
                  <a:lnTo>
                    <a:pt x="362933" y="849441"/>
                  </a:lnTo>
                  <a:cubicBezTo>
                    <a:pt x="387269" y="965753"/>
                    <a:pt x="440315" y="1050157"/>
                    <a:pt x="521888" y="1102634"/>
                  </a:cubicBezTo>
                  <a:cubicBezTo>
                    <a:pt x="603472" y="1155121"/>
                    <a:pt x="701443" y="1181345"/>
                    <a:pt x="815903" y="1181345"/>
                  </a:cubicBezTo>
                  <a:cubicBezTo>
                    <a:pt x="956556" y="1181345"/>
                    <a:pt x="1070024" y="1159809"/>
                    <a:pt x="1156285" y="1116642"/>
                  </a:cubicBezTo>
                  <a:cubicBezTo>
                    <a:pt x="1242547" y="1073565"/>
                    <a:pt x="1304454" y="1020100"/>
                    <a:pt x="1342004" y="956309"/>
                  </a:cubicBezTo>
                  <a:lnTo>
                    <a:pt x="1305410" y="1276974"/>
                  </a:lnTo>
                  <a:cubicBezTo>
                    <a:pt x="1297876" y="1329516"/>
                    <a:pt x="1279105" y="1366048"/>
                    <a:pt x="1249150" y="1386673"/>
                  </a:cubicBezTo>
                  <a:cubicBezTo>
                    <a:pt x="1202242" y="1420443"/>
                    <a:pt x="1145044" y="1449065"/>
                    <a:pt x="1077518" y="1472473"/>
                  </a:cubicBezTo>
                  <a:cubicBezTo>
                    <a:pt x="1010006" y="1495931"/>
                    <a:pt x="915284" y="1507610"/>
                    <a:pt x="793381" y="1507610"/>
                  </a:cubicBezTo>
                  <a:cubicBezTo>
                    <a:pt x="626438" y="1507610"/>
                    <a:pt x="483412" y="1473904"/>
                    <a:pt x="364325" y="1406381"/>
                  </a:cubicBezTo>
                  <a:cubicBezTo>
                    <a:pt x="245217" y="1338883"/>
                    <a:pt x="154750" y="1247953"/>
                    <a:pt x="92843" y="1133556"/>
                  </a:cubicBezTo>
                  <a:cubicBezTo>
                    <a:pt x="30943" y="1019170"/>
                    <a:pt x="0" y="892605"/>
                    <a:pt x="0" y="753812"/>
                  </a:cubicBezTo>
                  <a:cubicBezTo>
                    <a:pt x="0" y="603795"/>
                    <a:pt x="31870" y="471616"/>
                    <a:pt x="95649" y="357216"/>
                  </a:cubicBezTo>
                  <a:cubicBezTo>
                    <a:pt x="159417" y="242844"/>
                    <a:pt x="247582" y="154672"/>
                    <a:pt x="360124" y="92810"/>
                  </a:cubicBezTo>
                  <a:cubicBezTo>
                    <a:pt x="472665" y="30911"/>
                    <a:pt x="600183" y="0"/>
                    <a:pt x="742726" y="0"/>
                  </a:cubicBezTo>
                  <a:cubicBezTo>
                    <a:pt x="896513" y="0"/>
                    <a:pt x="1024515" y="35137"/>
                    <a:pt x="1126767" y="105458"/>
                  </a:cubicBezTo>
                  <a:cubicBezTo>
                    <a:pt x="1228972" y="175801"/>
                    <a:pt x="1304930" y="267226"/>
                    <a:pt x="1354673" y="379693"/>
                  </a:cubicBezTo>
                  <a:close/>
                  <a:moveTo>
                    <a:pt x="1069101" y="579421"/>
                  </a:moveTo>
                  <a:cubicBezTo>
                    <a:pt x="1057834" y="500634"/>
                    <a:pt x="1022665" y="436929"/>
                    <a:pt x="963596" y="388152"/>
                  </a:cubicBezTo>
                  <a:cubicBezTo>
                    <a:pt x="904505" y="339386"/>
                    <a:pt x="830873" y="314990"/>
                    <a:pt x="742729" y="314990"/>
                  </a:cubicBezTo>
                  <a:cubicBezTo>
                    <a:pt x="641455" y="314990"/>
                    <a:pt x="558904" y="338913"/>
                    <a:pt x="495190" y="386778"/>
                  </a:cubicBezTo>
                  <a:cubicBezTo>
                    <a:pt x="431386" y="434543"/>
                    <a:pt x="388275" y="498788"/>
                    <a:pt x="365753" y="579418"/>
                  </a:cubicBezTo>
                  <a:lnTo>
                    <a:pt x="1069101" y="579418"/>
                  </a:lnTo>
                  <a:close/>
                </a:path>
              </a:pathLst>
            </a:custGeom>
            <a:grpFill/>
            <a:ln w="361" cap="flat">
              <a:noFill/>
              <a:prstDash val="solid"/>
              <a:miter/>
            </a:ln>
          </p:spPr>
          <p:txBody>
            <a:bodyPr rtlCol="0" anchor="ctr"/>
            <a:lstStyle/>
            <a:p>
              <a:endParaRPr lang="fi-FI"/>
            </a:p>
          </p:txBody>
        </p:sp>
        <p:sp>
          <p:nvSpPr>
            <p:cNvPr id="29" name="Vapaamuotoinen: Muoto 28">
              <a:extLst>
                <a:ext uri="{FF2B5EF4-FFF2-40B4-BE49-F238E27FC236}">
                  <a16:creationId xmlns:a16="http://schemas.microsoft.com/office/drawing/2014/main" id="{E84F4B91-EC8B-A277-55C9-D032FD687102}"/>
                </a:ext>
                <a:ext uri="{C183D7F6-B498-43B3-948B-1728B52AA6E4}">
                  <adec:decorative xmlns:adec="http://schemas.microsoft.com/office/drawing/2017/decorative" val="1"/>
                </a:ext>
              </a:extLst>
            </p:cNvPr>
            <p:cNvSpPr/>
            <p:nvPr/>
          </p:nvSpPr>
          <p:spPr>
            <a:xfrm>
              <a:off x="819953" y="408156"/>
              <a:ext cx="73171" cy="81315"/>
            </a:xfrm>
            <a:custGeom>
              <a:avLst/>
              <a:gdLst>
                <a:gd name="connsiteX0" fmla="*/ 1299776 w 1311049"/>
                <a:gd name="connsiteY0" fmla="*/ 556944 h 1456986"/>
                <a:gd name="connsiteX1" fmla="*/ 1164728 w 1311049"/>
                <a:gd name="connsiteY1" fmla="*/ 144828 h 1456986"/>
                <a:gd name="connsiteX2" fmla="*/ 810259 w 1311049"/>
                <a:gd name="connsiteY2" fmla="*/ 0 h 1456986"/>
                <a:gd name="connsiteX3" fmla="*/ 495168 w 1311049"/>
                <a:gd name="connsiteY3" fmla="*/ 94205 h 1456986"/>
                <a:gd name="connsiteX4" fmla="*/ 337609 w 1311049"/>
                <a:gd name="connsiteY4" fmla="*/ 354393 h 1456986"/>
                <a:gd name="connsiteX5" fmla="*/ 348864 w 1311049"/>
                <a:gd name="connsiteY5" fmla="*/ 50620 h 1456986"/>
                <a:gd name="connsiteX6" fmla="*/ 0 w 1311049"/>
                <a:gd name="connsiteY6" fmla="*/ 50620 h 1456986"/>
                <a:gd name="connsiteX7" fmla="*/ 11266 w 1311049"/>
                <a:gd name="connsiteY7" fmla="*/ 753809 h 1456986"/>
                <a:gd name="connsiteX8" fmla="*/ 0 w 1311049"/>
                <a:gd name="connsiteY8" fmla="*/ 1456986 h 1456986"/>
                <a:gd name="connsiteX9" fmla="*/ 354494 w 1311049"/>
                <a:gd name="connsiteY9" fmla="*/ 1456986 h 1456986"/>
                <a:gd name="connsiteX10" fmla="*/ 343238 w 1311049"/>
                <a:gd name="connsiteY10" fmla="*/ 753809 h 1456986"/>
                <a:gd name="connsiteX11" fmla="*/ 343238 w 1311049"/>
                <a:gd name="connsiteY11" fmla="*/ 624413 h 1456986"/>
                <a:gd name="connsiteX12" fmla="*/ 451564 w 1311049"/>
                <a:gd name="connsiteY12" fmla="*/ 412086 h 1456986"/>
                <a:gd name="connsiteX13" fmla="*/ 669595 w 1311049"/>
                <a:gd name="connsiteY13" fmla="*/ 331904 h 1456986"/>
                <a:gd name="connsiteX14" fmla="*/ 889030 w 1311049"/>
                <a:gd name="connsiteY14" fmla="*/ 421916 h 1456986"/>
                <a:gd name="connsiteX15" fmla="*/ 967808 w 1311049"/>
                <a:gd name="connsiteY15" fmla="*/ 663808 h 1456986"/>
                <a:gd name="connsiteX16" fmla="*/ 967808 w 1311049"/>
                <a:gd name="connsiteY16" fmla="*/ 753809 h 1456986"/>
                <a:gd name="connsiteX17" fmla="*/ 956542 w 1311049"/>
                <a:gd name="connsiteY17" fmla="*/ 1456986 h 1456986"/>
                <a:gd name="connsiteX18" fmla="*/ 1311050 w 1311049"/>
                <a:gd name="connsiteY18" fmla="*/ 1456986 h 1456986"/>
                <a:gd name="connsiteX19" fmla="*/ 1299780 w 1311049"/>
                <a:gd name="connsiteY19" fmla="*/ 753809 h 1456986"/>
                <a:gd name="connsiteX20" fmla="*/ 1299780 w 1311049"/>
                <a:gd name="connsiteY20" fmla="*/ 556940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9" h="1456986">
                  <a:moveTo>
                    <a:pt x="1299776" y="556944"/>
                  </a:moveTo>
                  <a:cubicBezTo>
                    <a:pt x="1299776" y="378781"/>
                    <a:pt x="1254761" y="241435"/>
                    <a:pt x="1164728" y="144828"/>
                  </a:cubicBezTo>
                  <a:cubicBezTo>
                    <a:pt x="1074719" y="48273"/>
                    <a:pt x="956538" y="0"/>
                    <a:pt x="810259" y="0"/>
                  </a:cubicBezTo>
                  <a:cubicBezTo>
                    <a:pt x="678954" y="0"/>
                    <a:pt x="573921" y="31405"/>
                    <a:pt x="495168" y="94205"/>
                  </a:cubicBezTo>
                  <a:cubicBezTo>
                    <a:pt x="416390" y="157055"/>
                    <a:pt x="363863" y="243757"/>
                    <a:pt x="337609" y="354393"/>
                  </a:cubicBezTo>
                  <a:lnTo>
                    <a:pt x="348864" y="50620"/>
                  </a:lnTo>
                  <a:lnTo>
                    <a:pt x="0" y="50620"/>
                  </a:lnTo>
                  <a:cubicBezTo>
                    <a:pt x="7469" y="230610"/>
                    <a:pt x="11266" y="465082"/>
                    <a:pt x="11266" y="753809"/>
                  </a:cubicBezTo>
                  <a:cubicBezTo>
                    <a:pt x="11266" y="1044478"/>
                    <a:pt x="7469" y="1278889"/>
                    <a:pt x="0" y="1456986"/>
                  </a:cubicBezTo>
                  <a:lnTo>
                    <a:pt x="354494" y="1456986"/>
                  </a:lnTo>
                  <a:cubicBezTo>
                    <a:pt x="346971" y="1278889"/>
                    <a:pt x="343238" y="1044478"/>
                    <a:pt x="343238" y="753809"/>
                  </a:cubicBezTo>
                  <a:lnTo>
                    <a:pt x="343238" y="624413"/>
                  </a:lnTo>
                  <a:cubicBezTo>
                    <a:pt x="360123" y="536316"/>
                    <a:pt x="396206" y="465490"/>
                    <a:pt x="451564" y="412086"/>
                  </a:cubicBezTo>
                  <a:cubicBezTo>
                    <a:pt x="506853" y="358622"/>
                    <a:pt x="579562" y="331904"/>
                    <a:pt x="669595" y="331904"/>
                  </a:cubicBezTo>
                  <a:cubicBezTo>
                    <a:pt x="763362" y="331904"/>
                    <a:pt x="836517" y="361925"/>
                    <a:pt x="889030" y="421916"/>
                  </a:cubicBezTo>
                  <a:cubicBezTo>
                    <a:pt x="941517" y="481935"/>
                    <a:pt x="967808" y="562554"/>
                    <a:pt x="967808" y="663808"/>
                  </a:cubicBezTo>
                  <a:lnTo>
                    <a:pt x="967808" y="753809"/>
                  </a:lnTo>
                  <a:cubicBezTo>
                    <a:pt x="967808" y="1044478"/>
                    <a:pt x="964036" y="1278889"/>
                    <a:pt x="956542" y="1456986"/>
                  </a:cubicBezTo>
                  <a:lnTo>
                    <a:pt x="1311050" y="1456986"/>
                  </a:lnTo>
                  <a:cubicBezTo>
                    <a:pt x="1303516" y="1278889"/>
                    <a:pt x="1299780" y="1044478"/>
                    <a:pt x="1299780" y="753809"/>
                  </a:cubicBezTo>
                  <a:lnTo>
                    <a:pt x="1299780" y="556940"/>
                  </a:lnTo>
                  <a:close/>
                </a:path>
              </a:pathLst>
            </a:custGeom>
            <a:grpFill/>
            <a:ln w="361" cap="flat">
              <a:noFill/>
              <a:prstDash val="solid"/>
              <a:miter/>
            </a:ln>
          </p:spPr>
          <p:txBody>
            <a:bodyPr rtlCol="0" anchor="ctr"/>
            <a:lstStyle/>
            <a:p>
              <a:endParaRPr lang="fi-FI"/>
            </a:p>
          </p:txBody>
        </p:sp>
        <p:sp>
          <p:nvSpPr>
            <p:cNvPr id="30" name="Vapaamuotoinen: Muoto 29">
              <a:extLst>
                <a:ext uri="{FF2B5EF4-FFF2-40B4-BE49-F238E27FC236}">
                  <a16:creationId xmlns:a16="http://schemas.microsoft.com/office/drawing/2014/main" id="{D7AB2D5D-4ABB-E393-8EB3-2D22876C652D}"/>
                </a:ext>
                <a:ext uri="{C183D7F6-B498-43B3-948B-1728B52AA6E4}">
                  <adec:decorative xmlns:adec="http://schemas.microsoft.com/office/drawing/2017/decorative" val="1"/>
                </a:ext>
              </a:extLst>
            </p:cNvPr>
            <p:cNvSpPr/>
            <p:nvPr/>
          </p:nvSpPr>
          <p:spPr>
            <a:xfrm>
              <a:off x="904899" y="408156"/>
              <a:ext cx="79764" cy="84141"/>
            </a:xfrm>
            <a:custGeom>
              <a:avLst/>
              <a:gdLst>
                <a:gd name="connsiteX0" fmla="*/ 1354644 w 1429180"/>
                <a:gd name="connsiteY0" fmla="*/ 379697 h 1507609"/>
                <a:gd name="connsiteX1" fmla="*/ 1429181 w 1429180"/>
                <a:gd name="connsiteY1" fmla="*/ 736974 h 1507609"/>
                <a:gd name="connsiteX2" fmla="*/ 1429181 w 1429180"/>
                <a:gd name="connsiteY2" fmla="*/ 849441 h 1507609"/>
                <a:gd name="connsiteX3" fmla="*/ 362944 w 1429180"/>
                <a:gd name="connsiteY3" fmla="*/ 849441 h 1507609"/>
                <a:gd name="connsiteX4" fmla="*/ 521870 w 1429180"/>
                <a:gd name="connsiteY4" fmla="*/ 1102634 h 1507609"/>
                <a:gd name="connsiteX5" fmla="*/ 815889 w 1429180"/>
                <a:gd name="connsiteY5" fmla="*/ 1181345 h 1507609"/>
                <a:gd name="connsiteX6" fmla="*/ 1156296 w 1429180"/>
                <a:gd name="connsiteY6" fmla="*/ 1116642 h 1507609"/>
                <a:gd name="connsiteX7" fmla="*/ 1341989 w 1429180"/>
                <a:gd name="connsiteY7" fmla="*/ 956309 h 1507609"/>
                <a:gd name="connsiteX8" fmla="*/ 1305395 w 1429180"/>
                <a:gd name="connsiteY8" fmla="*/ 1276974 h 1507609"/>
                <a:gd name="connsiteX9" fmla="*/ 1249150 w 1429180"/>
                <a:gd name="connsiteY9" fmla="*/ 1386673 h 1507609"/>
                <a:gd name="connsiteX10" fmla="*/ 1077514 w 1429180"/>
                <a:gd name="connsiteY10" fmla="*/ 1472473 h 1507609"/>
                <a:gd name="connsiteX11" fmla="*/ 793381 w 1429180"/>
                <a:gd name="connsiteY11" fmla="*/ 1507610 h 1507609"/>
                <a:gd name="connsiteX12" fmla="*/ 364310 w 1429180"/>
                <a:gd name="connsiteY12" fmla="*/ 1406381 h 1507609"/>
                <a:gd name="connsiteX13" fmla="*/ 92839 w 1429180"/>
                <a:gd name="connsiteY13" fmla="*/ 1133556 h 1507609"/>
                <a:gd name="connsiteX14" fmla="*/ 0 w 1429180"/>
                <a:gd name="connsiteY14" fmla="*/ 753812 h 1507609"/>
                <a:gd name="connsiteX15" fmla="*/ 95660 w 1429180"/>
                <a:gd name="connsiteY15" fmla="*/ 357216 h 1507609"/>
                <a:gd name="connsiteX16" fmla="*/ 360124 w 1429180"/>
                <a:gd name="connsiteY16" fmla="*/ 92810 h 1507609"/>
                <a:gd name="connsiteX17" fmla="*/ 742711 w 1429180"/>
                <a:gd name="connsiteY17" fmla="*/ 0 h 1507609"/>
                <a:gd name="connsiteX18" fmla="*/ 1126767 w 1429180"/>
                <a:gd name="connsiteY18" fmla="*/ 105458 h 1507609"/>
                <a:gd name="connsiteX19" fmla="*/ 1354644 w 1429180"/>
                <a:gd name="connsiteY19" fmla="*/ 379693 h 1507609"/>
                <a:gd name="connsiteX20" fmla="*/ 1069086 w 1429180"/>
                <a:gd name="connsiteY20" fmla="*/ 579421 h 1507609"/>
                <a:gd name="connsiteX21" fmla="*/ 963606 w 1429180"/>
                <a:gd name="connsiteY21" fmla="*/ 388152 h 1507609"/>
                <a:gd name="connsiteX22" fmla="*/ 742715 w 1429180"/>
                <a:gd name="connsiteY22" fmla="*/ 314990 h 1507609"/>
                <a:gd name="connsiteX23" fmla="*/ 495161 w 1429180"/>
                <a:gd name="connsiteY23" fmla="*/ 386778 h 1507609"/>
                <a:gd name="connsiteX24" fmla="*/ 365739 w 1429180"/>
                <a:gd name="connsiteY24" fmla="*/ 579418 h 1507609"/>
                <a:gd name="connsiteX25" fmla="*/ 1069086 w 1429180"/>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0" h="1507609">
                  <a:moveTo>
                    <a:pt x="1354644" y="379697"/>
                  </a:moveTo>
                  <a:cubicBezTo>
                    <a:pt x="1404297" y="492240"/>
                    <a:pt x="1429181" y="611324"/>
                    <a:pt x="1429181" y="736974"/>
                  </a:cubicBezTo>
                  <a:lnTo>
                    <a:pt x="1429181" y="849441"/>
                  </a:lnTo>
                  <a:lnTo>
                    <a:pt x="362944" y="849441"/>
                  </a:lnTo>
                  <a:cubicBezTo>
                    <a:pt x="387280" y="965753"/>
                    <a:pt x="440301" y="1050157"/>
                    <a:pt x="521870" y="1102634"/>
                  </a:cubicBezTo>
                  <a:cubicBezTo>
                    <a:pt x="603472" y="1155121"/>
                    <a:pt x="701429" y="1181345"/>
                    <a:pt x="815889" y="1181345"/>
                  </a:cubicBezTo>
                  <a:cubicBezTo>
                    <a:pt x="956552" y="1181345"/>
                    <a:pt x="1070035" y="1159809"/>
                    <a:pt x="1156296" y="1116642"/>
                  </a:cubicBezTo>
                  <a:cubicBezTo>
                    <a:pt x="1242557" y="1073565"/>
                    <a:pt x="1304454" y="1020100"/>
                    <a:pt x="1341989" y="956309"/>
                  </a:cubicBezTo>
                  <a:lnTo>
                    <a:pt x="1305395" y="1276974"/>
                  </a:lnTo>
                  <a:cubicBezTo>
                    <a:pt x="1297872" y="1329516"/>
                    <a:pt x="1279115" y="1366048"/>
                    <a:pt x="1249150" y="1386673"/>
                  </a:cubicBezTo>
                  <a:cubicBezTo>
                    <a:pt x="1202216" y="1420443"/>
                    <a:pt x="1145041" y="1449065"/>
                    <a:pt x="1077514" y="1472473"/>
                  </a:cubicBezTo>
                  <a:cubicBezTo>
                    <a:pt x="1009992" y="1495931"/>
                    <a:pt x="915270" y="1507610"/>
                    <a:pt x="793381" y="1507610"/>
                  </a:cubicBezTo>
                  <a:cubicBezTo>
                    <a:pt x="626409" y="1507610"/>
                    <a:pt x="483397" y="1473904"/>
                    <a:pt x="364310" y="1406381"/>
                  </a:cubicBezTo>
                  <a:cubicBezTo>
                    <a:pt x="245202" y="1338883"/>
                    <a:pt x="154736" y="1247953"/>
                    <a:pt x="92839" y="1133556"/>
                  </a:cubicBezTo>
                  <a:cubicBezTo>
                    <a:pt x="30928" y="1019170"/>
                    <a:pt x="0" y="892605"/>
                    <a:pt x="0" y="753812"/>
                  </a:cubicBezTo>
                  <a:cubicBezTo>
                    <a:pt x="0" y="603795"/>
                    <a:pt x="31870" y="471616"/>
                    <a:pt x="95660" y="357216"/>
                  </a:cubicBezTo>
                  <a:cubicBezTo>
                    <a:pt x="159403" y="242844"/>
                    <a:pt x="247593" y="154672"/>
                    <a:pt x="360124" y="92810"/>
                  </a:cubicBezTo>
                  <a:cubicBezTo>
                    <a:pt x="472650" y="30911"/>
                    <a:pt x="600169" y="0"/>
                    <a:pt x="742711" y="0"/>
                  </a:cubicBezTo>
                  <a:cubicBezTo>
                    <a:pt x="896499" y="0"/>
                    <a:pt x="1024525" y="35137"/>
                    <a:pt x="1126767" y="105458"/>
                  </a:cubicBezTo>
                  <a:cubicBezTo>
                    <a:pt x="1228958" y="175801"/>
                    <a:pt x="1304915" y="267226"/>
                    <a:pt x="1354644" y="379693"/>
                  </a:cubicBezTo>
                  <a:close/>
                  <a:moveTo>
                    <a:pt x="1069086" y="579421"/>
                  </a:moveTo>
                  <a:cubicBezTo>
                    <a:pt x="1057831" y="500634"/>
                    <a:pt x="1022661" y="436929"/>
                    <a:pt x="963606" y="388152"/>
                  </a:cubicBezTo>
                  <a:cubicBezTo>
                    <a:pt x="904505" y="339386"/>
                    <a:pt x="830870" y="314990"/>
                    <a:pt x="742715" y="314990"/>
                  </a:cubicBezTo>
                  <a:cubicBezTo>
                    <a:pt x="641455" y="314990"/>
                    <a:pt x="558890" y="338913"/>
                    <a:pt x="495161" y="386778"/>
                  </a:cubicBezTo>
                  <a:cubicBezTo>
                    <a:pt x="431382" y="434543"/>
                    <a:pt x="388246" y="498788"/>
                    <a:pt x="365739" y="579418"/>
                  </a:cubicBezTo>
                  <a:lnTo>
                    <a:pt x="1069086" y="579418"/>
                  </a:lnTo>
                  <a:close/>
                </a:path>
              </a:pathLst>
            </a:custGeom>
            <a:grpFill/>
            <a:ln w="361" cap="flat">
              <a:noFill/>
              <a:prstDash val="solid"/>
              <a:miter/>
            </a:ln>
          </p:spPr>
          <p:txBody>
            <a:bodyPr rtlCol="0" anchor="ctr"/>
            <a:lstStyle/>
            <a:p>
              <a:endParaRPr lang="fi-FI"/>
            </a:p>
          </p:txBody>
        </p:sp>
        <p:sp>
          <p:nvSpPr>
            <p:cNvPr id="31" name="Vapaamuotoinen: Muoto 30">
              <a:extLst>
                <a:ext uri="{FF2B5EF4-FFF2-40B4-BE49-F238E27FC236}">
                  <a16:creationId xmlns:a16="http://schemas.microsoft.com/office/drawing/2014/main" id="{9FB67E4A-D4D5-9A45-9F2F-A4457465A4BE}"/>
                </a:ext>
                <a:ext uri="{C183D7F6-B498-43B3-948B-1728B52AA6E4}">
                  <adec:decorative xmlns:adec="http://schemas.microsoft.com/office/drawing/2017/decorative" val="1"/>
                </a:ext>
              </a:extLst>
            </p:cNvPr>
            <p:cNvSpPr/>
            <p:nvPr/>
          </p:nvSpPr>
          <p:spPr>
            <a:xfrm>
              <a:off x="995966" y="408156"/>
              <a:ext cx="61552" cy="81315"/>
            </a:xfrm>
            <a:custGeom>
              <a:avLst/>
              <a:gdLst>
                <a:gd name="connsiteX0" fmla="*/ 1064867 w 1102870"/>
                <a:gd name="connsiteY0" fmla="*/ 109662 h 1456986"/>
                <a:gd name="connsiteX1" fmla="*/ 1029694 w 1102870"/>
                <a:gd name="connsiteY1" fmla="*/ 73115 h 1456986"/>
                <a:gd name="connsiteX2" fmla="*/ 776500 w 1102870"/>
                <a:gd name="connsiteY2" fmla="*/ 0 h 1456986"/>
                <a:gd name="connsiteX3" fmla="*/ 505018 w 1102870"/>
                <a:gd name="connsiteY3" fmla="*/ 87196 h 1456986"/>
                <a:gd name="connsiteX4" fmla="*/ 348879 w 1102870"/>
                <a:gd name="connsiteY4" fmla="*/ 323445 h 1456986"/>
                <a:gd name="connsiteX5" fmla="*/ 360120 w 1102870"/>
                <a:gd name="connsiteY5" fmla="*/ 50620 h 1456986"/>
                <a:gd name="connsiteX6" fmla="*/ 0 w 1102870"/>
                <a:gd name="connsiteY6" fmla="*/ 50620 h 1456986"/>
                <a:gd name="connsiteX7" fmla="*/ 11266 w 1102870"/>
                <a:gd name="connsiteY7" fmla="*/ 753808 h 1456986"/>
                <a:gd name="connsiteX8" fmla="*/ 0 w 1102870"/>
                <a:gd name="connsiteY8" fmla="*/ 1456986 h 1456986"/>
                <a:gd name="connsiteX9" fmla="*/ 360120 w 1102870"/>
                <a:gd name="connsiteY9" fmla="*/ 1456986 h 1456986"/>
                <a:gd name="connsiteX10" fmla="*/ 348879 w 1102870"/>
                <a:gd name="connsiteY10" fmla="*/ 753808 h 1456986"/>
                <a:gd name="connsiteX11" fmla="*/ 348879 w 1102870"/>
                <a:gd name="connsiteY11" fmla="*/ 660963 h 1456986"/>
                <a:gd name="connsiteX12" fmla="*/ 482521 w 1102870"/>
                <a:gd name="connsiteY12" fmla="*/ 445781 h 1456986"/>
                <a:gd name="connsiteX13" fmla="*/ 720240 w 1102870"/>
                <a:gd name="connsiteY13" fmla="*/ 371310 h 1456986"/>
                <a:gd name="connsiteX14" fmla="*/ 957973 w 1102870"/>
                <a:gd name="connsiteY14" fmla="*/ 440178 h 1456986"/>
                <a:gd name="connsiteX15" fmla="*/ 1102871 w 1102870"/>
                <a:gd name="connsiteY15" fmla="*/ 630041 h 1456986"/>
                <a:gd name="connsiteX16" fmla="*/ 1080360 w 1102870"/>
                <a:gd name="connsiteY16" fmla="*/ 157513 h 1456986"/>
                <a:gd name="connsiteX17" fmla="*/ 1064867 w 1102870"/>
                <a:gd name="connsiteY17" fmla="*/ 109659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02870" h="1456986">
                  <a:moveTo>
                    <a:pt x="1064867" y="109662"/>
                  </a:moveTo>
                  <a:cubicBezTo>
                    <a:pt x="1056431" y="98438"/>
                    <a:pt x="1044693" y="86269"/>
                    <a:pt x="1029694" y="73115"/>
                  </a:cubicBezTo>
                  <a:cubicBezTo>
                    <a:pt x="967833" y="24374"/>
                    <a:pt x="883415" y="0"/>
                    <a:pt x="776500" y="0"/>
                  </a:cubicBezTo>
                  <a:cubicBezTo>
                    <a:pt x="671442" y="0"/>
                    <a:pt x="580975" y="29094"/>
                    <a:pt x="505018" y="87196"/>
                  </a:cubicBezTo>
                  <a:cubicBezTo>
                    <a:pt x="429085" y="145347"/>
                    <a:pt x="377005" y="224059"/>
                    <a:pt x="348879" y="323445"/>
                  </a:cubicBezTo>
                  <a:lnTo>
                    <a:pt x="360120" y="50620"/>
                  </a:lnTo>
                  <a:lnTo>
                    <a:pt x="0" y="50620"/>
                  </a:lnTo>
                  <a:cubicBezTo>
                    <a:pt x="7472" y="230610"/>
                    <a:pt x="11266" y="465082"/>
                    <a:pt x="11266" y="753808"/>
                  </a:cubicBezTo>
                  <a:cubicBezTo>
                    <a:pt x="11266" y="1042614"/>
                    <a:pt x="7472" y="1276971"/>
                    <a:pt x="0" y="1456986"/>
                  </a:cubicBezTo>
                  <a:lnTo>
                    <a:pt x="360120" y="1456986"/>
                  </a:lnTo>
                  <a:cubicBezTo>
                    <a:pt x="352612" y="1323895"/>
                    <a:pt x="348879" y="1089488"/>
                    <a:pt x="348879" y="753808"/>
                  </a:cubicBezTo>
                  <a:lnTo>
                    <a:pt x="348879" y="660963"/>
                  </a:lnTo>
                  <a:cubicBezTo>
                    <a:pt x="375134" y="567267"/>
                    <a:pt x="419647" y="495536"/>
                    <a:pt x="482521" y="445781"/>
                  </a:cubicBezTo>
                  <a:cubicBezTo>
                    <a:pt x="545333" y="396153"/>
                    <a:pt x="624595" y="371310"/>
                    <a:pt x="720240" y="371310"/>
                  </a:cubicBezTo>
                  <a:cubicBezTo>
                    <a:pt x="814006" y="371310"/>
                    <a:pt x="893271" y="394246"/>
                    <a:pt x="957973" y="440178"/>
                  </a:cubicBezTo>
                  <a:cubicBezTo>
                    <a:pt x="1022679" y="486164"/>
                    <a:pt x="1070936" y="549458"/>
                    <a:pt x="1102871" y="630041"/>
                  </a:cubicBezTo>
                  <a:lnTo>
                    <a:pt x="1080360" y="157513"/>
                  </a:lnTo>
                  <a:cubicBezTo>
                    <a:pt x="1078456" y="136903"/>
                    <a:pt x="1073313" y="120926"/>
                    <a:pt x="1064867" y="109659"/>
                  </a:cubicBezTo>
                  <a:close/>
                </a:path>
              </a:pathLst>
            </a:custGeom>
            <a:grpFill/>
            <a:ln w="361" cap="flat">
              <a:noFill/>
              <a:prstDash val="solid"/>
              <a:miter/>
            </a:ln>
          </p:spPr>
          <p:txBody>
            <a:bodyPr rtlCol="0" anchor="ctr"/>
            <a:lstStyle/>
            <a:p>
              <a:endParaRPr lang="fi-FI"/>
            </a:p>
          </p:txBody>
        </p:sp>
        <p:sp>
          <p:nvSpPr>
            <p:cNvPr id="32" name="Vapaamuotoinen: Muoto 31">
              <a:extLst>
                <a:ext uri="{FF2B5EF4-FFF2-40B4-BE49-F238E27FC236}">
                  <a16:creationId xmlns:a16="http://schemas.microsoft.com/office/drawing/2014/main" id="{53886A9A-DD2E-CF43-2483-65F5408C3DA2}"/>
                </a:ext>
                <a:ext uri="{C183D7F6-B498-43B3-948B-1728B52AA6E4}">
                  <adec:decorative xmlns:adec="http://schemas.microsoft.com/office/drawing/2017/decorative" val="1"/>
                </a:ext>
              </a:extLst>
            </p:cNvPr>
            <p:cNvSpPr/>
            <p:nvPr/>
          </p:nvSpPr>
          <p:spPr>
            <a:xfrm>
              <a:off x="1064619" y="408361"/>
              <a:ext cx="77748" cy="110753"/>
            </a:xfrm>
            <a:custGeom>
              <a:avLst/>
              <a:gdLst>
                <a:gd name="connsiteX0" fmla="*/ 1393056 w 1393067"/>
                <a:gd name="connsiteY0" fmla="*/ 47122 h 1984442"/>
                <a:gd name="connsiteX1" fmla="*/ 1382590 w 1393067"/>
                <a:gd name="connsiteY1" fmla="*/ 701631 h 1984442"/>
                <a:gd name="connsiteX2" fmla="*/ 1385208 w 1393067"/>
                <a:gd name="connsiteY2" fmla="*/ 1120518 h 1984442"/>
                <a:gd name="connsiteX3" fmla="*/ 1387827 w 1393067"/>
                <a:gd name="connsiteY3" fmla="*/ 1230429 h 1984442"/>
                <a:gd name="connsiteX4" fmla="*/ 1204518 w 1393067"/>
                <a:gd name="connsiteY4" fmla="*/ 1794620 h 1984442"/>
                <a:gd name="connsiteX5" fmla="*/ 696547 w 1393067"/>
                <a:gd name="connsiteY5" fmla="*/ 1984443 h 1984442"/>
                <a:gd name="connsiteX6" fmla="*/ 420275 w 1393067"/>
                <a:gd name="connsiteY6" fmla="*/ 1945213 h 1984442"/>
                <a:gd name="connsiteX7" fmla="*/ 230438 w 1393067"/>
                <a:gd name="connsiteY7" fmla="*/ 1853561 h 1984442"/>
                <a:gd name="connsiteX8" fmla="*/ 193768 w 1393067"/>
                <a:gd name="connsiteY8" fmla="*/ 1812947 h 1984442"/>
                <a:gd name="connsiteX9" fmla="*/ 178055 w 1393067"/>
                <a:gd name="connsiteY9" fmla="*/ 1754096 h 1984442"/>
                <a:gd name="connsiteX10" fmla="*/ 136153 w 1393067"/>
                <a:gd name="connsiteY10" fmla="*/ 1371853 h 1984442"/>
                <a:gd name="connsiteX11" fmla="*/ 360041 w 1393067"/>
                <a:gd name="connsiteY11" fmla="*/ 1590464 h 1984442"/>
                <a:gd name="connsiteX12" fmla="*/ 665098 w 1393067"/>
                <a:gd name="connsiteY12" fmla="*/ 1670308 h 1984442"/>
                <a:gd name="connsiteX13" fmla="*/ 963614 w 1393067"/>
                <a:gd name="connsiteY13" fmla="*/ 1566858 h 1984442"/>
                <a:gd name="connsiteX14" fmla="*/ 1068380 w 1393067"/>
                <a:gd name="connsiteY14" fmla="*/ 1261874 h 1984442"/>
                <a:gd name="connsiteX15" fmla="*/ 1068380 w 1393067"/>
                <a:gd name="connsiteY15" fmla="*/ 1136199 h 1984442"/>
                <a:gd name="connsiteX16" fmla="*/ 913871 w 1393067"/>
                <a:gd name="connsiteY16" fmla="*/ 1315555 h 1984442"/>
                <a:gd name="connsiteX17" fmla="*/ 644167 w 1393067"/>
                <a:gd name="connsiteY17" fmla="*/ 1382302 h 1984442"/>
                <a:gd name="connsiteX18" fmla="*/ 311621 w 1393067"/>
                <a:gd name="connsiteY18" fmla="*/ 1297231 h 1984442"/>
                <a:gd name="connsiteX19" fmla="*/ 82475 w 1393067"/>
                <a:gd name="connsiteY19" fmla="*/ 1053712 h 1984442"/>
                <a:gd name="connsiteX20" fmla="*/ 0 w 1393067"/>
                <a:gd name="connsiteY20" fmla="*/ 688510 h 1984442"/>
                <a:gd name="connsiteX21" fmla="*/ 85093 w 1393067"/>
                <a:gd name="connsiteY21" fmla="*/ 329849 h 1984442"/>
                <a:gd name="connsiteX22" fmla="*/ 316843 w 1393067"/>
                <a:gd name="connsiteY22" fmla="*/ 86384 h 1984442"/>
                <a:gd name="connsiteX23" fmla="*/ 644171 w 1393067"/>
                <a:gd name="connsiteY23" fmla="*/ 0 h 1984442"/>
                <a:gd name="connsiteX24" fmla="*/ 917813 w 1393067"/>
                <a:gd name="connsiteY24" fmla="*/ 64119 h 1984442"/>
                <a:gd name="connsiteX25" fmla="*/ 1068387 w 1393067"/>
                <a:gd name="connsiteY25" fmla="*/ 235604 h 1984442"/>
                <a:gd name="connsiteX26" fmla="*/ 1063140 w 1393067"/>
                <a:gd name="connsiteY26" fmla="*/ 47119 h 1984442"/>
                <a:gd name="connsiteX27" fmla="*/ 1393067 w 1393067"/>
                <a:gd name="connsiteY27" fmla="*/ 47119 h 1984442"/>
                <a:gd name="connsiteX28" fmla="*/ 1064654 w 1393067"/>
                <a:gd name="connsiteY28" fmla="*/ 688514 h 1984442"/>
                <a:gd name="connsiteX29" fmla="*/ 962248 w 1393067"/>
                <a:gd name="connsiteY29" fmla="*/ 407320 h 1984442"/>
                <a:gd name="connsiteX30" fmla="*/ 696542 w 1393067"/>
                <a:gd name="connsiteY30" fmla="*/ 297138 h 1984442"/>
                <a:gd name="connsiteX31" fmla="*/ 430827 w 1393067"/>
                <a:gd name="connsiteY31" fmla="*/ 407320 h 1984442"/>
                <a:gd name="connsiteX32" fmla="*/ 328420 w 1393067"/>
                <a:gd name="connsiteY32" fmla="*/ 688514 h 1984442"/>
                <a:gd name="connsiteX33" fmla="*/ 430827 w 1393067"/>
                <a:gd name="connsiteY33" fmla="*/ 969733 h 1984442"/>
                <a:gd name="connsiteX34" fmla="*/ 696542 w 1393067"/>
                <a:gd name="connsiteY34" fmla="*/ 1079915 h 1984442"/>
                <a:gd name="connsiteX35" fmla="*/ 962248 w 1393067"/>
                <a:gd name="connsiteY35" fmla="*/ 969733 h 1984442"/>
                <a:gd name="connsiteX36" fmla="*/ 1064654 w 1393067"/>
                <a:gd name="connsiteY36" fmla="*/ 688514 h 1984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393067" h="1984442">
                  <a:moveTo>
                    <a:pt x="1393056" y="47122"/>
                  </a:moveTo>
                  <a:cubicBezTo>
                    <a:pt x="1386071" y="209423"/>
                    <a:pt x="1382590" y="427638"/>
                    <a:pt x="1382590" y="701631"/>
                  </a:cubicBezTo>
                  <a:lnTo>
                    <a:pt x="1385208" y="1120518"/>
                  </a:lnTo>
                  <a:cubicBezTo>
                    <a:pt x="1386947" y="1153661"/>
                    <a:pt x="1387827" y="1190327"/>
                    <a:pt x="1387827" y="1230429"/>
                  </a:cubicBezTo>
                  <a:cubicBezTo>
                    <a:pt x="1387827" y="1480066"/>
                    <a:pt x="1326702" y="1668087"/>
                    <a:pt x="1204518" y="1794620"/>
                  </a:cubicBezTo>
                  <a:cubicBezTo>
                    <a:pt x="1082322" y="1921149"/>
                    <a:pt x="912951" y="1984443"/>
                    <a:pt x="696547" y="1984443"/>
                  </a:cubicBezTo>
                  <a:cubicBezTo>
                    <a:pt x="593494" y="1984443"/>
                    <a:pt x="501465" y="1971340"/>
                    <a:pt x="420275" y="1945213"/>
                  </a:cubicBezTo>
                  <a:cubicBezTo>
                    <a:pt x="339081" y="1918989"/>
                    <a:pt x="275814" y="1888431"/>
                    <a:pt x="230438" y="1853561"/>
                  </a:cubicBezTo>
                  <a:cubicBezTo>
                    <a:pt x="214714" y="1841316"/>
                    <a:pt x="202492" y="1827766"/>
                    <a:pt x="193768" y="1812947"/>
                  </a:cubicBezTo>
                  <a:cubicBezTo>
                    <a:pt x="185016" y="1798117"/>
                    <a:pt x="179768" y="1778517"/>
                    <a:pt x="178055" y="1754096"/>
                  </a:cubicBezTo>
                  <a:lnTo>
                    <a:pt x="136153" y="1371853"/>
                  </a:lnTo>
                  <a:cubicBezTo>
                    <a:pt x="190274" y="1464306"/>
                    <a:pt x="264901" y="1537216"/>
                    <a:pt x="360041" y="1590464"/>
                  </a:cubicBezTo>
                  <a:cubicBezTo>
                    <a:pt x="455181" y="1643662"/>
                    <a:pt x="556852" y="1670308"/>
                    <a:pt x="665098" y="1670308"/>
                  </a:cubicBezTo>
                  <a:cubicBezTo>
                    <a:pt x="794283" y="1670308"/>
                    <a:pt x="893787" y="1635802"/>
                    <a:pt x="963614" y="1566858"/>
                  </a:cubicBezTo>
                  <a:cubicBezTo>
                    <a:pt x="1033437" y="1497910"/>
                    <a:pt x="1068380" y="1396278"/>
                    <a:pt x="1068380" y="1261874"/>
                  </a:cubicBezTo>
                  <a:lnTo>
                    <a:pt x="1068380" y="1136199"/>
                  </a:lnTo>
                  <a:cubicBezTo>
                    <a:pt x="1036953" y="1211254"/>
                    <a:pt x="985433" y="1271043"/>
                    <a:pt x="913871" y="1315555"/>
                  </a:cubicBezTo>
                  <a:cubicBezTo>
                    <a:pt x="842270" y="1360041"/>
                    <a:pt x="752402" y="1382302"/>
                    <a:pt x="644167" y="1382302"/>
                  </a:cubicBezTo>
                  <a:cubicBezTo>
                    <a:pt x="520190" y="1382302"/>
                    <a:pt x="409351" y="1353959"/>
                    <a:pt x="311621" y="1297231"/>
                  </a:cubicBezTo>
                  <a:cubicBezTo>
                    <a:pt x="213827" y="1240510"/>
                    <a:pt x="137473" y="1159401"/>
                    <a:pt x="82475" y="1053712"/>
                  </a:cubicBezTo>
                  <a:cubicBezTo>
                    <a:pt x="27499" y="948167"/>
                    <a:pt x="0" y="826441"/>
                    <a:pt x="0" y="688510"/>
                  </a:cubicBezTo>
                  <a:cubicBezTo>
                    <a:pt x="0" y="554174"/>
                    <a:pt x="28376" y="434596"/>
                    <a:pt x="85093" y="329849"/>
                  </a:cubicBezTo>
                  <a:cubicBezTo>
                    <a:pt x="141821" y="225151"/>
                    <a:pt x="219064" y="143977"/>
                    <a:pt x="316843" y="86384"/>
                  </a:cubicBezTo>
                  <a:cubicBezTo>
                    <a:pt x="414588" y="28780"/>
                    <a:pt x="523738" y="0"/>
                    <a:pt x="644171" y="0"/>
                  </a:cubicBezTo>
                  <a:cubicBezTo>
                    <a:pt x="752406" y="0"/>
                    <a:pt x="843593" y="21374"/>
                    <a:pt x="917813" y="64119"/>
                  </a:cubicBezTo>
                  <a:cubicBezTo>
                    <a:pt x="991996" y="106933"/>
                    <a:pt x="1042194" y="164082"/>
                    <a:pt x="1068387" y="235604"/>
                  </a:cubicBezTo>
                  <a:lnTo>
                    <a:pt x="1063140" y="47119"/>
                  </a:lnTo>
                  <a:lnTo>
                    <a:pt x="1393067" y="47119"/>
                  </a:lnTo>
                  <a:close/>
                  <a:moveTo>
                    <a:pt x="1064654" y="688514"/>
                  </a:moveTo>
                  <a:cubicBezTo>
                    <a:pt x="1064654" y="574460"/>
                    <a:pt x="1030509" y="480799"/>
                    <a:pt x="962248" y="407320"/>
                  </a:cubicBezTo>
                  <a:cubicBezTo>
                    <a:pt x="894635" y="334651"/>
                    <a:pt x="804320" y="297138"/>
                    <a:pt x="696542" y="297138"/>
                  </a:cubicBezTo>
                  <a:cubicBezTo>
                    <a:pt x="587634" y="297138"/>
                    <a:pt x="499075" y="333930"/>
                    <a:pt x="430827" y="407320"/>
                  </a:cubicBezTo>
                  <a:cubicBezTo>
                    <a:pt x="362512" y="480799"/>
                    <a:pt x="328420" y="574460"/>
                    <a:pt x="328420" y="688514"/>
                  </a:cubicBezTo>
                  <a:cubicBezTo>
                    <a:pt x="328420" y="802593"/>
                    <a:pt x="362512" y="896318"/>
                    <a:pt x="430827" y="969733"/>
                  </a:cubicBezTo>
                  <a:cubicBezTo>
                    <a:pt x="499075" y="1043173"/>
                    <a:pt x="587634" y="1079915"/>
                    <a:pt x="696542" y="1079915"/>
                  </a:cubicBezTo>
                  <a:cubicBezTo>
                    <a:pt x="805416" y="1079915"/>
                    <a:pt x="893946" y="1043173"/>
                    <a:pt x="962248" y="969733"/>
                  </a:cubicBezTo>
                  <a:cubicBezTo>
                    <a:pt x="1030509" y="896318"/>
                    <a:pt x="1064654" y="802593"/>
                    <a:pt x="1064654" y="688514"/>
                  </a:cubicBezTo>
                  <a:close/>
                </a:path>
              </a:pathLst>
            </a:custGeom>
            <a:grpFill/>
            <a:ln w="361" cap="flat">
              <a:noFill/>
              <a:prstDash val="solid"/>
              <a:miter/>
            </a:ln>
          </p:spPr>
          <p:txBody>
            <a:bodyPr rtlCol="0" anchor="ctr"/>
            <a:lstStyle/>
            <a:p>
              <a:endParaRPr lang="fi-FI"/>
            </a:p>
          </p:txBody>
        </p:sp>
        <p:sp>
          <p:nvSpPr>
            <p:cNvPr id="33" name="Vapaamuotoinen: Muoto 32">
              <a:extLst>
                <a:ext uri="{FF2B5EF4-FFF2-40B4-BE49-F238E27FC236}">
                  <a16:creationId xmlns:a16="http://schemas.microsoft.com/office/drawing/2014/main" id="{A893F5E1-1D39-6EF8-B7DF-98A605D93D65}"/>
                </a:ext>
                <a:ext uri="{C183D7F6-B498-43B3-948B-1728B52AA6E4}">
                  <adec:decorative xmlns:adec="http://schemas.microsoft.com/office/drawing/2017/decorative" val="1"/>
                </a:ext>
              </a:extLst>
            </p:cNvPr>
            <p:cNvSpPr/>
            <p:nvPr/>
          </p:nvSpPr>
          <p:spPr>
            <a:xfrm>
              <a:off x="1157279" y="410982"/>
              <a:ext cx="20098" cy="78490"/>
            </a:xfrm>
            <a:custGeom>
              <a:avLst/>
              <a:gdLst>
                <a:gd name="connsiteX0" fmla="*/ 0 w 360119"/>
                <a:gd name="connsiteY0" fmla="*/ 0 h 1406366"/>
                <a:gd name="connsiteX1" fmla="*/ 11266 w 360119"/>
                <a:gd name="connsiteY1" fmla="*/ 703189 h 1406366"/>
                <a:gd name="connsiteX2" fmla="*/ 0 w 360119"/>
                <a:gd name="connsiteY2" fmla="*/ 1406367 h 1406366"/>
                <a:gd name="connsiteX3" fmla="*/ 360119 w 360119"/>
                <a:gd name="connsiteY3" fmla="*/ 1406367 h 1406366"/>
                <a:gd name="connsiteX4" fmla="*/ 348878 w 360119"/>
                <a:gd name="connsiteY4" fmla="*/ 703189 h 1406366"/>
                <a:gd name="connsiteX5" fmla="*/ 360119 w 360119"/>
                <a:gd name="connsiteY5" fmla="*/ 0 h 1406366"/>
                <a:gd name="connsiteX6" fmla="*/ 0 w 360119"/>
                <a:gd name="connsiteY6" fmla="*/ 0 h 140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119" h="1406366">
                  <a:moveTo>
                    <a:pt x="0" y="0"/>
                  </a:moveTo>
                  <a:cubicBezTo>
                    <a:pt x="7483" y="179991"/>
                    <a:pt x="11266" y="414463"/>
                    <a:pt x="11266" y="703189"/>
                  </a:cubicBezTo>
                  <a:cubicBezTo>
                    <a:pt x="11266" y="993858"/>
                    <a:pt x="7483" y="1228269"/>
                    <a:pt x="0" y="1406367"/>
                  </a:cubicBezTo>
                  <a:lnTo>
                    <a:pt x="360119" y="1406367"/>
                  </a:lnTo>
                  <a:cubicBezTo>
                    <a:pt x="352612" y="1233883"/>
                    <a:pt x="348878" y="999537"/>
                    <a:pt x="348878" y="703189"/>
                  </a:cubicBezTo>
                  <a:cubicBezTo>
                    <a:pt x="348878" y="414463"/>
                    <a:pt x="352612" y="179991"/>
                    <a:pt x="360119" y="0"/>
                  </a:cubicBezTo>
                  <a:lnTo>
                    <a:pt x="0" y="0"/>
                  </a:lnTo>
                  <a:close/>
                </a:path>
              </a:pathLst>
            </a:custGeom>
            <a:grpFill/>
            <a:ln w="361" cap="flat">
              <a:noFill/>
              <a:prstDash val="solid"/>
              <a:miter/>
            </a:ln>
          </p:spPr>
          <p:txBody>
            <a:bodyPr rtlCol="0" anchor="ctr"/>
            <a:lstStyle/>
            <a:p>
              <a:endParaRPr lang="fi-FI"/>
            </a:p>
          </p:txBody>
        </p:sp>
        <p:sp>
          <p:nvSpPr>
            <p:cNvPr id="34" name="Vapaamuotoinen: Muoto 33">
              <a:extLst>
                <a:ext uri="{FF2B5EF4-FFF2-40B4-BE49-F238E27FC236}">
                  <a16:creationId xmlns:a16="http://schemas.microsoft.com/office/drawing/2014/main" id="{01B5E901-4F0F-9E80-0BE1-9B68DE47300B}"/>
                </a:ext>
                <a:ext uri="{C183D7F6-B498-43B3-948B-1728B52AA6E4}">
                  <adec:decorative xmlns:adec="http://schemas.microsoft.com/office/drawing/2017/decorative" val="1"/>
                </a:ext>
              </a:extLst>
            </p:cNvPr>
            <p:cNvSpPr/>
            <p:nvPr/>
          </p:nvSpPr>
          <p:spPr>
            <a:xfrm>
              <a:off x="1051552" y="298322"/>
              <a:ext cx="70344" cy="84143"/>
            </a:xfrm>
            <a:custGeom>
              <a:avLst/>
              <a:gdLst>
                <a:gd name="connsiteX0" fmla="*/ 483903 w 1260405"/>
                <a:gd name="connsiteY0" fmla="*/ 1507650 h 1507649"/>
                <a:gd name="connsiteX1" fmla="*/ 136444 w 1260405"/>
                <a:gd name="connsiteY1" fmla="*/ 1388097 h 1507649"/>
                <a:gd name="connsiteX2" fmla="*/ 0 w 1260405"/>
                <a:gd name="connsiteY2" fmla="*/ 1074477 h 1507649"/>
                <a:gd name="connsiteX3" fmla="*/ 137858 w 1260405"/>
                <a:gd name="connsiteY3" fmla="*/ 742559 h 1507649"/>
                <a:gd name="connsiteX4" fmla="*/ 506424 w 1260405"/>
                <a:gd name="connsiteY4" fmla="*/ 624427 h 1507649"/>
                <a:gd name="connsiteX5" fmla="*/ 817285 w 1260405"/>
                <a:gd name="connsiteY5" fmla="*/ 596306 h 1507649"/>
                <a:gd name="connsiteX6" fmla="*/ 905897 w 1260405"/>
                <a:gd name="connsiteY6" fmla="*/ 478149 h 1507649"/>
                <a:gd name="connsiteX7" fmla="*/ 838371 w 1260405"/>
                <a:gd name="connsiteY7" fmla="*/ 365656 h 1507649"/>
                <a:gd name="connsiteX8" fmla="*/ 630181 w 1260405"/>
                <a:gd name="connsiteY8" fmla="*/ 320647 h 1507649"/>
                <a:gd name="connsiteX9" fmla="*/ 312271 w 1260405"/>
                <a:gd name="connsiteY9" fmla="*/ 410662 h 1507649"/>
                <a:gd name="connsiteX10" fmla="*/ 56256 w 1260405"/>
                <a:gd name="connsiteY10" fmla="*/ 675057 h 1507649"/>
                <a:gd name="connsiteX11" fmla="*/ 90008 w 1260405"/>
                <a:gd name="connsiteY11" fmla="*/ 286895 h 1507649"/>
                <a:gd name="connsiteX12" fmla="*/ 140693 w 1260405"/>
                <a:gd name="connsiteY12" fmla="*/ 174373 h 1507649"/>
                <a:gd name="connsiteX13" fmla="*/ 351674 w 1260405"/>
                <a:gd name="connsiteY13" fmla="*/ 49210 h 1507649"/>
                <a:gd name="connsiteX14" fmla="*/ 658333 w 1260405"/>
                <a:gd name="connsiteY14" fmla="*/ 0 h 1507649"/>
                <a:gd name="connsiteX15" fmla="*/ 1098616 w 1260405"/>
                <a:gd name="connsiteY15" fmla="*/ 153269 h 1507649"/>
                <a:gd name="connsiteX16" fmla="*/ 1260405 w 1260405"/>
                <a:gd name="connsiteY16" fmla="*/ 601910 h 1507649"/>
                <a:gd name="connsiteX17" fmla="*/ 1257556 w 1260405"/>
                <a:gd name="connsiteY17" fmla="*/ 849438 h 1507649"/>
                <a:gd name="connsiteX18" fmla="*/ 1254751 w 1260405"/>
                <a:gd name="connsiteY18" fmla="*/ 984459 h 1507649"/>
                <a:gd name="connsiteX19" fmla="*/ 1260402 w 1260405"/>
                <a:gd name="connsiteY19" fmla="*/ 1456997 h 1507649"/>
                <a:gd name="connsiteX20" fmla="*/ 911509 w 1260405"/>
                <a:gd name="connsiteY20" fmla="*/ 1456997 h 1507649"/>
                <a:gd name="connsiteX21" fmla="*/ 922775 w 1260405"/>
                <a:gd name="connsiteY21" fmla="*/ 1220737 h 1507649"/>
                <a:gd name="connsiteX22" fmla="*/ 780701 w 1260405"/>
                <a:gd name="connsiteY22" fmla="*/ 1420436 h 1507649"/>
                <a:gd name="connsiteX23" fmla="*/ 483903 w 1260405"/>
                <a:gd name="connsiteY23" fmla="*/ 1507642 h 1507649"/>
                <a:gd name="connsiteX24" fmla="*/ 392448 w 1260405"/>
                <a:gd name="connsiteY24" fmla="*/ 1161193 h 1507649"/>
                <a:gd name="connsiteX25" fmla="*/ 540162 w 1260405"/>
                <a:gd name="connsiteY25" fmla="*/ 1198227 h 1507649"/>
                <a:gd name="connsiteX26" fmla="*/ 828526 w 1260405"/>
                <a:gd name="connsiteY26" fmla="*/ 1085644 h 1507649"/>
                <a:gd name="connsiteX27" fmla="*/ 922775 w 1260405"/>
                <a:gd name="connsiteY27" fmla="*/ 753816 h 1507649"/>
                <a:gd name="connsiteX28" fmla="*/ 790547 w 1260405"/>
                <a:gd name="connsiteY28" fmla="*/ 864924 h 1507649"/>
                <a:gd name="connsiteX29" fmla="*/ 562655 w 1260405"/>
                <a:gd name="connsiteY29" fmla="*/ 896026 h 1507649"/>
                <a:gd name="connsiteX30" fmla="*/ 395279 w 1260405"/>
                <a:gd name="connsiteY30" fmla="*/ 936042 h 1507649"/>
                <a:gd name="connsiteX31" fmla="*/ 337599 w 1260405"/>
                <a:gd name="connsiteY31" fmla="*/ 1050096 h 1507649"/>
                <a:gd name="connsiteX32" fmla="*/ 392448 w 1260405"/>
                <a:gd name="connsiteY32" fmla="*/ 1161193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9">
                  <a:moveTo>
                    <a:pt x="483903" y="1507650"/>
                  </a:moveTo>
                  <a:cubicBezTo>
                    <a:pt x="343235" y="1507650"/>
                    <a:pt x="227394" y="1467800"/>
                    <a:pt x="136444" y="1388097"/>
                  </a:cubicBezTo>
                  <a:cubicBezTo>
                    <a:pt x="45469" y="1308405"/>
                    <a:pt x="0" y="1203877"/>
                    <a:pt x="0" y="1074477"/>
                  </a:cubicBezTo>
                  <a:cubicBezTo>
                    <a:pt x="0" y="931975"/>
                    <a:pt x="45920" y="821324"/>
                    <a:pt x="137858" y="742559"/>
                  </a:cubicBezTo>
                  <a:cubicBezTo>
                    <a:pt x="229720" y="663797"/>
                    <a:pt x="352601" y="624427"/>
                    <a:pt x="506424" y="624427"/>
                  </a:cubicBezTo>
                  <a:cubicBezTo>
                    <a:pt x="654543" y="624427"/>
                    <a:pt x="758194" y="615052"/>
                    <a:pt x="817285" y="596306"/>
                  </a:cubicBezTo>
                  <a:cubicBezTo>
                    <a:pt x="876350" y="577561"/>
                    <a:pt x="905897" y="538194"/>
                    <a:pt x="905897" y="478149"/>
                  </a:cubicBezTo>
                  <a:cubicBezTo>
                    <a:pt x="905897" y="433154"/>
                    <a:pt x="883389" y="395681"/>
                    <a:pt x="838371" y="365656"/>
                  </a:cubicBezTo>
                  <a:cubicBezTo>
                    <a:pt x="793356" y="335672"/>
                    <a:pt x="723966" y="320647"/>
                    <a:pt x="630181" y="320647"/>
                  </a:cubicBezTo>
                  <a:cubicBezTo>
                    <a:pt x="517651" y="320647"/>
                    <a:pt x="411677" y="350661"/>
                    <a:pt x="312271" y="410662"/>
                  </a:cubicBezTo>
                  <a:cubicBezTo>
                    <a:pt x="212824" y="470667"/>
                    <a:pt x="127540" y="558815"/>
                    <a:pt x="56256" y="675057"/>
                  </a:cubicBezTo>
                  <a:lnTo>
                    <a:pt x="90008" y="286895"/>
                  </a:lnTo>
                  <a:cubicBezTo>
                    <a:pt x="93741" y="241900"/>
                    <a:pt x="110637" y="204386"/>
                    <a:pt x="140693" y="174373"/>
                  </a:cubicBezTo>
                  <a:cubicBezTo>
                    <a:pt x="195045" y="123739"/>
                    <a:pt x="265376" y="82036"/>
                    <a:pt x="351674" y="49210"/>
                  </a:cubicBezTo>
                  <a:cubicBezTo>
                    <a:pt x="437910" y="16431"/>
                    <a:pt x="540162" y="0"/>
                    <a:pt x="658333" y="0"/>
                  </a:cubicBezTo>
                  <a:cubicBezTo>
                    <a:pt x="844001" y="0"/>
                    <a:pt x="990759" y="51088"/>
                    <a:pt x="1098616" y="153269"/>
                  </a:cubicBezTo>
                  <a:cubicBezTo>
                    <a:pt x="1206457" y="255515"/>
                    <a:pt x="1260405" y="405012"/>
                    <a:pt x="1260405" y="601910"/>
                  </a:cubicBezTo>
                  <a:lnTo>
                    <a:pt x="1257556" y="849438"/>
                  </a:lnTo>
                  <a:cubicBezTo>
                    <a:pt x="1255667" y="885083"/>
                    <a:pt x="1254751" y="930078"/>
                    <a:pt x="1254751" y="984459"/>
                  </a:cubicBezTo>
                  <a:cubicBezTo>
                    <a:pt x="1254751" y="1181356"/>
                    <a:pt x="1256605" y="1338869"/>
                    <a:pt x="1260402" y="1456997"/>
                  </a:cubicBezTo>
                  <a:lnTo>
                    <a:pt x="911509" y="1456997"/>
                  </a:lnTo>
                  <a:lnTo>
                    <a:pt x="922775" y="1220737"/>
                  </a:lnTo>
                  <a:cubicBezTo>
                    <a:pt x="905893" y="1295752"/>
                    <a:pt x="858505" y="1362324"/>
                    <a:pt x="780701" y="1420436"/>
                  </a:cubicBezTo>
                  <a:cubicBezTo>
                    <a:pt x="702864" y="1478537"/>
                    <a:pt x="603912" y="1507642"/>
                    <a:pt x="483903" y="1507642"/>
                  </a:cubicBezTo>
                  <a:close/>
                  <a:moveTo>
                    <a:pt x="392448" y="1161193"/>
                  </a:moveTo>
                  <a:cubicBezTo>
                    <a:pt x="429045" y="1185917"/>
                    <a:pt x="478251" y="1198227"/>
                    <a:pt x="540162" y="1198227"/>
                  </a:cubicBezTo>
                  <a:cubicBezTo>
                    <a:pt x="669585" y="1196298"/>
                    <a:pt x="765663" y="1158745"/>
                    <a:pt x="828526" y="1085644"/>
                  </a:cubicBezTo>
                  <a:cubicBezTo>
                    <a:pt x="891352" y="1012608"/>
                    <a:pt x="922775" y="901958"/>
                    <a:pt x="922775" y="753816"/>
                  </a:cubicBezTo>
                  <a:cubicBezTo>
                    <a:pt x="890855" y="807140"/>
                    <a:pt x="846832" y="844188"/>
                    <a:pt x="790547" y="864924"/>
                  </a:cubicBezTo>
                  <a:cubicBezTo>
                    <a:pt x="734302" y="885653"/>
                    <a:pt x="658333" y="896026"/>
                    <a:pt x="562655" y="896026"/>
                  </a:cubicBezTo>
                  <a:cubicBezTo>
                    <a:pt x="489539" y="896026"/>
                    <a:pt x="433701" y="909360"/>
                    <a:pt x="395279" y="936042"/>
                  </a:cubicBezTo>
                  <a:cubicBezTo>
                    <a:pt x="356791" y="962698"/>
                    <a:pt x="337599" y="1000745"/>
                    <a:pt x="337599" y="1050096"/>
                  </a:cubicBezTo>
                  <a:cubicBezTo>
                    <a:pt x="337599" y="1099508"/>
                    <a:pt x="355904" y="1136541"/>
                    <a:pt x="392448" y="1161193"/>
                  </a:cubicBezTo>
                  <a:close/>
                </a:path>
              </a:pathLst>
            </a:custGeom>
            <a:grpFill/>
            <a:ln w="361" cap="flat">
              <a:noFill/>
              <a:prstDash val="solid"/>
              <a:miter/>
            </a:ln>
          </p:spPr>
          <p:txBody>
            <a:bodyPr rtlCol="0" anchor="ctr"/>
            <a:lstStyle/>
            <a:p>
              <a:endParaRPr lang="fi-FI"/>
            </a:p>
          </p:txBody>
        </p:sp>
        <p:sp>
          <p:nvSpPr>
            <p:cNvPr id="35" name="Vapaamuotoinen: Muoto 34">
              <a:extLst>
                <a:ext uri="{FF2B5EF4-FFF2-40B4-BE49-F238E27FC236}">
                  <a16:creationId xmlns:a16="http://schemas.microsoft.com/office/drawing/2014/main" id="{42ECB3AF-3EB1-8204-0361-92524FCC1702}"/>
                </a:ext>
                <a:ext uri="{C183D7F6-B498-43B3-948B-1728B52AA6E4}">
                  <adec:decorative xmlns:adec="http://schemas.microsoft.com/office/drawing/2017/decorative" val="1"/>
                </a:ext>
              </a:extLst>
            </p:cNvPr>
            <p:cNvSpPr/>
            <p:nvPr/>
          </p:nvSpPr>
          <p:spPr>
            <a:xfrm>
              <a:off x="1135917" y="298322"/>
              <a:ext cx="70343" cy="84143"/>
            </a:xfrm>
            <a:custGeom>
              <a:avLst/>
              <a:gdLst>
                <a:gd name="connsiteX0" fmla="*/ 911509 w 1260391"/>
                <a:gd name="connsiteY0" fmla="*/ 1457004 h 1507649"/>
                <a:gd name="connsiteX1" fmla="*/ 922779 w 1260391"/>
                <a:gd name="connsiteY1" fmla="*/ 1220744 h 1507649"/>
                <a:gd name="connsiteX2" fmla="*/ 780690 w 1260391"/>
                <a:gd name="connsiteY2" fmla="*/ 1420443 h 1507649"/>
                <a:gd name="connsiteX3" fmla="*/ 483892 w 1260391"/>
                <a:gd name="connsiteY3" fmla="*/ 1507649 h 1507649"/>
                <a:gd name="connsiteX4" fmla="*/ 136445 w 1260391"/>
                <a:gd name="connsiteY4" fmla="*/ 1388097 h 1507649"/>
                <a:gd name="connsiteX5" fmla="*/ 0 w 1260391"/>
                <a:gd name="connsiteY5" fmla="*/ 1074477 h 1507649"/>
                <a:gd name="connsiteX6" fmla="*/ 137859 w 1260391"/>
                <a:gd name="connsiteY6" fmla="*/ 742559 h 1507649"/>
                <a:gd name="connsiteX7" fmla="*/ 506414 w 1260391"/>
                <a:gd name="connsiteY7" fmla="*/ 624427 h 1507649"/>
                <a:gd name="connsiteX8" fmla="*/ 817274 w 1260391"/>
                <a:gd name="connsiteY8" fmla="*/ 596306 h 1507649"/>
                <a:gd name="connsiteX9" fmla="*/ 905886 w 1260391"/>
                <a:gd name="connsiteY9" fmla="*/ 478149 h 1507649"/>
                <a:gd name="connsiteX10" fmla="*/ 838360 w 1260391"/>
                <a:gd name="connsiteY10" fmla="*/ 365656 h 1507649"/>
                <a:gd name="connsiteX11" fmla="*/ 630181 w 1260391"/>
                <a:gd name="connsiteY11" fmla="*/ 320647 h 1507649"/>
                <a:gd name="connsiteX12" fmla="*/ 312257 w 1260391"/>
                <a:gd name="connsiteY12" fmla="*/ 410662 h 1507649"/>
                <a:gd name="connsiteX13" fmla="*/ 56260 w 1260391"/>
                <a:gd name="connsiteY13" fmla="*/ 675057 h 1507649"/>
                <a:gd name="connsiteX14" fmla="*/ 89994 w 1260391"/>
                <a:gd name="connsiteY14" fmla="*/ 286895 h 1507649"/>
                <a:gd name="connsiteX15" fmla="*/ 140678 w 1260391"/>
                <a:gd name="connsiteY15" fmla="*/ 174373 h 1507649"/>
                <a:gd name="connsiteX16" fmla="*/ 351663 w 1260391"/>
                <a:gd name="connsiteY16" fmla="*/ 49210 h 1507649"/>
                <a:gd name="connsiteX17" fmla="*/ 658318 w 1260391"/>
                <a:gd name="connsiteY17" fmla="*/ 0 h 1507649"/>
                <a:gd name="connsiteX18" fmla="*/ 1098619 w 1260391"/>
                <a:gd name="connsiteY18" fmla="*/ 153269 h 1507649"/>
                <a:gd name="connsiteX19" fmla="*/ 1260391 w 1260391"/>
                <a:gd name="connsiteY19" fmla="*/ 601910 h 1507649"/>
                <a:gd name="connsiteX20" fmla="*/ 1257546 w 1260391"/>
                <a:gd name="connsiteY20" fmla="*/ 849438 h 1507649"/>
                <a:gd name="connsiteX21" fmla="*/ 1254751 w 1260391"/>
                <a:gd name="connsiteY21" fmla="*/ 984459 h 1507649"/>
                <a:gd name="connsiteX22" fmla="*/ 1260388 w 1260391"/>
                <a:gd name="connsiteY22" fmla="*/ 1456997 h 1507649"/>
                <a:gd name="connsiteX23" fmla="*/ 911509 w 1260391"/>
                <a:gd name="connsiteY23" fmla="*/ 1456997 h 1507649"/>
                <a:gd name="connsiteX24" fmla="*/ 922779 w 1260391"/>
                <a:gd name="connsiteY24" fmla="*/ 753816 h 1507649"/>
                <a:gd name="connsiteX25" fmla="*/ 790547 w 1260391"/>
                <a:gd name="connsiteY25" fmla="*/ 864924 h 1507649"/>
                <a:gd name="connsiteX26" fmla="*/ 562659 w 1260391"/>
                <a:gd name="connsiteY26" fmla="*/ 896026 h 1507649"/>
                <a:gd name="connsiteX27" fmla="*/ 395265 w 1260391"/>
                <a:gd name="connsiteY27" fmla="*/ 936042 h 1507649"/>
                <a:gd name="connsiteX28" fmla="*/ 337587 w 1260391"/>
                <a:gd name="connsiteY28" fmla="*/ 1050096 h 1507649"/>
                <a:gd name="connsiteX29" fmla="*/ 392448 w 1260391"/>
                <a:gd name="connsiteY29" fmla="*/ 1161193 h 1507649"/>
                <a:gd name="connsiteX30" fmla="*/ 540147 w 1260391"/>
                <a:gd name="connsiteY30" fmla="*/ 1198227 h 1507649"/>
                <a:gd name="connsiteX31" fmla="*/ 828515 w 1260391"/>
                <a:gd name="connsiteY31" fmla="*/ 1085644 h 1507649"/>
                <a:gd name="connsiteX32" fmla="*/ 922779 w 1260391"/>
                <a:gd name="connsiteY32" fmla="*/ 753816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91" h="1507649">
                  <a:moveTo>
                    <a:pt x="911509" y="1457004"/>
                  </a:moveTo>
                  <a:lnTo>
                    <a:pt x="922779" y="1220744"/>
                  </a:lnTo>
                  <a:cubicBezTo>
                    <a:pt x="905883" y="1295760"/>
                    <a:pt x="858491" y="1362331"/>
                    <a:pt x="780690" y="1420443"/>
                  </a:cubicBezTo>
                  <a:cubicBezTo>
                    <a:pt x="702854" y="1478545"/>
                    <a:pt x="603898" y="1507649"/>
                    <a:pt x="483892" y="1507649"/>
                  </a:cubicBezTo>
                  <a:cubicBezTo>
                    <a:pt x="343224" y="1507649"/>
                    <a:pt x="227394" y="1467800"/>
                    <a:pt x="136445" y="1388097"/>
                  </a:cubicBezTo>
                  <a:cubicBezTo>
                    <a:pt x="45445" y="1308405"/>
                    <a:pt x="0" y="1203877"/>
                    <a:pt x="0" y="1074477"/>
                  </a:cubicBezTo>
                  <a:cubicBezTo>
                    <a:pt x="0" y="931975"/>
                    <a:pt x="45935" y="821324"/>
                    <a:pt x="137859" y="742559"/>
                  </a:cubicBezTo>
                  <a:cubicBezTo>
                    <a:pt x="229706" y="663797"/>
                    <a:pt x="352590" y="624427"/>
                    <a:pt x="506414" y="624427"/>
                  </a:cubicBezTo>
                  <a:cubicBezTo>
                    <a:pt x="654543" y="624427"/>
                    <a:pt x="758183" y="615052"/>
                    <a:pt x="817274" y="596306"/>
                  </a:cubicBezTo>
                  <a:cubicBezTo>
                    <a:pt x="876353" y="577561"/>
                    <a:pt x="905886" y="538194"/>
                    <a:pt x="905886" y="478149"/>
                  </a:cubicBezTo>
                  <a:cubicBezTo>
                    <a:pt x="905886" y="433154"/>
                    <a:pt x="883375" y="395681"/>
                    <a:pt x="838360" y="365656"/>
                  </a:cubicBezTo>
                  <a:cubicBezTo>
                    <a:pt x="793342" y="335672"/>
                    <a:pt x="723951" y="320647"/>
                    <a:pt x="630181" y="320647"/>
                  </a:cubicBezTo>
                  <a:cubicBezTo>
                    <a:pt x="517641" y="320647"/>
                    <a:pt x="411666" y="350661"/>
                    <a:pt x="312257" y="410662"/>
                  </a:cubicBezTo>
                  <a:cubicBezTo>
                    <a:pt x="212824" y="470667"/>
                    <a:pt x="127504" y="558815"/>
                    <a:pt x="56260" y="675057"/>
                  </a:cubicBezTo>
                  <a:lnTo>
                    <a:pt x="89994" y="286895"/>
                  </a:lnTo>
                  <a:cubicBezTo>
                    <a:pt x="93742" y="241900"/>
                    <a:pt x="110623" y="204386"/>
                    <a:pt x="140678" y="174373"/>
                  </a:cubicBezTo>
                  <a:cubicBezTo>
                    <a:pt x="195034" y="123739"/>
                    <a:pt x="265366" y="82036"/>
                    <a:pt x="351663" y="49210"/>
                  </a:cubicBezTo>
                  <a:cubicBezTo>
                    <a:pt x="437899" y="16431"/>
                    <a:pt x="540147" y="0"/>
                    <a:pt x="658318" y="0"/>
                  </a:cubicBezTo>
                  <a:cubicBezTo>
                    <a:pt x="843990" y="0"/>
                    <a:pt x="990734" y="51088"/>
                    <a:pt x="1098619" y="153269"/>
                  </a:cubicBezTo>
                  <a:cubicBezTo>
                    <a:pt x="1206447" y="255515"/>
                    <a:pt x="1260391" y="405012"/>
                    <a:pt x="1260391" y="601910"/>
                  </a:cubicBezTo>
                  <a:lnTo>
                    <a:pt x="1257546" y="849438"/>
                  </a:lnTo>
                  <a:cubicBezTo>
                    <a:pt x="1255667" y="885083"/>
                    <a:pt x="1254751" y="930078"/>
                    <a:pt x="1254751" y="984459"/>
                  </a:cubicBezTo>
                  <a:cubicBezTo>
                    <a:pt x="1254751" y="1181356"/>
                    <a:pt x="1256594" y="1338869"/>
                    <a:pt x="1260388" y="1456997"/>
                  </a:cubicBezTo>
                  <a:lnTo>
                    <a:pt x="911509" y="1456997"/>
                  </a:lnTo>
                  <a:close/>
                  <a:moveTo>
                    <a:pt x="922779" y="753816"/>
                  </a:moveTo>
                  <a:cubicBezTo>
                    <a:pt x="890855" y="807140"/>
                    <a:pt x="846818" y="844188"/>
                    <a:pt x="790547" y="864924"/>
                  </a:cubicBezTo>
                  <a:cubicBezTo>
                    <a:pt x="734290" y="885653"/>
                    <a:pt x="658318" y="896026"/>
                    <a:pt x="562659" y="896026"/>
                  </a:cubicBezTo>
                  <a:cubicBezTo>
                    <a:pt x="489503" y="896026"/>
                    <a:pt x="433691" y="909360"/>
                    <a:pt x="395265" y="936042"/>
                  </a:cubicBezTo>
                  <a:cubicBezTo>
                    <a:pt x="356791" y="962698"/>
                    <a:pt x="337587" y="1000745"/>
                    <a:pt x="337587" y="1050096"/>
                  </a:cubicBezTo>
                  <a:cubicBezTo>
                    <a:pt x="337587" y="1099508"/>
                    <a:pt x="355890" y="1136541"/>
                    <a:pt x="392448" y="1161193"/>
                  </a:cubicBezTo>
                  <a:cubicBezTo>
                    <a:pt x="429031" y="1185917"/>
                    <a:pt x="478251" y="1198227"/>
                    <a:pt x="540147" y="1198227"/>
                  </a:cubicBezTo>
                  <a:cubicBezTo>
                    <a:pt x="669574" y="1196298"/>
                    <a:pt x="765663" y="1158745"/>
                    <a:pt x="828515" y="1085644"/>
                  </a:cubicBezTo>
                  <a:cubicBezTo>
                    <a:pt x="891338" y="1012608"/>
                    <a:pt x="922779" y="901958"/>
                    <a:pt x="922779" y="753816"/>
                  </a:cubicBezTo>
                  <a:close/>
                </a:path>
              </a:pathLst>
            </a:custGeom>
            <a:grpFill/>
            <a:ln w="361" cap="flat">
              <a:noFill/>
              <a:prstDash val="solid"/>
              <a:miter/>
            </a:ln>
          </p:spPr>
          <p:txBody>
            <a:bodyPr rtlCol="0" anchor="ctr"/>
            <a:lstStyle/>
            <a:p>
              <a:endParaRPr lang="fi-FI"/>
            </a:p>
          </p:txBody>
        </p:sp>
        <p:sp>
          <p:nvSpPr>
            <p:cNvPr id="36" name="Vapaamuotoinen: Muoto 35">
              <a:extLst>
                <a:ext uri="{FF2B5EF4-FFF2-40B4-BE49-F238E27FC236}">
                  <a16:creationId xmlns:a16="http://schemas.microsoft.com/office/drawing/2014/main" id="{A55EC4E0-16C6-EFAC-250E-F32FED380277}"/>
                </a:ext>
                <a:ext uri="{C183D7F6-B498-43B3-948B-1728B52AA6E4}">
                  <adec:decorative xmlns:adec="http://schemas.microsoft.com/office/drawing/2017/decorative" val="1"/>
                </a:ext>
              </a:extLst>
            </p:cNvPr>
            <p:cNvSpPr/>
            <p:nvPr/>
          </p:nvSpPr>
          <p:spPr>
            <a:xfrm>
              <a:off x="1189938" y="408155"/>
              <a:ext cx="70343" cy="84142"/>
            </a:xfrm>
            <a:custGeom>
              <a:avLst/>
              <a:gdLst>
                <a:gd name="connsiteX0" fmla="*/ 1257531 w 1260379"/>
                <a:gd name="connsiteY0" fmla="*/ 849459 h 1507638"/>
                <a:gd name="connsiteX1" fmla="*/ 1254725 w 1260379"/>
                <a:gd name="connsiteY1" fmla="*/ 984480 h 1507638"/>
                <a:gd name="connsiteX2" fmla="*/ 1260377 w 1260379"/>
                <a:gd name="connsiteY2" fmla="*/ 1457019 h 1507638"/>
                <a:gd name="connsiteX3" fmla="*/ 911497 w 1260379"/>
                <a:gd name="connsiteY3" fmla="*/ 1457019 h 1507638"/>
                <a:gd name="connsiteX4" fmla="*/ 922764 w 1260379"/>
                <a:gd name="connsiteY4" fmla="*/ 1220755 h 1507638"/>
                <a:gd name="connsiteX5" fmla="*/ 780676 w 1260379"/>
                <a:gd name="connsiteY5" fmla="*/ 1420458 h 1507638"/>
                <a:gd name="connsiteX6" fmla="*/ 483876 w 1260379"/>
                <a:gd name="connsiteY6" fmla="*/ 1507639 h 1507638"/>
                <a:gd name="connsiteX7" fmla="*/ 136419 w 1260379"/>
                <a:gd name="connsiteY7" fmla="*/ 1388097 h 1507638"/>
                <a:gd name="connsiteX8" fmla="*/ 0 w 1260379"/>
                <a:gd name="connsiteY8" fmla="*/ 1074477 h 1507638"/>
                <a:gd name="connsiteX9" fmla="*/ 137843 w 1260379"/>
                <a:gd name="connsiteY9" fmla="*/ 742573 h 1507638"/>
                <a:gd name="connsiteX10" fmla="*/ 506384 w 1260379"/>
                <a:gd name="connsiteY10" fmla="*/ 624427 h 1507638"/>
                <a:gd name="connsiteX11" fmla="*/ 817259 w 1260379"/>
                <a:gd name="connsiteY11" fmla="*/ 596306 h 1507638"/>
                <a:gd name="connsiteX12" fmla="*/ 905872 w 1260379"/>
                <a:gd name="connsiteY12" fmla="*/ 478160 h 1507638"/>
                <a:gd name="connsiteX13" fmla="*/ 838345 w 1260379"/>
                <a:gd name="connsiteY13" fmla="*/ 365667 h 1507638"/>
                <a:gd name="connsiteX14" fmla="*/ 630166 w 1260379"/>
                <a:gd name="connsiteY14" fmla="*/ 320662 h 1507638"/>
                <a:gd name="connsiteX15" fmla="*/ 312256 w 1260379"/>
                <a:gd name="connsiteY15" fmla="*/ 410651 h 1507638"/>
                <a:gd name="connsiteX16" fmla="*/ 56245 w 1260379"/>
                <a:gd name="connsiteY16" fmla="*/ 675072 h 1507638"/>
                <a:gd name="connsiteX17" fmla="*/ 89983 w 1260379"/>
                <a:gd name="connsiteY17" fmla="*/ 286895 h 1507638"/>
                <a:gd name="connsiteX18" fmla="*/ 140653 w 1260379"/>
                <a:gd name="connsiteY18" fmla="*/ 174373 h 1507638"/>
                <a:gd name="connsiteX19" fmla="*/ 351649 w 1260379"/>
                <a:gd name="connsiteY19" fmla="*/ 49221 h 1507638"/>
                <a:gd name="connsiteX20" fmla="*/ 658293 w 1260379"/>
                <a:gd name="connsiteY20" fmla="*/ 0 h 1507638"/>
                <a:gd name="connsiteX21" fmla="*/ 1098590 w 1260379"/>
                <a:gd name="connsiteY21" fmla="*/ 153294 h 1507638"/>
                <a:gd name="connsiteX22" fmla="*/ 1260380 w 1260379"/>
                <a:gd name="connsiteY22" fmla="*/ 601924 h 1507638"/>
                <a:gd name="connsiteX23" fmla="*/ 1257531 w 1260379"/>
                <a:gd name="connsiteY23" fmla="*/ 849452 h 1507638"/>
                <a:gd name="connsiteX24" fmla="*/ 922767 w 1260379"/>
                <a:gd name="connsiteY24" fmla="*/ 753816 h 1507638"/>
                <a:gd name="connsiteX25" fmla="*/ 790525 w 1260379"/>
                <a:gd name="connsiteY25" fmla="*/ 864938 h 1507638"/>
                <a:gd name="connsiteX26" fmla="*/ 562647 w 1260379"/>
                <a:gd name="connsiteY26" fmla="*/ 896037 h 1507638"/>
                <a:gd name="connsiteX27" fmla="*/ 395242 w 1260379"/>
                <a:gd name="connsiteY27" fmla="*/ 936053 h 1507638"/>
                <a:gd name="connsiteX28" fmla="*/ 337576 w 1260379"/>
                <a:gd name="connsiteY28" fmla="*/ 1050096 h 1507638"/>
                <a:gd name="connsiteX29" fmla="*/ 392437 w 1260379"/>
                <a:gd name="connsiteY29" fmla="*/ 1161204 h 1507638"/>
                <a:gd name="connsiteX30" fmla="*/ 540136 w 1260379"/>
                <a:gd name="connsiteY30" fmla="*/ 1198238 h 1507638"/>
                <a:gd name="connsiteX31" fmla="*/ 828504 w 1260379"/>
                <a:gd name="connsiteY31" fmla="*/ 1085669 h 1507638"/>
                <a:gd name="connsiteX32" fmla="*/ 922767 w 1260379"/>
                <a:gd name="connsiteY32" fmla="*/ 753816 h 150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79" h="1507638">
                  <a:moveTo>
                    <a:pt x="1257531" y="849459"/>
                  </a:moveTo>
                  <a:cubicBezTo>
                    <a:pt x="1255652" y="885105"/>
                    <a:pt x="1254725" y="930110"/>
                    <a:pt x="1254725" y="984480"/>
                  </a:cubicBezTo>
                  <a:cubicBezTo>
                    <a:pt x="1254725" y="1181363"/>
                    <a:pt x="1256579" y="1338890"/>
                    <a:pt x="1260377" y="1457019"/>
                  </a:cubicBezTo>
                  <a:lnTo>
                    <a:pt x="911497" y="1457019"/>
                  </a:lnTo>
                  <a:lnTo>
                    <a:pt x="922764" y="1220755"/>
                  </a:lnTo>
                  <a:cubicBezTo>
                    <a:pt x="905868" y="1295774"/>
                    <a:pt x="858480" y="1362342"/>
                    <a:pt x="780676" y="1420458"/>
                  </a:cubicBezTo>
                  <a:cubicBezTo>
                    <a:pt x="702864" y="1478545"/>
                    <a:pt x="603883" y="1507639"/>
                    <a:pt x="483876" y="1507639"/>
                  </a:cubicBezTo>
                  <a:cubicBezTo>
                    <a:pt x="343210" y="1507639"/>
                    <a:pt x="227383" y="1467800"/>
                    <a:pt x="136419" y="1388097"/>
                  </a:cubicBezTo>
                  <a:cubicBezTo>
                    <a:pt x="45444" y="1308430"/>
                    <a:pt x="0" y="1203863"/>
                    <a:pt x="0" y="1074477"/>
                  </a:cubicBezTo>
                  <a:cubicBezTo>
                    <a:pt x="0" y="931989"/>
                    <a:pt x="45895" y="821310"/>
                    <a:pt x="137843" y="742573"/>
                  </a:cubicBezTo>
                  <a:cubicBezTo>
                    <a:pt x="229695" y="663811"/>
                    <a:pt x="352575" y="624427"/>
                    <a:pt x="506384" y="624427"/>
                  </a:cubicBezTo>
                  <a:cubicBezTo>
                    <a:pt x="654531" y="624427"/>
                    <a:pt x="758168" y="615067"/>
                    <a:pt x="817259" y="596306"/>
                  </a:cubicBezTo>
                  <a:cubicBezTo>
                    <a:pt x="876325" y="577575"/>
                    <a:pt x="905872" y="538183"/>
                    <a:pt x="905872" y="478160"/>
                  </a:cubicBezTo>
                  <a:cubicBezTo>
                    <a:pt x="905872" y="433154"/>
                    <a:pt x="883364" y="395681"/>
                    <a:pt x="838345" y="365667"/>
                  </a:cubicBezTo>
                  <a:cubicBezTo>
                    <a:pt x="793356" y="335672"/>
                    <a:pt x="723951" y="320662"/>
                    <a:pt x="630166" y="320662"/>
                  </a:cubicBezTo>
                  <a:cubicBezTo>
                    <a:pt x="517625" y="320662"/>
                    <a:pt x="411637" y="350671"/>
                    <a:pt x="312256" y="410651"/>
                  </a:cubicBezTo>
                  <a:cubicBezTo>
                    <a:pt x="212798" y="470682"/>
                    <a:pt x="127515" y="558815"/>
                    <a:pt x="56245" y="675072"/>
                  </a:cubicBezTo>
                  <a:lnTo>
                    <a:pt x="89983" y="286895"/>
                  </a:lnTo>
                  <a:cubicBezTo>
                    <a:pt x="93715" y="241885"/>
                    <a:pt x="110611" y="204397"/>
                    <a:pt x="140653" y="174373"/>
                  </a:cubicBezTo>
                  <a:cubicBezTo>
                    <a:pt x="195030" y="123753"/>
                    <a:pt x="265351" y="82050"/>
                    <a:pt x="351649" y="49221"/>
                  </a:cubicBezTo>
                  <a:cubicBezTo>
                    <a:pt x="437884" y="16435"/>
                    <a:pt x="540133" y="0"/>
                    <a:pt x="658293" y="0"/>
                  </a:cubicBezTo>
                  <a:cubicBezTo>
                    <a:pt x="843975" y="0"/>
                    <a:pt x="990734" y="51088"/>
                    <a:pt x="1098590" y="153294"/>
                  </a:cubicBezTo>
                  <a:cubicBezTo>
                    <a:pt x="1206446" y="255529"/>
                    <a:pt x="1260380" y="405027"/>
                    <a:pt x="1260380" y="601924"/>
                  </a:cubicBezTo>
                  <a:lnTo>
                    <a:pt x="1257531" y="849452"/>
                  </a:lnTo>
                  <a:close/>
                  <a:moveTo>
                    <a:pt x="922767" y="753816"/>
                  </a:moveTo>
                  <a:cubicBezTo>
                    <a:pt x="890844" y="807154"/>
                    <a:pt x="846820" y="844188"/>
                    <a:pt x="790525" y="864938"/>
                  </a:cubicBezTo>
                  <a:cubicBezTo>
                    <a:pt x="734279" y="885678"/>
                    <a:pt x="658296" y="896037"/>
                    <a:pt x="562647" y="896037"/>
                  </a:cubicBezTo>
                  <a:cubicBezTo>
                    <a:pt x="489517" y="896037"/>
                    <a:pt x="433679" y="909360"/>
                    <a:pt x="395242" y="936053"/>
                  </a:cubicBezTo>
                  <a:cubicBezTo>
                    <a:pt x="356766" y="962698"/>
                    <a:pt x="337576" y="1000760"/>
                    <a:pt x="337576" y="1050096"/>
                  </a:cubicBezTo>
                  <a:cubicBezTo>
                    <a:pt x="337576" y="1099511"/>
                    <a:pt x="355882" y="1136545"/>
                    <a:pt x="392437" y="1161204"/>
                  </a:cubicBezTo>
                  <a:cubicBezTo>
                    <a:pt x="429020" y="1185921"/>
                    <a:pt x="478229" y="1198238"/>
                    <a:pt x="540136" y="1198238"/>
                  </a:cubicBezTo>
                  <a:cubicBezTo>
                    <a:pt x="669563" y="1196309"/>
                    <a:pt x="765641" y="1158760"/>
                    <a:pt x="828504" y="1085669"/>
                  </a:cubicBezTo>
                  <a:cubicBezTo>
                    <a:pt x="891327" y="1012619"/>
                    <a:pt x="922767" y="901972"/>
                    <a:pt x="922767" y="753816"/>
                  </a:cubicBezTo>
                  <a:close/>
                </a:path>
              </a:pathLst>
            </a:custGeom>
            <a:grpFill/>
            <a:ln w="361" cap="flat">
              <a:noFill/>
              <a:prstDash val="solid"/>
              <a:miter/>
            </a:ln>
          </p:spPr>
          <p:txBody>
            <a:bodyPr rtlCol="0" anchor="ctr"/>
            <a:lstStyle/>
            <a:p>
              <a:endParaRPr lang="fi-FI"/>
            </a:p>
          </p:txBody>
        </p:sp>
      </p:grpSp>
      <p:sp>
        <p:nvSpPr>
          <p:cNvPr id="38" name="Freeform 16">
            <a:extLst>
              <a:ext uri="{FF2B5EF4-FFF2-40B4-BE49-F238E27FC236}">
                <a16:creationId xmlns:a16="http://schemas.microsoft.com/office/drawing/2014/main" id="{79D63A8B-386A-A644-B49D-53A2E762FB08}"/>
              </a:ext>
              <a:ext uri="{C183D7F6-B498-43B3-948B-1728B52AA6E4}">
                <adec:decorative xmlns:adec="http://schemas.microsoft.com/office/drawing/2017/decorative" val="1"/>
              </a:ext>
            </a:extLst>
          </p:cNvPr>
          <p:cNvSpPr>
            <a:spLocks noEditPoints="1"/>
          </p:cNvSpPr>
          <p:nvPr/>
        </p:nvSpPr>
        <p:spPr bwMode="black">
          <a:xfrm>
            <a:off x="253951" y="238425"/>
            <a:ext cx="406449" cy="302910"/>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5" name="Otsikko 1">
            <a:extLst>
              <a:ext uri="{FF2B5EF4-FFF2-40B4-BE49-F238E27FC236}">
                <a16:creationId xmlns:a16="http://schemas.microsoft.com/office/drawing/2014/main" id="{DD714056-D09D-5BB3-F6E7-9D8B11C0B413}"/>
              </a:ext>
            </a:extLst>
          </p:cNvPr>
          <p:cNvSpPr>
            <a:spLocks noGrp="1"/>
          </p:cNvSpPr>
          <p:nvPr>
            <p:ph type="ctrTitle"/>
          </p:nvPr>
        </p:nvSpPr>
        <p:spPr>
          <a:xfrm>
            <a:off x="1367331" y="3059383"/>
            <a:ext cx="2539651" cy="923986"/>
          </a:xfrm>
        </p:spPr>
        <p:txBody>
          <a:bodyPr anchor="ctr" anchorCtr="0"/>
          <a:lstStyle>
            <a:lvl1pPr algn="l">
              <a:lnSpc>
                <a:spcPct val="93000"/>
              </a:lnSpc>
              <a:defRPr sz="4900" spc="0" baseline="0">
                <a:solidFill>
                  <a:schemeClr val="bg1"/>
                </a:solidFill>
              </a:defRPr>
            </a:lvl1pPr>
          </a:lstStyle>
          <a:p>
            <a:r>
              <a:rPr lang="en-US"/>
              <a:t>Click to edit Master title style</a:t>
            </a:r>
            <a:endParaRPr lang="fi-FI"/>
          </a:p>
        </p:txBody>
      </p:sp>
    </p:spTree>
    <p:extLst>
      <p:ext uri="{BB962C8B-B14F-4D97-AF65-F5344CB8AC3E}">
        <p14:creationId xmlns:p14="http://schemas.microsoft.com/office/powerpoint/2010/main" val="57536663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Kiitos 3">
    <p:spTree>
      <p:nvGrpSpPr>
        <p:cNvPr id="1" name=""/>
        <p:cNvGrpSpPr/>
        <p:nvPr/>
      </p:nvGrpSpPr>
      <p:grpSpPr>
        <a:xfrm>
          <a:off x="0" y="0"/>
          <a:ext cx="0" cy="0"/>
          <a:chOff x="0" y="0"/>
          <a:chExt cx="0" cy="0"/>
        </a:xfrm>
      </p:grpSpPr>
      <p:pic>
        <p:nvPicPr>
          <p:cNvPr id="8" name="Kuva 7" descr="Kuva, joka sisältää kohteen vaate, henkilö, piha-&#10;&#10;Kuvaus luotu automaattisesti">
            <a:extLst>
              <a:ext uri="{FF2B5EF4-FFF2-40B4-BE49-F238E27FC236}">
                <a16:creationId xmlns:a16="http://schemas.microsoft.com/office/drawing/2014/main" id="{2F740325-21FF-CEE0-5A43-7C440A80E9C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0320" t="44502"/>
          <a:stretch/>
        </p:blipFill>
        <p:spPr>
          <a:xfrm>
            <a:off x="3696646" y="3059383"/>
            <a:ext cx="8495353" cy="3798617"/>
          </a:xfrm>
          <a:prstGeom prst="rect">
            <a:avLst/>
          </a:prstGeom>
        </p:spPr>
      </p:pic>
      <p:sp>
        <p:nvSpPr>
          <p:cNvPr id="14" name="Vapaamuotoinen: Muoto 13">
            <a:extLst>
              <a:ext uri="{FF2B5EF4-FFF2-40B4-BE49-F238E27FC236}">
                <a16:creationId xmlns:a16="http://schemas.microsoft.com/office/drawing/2014/main" id="{78430351-68E4-EA4B-3FE8-39E8040E17F4}"/>
              </a:ext>
              <a:ext uri="{C183D7F6-B498-43B3-948B-1728B52AA6E4}">
                <adec:decorative xmlns:adec="http://schemas.microsoft.com/office/drawing/2017/decorative" val="1"/>
              </a:ext>
            </a:extLst>
          </p:cNvPr>
          <p:cNvSpPr/>
          <p:nvPr/>
        </p:nvSpPr>
        <p:spPr>
          <a:xfrm>
            <a:off x="0" y="0"/>
            <a:ext cx="7304308" cy="6858000"/>
          </a:xfrm>
          <a:custGeom>
            <a:avLst/>
            <a:gdLst>
              <a:gd name="connsiteX0" fmla="*/ 0 w 7304308"/>
              <a:gd name="connsiteY0" fmla="*/ 6858000 h 6858000"/>
              <a:gd name="connsiteX1" fmla="*/ 3943348 w 7304308"/>
              <a:gd name="connsiteY1" fmla="*/ 6858000 h 6858000"/>
              <a:gd name="connsiteX2" fmla="*/ 4137446 w 7304308"/>
              <a:gd name="connsiteY2" fmla="*/ 5400555 h 6858000"/>
              <a:gd name="connsiteX3" fmla="*/ 6629478 w 7304308"/>
              <a:gd name="connsiteY3" fmla="*/ 1640642 h 6858000"/>
              <a:gd name="connsiteX4" fmla="*/ 7255737 w 7304308"/>
              <a:gd name="connsiteY4" fmla="*/ 434817 h 6858000"/>
              <a:gd name="connsiteX5" fmla="*/ 5061472 w 7304308"/>
              <a:gd name="connsiteY5" fmla="*/ 1453115 h 6858000"/>
              <a:gd name="connsiteX6" fmla="*/ 3762324 w 7304308"/>
              <a:gd name="connsiteY6" fmla="*/ 2338038 h 6858000"/>
              <a:gd name="connsiteX7" fmla="*/ 4693766 w 7304308"/>
              <a:gd name="connsiteY7" fmla="*/ 1366882 h 6858000"/>
              <a:gd name="connsiteX8" fmla="*/ 6502149 w 7304308"/>
              <a:gd name="connsiteY8" fmla="*/ 0 h 6858000"/>
              <a:gd name="connsiteX9" fmla="*/ 0 w 7304308"/>
              <a:gd name="connsiteY9" fmla="*/ 0 h 6858000"/>
              <a:gd name="connsiteX10" fmla="*/ 0 w 7304308"/>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04308" h="6858000">
                <a:moveTo>
                  <a:pt x="0" y="6858000"/>
                </a:moveTo>
                <a:lnTo>
                  <a:pt x="3943348" y="6858000"/>
                </a:lnTo>
                <a:cubicBezTo>
                  <a:pt x="3800690" y="6526910"/>
                  <a:pt x="3839520" y="6053967"/>
                  <a:pt x="4137446" y="5400555"/>
                </a:cubicBezTo>
                <a:cubicBezTo>
                  <a:pt x="4658288" y="4258177"/>
                  <a:pt x="5738722" y="2818651"/>
                  <a:pt x="6629478" y="1640642"/>
                </a:cubicBezTo>
                <a:cubicBezTo>
                  <a:pt x="7276775" y="784568"/>
                  <a:pt x="7386687" y="471893"/>
                  <a:pt x="7255737" y="434817"/>
                </a:cubicBezTo>
                <a:cubicBezTo>
                  <a:pt x="6978216" y="356260"/>
                  <a:pt x="5925761" y="915835"/>
                  <a:pt x="5061472" y="1453115"/>
                </a:cubicBezTo>
                <a:cubicBezTo>
                  <a:pt x="4340477" y="1901324"/>
                  <a:pt x="3762324" y="2338038"/>
                  <a:pt x="3762324" y="2338038"/>
                </a:cubicBezTo>
                <a:cubicBezTo>
                  <a:pt x="3762324" y="2338038"/>
                  <a:pt x="4109183" y="1906270"/>
                  <a:pt x="4693766" y="1366882"/>
                </a:cubicBezTo>
                <a:cubicBezTo>
                  <a:pt x="5211944" y="888818"/>
                  <a:pt x="5912956" y="330714"/>
                  <a:pt x="6502149" y="0"/>
                </a:cubicBezTo>
                <a:lnTo>
                  <a:pt x="0" y="0"/>
                </a:lnTo>
                <a:lnTo>
                  <a:pt x="0" y="6858000"/>
                </a:lnTo>
                <a:close/>
              </a:path>
            </a:pathLst>
          </a:custGeom>
          <a:solidFill>
            <a:srgbClr val="00008F"/>
          </a:solidFill>
          <a:ln w="180" cap="flat">
            <a:noFill/>
            <a:prstDash val="solid"/>
            <a:miter/>
          </a:ln>
        </p:spPr>
        <p:txBody>
          <a:bodyPr rtlCol="0" anchor="ctr"/>
          <a:lstStyle/>
          <a:p>
            <a:endParaRPr lang="fi-FI"/>
          </a:p>
        </p:txBody>
      </p:sp>
      <p:sp>
        <p:nvSpPr>
          <p:cNvPr id="10" name="Vapaamuotoinen: Muoto 9">
            <a:extLst>
              <a:ext uri="{FF2B5EF4-FFF2-40B4-BE49-F238E27FC236}">
                <a16:creationId xmlns:a16="http://schemas.microsoft.com/office/drawing/2014/main" id="{7B679AF2-052E-7223-9A06-6BF7FF915B3B}"/>
              </a:ext>
              <a:ext uri="{C183D7F6-B498-43B3-948B-1728B52AA6E4}">
                <adec:decorative xmlns:adec="http://schemas.microsoft.com/office/drawing/2017/decorative" val="1"/>
              </a:ext>
            </a:extLst>
          </p:cNvPr>
          <p:cNvSpPr/>
          <p:nvPr/>
        </p:nvSpPr>
        <p:spPr>
          <a:xfrm>
            <a:off x="9958870" y="290082"/>
            <a:ext cx="2233191" cy="3679432"/>
          </a:xfrm>
          <a:custGeom>
            <a:avLst/>
            <a:gdLst>
              <a:gd name="connsiteX0" fmla="*/ 2233192 w 2233191"/>
              <a:gd name="connsiteY0" fmla="*/ 0 h 3679432"/>
              <a:gd name="connsiteX1" fmla="*/ 380808 w 2233191"/>
              <a:gd name="connsiteY1" fmla="*/ 1627632 h 3679432"/>
              <a:gd name="connsiteX2" fmla="*/ 3279 w 2233191"/>
              <a:gd name="connsiteY2" fmla="*/ 3005842 h 3679432"/>
              <a:gd name="connsiteX3" fmla="*/ 65180 w 2233191"/>
              <a:gd name="connsiteY3" fmla="*/ 3679432 h 3679432"/>
              <a:gd name="connsiteX4" fmla="*/ 410267 w 2233191"/>
              <a:gd name="connsiteY4" fmla="*/ 3426988 h 3679432"/>
              <a:gd name="connsiteX5" fmla="*/ 2233192 w 2233191"/>
              <a:gd name="connsiteY5" fmla="*/ 1567995 h 3679432"/>
              <a:gd name="connsiteX6" fmla="*/ 2233192 w 2233191"/>
              <a:gd name="connsiteY6" fmla="*/ 0 h 36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3191" h="3679432">
                <a:moveTo>
                  <a:pt x="2233192" y="0"/>
                </a:moveTo>
                <a:cubicBezTo>
                  <a:pt x="1684705" y="168500"/>
                  <a:pt x="894114" y="646877"/>
                  <a:pt x="380808" y="1627632"/>
                </a:cubicBezTo>
                <a:cubicBezTo>
                  <a:pt x="178172" y="2014785"/>
                  <a:pt x="28357" y="2539861"/>
                  <a:pt x="3279" y="3005842"/>
                </a:cubicBezTo>
                <a:cubicBezTo>
                  <a:pt x="-9325" y="3239955"/>
                  <a:pt x="15059" y="3476142"/>
                  <a:pt x="65180" y="3679432"/>
                </a:cubicBezTo>
                <a:cubicBezTo>
                  <a:pt x="178769" y="3597873"/>
                  <a:pt x="293438" y="3513843"/>
                  <a:pt x="410267" y="3426988"/>
                </a:cubicBezTo>
                <a:cubicBezTo>
                  <a:pt x="936944" y="3020381"/>
                  <a:pt x="1689290" y="2304979"/>
                  <a:pt x="2233192" y="1567995"/>
                </a:cubicBezTo>
                <a:lnTo>
                  <a:pt x="2233192" y="0"/>
                </a:lnTo>
                <a:close/>
              </a:path>
            </a:pathLst>
          </a:custGeom>
          <a:solidFill>
            <a:srgbClr val="00008F"/>
          </a:solidFill>
          <a:ln w="180" cap="flat">
            <a:noFill/>
            <a:prstDash val="solid"/>
            <a:miter/>
          </a:ln>
        </p:spPr>
        <p:txBody>
          <a:bodyPr rtlCol="0" anchor="ctr"/>
          <a:lstStyle/>
          <a:p>
            <a:endParaRPr lang="fi-FI"/>
          </a:p>
        </p:txBody>
      </p:sp>
      <p:sp>
        <p:nvSpPr>
          <p:cNvPr id="11" name="Vapaamuotoinen: Muoto 10">
            <a:extLst>
              <a:ext uri="{FF2B5EF4-FFF2-40B4-BE49-F238E27FC236}">
                <a16:creationId xmlns:a16="http://schemas.microsoft.com/office/drawing/2014/main" id="{A8B2F103-AB7E-2463-9A43-FF4F10109841}"/>
              </a:ext>
              <a:ext uri="{C183D7F6-B498-43B3-948B-1728B52AA6E4}">
                <adec:decorative xmlns:adec="http://schemas.microsoft.com/office/drawing/2017/decorative" val="1"/>
              </a:ext>
            </a:extLst>
          </p:cNvPr>
          <p:cNvSpPr/>
          <p:nvPr/>
        </p:nvSpPr>
        <p:spPr>
          <a:xfrm>
            <a:off x="5557078" y="0"/>
            <a:ext cx="4642592" cy="5882673"/>
          </a:xfrm>
          <a:custGeom>
            <a:avLst/>
            <a:gdLst>
              <a:gd name="connsiteX0" fmla="*/ 4642593 w 4642592"/>
              <a:gd name="connsiteY0" fmla="*/ 0 h 5882673"/>
              <a:gd name="connsiteX1" fmla="*/ 2632728 w 4642592"/>
              <a:gd name="connsiteY1" fmla="*/ 0 h 5882673"/>
              <a:gd name="connsiteX2" fmla="*/ 2676265 w 4642592"/>
              <a:gd name="connsiteY2" fmla="*/ 270293 h 5882673"/>
              <a:gd name="connsiteX3" fmla="*/ 947571 w 4642592"/>
              <a:gd name="connsiteY3" fmla="*/ 3762992 h 5882673"/>
              <a:gd name="connsiteX4" fmla="*/ 42107 w 4642592"/>
              <a:gd name="connsiteY4" fmla="*/ 5563775 h 5882673"/>
              <a:gd name="connsiteX5" fmla="*/ 28295 w 4642592"/>
              <a:gd name="connsiteY5" fmla="*/ 5863437 h 5882673"/>
              <a:gd name="connsiteX6" fmla="*/ 147620 w 4642592"/>
              <a:gd name="connsiteY6" fmla="*/ 5882532 h 5882673"/>
              <a:gd name="connsiteX7" fmla="*/ 1891719 w 4642592"/>
              <a:gd name="connsiteY7" fmla="*/ 5425656 h 5882673"/>
              <a:gd name="connsiteX8" fmla="*/ 3341844 w 4642592"/>
              <a:gd name="connsiteY8" fmla="*/ 4706613 h 5882673"/>
              <a:gd name="connsiteX9" fmla="*/ 4174130 w 4642592"/>
              <a:gd name="connsiteY9" fmla="*/ 479889 h 5882673"/>
              <a:gd name="connsiteX10" fmla="*/ 4642593 w 4642592"/>
              <a:gd name="connsiteY10" fmla="*/ 0 h 5882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42592" h="5882673">
                <a:moveTo>
                  <a:pt x="4642593" y="0"/>
                </a:moveTo>
                <a:lnTo>
                  <a:pt x="2632728" y="0"/>
                </a:lnTo>
                <a:cubicBezTo>
                  <a:pt x="2664938" y="75838"/>
                  <a:pt x="2680650" y="165620"/>
                  <a:pt x="2676265" y="270293"/>
                </a:cubicBezTo>
                <a:cubicBezTo>
                  <a:pt x="2651235" y="867587"/>
                  <a:pt x="2179135" y="1670508"/>
                  <a:pt x="947571" y="3762992"/>
                </a:cubicBezTo>
                <a:cubicBezTo>
                  <a:pt x="617249" y="4324160"/>
                  <a:pt x="182551" y="5077010"/>
                  <a:pt x="42107" y="5563775"/>
                </a:cubicBezTo>
                <a:cubicBezTo>
                  <a:pt x="-1948" y="5716417"/>
                  <a:pt x="-18973" y="5834056"/>
                  <a:pt x="28295" y="5863437"/>
                </a:cubicBezTo>
                <a:cubicBezTo>
                  <a:pt x="59221" y="5882627"/>
                  <a:pt x="123655" y="5883142"/>
                  <a:pt x="147620" y="5882532"/>
                </a:cubicBezTo>
                <a:cubicBezTo>
                  <a:pt x="635156" y="5869496"/>
                  <a:pt x="1375200" y="5643195"/>
                  <a:pt x="1891719" y="5425656"/>
                </a:cubicBezTo>
                <a:cubicBezTo>
                  <a:pt x="2443270" y="5193310"/>
                  <a:pt x="2908994" y="4959153"/>
                  <a:pt x="3341844" y="4706613"/>
                </a:cubicBezTo>
                <a:cubicBezTo>
                  <a:pt x="2830540" y="3343592"/>
                  <a:pt x="3224292" y="1653039"/>
                  <a:pt x="4174130" y="479889"/>
                </a:cubicBezTo>
                <a:cubicBezTo>
                  <a:pt x="4318645" y="311456"/>
                  <a:pt x="4475504" y="150691"/>
                  <a:pt x="4642593" y="0"/>
                </a:cubicBezTo>
                <a:close/>
              </a:path>
            </a:pathLst>
          </a:custGeom>
          <a:solidFill>
            <a:srgbClr val="00008F"/>
          </a:solidFill>
          <a:ln w="180" cap="flat">
            <a:noFill/>
            <a:prstDash val="solid"/>
            <a:miter/>
          </a:ln>
        </p:spPr>
        <p:txBody>
          <a:bodyPr rtlCol="0" anchor="ctr"/>
          <a:lstStyle/>
          <a:p>
            <a:endParaRPr lang="fi-FI"/>
          </a:p>
        </p:txBody>
      </p:sp>
      <p:sp>
        <p:nvSpPr>
          <p:cNvPr id="12" name="Vapaamuotoinen: Muoto 11">
            <a:extLst>
              <a:ext uri="{FF2B5EF4-FFF2-40B4-BE49-F238E27FC236}">
                <a16:creationId xmlns:a16="http://schemas.microsoft.com/office/drawing/2014/main" id="{2E557CAD-C8C0-1CCA-3A10-B42B95288499}"/>
              </a:ext>
              <a:ext uri="{C183D7F6-B498-43B3-948B-1728B52AA6E4}">
                <adec:decorative xmlns:adec="http://schemas.microsoft.com/office/drawing/2017/decorative" val="1"/>
              </a:ext>
            </a:extLst>
          </p:cNvPr>
          <p:cNvSpPr/>
          <p:nvPr/>
        </p:nvSpPr>
        <p:spPr>
          <a:xfrm>
            <a:off x="10989606" y="4307783"/>
            <a:ext cx="1202455" cy="1167313"/>
          </a:xfrm>
          <a:custGeom>
            <a:avLst/>
            <a:gdLst>
              <a:gd name="connsiteX0" fmla="*/ 1202455 w 1202455"/>
              <a:gd name="connsiteY0" fmla="*/ 1155881 h 1167313"/>
              <a:gd name="connsiteX1" fmla="*/ 1202455 w 1202455"/>
              <a:gd name="connsiteY1" fmla="*/ 0 h 1167313"/>
              <a:gd name="connsiteX2" fmla="*/ 0 w 1202455"/>
              <a:gd name="connsiteY2" fmla="*/ 960512 h 1167313"/>
              <a:gd name="connsiteX3" fmla="*/ 6 w 1202455"/>
              <a:gd name="connsiteY3" fmla="*/ 960519 h 1167313"/>
              <a:gd name="connsiteX4" fmla="*/ 1202455 w 1202455"/>
              <a:gd name="connsiteY4" fmla="*/ 1155881 h 1167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455" h="1167313">
                <a:moveTo>
                  <a:pt x="1202455" y="1155881"/>
                </a:moveTo>
                <a:lnTo>
                  <a:pt x="1202455" y="0"/>
                </a:lnTo>
                <a:cubicBezTo>
                  <a:pt x="825580" y="335109"/>
                  <a:pt x="420939" y="657668"/>
                  <a:pt x="0" y="960512"/>
                </a:cubicBezTo>
                <a:cubicBezTo>
                  <a:pt x="0" y="960512"/>
                  <a:pt x="6" y="960519"/>
                  <a:pt x="6" y="960519"/>
                </a:cubicBezTo>
                <a:cubicBezTo>
                  <a:pt x="287075" y="1151890"/>
                  <a:pt x="762493" y="1190619"/>
                  <a:pt x="1202455" y="1155881"/>
                </a:cubicBezTo>
                <a:close/>
              </a:path>
            </a:pathLst>
          </a:custGeom>
          <a:solidFill>
            <a:srgbClr val="00008F"/>
          </a:solidFill>
          <a:ln w="180" cap="flat">
            <a:noFill/>
            <a:prstDash val="solid"/>
            <a:miter/>
          </a:ln>
        </p:spPr>
        <p:txBody>
          <a:bodyPr rtlCol="0" anchor="ctr"/>
          <a:lstStyle/>
          <a:p>
            <a:endParaRPr lang="fi-FI"/>
          </a:p>
        </p:txBody>
      </p:sp>
      <p:sp>
        <p:nvSpPr>
          <p:cNvPr id="13" name="Vapaamuotoinen: Muoto 12">
            <a:extLst>
              <a:ext uri="{FF2B5EF4-FFF2-40B4-BE49-F238E27FC236}">
                <a16:creationId xmlns:a16="http://schemas.microsoft.com/office/drawing/2014/main" id="{B3537622-94DA-223E-0324-1441862F4044}"/>
              </a:ext>
              <a:ext uri="{C183D7F6-B498-43B3-948B-1728B52AA6E4}">
                <adec:decorative xmlns:adec="http://schemas.microsoft.com/office/drawing/2017/decorative" val="1"/>
              </a:ext>
            </a:extLst>
          </p:cNvPr>
          <p:cNvSpPr/>
          <p:nvPr/>
        </p:nvSpPr>
        <p:spPr>
          <a:xfrm>
            <a:off x="8211470" y="6006763"/>
            <a:ext cx="3980590" cy="851236"/>
          </a:xfrm>
          <a:custGeom>
            <a:avLst/>
            <a:gdLst>
              <a:gd name="connsiteX0" fmla="*/ 0 w 3980590"/>
              <a:gd name="connsiteY0" fmla="*/ 851236 h 851236"/>
              <a:gd name="connsiteX1" fmla="*/ 3980591 w 3980590"/>
              <a:gd name="connsiteY1" fmla="*/ 851236 h 851236"/>
              <a:gd name="connsiteX2" fmla="*/ 3980591 w 3980590"/>
              <a:gd name="connsiteY2" fmla="*/ 374425 h 851236"/>
              <a:gd name="connsiteX3" fmla="*/ 1654567 w 3980590"/>
              <a:gd name="connsiteY3" fmla="*/ 0 h 851236"/>
              <a:gd name="connsiteX4" fmla="*/ 0 w 3980590"/>
              <a:gd name="connsiteY4" fmla="*/ 851236 h 851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0590" h="851236">
                <a:moveTo>
                  <a:pt x="0" y="851236"/>
                </a:moveTo>
                <a:lnTo>
                  <a:pt x="3980591" y="851236"/>
                </a:lnTo>
                <a:lnTo>
                  <a:pt x="3980591" y="374425"/>
                </a:lnTo>
                <a:cubicBezTo>
                  <a:pt x="3157527" y="545339"/>
                  <a:pt x="2307936" y="449556"/>
                  <a:pt x="1654567" y="0"/>
                </a:cubicBezTo>
                <a:cubicBezTo>
                  <a:pt x="1105177" y="328575"/>
                  <a:pt x="546161" y="616892"/>
                  <a:pt x="0" y="851236"/>
                </a:cubicBezTo>
                <a:close/>
              </a:path>
            </a:pathLst>
          </a:custGeom>
          <a:solidFill>
            <a:srgbClr val="00008F"/>
          </a:solidFill>
          <a:ln w="180" cap="flat">
            <a:noFill/>
            <a:prstDash val="solid"/>
            <a:miter/>
          </a:ln>
        </p:spPr>
        <p:txBody>
          <a:bodyPr rtlCol="0" anchor="ct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p:nvPr>
        </p:nvSpPr>
        <p:spPr>
          <a:xfrm>
            <a:off x="1367331" y="3059383"/>
            <a:ext cx="2539651" cy="923986"/>
          </a:xfrm>
        </p:spPr>
        <p:txBody>
          <a:bodyPr anchor="ctr" anchorCtr="0"/>
          <a:lstStyle>
            <a:lvl1pPr algn="l">
              <a:lnSpc>
                <a:spcPct val="93000"/>
              </a:lnSpc>
              <a:defRPr sz="4900" spc="0" baseline="0">
                <a:solidFill>
                  <a:schemeClr val="bg1"/>
                </a:solidFill>
              </a:defRPr>
            </a:lvl1pPr>
          </a:lstStyle>
          <a:p>
            <a:r>
              <a:rPr lang="en-US"/>
              <a:t>Click to edit Master title style</a:t>
            </a:r>
            <a:endParaRPr lang="fi-FI"/>
          </a:p>
        </p:txBody>
      </p:sp>
      <p:sp>
        <p:nvSpPr>
          <p:cNvPr id="17" name="Päivämäärän paikkamerkki 16">
            <a:extLst>
              <a:ext uri="{FF2B5EF4-FFF2-40B4-BE49-F238E27FC236}">
                <a16:creationId xmlns:a16="http://schemas.microsoft.com/office/drawing/2014/main" id="{C303A8CE-D80E-78A0-EAB5-9BA5525DE2A7}"/>
              </a:ext>
            </a:extLst>
          </p:cNvPr>
          <p:cNvSpPr>
            <a:spLocks noGrp="1"/>
          </p:cNvSpPr>
          <p:nvPr>
            <p:ph type="dt" sz="half" idx="10"/>
          </p:nvPr>
        </p:nvSpPr>
        <p:spPr/>
        <p:txBody>
          <a:bodyPr/>
          <a:lstStyle>
            <a:lvl1pPr>
              <a:defRPr>
                <a:solidFill>
                  <a:schemeClr val="bg1"/>
                </a:solidFill>
              </a:defRPr>
            </a:lvl1pPr>
          </a:lstStyle>
          <a:p>
            <a:fld id="{7706659B-AAED-4258-B8D4-11B3BE80AEAA}" type="datetime1">
              <a:rPr lang="fi-FI" smtClean="0"/>
              <a:pPr/>
              <a:t>29.10.2026</a:t>
            </a:fld>
            <a:endParaRPr lang="fi-FI"/>
          </a:p>
        </p:txBody>
      </p:sp>
      <p:sp>
        <p:nvSpPr>
          <p:cNvPr id="18" name="Alatunnisteen paikkamerkki 17">
            <a:extLst>
              <a:ext uri="{FF2B5EF4-FFF2-40B4-BE49-F238E27FC236}">
                <a16:creationId xmlns:a16="http://schemas.microsoft.com/office/drawing/2014/main" id="{0582813E-2334-10F8-1282-B912F4F481D5}"/>
              </a:ext>
            </a:extLst>
          </p:cNvPr>
          <p:cNvSpPr>
            <a:spLocks noGrp="1"/>
          </p:cNvSpPr>
          <p:nvPr>
            <p:ph type="ftr" sz="quarter" idx="11"/>
          </p:nvPr>
        </p:nvSpPr>
        <p:spPr>
          <a:xfrm>
            <a:off x="299932" y="6445997"/>
            <a:ext cx="3492000" cy="241674"/>
          </a:xfrm>
        </p:spPr>
        <p:txBody>
          <a:bodyPr/>
          <a:lstStyle>
            <a:lvl1pPr>
              <a:defRPr>
                <a:solidFill>
                  <a:schemeClr val="bg1"/>
                </a:solidFill>
              </a:defRPr>
            </a:lvl1pPr>
          </a:lstStyle>
          <a:p>
            <a:endParaRPr lang="fi-FI"/>
          </a:p>
        </p:txBody>
      </p:sp>
      <p:sp>
        <p:nvSpPr>
          <p:cNvPr id="19" name="Dian numeron paikkamerkki 18">
            <a:extLst>
              <a:ext uri="{FF2B5EF4-FFF2-40B4-BE49-F238E27FC236}">
                <a16:creationId xmlns:a16="http://schemas.microsoft.com/office/drawing/2014/main" id="{60A48D79-2E19-FDB3-196D-272E76C35AF0}"/>
              </a:ext>
            </a:extLst>
          </p:cNvPr>
          <p:cNvSpPr>
            <a:spLocks noGrp="1"/>
          </p:cNvSpPr>
          <p:nvPr>
            <p:ph type="sldNum" sz="quarter" idx="12"/>
          </p:nvPr>
        </p:nvSpPr>
        <p:spPr/>
        <p:txBody>
          <a:bodyPr/>
          <a:lstStyle>
            <a:lvl1pPr>
              <a:defRPr>
                <a:solidFill>
                  <a:schemeClr val="bg1"/>
                </a:solidFill>
              </a:defRPr>
            </a:lvl1pPr>
          </a:lstStyle>
          <a:p>
            <a:fld id="{CCD26548-A701-4132-A0A2-A9B09A70FF4B}" type="slidenum">
              <a:rPr lang="fi-FI" smtClean="0"/>
              <a:pPr/>
              <a:t>‹#›</a:t>
            </a:fld>
            <a:endParaRPr lang="fi-FI"/>
          </a:p>
        </p:txBody>
      </p:sp>
      <p:grpSp>
        <p:nvGrpSpPr>
          <p:cNvPr id="39" name="Ryhmä 38">
            <a:extLst>
              <a:ext uri="{FF2B5EF4-FFF2-40B4-BE49-F238E27FC236}">
                <a16:creationId xmlns:a16="http://schemas.microsoft.com/office/drawing/2014/main" id="{B2397D02-CEDF-F17F-236D-8EF9312EF58A}"/>
              </a:ext>
              <a:ext uri="{C183D7F6-B498-43B3-948B-1728B52AA6E4}">
                <adec:decorative xmlns:adec="http://schemas.microsoft.com/office/drawing/2017/decorative" val="1"/>
              </a:ext>
            </a:extLst>
          </p:cNvPr>
          <p:cNvGrpSpPr/>
          <p:nvPr userDrawn="1"/>
        </p:nvGrpSpPr>
        <p:grpSpPr>
          <a:xfrm>
            <a:off x="728593" y="285750"/>
            <a:ext cx="567211" cy="233364"/>
            <a:chOff x="728593" y="285750"/>
            <a:chExt cx="567211" cy="233364"/>
          </a:xfrm>
          <a:solidFill>
            <a:schemeClr val="bg1"/>
          </a:solidFill>
        </p:grpSpPr>
        <p:sp>
          <p:nvSpPr>
            <p:cNvPr id="23" name="Vapaamuotoinen: Muoto 22">
              <a:extLst>
                <a:ext uri="{FF2B5EF4-FFF2-40B4-BE49-F238E27FC236}">
                  <a16:creationId xmlns:a16="http://schemas.microsoft.com/office/drawing/2014/main" id="{9183C2BA-7C34-9294-EEF6-32379BA906B5}"/>
                </a:ext>
                <a:ext uri="{C183D7F6-B498-43B3-948B-1728B52AA6E4}">
                  <adec:decorative xmlns:adec="http://schemas.microsoft.com/office/drawing/2017/decorative" val="1"/>
                </a:ext>
              </a:extLst>
            </p:cNvPr>
            <p:cNvSpPr/>
            <p:nvPr/>
          </p:nvSpPr>
          <p:spPr>
            <a:xfrm>
              <a:off x="728593" y="301147"/>
              <a:ext cx="84140" cy="78492"/>
            </a:xfrm>
            <a:custGeom>
              <a:avLst/>
              <a:gdLst>
                <a:gd name="connsiteX0" fmla="*/ 1102983 w 1507598"/>
                <a:gd name="connsiteY0" fmla="*/ 0 h 1406391"/>
                <a:gd name="connsiteX1" fmla="*/ 1507598 w 1507598"/>
                <a:gd name="connsiteY1" fmla="*/ 0 h 1406391"/>
                <a:gd name="connsiteX2" fmla="*/ 1303877 w 1507598"/>
                <a:gd name="connsiteY2" fmla="*/ 523187 h 1406391"/>
                <a:gd name="connsiteX3" fmla="*/ 1079963 w 1507598"/>
                <a:gd name="connsiteY3" fmla="*/ 1153264 h 1406391"/>
                <a:gd name="connsiteX4" fmla="*/ 1033141 w 1507598"/>
                <a:gd name="connsiteY4" fmla="*/ 1295284 h 1406391"/>
                <a:gd name="connsiteX5" fmla="*/ 993929 w 1507598"/>
                <a:gd name="connsiteY5" fmla="*/ 1406392 h 1406391"/>
                <a:gd name="connsiteX6" fmla="*/ 513659 w 1507598"/>
                <a:gd name="connsiteY6" fmla="*/ 1406392 h 1406391"/>
                <a:gd name="connsiteX7" fmla="*/ 474457 w 1507598"/>
                <a:gd name="connsiteY7" fmla="*/ 1295284 h 1406391"/>
                <a:gd name="connsiteX8" fmla="*/ 427635 w 1507598"/>
                <a:gd name="connsiteY8" fmla="*/ 1153264 h 1406391"/>
                <a:gd name="connsiteX9" fmla="*/ 203707 w 1507598"/>
                <a:gd name="connsiteY9" fmla="*/ 523187 h 1406391"/>
                <a:gd name="connsiteX10" fmla="*/ 0 w 1507598"/>
                <a:gd name="connsiteY10" fmla="*/ 0 h 1406391"/>
                <a:gd name="connsiteX11" fmla="*/ 404616 w 1507598"/>
                <a:gd name="connsiteY11" fmla="*/ 0 h 1406391"/>
                <a:gd name="connsiteX12" fmla="*/ 753787 w 1507598"/>
                <a:gd name="connsiteY12" fmla="*/ 1120348 h 1406391"/>
                <a:gd name="connsiteX13" fmla="*/ 1102972 w 1507598"/>
                <a:gd name="connsiteY13" fmla="*/ 0 h 1406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07598" h="1406391">
                  <a:moveTo>
                    <a:pt x="1102983" y="0"/>
                  </a:moveTo>
                  <a:lnTo>
                    <a:pt x="1507598" y="0"/>
                  </a:lnTo>
                  <a:cubicBezTo>
                    <a:pt x="1426635" y="198787"/>
                    <a:pt x="1358662" y="373189"/>
                    <a:pt x="1303877" y="523187"/>
                  </a:cubicBezTo>
                  <a:cubicBezTo>
                    <a:pt x="1249042" y="673244"/>
                    <a:pt x="1174404" y="883219"/>
                    <a:pt x="1079963" y="1153264"/>
                  </a:cubicBezTo>
                  <a:cubicBezTo>
                    <a:pt x="1063067" y="1205766"/>
                    <a:pt x="1047441" y="1253123"/>
                    <a:pt x="1033141" y="1295284"/>
                  </a:cubicBezTo>
                  <a:cubicBezTo>
                    <a:pt x="1018788" y="1337484"/>
                    <a:pt x="1005704" y="1374543"/>
                    <a:pt x="993929" y="1406392"/>
                  </a:cubicBezTo>
                  <a:lnTo>
                    <a:pt x="513659" y="1406392"/>
                  </a:lnTo>
                  <a:cubicBezTo>
                    <a:pt x="501830" y="1374543"/>
                    <a:pt x="488760" y="1337488"/>
                    <a:pt x="474457" y="1295284"/>
                  </a:cubicBezTo>
                  <a:cubicBezTo>
                    <a:pt x="460100" y="1253123"/>
                    <a:pt x="444452" y="1205766"/>
                    <a:pt x="427635" y="1153264"/>
                  </a:cubicBezTo>
                  <a:cubicBezTo>
                    <a:pt x="333159" y="883219"/>
                    <a:pt x="258506" y="673244"/>
                    <a:pt x="203707" y="523187"/>
                  </a:cubicBezTo>
                  <a:cubicBezTo>
                    <a:pt x="148872" y="373192"/>
                    <a:pt x="80978" y="198787"/>
                    <a:pt x="0" y="0"/>
                  </a:cubicBezTo>
                  <a:lnTo>
                    <a:pt x="404616" y="0"/>
                  </a:lnTo>
                  <a:cubicBezTo>
                    <a:pt x="514236" y="386331"/>
                    <a:pt x="630639" y="786602"/>
                    <a:pt x="753787" y="1120348"/>
                  </a:cubicBezTo>
                  <a:cubicBezTo>
                    <a:pt x="876909" y="786602"/>
                    <a:pt x="993287" y="386335"/>
                    <a:pt x="1102972" y="0"/>
                  </a:cubicBezTo>
                  <a:close/>
                </a:path>
              </a:pathLst>
            </a:custGeom>
            <a:grpFill/>
            <a:ln w="361" cap="flat">
              <a:noFill/>
              <a:prstDash val="solid"/>
              <a:miter/>
            </a:ln>
          </p:spPr>
          <p:txBody>
            <a:bodyPr rtlCol="0" anchor="ctr"/>
            <a:lstStyle/>
            <a:p>
              <a:endParaRPr lang="fi-FI"/>
            </a:p>
          </p:txBody>
        </p:sp>
        <p:sp>
          <p:nvSpPr>
            <p:cNvPr id="24" name="Vapaamuotoinen: Muoto 23">
              <a:extLst>
                <a:ext uri="{FF2B5EF4-FFF2-40B4-BE49-F238E27FC236}">
                  <a16:creationId xmlns:a16="http://schemas.microsoft.com/office/drawing/2014/main" id="{E6F0066B-9DC9-6EDD-2682-21AE37DCB984}"/>
                </a:ext>
                <a:ext uri="{C183D7F6-B498-43B3-948B-1728B52AA6E4}">
                  <adec:decorative xmlns:adec="http://schemas.microsoft.com/office/drawing/2017/decorative" val="1"/>
                </a:ext>
              </a:extLst>
            </p:cNvPr>
            <p:cNvSpPr/>
            <p:nvPr/>
          </p:nvSpPr>
          <p:spPr>
            <a:xfrm>
              <a:off x="813518" y="298322"/>
              <a:ext cx="70344" cy="84142"/>
            </a:xfrm>
            <a:custGeom>
              <a:avLst/>
              <a:gdLst>
                <a:gd name="connsiteX0" fmla="*/ 905883 w 1260405"/>
                <a:gd name="connsiteY0" fmla="*/ 478149 h 1507642"/>
                <a:gd name="connsiteX1" fmla="*/ 838371 w 1260405"/>
                <a:gd name="connsiteY1" fmla="*/ 365656 h 1507642"/>
                <a:gd name="connsiteX2" fmla="*/ 630181 w 1260405"/>
                <a:gd name="connsiteY2" fmla="*/ 320647 h 1507642"/>
                <a:gd name="connsiteX3" fmla="*/ 312270 w 1260405"/>
                <a:gd name="connsiteY3" fmla="*/ 410662 h 1507642"/>
                <a:gd name="connsiteX4" fmla="*/ 56270 w 1260405"/>
                <a:gd name="connsiteY4" fmla="*/ 675057 h 1507642"/>
                <a:gd name="connsiteX5" fmla="*/ 90008 w 1260405"/>
                <a:gd name="connsiteY5" fmla="*/ 286895 h 1507642"/>
                <a:gd name="connsiteX6" fmla="*/ 140667 w 1260405"/>
                <a:gd name="connsiteY6" fmla="*/ 174373 h 1507642"/>
                <a:gd name="connsiteX7" fmla="*/ 351674 w 1260405"/>
                <a:gd name="connsiteY7" fmla="*/ 49210 h 1507642"/>
                <a:gd name="connsiteX8" fmla="*/ 658307 w 1260405"/>
                <a:gd name="connsiteY8" fmla="*/ 0 h 1507642"/>
                <a:gd name="connsiteX9" fmla="*/ 1098615 w 1260405"/>
                <a:gd name="connsiteY9" fmla="*/ 153269 h 1507642"/>
                <a:gd name="connsiteX10" fmla="*/ 1260405 w 1260405"/>
                <a:gd name="connsiteY10" fmla="*/ 601910 h 1507642"/>
                <a:gd name="connsiteX11" fmla="*/ 1257545 w 1260405"/>
                <a:gd name="connsiteY11" fmla="*/ 849438 h 1507642"/>
                <a:gd name="connsiteX12" fmla="*/ 1254736 w 1260405"/>
                <a:gd name="connsiteY12" fmla="*/ 984459 h 1507642"/>
                <a:gd name="connsiteX13" fmla="*/ 1260402 w 1260405"/>
                <a:gd name="connsiteY13" fmla="*/ 1456997 h 1507642"/>
                <a:gd name="connsiteX14" fmla="*/ 911509 w 1260405"/>
                <a:gd name="connsiteY14" fmla="*/ 1456997 h 1507642"/>
                <a:gd name="connsiteX15" fmla="*/ 922775 w 1260405"/>
                <a:gd name="connsiteY15" fmla="*/ 1220737 h 1507642"/>
                <a:gd name="connsiteX16" fmla="*/ 780690 w 1260405"/>
                <a:gd name="connsiteY16" fmla="*/ 1420436 h 1507642"/>
                <a:gd name="connsiteX17" fmla="*/ 483917 w 1260405"/>
                <a:gd name="connsiteY17" fmla="*/ 1507642 h 1507642"/>
                <a:gd name="connsiteX18" fmla="*/ 136433 w 1260405"/>
                <a:gd name="connsiteY18" fmla="*/ 1388090 h 1507642"/>
                <a:gd name="connsiteX19" fmla="*/ 0 w 1260405"/>
                <a:gd name="connsiteY19" fmla="*/ 1074470 h 1507642"/>
                <a:gd name="connsiteX20" fmla="*/ 137858 w 1260405"/>
                <a:gd name="connsiteY20" fmla="*/ 742552 h 1507642"/>
                <a:gd name="connsiteX21" fmla="*/ 506410 w 1260405"/>
                <a:gd name="connsiteY21" fmla="*/ 624420 h 1507642"/>
                <a:gd name="connsiteX22" fmla="*/ 817284 w 1260405"/>
                <a:gd name="connsiteY22" fmla="*/ 596299 h 1507642"/>
                <a:gd name="connsiteX23" fmla="*/ 905883 w 1260405"/>
                <a:gd name="connsiteY23" fmla="*/ 478142 h 1507642"/>
                <a:gd name="connsiteX24" fmla="*/ 790546 w 1260405"/>
                <a:gd name="connsiteY24" fmla="*/ 864913 h 1507642"/>
                <a:gd name="connsiteX25" fmla="*/ 562655 w 1260405"/>
                <a:gd name="connsiteY25" fmla="*/ 896015 h 1507642"/>
                <a:gd name="connsiteX26" fmla="*/ 395253 w 1260405"/>
                <a:gd name="connsiteY26" fmla="*/ 936031 h 1507642"/>
                <a:gd name="connsiteX27" fmla="*/ 337587 w 1260405"/>
                <a:gd name="connsiteY27" fmla="*/ 1050085 h 1507642"/>
                <a:gd name="connsiteX28" fmla="*/ 392448 w 1260405"/>
                <a:gd name="connsiteY28" fmla="*/ 1161182 h 1507642"/>
                <a:gd name="connsiteX29" fmla="*/ 540147 w 1260405"/>
                <a:gd name="connsiteY29" fmla="*/ 1198216 h 1507642"/>
                <a:gd name="connsiteX30" fmla="*/ 828525 w 1260405"/>
                <a:gd name="connsiteY30" fmla="*/ 1085633 h 1507642"/>
                <a:gd name="connsiteX31" fmla="*/ 922775 w 1260405"/>
                <a:gd name="connsiteY31" fmla="*/ 753805 h 1507642"/>
                <a:gd name="connsiteX32" fmla="*/ 790546 w 1260405"/>
                <a:gd name="connsiteY32" fmla="*/ 864913 h 150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2">
                  <a:moveTo>
                    <a:pt x="905883" y="478149"/>
                  </a:moveTo>
                  <a:cubicBezTo>
                    <a:pt x="905883" y="433154"/>
                    <a:pt x="883389" y="395681"/>
                    <a:pt x="838371" y="365656"/>
                  </a:cubicBezTo>
                  <a:cubicBezTo>
                    <a:pt x="793356" y="335672"/>
                    <a:pt x="723951" y="320647"/>
                    <a:pt x="630181" y="320647"/>
                  </a:cubicBezTo>
                  <a:cubicBezTo>
                    <a:pt x="517640" y="320647"/>
                    <a:pt x="411652" y="350661"/>
                    <a:pt x="312270" y="410662"/>
                  </a:cubicBezTo>
                  <a:cubicBezTo>
                    <a:pt x="212824" y="470667"/>
                    <a:pt x="127515" y="558815"/>
                    <a:pt x="56270" y="675057"/>
                  </a:cubicBezTo>
                  <a:lnTo>
                    <a:pt x="90008" y="286895"/>
                  </a:lnTo>
                  <a:cubicBezTo>
                    <a:pt x="93741" y="241900"/>
                    <a:pt x="110622" y="204386"/>
                    <a:pt x="140667" y="174373"/>
                  </a:cubicBezTo>
                  <a:cubicBezTo>
                    <a:pt x="195030" y="123739"/>
                    <a:pt x="265391" y="82036"/>
                    <a:pt x="351674" y="49210"/>
                  </a:cubicBezTo>
                  <a:cubicBezTo>
                    <a:pt x="437910" y="16431"/>
                    <a:pt x="540147" y="0"/>
                    <a:pt x="658307" y="0"/>
                  </a:cubicBezTo>
                  <a:cubicBezTo>
                    <a:pt x="843990" y="0"/>
                    <a:pt x="990734" y="51088"/>
                    <a:pt x="1098615" y="153269"/>
                  </a:cubicBezTo>
                  <a:cubicBezTo>
                    <a:pt x="1206457" y="255515"/>
                    <a:pt x="1260405" y="405012"/>
                    <a:pt x="1260405" y="601910"/>
                  </a:cubicBezTo>
                  <a:lnTo>
                    <a:pt x="1257545" y="849438"/>
                  </a:lnTo>
                  <a:cubicBezTo>
                    <a:pt x="1255667" y="885083"/>
                    <a:pt x="1254736" y="930078"/>
                    <a:pt x="1254736" y="984459"/>
                  </a:cubicBezTo>
                  <a:cubicBezTo>
                    <a:pt x="1254736" y="1181356"/>
                    <a:pt x="1256590" y="1338869"/>
                    <a:pt x="1260402" y="1456997"/>
                  </a:cubicBezTo>
                  <a:lnTo>
                    <a:pt x="911509" y="1456997"/>
                  </a:lnTo>
                  <a:lnTo>
                    <a:pt x="922775" y="1220737"/>
                  </a:lnTo>
                  <a:cubicBezTo>
                    <a:pt x="905879" y="1295752"/>
                    <a:pt x="858505" y="1362324"/>
                    <a:pt x="780690" y="1420436"/>
                  </a:cubicBezTo>
                  <a:cubicBezTo>
                    <a:pt x="702864" y="1478537"/>
                    <a:pt x="603912" y="1507642"/>
                    <a:pt x="483917" y="1507642"/>
                  </a:cubicBezTo>
                  <a:cubicBezTo>
                    <a:pt x="343224" y="1507642"/>
                    <a:pt x="227394" y="1467793"/>
                    <a:pt x="136433" y="1388090"/>
                  </a:cubicBezTo>
                  <a:cubicBezTo>
                    <a:pt x="45444" y="1308397"/>
                    <a:pt x="0" y="1203870"/>
                    <a:pt x="0" y="1074470"/>
                  </a:cubicBezTo>
                  <a:cubicBezTo>
                    <a:pt x="0" y="931967"/>
                    <a:pt x="45920" y="821317"/>
                    <a:pt x="137858" y="742552"/>
                  </a:cubicBezTo>
                  <a:cubicBezTo>
                    <a:pt x="229706" y="663790"/>
                    <a:pt x="352590" y="624420"/>
                    <a:pt x="506410" y="624420"/>
                  </a:cubicBezTo>
                  <a:cubicBezTo>
                    <a:pt x="654542" y="624420"/>
                    <a:pt x="758179" y="615045"/>
                    <a:pt x="817284" y="596299"/>
                  </a:cubicBezTo>
                  <a:cubicBezTo>
                    <a:pt x="876350" y="577553"/>
                    <a:pt x="905883" y="538187"/>
                    <a:pt x="905883" y="478142"/>
                  </a:cubicBezTo>
                  <a:close/>
                  <a:moveTo>
                    <a:pt x="790546" y="864913"/>
                  </a:moveTo>
                  <a:cubicBezTo>
                    <a:pt x="734301" y="885642"/>
                    <a:pt x="658307" y="896015"/>
                    <a:pt x="562655" y="896015"/>
                  </a:cubicBezTo>
                  <a:cubicBezTo>
                    <a:pt x="489514" y="896015"/>
                    <a:pt x="433701" y="909349"/>
                    <a:pt x="395253" y="936031"/>
                  </a:cubicBezTo>
                  <a:cubicBezTo>
                    <a:pt x="356791" y="962688"/>
                    <a:pt x="337587" y="1000734"/>
                    <a:pt x="337587" y="1050085"/>
                  </a:cubicBezTo>
                  <a:cubicBezTo>
                    <a:pt x="337587" y="1099497"/>
                    <a:pt x="355904" y="1136531"/>
                    <a:pt x="392448" y="1161182"/>
                  </a:cubicBezTo>
                  <a:cubicBezTo>
                    <a:pt x="429031" y="1185906"/>
                    <a:pt x="478251" y="1198216"/>
                    <a:pt x="540147" y="1198216"/>
                  </a:cubicBezTo>
                  <a:cubicBezTo>
                    <a:pt x="669574" y="1196287"/>
                    <a:pt x="765662" y="1158734"/>
                    <a:pt x="828525" y="1085633"/>
                  </a:cubicBezTo>
                  <a:cubicBezTo>
                    <a:pt x="891352" y="1012597"/>
                    <a:pt x="922775" y="901947"/>
                    <a:pt x="922775" y="753805"/>
                  </a:cubicBezTo>
                  <a:cubicBezTo>
                    <a:pt x="890855" y="807129"/>
                    <a:pt x="846832" y="844177"/>
                    <a:pt x="790546" y="864913"/>
                  </a:cubicBezTo>
                  <a:close/>
                </a:path>
              </a:pathLst>
            </a:custGeom>
            <a:grpFill/>
            <a:ln w="361" cap="flat">
              <a:noFill/>
              <a:prstDash val="solid"/>
              <a:miter/>
            </a:ln>
          </p:spPr>
          <p:txBody>
            <a:bodyPr rtlCol="0" anchor="ctr"/>
            <a:lstStyle/>
            <a:p>
              <a:endParaRPr lang="fi-FI"/>
            </a:p>
          </p:txBody>
        </p:sp>
        <p:sp>
          <p:nvSpPr>
            <p:cNvPr id="25" name="Vapaamuotoinen: Muoto 24">
              <a:extLst>
                <a:ext uri="{FF2B5EF4-FFF2-40B4-BE49-F238E27FC236}">
                  <a16:creationId xmlns:a16="http://schemas.microsoft.com/office/drawing/2014/main" id="{395E1217-FF82-C54D-A4FB-3BBB9EF95CFC}"/>
                </a:ext>
                <a:ext uri="{C183D7F6-B498-43B3-948B-1728B52AA6E4}">
                  <adec:decorative xmlns:adec="http://schemas.microsoft.com/office/drawing/2017/decorative" val="1"/>
                </a:ext>
              </a:extLst>
            </p:cNvPr>
            <p:cNvSpPr/>
            <p:nvPr/>
          </p:nvSpPr>
          <p:spPr>
            <a:xfrm>
              <a:off x="900235" y="298322"/>
              <a:ext cx="73170" cy="81316"/>
            </a:xfrm>
            <a:custGeom>
              <a:avLst/>
              <a:gdLst>
                <a:gd name="connsiteX0" fmla="*/ 354494 w 1311046"/>
                <a:gd name="connsiteY0" fmla="*/ 1457001 h 1457000"/>
                <a:gd name="connsiteX1" fmla="*/ 343224 w 1311046"/>
                <a:gd name="connsiteY1" fmla="*/ 753812 h 1457000"/>
                <a:gd name="connsiteX2" fmla="*/ 343224 w 1311046"/>
                <a:gd name="connsiteY2" fmla="*/ 624427 h 1457000"/>
                <a:gd name="connsiteX3" fmla="*/ 451564 w 1311046"/>
                <a:gd name="connsiteY3" fmla="*/ 412061 h 1457000"/>
                <a:gd name="connsiteX4" fmla="*/ 669595 w 1311046"/>
                <a:gd name="connsiteY4" fmla="*/ 331889 h 1457000"/>
                <a:gd name="connsiteX5" fmla="*/ 889026 w 1311046"/>
                <a:gd name="connsiteY5" fmla="*/ 421905 h 1457000"/>
                <a:gd name="connsiteX6" fmla="*/ 967833 w 1311046"/>
                <a:gd name="connsiteY6" fmla="*/ 663797 h 1457000"/>
                <a:gd name="connsiteX7" fmla="*/ 967833 w 1311046"/>
                <a:gd name="connsiteY7" fmla="*/ 753812 h 1457000"/>
                <a:gd name="connsiteX8" fmla="*/ 956541 w 1311046"/>
                <a:gd name="connsiteY8" fmla="*/ 1457001 h 1457000"/>
                <a:gd name="connsiteX9" fmla="*/ 1311046 w 1311046"/>
                <a:gd name="connsiteY9" fmla="*/ 1457001 h 1457000"/>
                <a:gd name="connsiteX10" fmla="*/ 1299780 w 1311046"/>
                <a:gd name="connsiteY10" fmla="*/ 753812 h 1457000"/>
                <a:gd name="connsiteX11" fmla="*/ 1299780 w 1311046"/>
                <a:gd name="connsiteY11" fmla="*/ 556904 h 1457000"/>
                <a:gd name="connsiteX12" fmla="*/ 1164742 w 1311046"/>
                <a:gd name="connsiteY12" fmla="*/ 144825 h 1457000"/>
                <a:gd name="connsiteX13" fmla="*/ 810263 w 1311046"/>
                <a:gd name="connsiteY13" fmla="*/ 0 h 1457000"/>
                <a:gd name="connsiteX14" fmla="*/ 495172 w 1311046"/>
                <a:gd name="connsiteY14" fmla="*/ 94216 h 1457000"/>
                <a:gd name="connsiteX15" fmla="*/ 337612 w 1311046"/>
                <a:gd name="connsiteY15" fmla="*/ 354403 h 1457000"/>
                <a:gd name="connsiteX16" fmla="*/ 348879 w 1311046"/>
                <a:gd name="connsiteY16" fmla="*/ 50605 h 1457000"/>
                <a:gd name="connsiteX17" fmla="*/ 0 w 1311046"/>
                <a:gd name="connsiteY17" fmla="*/ 50605 h 1457000"/>
                <a:gd name="connsiteX18" fmla="*/ 11266 w 1311046"/>
                <a:gd name="connsiteY18" fmla="*/ 753808 h 1457000"/>
                <a:gd name="connsiteX19" fmla="*/ 0 w 1311046"/>
                <a:gd name="connsiteY19" fmla="*/ 1456997 h 1457000"/>
                <a:gd name="connsiteX20" fmla="*/ 354497 w 1311046"/>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6" h="1457000">
                  <a:moveTo>
                    <a:pt x="354494" y="1457001"/>
                  </a:moveTo>
                  <a:cubicBezTo>
                    <a:pt x="346971" y="1278889"/>
                    <a:pt x="343224" y="1044507"/>
                    <a:pt x="343224" y="753812"/>
                  </a:cubicBezTo>
                  <a:lnTo>
                    <a:pt x="343224" y="624427"/>
                  </a:lnTo>
                  <a:cubicBezTo>
                    <a:pt x="360120" y="536305"/>
                    <a:pt x="396216" y="465493"/>
                    <a:pt x="451564" y="412061"/>
                  </a:cubicBezTo>
                  <a:cubicBezTo>
                    <a:pt x="506868" y="358611"/>
                    <a:pt x="579576" y="331889"/>
                    <a:pt x="669595" y="331889"/>
                  </a:cubicBezTo>
                  <a:cubicBezTo>
                    <a:pt x="763361" y="331889"/>
                    <a:pt x="836503" y="361928"/>
                    <a:pt x="889026" y="421905"/>
                  </a:cubicBezTo>
                  <a:cubicBezTo>
                    <a:pt x="941514" y="481935"/>
                    <a:pt x="967833" y="562557"/>
                    <a:pt x="967833" y="663797"/>
                  </a:cubicBezTo>
                  <a:lnTo>
                    <a:pt x="967833" y="753812"/>
                  </a:lnTo>
                  <a:cubicBezTo>
                    <a:pt x="967833" y="1044507"/>
                    <a:pt x="964021" y="1278889"/>
                    <a:pt x="956541" y="1457001"/>
                  </a:cubicBezTo>
                  <a:lnTo>
                    <a:pt x="1311046" y="1457001"/>
                  </a:lnTo>
                  <a:cubicBezTo>
                    <a:pt x="1303513" y="1278889"/>
                    <a:pt x="1299780" y="1044507"/>
                    <a:pt x="1299780" y="753812"/>
                  </a:cubicBezTo>
                  <a:lnTo>
                    <a:pt x="1299780" y="556904"/>
                  </a:lnTo>
                  <a:cubicBezTo>
                    <a:pt x="1299780" y="378792"/>
                    <a:pt x="1254765" y="241431"/>
                    <a:pt x="1164742" y="144825"/>
                  </a:cubicBezTo>
                  <a:cubicBezTo>
                    <a:pt x="1074723" y="48272"/>
                    <a:pt x="956541" y="0"/>
                    <a:pt x="810263" y="0"/>
                  </a:cubicBezTo>
                  <a:cubicBezTo>
                    <a:pt x="678957" y="0"/>
                    <a:pt x="573925" y="31405"/>
                    <a:pt x="495172" y="94216"/>
                  </a:cubicBezTo>
                  <a:cubicBezTo>
                    <a:pt x="416390" y="157066"/>
                    <a:pt x="363853" y="243757"/>
                    <a:pt x="337612" y="354403"/>
                  </a:cubicBezTo>
                  <a:lnTo>
                    <a:pt x="348879" y="50605"/>
                  </a:lnTo>
                  <a:lnTo>
                    <a:pt x="0" y="50605"/>
                  </a:lnTo>
                  <a:cubicBezTo>
                    <a:pt x="7472" y="230636"/>
                    <a:pt x="11266" y="465068"/>
                    <a:pt x="11266" y="753808"/>
                  </a:cubicBezTo>
                  <a:cubicBezTo>
                    <a:pt x="11266" y="1044503"/>
                    <a:pt x="7472" y="1278885"/>
                    <a:pt x="0" y="1456997"/>
                  </a:cubicBezTo>
                  <a:lnTo>
                    <a:pt x="354497" y="1456997"/>
                  </a:lnTo>
                  <a:close/>
                </a:path>
              </a:pathLst>
            </a:custGeom>
            <a:grpFill/>
            <a:ln w="361" cap="flat">
              <a:noFill/>
              <a:prstDash val="solid"/>
              <a:miter/>
            </a:ln>
          </p:spPr>
          <p:txBody>
            <a:bodyPr rtlCol="0" anchor="ctr"/>
            <a:lstStyle/>
            <a:p>
              <a:endParaRPr lang="fi-FI"/>
            </a:p>
          </p:txBody>
        </p:sp>
        <p:sp>
          <p:nvSpPr>
            <p:cNvPr id="26" name="Vapaamuotoinen: Muoto 25">
              <a:extLst>
                <a:ext uri="{FF2B5EF4-FFF2-40B4-BE49-F238E27FC236}">
                  <a16:creationId xmlns:a16="http://schemas.microsoft.com/office/drawing/2014/main" id="{174F637A-2E3F-6FA4-0F2E-BD35CC51B3CB}"/>
                </a:ext>
                <a:ext uri="{C183D7F6-B498-43B3-948B-1728B52AA6E4}">
                  <adec:decorative xmlns:adec="http://schemas.microsoft.com/office/drawing/2017/decorative" val="1"/>
                </a:ext>
              </a:extLst>
            </p:cNvPr>
            <p:cNvSpPr/>
            <p:nvPr/>
          </p:nvSpPr>
          <p:spPr>
            <a:xfrm>
              <a:off x="987443" y="285750"/>
              <a:ext cx="54642" cy="96715"/>
            </a:xfrm>
            <a:custGeom>
              <a:avLst/>
              <a:gdLst>
                <a:gd name="connsiteX0" fmla="*/ 579576 w 979063"/>
                <a:gd name="connsiteY0" fmla="*/ 1732909 h 1732912"/>
                <a:gd name="connsiteX1" fmla="*/ 900311 w 979063"/>
                <a:gd name="connsiteY1" fmla="*/ 1654147 h 1732912"/>
                <a:gd name="connsiteX2" fmla="*/ 942505 w 979063"/>
                <a:gd name="connsiteY2" fmla="*/ 1610562 h 1732912"/>
                <a:gd name="connsiteX3" fmla="*/ 956556 w 979063"/>
                <a:gd name="connsiteY3" fmla="*/ 1547254 h 1732912"/>
                <a:gd name="connsiteX4" fmla="*/ 979063 w 979063"/>
                <a:gd name="connsiteY4" fmla="*/ 1147834 h 1732912"/>
                <a:gd name="connsiteX5" fmla="*/ 624595 w 979063"/>
                <a:gd name="connsiteY5" fmla="*/ 1400991 h 1732912"/>
                <a:gd name="connsiteX6" fmla="*/ 343238 w 979063"/>
                <a:gd name="connsiteY6" fmla="*/ 1085954 h 1732912"/>
                <a:gd name="connsiteX7" fmla="*/ 343238 w 979063"/>
                <a:gd name="connsiteY7" fmla="*/ 590923 h 1732912"/>
                <a:gd name="connsiteX8" fmla="*/ 905922 w 979063"/>
                <a:gd name="connsiteY8" fmla="*/ 590923 h 1732912"/>
                <a:gd name="connsiteX9" fmla="*/ 905922 w 979063"/>
                <a:gd name="connsiteY9" fmla="*/ 275872 h 1732912"/>
                <a:gd name="connsiteX10" fmla="*/ 343238 w 979063"/>
                <a:gd name="connsiteY10" fmla="*/ 275872 h 1732912"/>
                <a:gd name="connsiteX11" fmla="*/ 346073 w 979063"/>
                <a:gd name="connsiteY11" fmla="*/ 152115 h 1732912"/>
                <a:gd name="connsiteX12" fmla="*/ 346073 w 979063"/>
                <a:gd name="connsiteY12" fmla="*/ 0 h 1732912"/>
                <a:gd name="connsiteX13" fmla="*/ 2845 w 979063"/>
                <a:gd name="connsiteY13" fmla="*/ 0 h 1732912"/>
                <a:gd name="connsiteX14" fmla="*/ 0 w 979063"/>
                <a:gd name="connsiteY14" fmla="*/ 1085958 h 1732912"/>
                <a:gd name="connsiteX15" fmla="*/ 157556 w 979063"/>
                <a:gd name="connsiteY15" fmla="*/ 1568351 h 1732912"/>
                <a:gd name="connsiteX16" fmla="*/ 579576 w 979063"/>
                <a:gd name="connsiteY16" fmla="*/ 1732913 h 173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9063" h="1732912">
                  <a:moveTo>
                    <a:pt x="579576" y="1732909"/>
                  </a:moveTo>
                  <a:cubicBezTo>
                    <a:pt x="714639" y="1732909"/>
                    <a:pt x="821529" y="1706609"/>
                    <a:pt x="900311" y="1654147"/>
                  </a:cubicBezTo>
                  <a:cubicBezTo>
                    <a:pt x="920925" y="1639177"/>
                    <a:pt x="934975" y="1624606"/>
                    <a:pt x="942505" y="1610562"/>
                  </a:cubicBezTo>
                  <a:cubicBezTo>
                    <a:pt x="949974" y="1596475"/>
                    <a:pt x="954677" y="1575385"/>
                    <a:pt x="956556" y="1547254"/>
                  </a:cubicBezTo>
                  <a:lnTo>
                    <a:pt x="979063" y="1147834"/>
                  </a:lnTo>
                  <a:cubicBezTo>
                    <a:pt x="904043" y="1316600"/>
                    <a:pt x="785887" y="1400991"/>
                    <a:pt x="624595" y="1400991"/>
                  </a:cubicBezTo>
                  <a:cubicBezTo>
                    <a:pt x="437008" y="1400991"/>
                    <a:pt x="343238" y="1295994"/>
                    <a:pt x="343238" y="1085954"/>
                  </a:cubicBezTo>
                  <a:lnTo>
                    <a:pt x="343238" y="590923"/>
                  </a:lnTo>
                  <a:lnTo>
                    <a:pt x="905922" y="590923"/>
                  </a:lnTo>
                  <a:lnTo>
                    <a:pt x="905922" y="275872"/>
                  </a:lnTo>
                  <a:lnTo>
                    <a:pt x="343238" y="275872"/>
                  </a:lnTo>
                  <a:cubicBezTo>
                    <a:pt x="343238" y="219613"/>
                    <a:pt x="346073" y="178451"/>
                    <a:pt x="346073" y="152115"/>
                  </a:cubicBezTo>
                  <a:lnTo>
                    <a:pt x="346073" y="0"/>
                  </a:lnTo>
                  <a:lnTo>
                    <a:pt x="2845" y="0"/>
                  </a:lnTo>
                  <a:cubicBezTo>
                    <a:pt x="2845" y="46910"/>
                    <a:pt x="0" y="973465"/>
                    <a:pt x="0" y="1085958"/>
                  </a:cubicBezTo>
                  <a:cubicBezTo>
                    <a:pt x="0" y="1297901"/>
                    <a:pt x="52513" y="1458667"/>
                    <a:pt x="157556" y="1568351"/>
                  </a:cubicBezTo>
                  <a:cubicBezTo>
                    <a:pt x="262603" y="1678049"/>
                    <a:pt x="403256" y="1732913"/>
                    <a:pt x="579576" y="1732913"/>
                  </a:cubicBezTo>
                  <a:close/>
                </a:path>
              </a:pathLst>
            </a:custGeom>
            <a:grpFill/>
            <a:ln w="361" cap="flat">
              <a:noFill/>
              <a:prstDash val="solid"/>
              <a:miter/>
            </a:ln>
          </p:spPr>
          <p:txBody>
            <a:bodyPr rtlCol="0" anchor="ctr"/>
            <a:lstStyle/>
            <a:p>
              <a:endParaRPr lang="fi-FI"/>
            </a:p>
          </p:txBody>
        </p:sp>
        <p:sp>
          <p:nvSpPr>
            <p:cNvPr id="27" name="Vapaamuotoinen: Muoto 26">
              <a:extLst>
                <a:ext uri="{FF2B5EF4-FFF2-40B4-BE49-F238E27FC236}">
                  <a16:creationId xmlns:a16="http://schemas.microsoft.com/office/drawing/2014/main" id="{17449966-2602-5B4E-3902-F6E0FBE7DDA0}"/>
                </a:ext>
                <a:ext uri="{C183D7F6-B498-43B3-948B-1728B52AA6E4}">
                  <adec:decorative xmlns:adec="http://schemas.microsoft.com/office/drawing/2017/decorative" val="1"/>
                </a:ext>
              </a:extLst>
            </p:cNvPr>
            <p:cNvSpPr/>
            <p:nvPr/>
          </p:nvSpPr>
          <p:spPr>
            <a:xfrm>
              <a:off x="1222635" y="298322"/>
              <a:ext cx="73169" cy="81316"/>
            </a:xfrm>
            <a:custGeom>
              <a:avLst/>
              <a:gdLst>
                <a:gd name="connsiteX0" fmla="*/ 956527 w 1311020"/>
                <a:gd name="connsiteY0" fmla="*/ 1457001 h 1457000"/>
                <a:gd name="connsiteX1" fmla="*/ 1311021 w 1311020"/>
                <a:gd name="connsiteY1" fmla="*/ 1457001 h 1457000"/>
                <a:gd name="connsiteX2" fmla="*/ 1299765 w 1311020"/>
                <a:gd name="connsiteY2" fmla="*/ 753812 h 1457000"/>
                <a:gd name="connsiteX3" fmla="*/ 1299765 w 1311020"/>
                <a:gd name="connsiteY3" fmla="*/ 556904 h 1457000"/>
                <a:gd name="connsiteX4" fmla="*/ 1164717 w 1311020"/>
                <a:gd name="connsiteY4" fmla="*/ 144825 h 1457000"/>
                <a:gd name="connsiteX5" fmla="*/ 810248 w 1311020"/>
                <a:gd name="connsiteY5" fmla="*/ 0 h 1457000"/>
                <a:gd name="connsiteX6" fmla="*/ 495143 w 1311020"/>
                <a:gd name="connsiteY6" fmla="*/ 94216 h 1457000"/>
                <a:gd name="connsiteX7" fmla="*/ 337587 w 1311020"/>
                <a:gd name="connsiteY7" fmla="*/ 354403 h 1457000"/>
                <a:gd name="connsiteX8" fmla="*/ 348853 w 1311020"/>
                <a:gd name="connsiteY8" fmla="*/ 50605 h 1457000"/>
                <a:gd name="connsiteX9" fmla="*/ 0 w 1311020"/>
                <a:gd name="connsiteY9" fmla="*/ 50605 h 1457000"/>
                <a:gd name="connsiteX10" fmla="*/ 11241 w 1311020"/>
                <a:gd name="connsiteY10" fmla="*/ 753808 h 1457000"/>
                <a:gd name="connsiteX11" fmla="*/ 0 w 1311020"/>
                <a:gd name="connsiteY11" fmla="*/ 1456997 h 1457000"/>
                <a:gd name="connsiteX12" fmla="*/ 354483 w 1311020"/>
                <a:gd name="connsiteY12" fmla="*/ 1456997 h 1457000"/>
                <a:gd name="connsiteX13" fmla="*/ 343217 w 1311020"/>
                <a:gd name="connsiteY13" fmla="*/ 753808 h 1457000"/>
                <a:gd name="connsiteX14" fmla="*/ 343217 w 1311020"/>
                <a:gd name="connsiteY14" fmla="*/ 624423 h 1457000"/>
                <a:gd name="connsiteX15" fmla="*/ 451538 w 1311020"/>
                <a:gd name="connsiteY15" fmla="*/ 412058 h 1457000"/>
                <a:gd name="connsiteX16" fmla="*/ 669585 w 1311020"/>
                <a:gd name="connsiteY16" fmla="*/ 331886 h 1457000"/>
                <a:gd name="connsiteX17" fmla="*/ 889005 w 1311020"/>
                <a:gd name="connsiteY17" fmla="*/ 421901 h 1457000"/>
                <a:gd name="connsiteX18" fmla="*/ 967797 w 1311020"/>
                <a:gd name="connsiteY18" fmla="*/ 663793 h 1457000"/>
                <a:gd name="connsiteX19" fmla="*/ 967797 w 1311020"/>
                <a:gd name="connsiteY19" fmla="*/ 753808 h 1457000"/>
                <a:gd name="connsiteX20" fmla="*/ 956530 w 1311020"/>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20" h="1457000">
                  <a:moveTo>
                    <a:pt x="956527" y="1457001"/>
                  </a:moveTo>
                  <a:lnTo>
                    <a:pt x="1311021" y="1457001"/>
                  </a:lnTo>
                  <a:cubicBezTo>
                    <a:pt x="1303502" y="1278889"/>
                    <a:pt x="1299765" y="1044507"/>
                    <a:pt x="1299765" y="753812"/>
                  </a:cubicBezTo>
                  <a:lnTo>
                    <a:pt x="1299765" y="556904"/>
                  </a:lnTo>
                  <a:cubicBezTo>
                    <a:pt x="1299765" y="378792"/>
                    <a:pt x="1254750" y="241431"/>
                    <a:pt x="1164717" y="144825"/>
                  </a:cubicBezTo>
                  <a:cubicBezTo>
                    <a:pt x="1074683" y="48272"/>
                    <a:pt x="956527" y="0"/>
                    <a:pt x="810248" y="0"/>
                  </a:cubicBezTo>
                  <a:cubicBezTo>
                    <a:pt x="678932" y="0"/>
                    <a:pt x="573896" y="31405"/>
                    <a:pt x="495143" y="94216"/>
                  </a:cubicBezTo>
                  <a:cubicBezTo>
                    <a:pt x="416379" y="157066"/>
                    <a:pt x="363827" y="243757"/>
                    <a:pt x="337587" y="354403"/>
                  </a:cubicBezTo>
                  <a:lnTo>
                    <a:pt x="348853" y="50605"/>
                  </a:lnTo>
                  <a:lnTo>
                    <a:pt x="0" y="50605"/>
                  </a:lnTo>
                  <a:cubicBezTo>
                    <a:pt x="7458" y="230636"/>
                    <a:pt x="11241" y="465068"/>
                    <a:pt x="11241" y="753808"/>
                  </a:cubicBezTo>
                  <a:cubicBezTo>
                    <a:pt x="11241" y="1044503"/>
                    <a:pt x="7458" y="1278885"/>
                    <a:pt x="0" y="1456997"/>
                  </a:cubicBezTo>
                  <a:lnTo>
                    <a:pt x="354483" y="1456997"/>
                  </a:lnTo>
                  <a:cubicBezTo>
                    <a:pt x="346949" y="1278885"/>
                    <a:pt x="343217" y="1044503"/>
                    <a:pt x="343217" y="753808"/>
                  </a:cubicBezTo>
                  <a:lnTo>
                    <a:pt x="343217" y="624423"/>
                  </a:lnTo>
                  <a:cubicBezTo>
                    <a:pt x="360098" y="536301"/>
                    <a:pt x="396195" y="465490"/>
                    <a:pt x="451538" y="412058"/>
                  </a:cubicBezTo>
                  <a:cubicBezTo>
                    <a:pt x="506842" y="358607"/>
                    <a:pt x="579565" y="331886"/>
                    <a:pt x="669585" y="331886"/>
                  </a:cubicBezTo>
                  <a:cubicBezTo>
                    <a:pt x="763351" y="331886"/>
                    <a:pt x="836492" y="361925"/>
                    <a:pt x="889005" y="421901"/>
                  </a:cubicBezTo>
                  <a:cubicBezTo>
                    <a:pt x="941517" y="481931"/>
                    <a:pt x="967797" y="562554"/>
                    <a:pt x="967797" y="663793"/>
                  </a:cubicBezTo>
                  <a:lnTo>
                    <a:pt x="967797" y="753808"/>
                  </a:lnTo>
                  <a:cubicBezTo>
                    <a:pt x="967797" y="1044503"/>
                    <a:pt x="964013" y="1278885"/>
                    <a:pt x="956530" y="1456997"/>
                  </a:cubicBezTo>
                  <a:close/>
                </a:path>
              </a:pathLst>
            </a:custGeom>
            <a:grpFill/>
            <a:ln w="361" cap="flat">
              <a:noFill/>
              <a:prstDash val="solid"/>
              <a:miter/>
            </a:ln>
          </p:spPr>
          <p:txBody>
            <a:bodyPr rtlCol="0" anchor="ctr"/>
            <a:lstStyle/>
            <a:p>
              <a:endParaRPr lang="fi-FI"/>
            </a:p>
          </p:txBody>
        </p:sp>
        <p:sp>
          <p:nvSpPr>
            <p:cNvPr id="28" name="Vapaamuotoinen: Muoto 27">
              <a:extLst>
                <a:ext uri="{FF2B5EF4-FFF2-40B4-BE49-F238E27FC236}">
                  <a16:creationId xmlns:a16="http://schemas.microsoft.com/office/drawing/2014/main" id="{F6742146-4887-910F-B904-715EBC3A9663}"/>
                </a:ext>
                <a:ext uri="{C183D7F6-B498-43B3-948B-1728B52AA6E4}">
                  <adec:decorative xmlns:adec="http://schemas.microsoft.com/office/drawing/2017/decorative" val="1"/>
                </a:ext>
              </a:extLst>
            </p:cNvPr>
            <p:cNvSpPr/>
            <p:nvPr/>
          </p:nvSpPr>
          <p:spPr>
            <a:xfrm>
              <a:off x="728885" y="408156"/>
              <a:ext cx="79764" cy="84141"/>
            </a:xfrm>
            <a:custGeom>
              <a:avLst/>
              <a:gdLst>
                <a:gd name="connsiteX0" fmla="*/ 1354673 w 1429184"/>
                <a:gd name="connsiteY0" fmla="*/ 379697 h 1507609"/>
                <a:gd name="connsiteX1" fmla="*/ 1429185 w 1429184"/>
                <a:gd name="connsiteY1" fmla="*/ 736974 h 1507609"/>
                <a:gd name="connsiteX2" fmla="*/ 1429185 w 1429184"/>
                <a:gd name="connsiteY2" fmla="*/ 849441 h 1507609"/>
                <a:gd name="connsiteX3" fmla="*/ 362933 w 1429184"/>
                <a:gd name="connsiteY3" fmla="*/ 849441 h 1507609"/>
                <a:gd name="connsiteX4" fmla="*/ 521888 w 1429184"/>
                <a:gd name="connsiteY4" fmla="*/ 1102634 h 1507609"/>
                <a:gd name="connsiteX5" fmla="*/ 815903 w 1429184"/>
                <a:gd name="connsiteY5" fmla="*/ 1181345 h 1507609"/>
                <a:gd name="connsiteX6" fmla="*/ 1156285 w 1429184"/>
                <a:gd name="connsiteY6" fmla="*/ 1116642 h 1507609"/>
                <a:gd name="connsiteX7" fmla="*/ 1342004 w 1429184"/>
                <a:gd name="connsiteY7" fmla="*/ 956309 h 1507609"/>
                <a:gd name="connsiteX8" fmla="*/ 1305410 w 1429184"/>
                <a:gd name="connsiteY8" fmla="*/ 1276974 h 1507609"/>
                <a:gd name="connsiteX9" fmla="*/ 1249150 w 1429184"/>
                <a:gd name="connsiteY9" fmla="*/ 1386673 h 1507609"/>
                <a:gd name="connsiteX10" fmla="*/ 1077518 w 1429184"/>
                <a:gd name="connsiteY10" fmla="*/ 1472473 h 1507609"/>
                <a:gd name="connsiteX11" fmla="*/ 793381 w 1429184"/>
                <a:gd name="connsiteY11" fmla="*/ 1507610 h 1507609"/>
                <a:gd name="connsiteX12" fmla="*/ 364325 w 1429184"/>
                <a:gd name="connsiteY12" fmla="*/ 1406381 h 1507609"/>
                <a:gd name="connsiteX13" fmla="*/ 92843 w 1429184"/>
                <a:gd name="connsiteY13" fmla="*/ 1133556 h 1507609"/>
                <a:gd name="connsiteX14" fmla="*/ 0 w 1429184"/>
                <a:gd name="connsiteY14" fmla="*/ 753812 h 1507609"/>
                <a:gd name="connsiteX15" fmla="*/ 95649 w 1429184"/>
                <a:gd name="connsiteY15" fmla="*/ 357216 h 1507609"/>
                <a:gd name="connsiteX16" fmla="*/ 360124 w 1429184"/>
                <a:gd name="connsiteY16" fmla="*/ 92810 h 1507609"/>
                <a:gd name="connsiteX17" fmla="*/ 742726 w 1429184"/>
                <a:gd name="connsiteY17" fmla="*/ 0 h 1507609"/>
                <a:gd name="connsiteX18" fmla="*/ 1126767 w 1429184"/>
                <a:gd name="connsiteY18" fmla="*/ 105458 h 1507609"/>
                <a:gd name="connsiteX19" fmla="*/ 1354673 w 1429184"/>
                <a:gd name="connsiteY19" fmla="*/ 379693 h 1507609"/>
                <a:gd name="connsiteX20" fmla="*/ 1069101 w 1429184"/>
                <a:gd name="connsiteY20" fmla="*/ 579421 h 1507609"/>
                <a:gd name="connsiteX21" fmla="*/ 963596 w 1429184"/>
                <a:gd name="connsiteY21" fmla="*/ 388152 h 1507609"/>
                <a:gd name="connsiteX22" fmla="*/ 742729 w 1429184"/>
                <a:gd name="connsiteY22" fmla="*/ 314990 h 1507609"/>
                <a:gd name="connsiteX23" fmla="*/ 495190 w 1429184"/>
                <a:gd name="connsiteY23" fmla="*/ 386778 h 1507609"/>
                <a:gd name="connsiteX24" fmla="*/ 365753 w 1429184"/>
                <a:gd name="connsiteY24" fmla="*/ 579418 h 1507609"/>
                <a:gd name="connsiteX25" fmla="*/ 1069101 w 1429184"/>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4" h="1507609">
                  <a:moveTo>
                    <a:pt x="1354673" y="379697"/>
                  </a:moveTo>
                  <a:cubicBezTo>
                    <a:pt x="1404311" y="492240"/>
                    <a:pt x="1429185" y="611324"/>
                    <a:pt x="1429185" y="736974"/>
                  </a:cubicBezTo>
                  <a:lnTo>
                    <a:pt x="1429185" y="849441"/>
                  </a:lnTo>
                  <a:lnTo>
                    <a:pt x="362933" y="849441"/>
                  </a:lnTo>
                  <a:cubicBezTo>
                    <a:pt x="387269" y="965753"/>
                    <a:pt x="440315" y="1050157"/>
                    <a:pt x="521888" y="1102634"/>
                  </a:cubicBezTo>
                  <a:cubicBezTo>
                    <a:pt x="603472" y="1155121"/>
                    <a:pt x="701443" y="1181345"/>
                    <a:pt x="815903" y="1181345"/>
                  </a:cubicBezTo>
                  <a:cubicBezTo>
                    <a:pt x="956556" y="1181345"/>
                    <a:pt x="1070024" y="1159809"/>
                    <a:pt x="1156285" y="1116642"/>
                  </a:cubicBezTo>
                  <a:cubicBezTo>
                    <a:pt x="1242547" y="1073565"/>
                    <a:pt x="1304454" y="1020100"/>
                    <a:pt x="1342004" y="956309"/>
                  </a:cubicBezTo>
                  <a:lnTo>
                    <a:pt x="1305410" y="1276974"/>
                  </a:lnTo>
                  <a:cubicBezTo>
                    <a:pt x="1297876" y="1329516"/>
                    <a:pt x="1279105" y="1366048"/>
                    <a:pt x="1249150" y="1386673"/>
                  </a:cubicBezTo>
                  <a:cubicBezTo>
                    <a:pt x="1202242" y="1420443"/>
                    <a:pt x="1145044" y="1449065"/>
                    <a:pt x="1077518" y="1472473"/>
                  </a:cubicBezTo>
                  <a:cubicBezTo>
                    <a:pt x="1010006" y="1495931"/>
                    <a:pt x="915284" y="1507610"/>
                    <a:pt x="793381" y="1507610"/>
                  </a:cubicBezTo>
                  <a:cubicBezTo>
                    <a:pt x="626438" y="1507610"/>
                    <a:pt x="483412" y="1473904"/>
                    <a:pt x="364325" y="1406381"/>
                  </a:cubicBezTo>
                  <a:cubicBezTo>
                    <a:pt x="245217" y="1338883"/>
                    <a:pt x="154750" y="1247953"/>
                    <a:pt x="92843" y="1133556"/>
                  </a:cubicBezTo>
                  <a:cubicBezTo>
                    <a:pt x="30943" y="1019170"/>
                    <a:pt x="0" y="892605"/>
                    <a:pt x="0" y="753812"/>
                  </a:cubicBezTo>
                  <a:cubicBezTo>
                    <a:pt x="0" y="603795"/>
                    <a:pt x="31870" y="471616"/>
                    <a:pt x="95649" y="357216"/>
                  </a:cubicBezTo>
                  <a:cubicBezTo>
                    <a:pt x="159417" y="242844"/>
                    <a:pt x="247582" y="154672"/>
                    <a:pt x="360124" y="92810"/>
                  </a:cubicBezTo>
                  <a:cubicBezTo>
                    <a:pt x="472665" y="30911"/>
                    <a:pt x="600183" y="0"/>
                    <a:pt x="742726" y="0"/>
                  </a:cubicBezTo>
                  <a:cubicBezTo>
                    <a:pt x="896513" y="0"/>
                    <a:pt x="1024515" y="35137"/>
                    <a:pt x="1126767" y="105458"/>
                  </a:cubicBezTo>
                  <a:cubicBezTo>
                    <a:pt x="1228972" y="175801"/>
                    <a:pt x="1304930" y="267226"/>
                    <a:pt x="1354673" y="379693"/>
                  </a:cubicBezTo>
                  <a:close/>
                  <a:moveTo>
                    <a:pt x="1069101" y="579421"/>
                  </a:moveTo>
                  <a:cubicBezTo>
                    <a:pt x="1057834" y="500634"/>
                    <a:pt x="1022665" y="436929"/>
                    <a:pt x="963596" y="388152"/>
                  </a:cubicBezTo>
                  <a:cubicBezTo>
                    <a:pt x="904505" y="339386"/>
                    <a:pt x="830873" y="314990"/>
                    <a:pt x="742729" y="314990"/>
                  </a:cubicBezTo>
                  <a:cubicBezTo>
                    <a:pt x="641455" y="314990"/>
                    <a:pt x="558904" y="338913"/>
                    <a:pt x="495190" y="386778"/>
                  </a:cubicBezTo>
                  <a:cubicBezTo>
                    <a:pt x="431386" y="434543"/>
                    <a:pt x="388275" y="498788"/>
                    <a:pt x="365753" y="579418"/>
                  </a:cubicBezTo>
                  <a:lnTo>
                    <a:pt x="1069101" y="579418"/>
                  </a:lnTo>
                  <a:close/>
                </a:path>
              </a:pathLst>
            </a:custGeom>
            <a:grpFill/>
            <a:ln w="361" cap="flat">
              <a:noFill/>
              <a:prstDash val="solid"/>
              <a:miter/>
            </a:ln>
          </p:spPr>
          <p:txBody>
            <a:bodyPr rtlCol="0" anchor="ctr"/>
            <a:lstStyle/>
            <a:p>
              <a:endParaRPr lang="fi-FI"/>
            </a:p>
          </p:txBody>
        </p:sp>
        <p:sp>
          <p:nvSpPr>
            <p:cNvPr id="29" name="Vapaamuotoinen: Muoto 28">
              <a:extLst>
                <a:ext uri="{FF2B5EF4-FFF2-40B4-BE49-F238E27FC236}">
                  <a16:creationId xmlns:a16="http://schemas.microsoft.com/office/drawing/2014/main" id="{E84F4B91-EC8B-A277-55C9-D032FD687102}"/>
                </a:ext>
                <a:ext uri="{C183D7F6-B498-43B3-948B-1728B52AA6E4}">
                  <adec:decorative xmlns:adec="http://schemas.microsoft.com/office/drawing/2017/decorative" val="1"/>
                </a:ext>
              </a:extLst>
            </p:cNvPr>
            <p:cNvSpPr/>
            <p:nvPr/>
          </p:nvSpPr>
          <p:spPr>
            <a:xfrm>
              <a:off x="819953" y="408156"/>
              <a:ext cx="73171" cy="81315"/>
            </a:xfrm>
            <a:custGeom>
              <a:avLst/>
              <a:gdLst>
                <a:gd name="connsiteX0" fmla="*/ 1299776 w 1311049"/>
                <a:gd name="connsiteY0" fmla="*/ 556944 h 1456986"/>
                <a:gd name="connsiteX1" fmla="*/ 1164728 w 1311049"/>
                <a:gd name="connsiteY1" fmla="*/ 144828 h 1456986"/>
                <a:gd name="connsiteX2" fmla="*/ 810259 w 1311049"/>
                <a:gd name="connsiteY2" fmla="*/ 0 h 1456986"/>
                <a:gd name="connsiteX3" fmla="*/ 495168 w 1311049"/>
                <a:gd name="connsiteY3" fmla="*/ 94205 h 1456986"/>
                <a:gd name="connsiteX4" fmla="*/ 337609 w 1311049"/>
                <a:gd name="connsiteY4" fmla="*/ 354393 h 1456986"/>
                <a:gd name="connsiteX5" fmla="*/ 348864 w 1311049"/>
                <a:gd name="connsiteY5" fmla="*/ 50620 h 1456986"/>
                <a:gd name="connsiteX6" fmla="*/ 0 w 1311049"/>
                <a:gd name="connsiteY6" fmla="*/ 50620 h 1456986"/>
                <a:gd name="connsiteX7" fmla="*/ 11266 w 1311049"/>
                <a:gd name="connsiteY7" fmla="*/ 753809 h 1456986"/>
                <a:gd name="connsiteX8" fmla="*/ 0 w 1311049"/>
                <a:gd name="connsiteY8" fmla="*/ 1456986 h 1456986"/>
                <a:gd name="connsiteX9" fmla="*/ 354494 w 1311049"/>
                <a:gd name="connsiteY9" fmla="*/ 1456986 h 1456986"/>
                <a:gd name="connsiteX10" fmla="*/ 343238 w 1311049"/>
                <a:gd name="connsiteY10" fmla="*/ 753809 h 1456986"/>
                <a:gd name="connsiteX11" fmla="*/ 343238 w 1311049"/>
                <a:gd name="connsiteY11" fmla="*/ 624413 h 1456986"/>
                <a:gd name="connsiteX12" fmla="*/ 451564 w 1311049"/>
                <a:gd name="connsiteY12" fmla="*/ 412086 h 1456986"/>
                <a:gd name="connsiteX13" fmla="*/ 669595 w 1311049"/>
                <a:gd name="connsiteY13" fmla="*/ 331904 h 1456986"/>
                <a:gd name="connsiteX14" fmla="*/ 889030 w 1311049"/>
                <a:gd name="connsiteY14" fmla="*/ 421916 h 1456986"/>
                <a:gd name="connsiteX15" fmla="*/ 967808 w 1311049"/>
                <a:gd name="connsiteY15" fmla="*/ 663808 h 1456986"/>
                <a:gd name="connsiteX16" fmla="*/ 967808 w 1311049"/>
                <a:gd name="connsiteY16" fmla="*/ 753809 h 1456986"/>
                <a:gd name="connsiteX17" fmla="*/ 956542 w 1311049"/>
                <a:gd name="connsiteY17" fmla="*/ 1456986 h 1456986"/>
                <a:gd name="connsiteX18" fmla="*/ 1311050 w 1311049"/>
                <a:gd name="connsiteY18" fmla="*/ 1456986 h 1456986"/>
                <a:gd name="connsiteX19" fmla="*/ 1299780 w 1311049"/>
                <a:gd name="connsiteY19" fmla="*/ 753809 h 1456986"/>
                <a:gd name="connsiteX20" fmla="*/ 1299780 w 1311049"/>
                <a:gd name="connsiteY20" fmla="*/ 556940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9" h="1456986">
                  <a:moveTo>
                    <a:pt x="1299776" y="556944"/>
                  </a:moveTo>
                  <a:cubicBezTo>
                    <a:pt x="1299776" y="378781"/>
                    <a:pt x="1254761" y="241435"/>
                    <a:pt x="1164728" y="144828"/>
                  </a:cubicBezTo>
                  <a:cubicBezTo>
                    <a:pt x="1074719" y="48273"/>
                    <a:pt x="956538" y="0"/>
                    <a:pt x="810259" y="0"/>
                  </a:cubicBezTo>
                  <a:cubicBezTo>
                    <a:pt x="678954" y="0"/>
                    <a:pt x="573921" y="31405"/>
                    <a:pt x="495168" y="94205"/>
                  </a:cubicBezTo>
                  <a:cubicBezTo>
                    <a:pt x="416390" y="157055"/>
                    <a:pt x="363863" y="243757"/>
                    <a:pt x="337609" y="354393"/>
                  </a:cubicBezTo>
                  <a:lnTo>
                    <a:pt x="348864" y="50620"/>
                  </a:lnTo>
                  <a:lnTo>
                    <a:pt x="0" y="50620"/>
                  </a:lnTo>
                  <a:cubicBezTo>
                    <a:pt x="7469" y="230610"/>
                    <a:pt x="11266" y="465082"/>
                    <a:pt x="11266" y="753809"/>
                  </a:cubicBezTo>
                  <a:cubicBezTo>
                    <a:pt x="11266" y="1044478"/>
                    <a:pt x="7469" y="1278889"/>
                    <a:pt x="0" y="1456986"/>
                  </a:cubicBezTo>
                  <a:lnTo>
                    <a:pt x="354494" y="1456986"/>
                  </a:lnTo>
                  <a:cubicBezTo>
                    <a:pt x="346971" y="1278889"/>
                    <a:pt x="343238" y="1044478"/>
                    <a:pt x="343238" y="753809"/>
                  </a:cubicBezTo>
                  <a:lnTo>
                    <a:pt x="343238" y="624413"/>
                  </a:lnTo>
                  <a:cubicBezTo>
                    <a:pt x="360123" y="536316"/>
                    <a:pt x="396206" y="465490"/>
                    <a:pt x="451564" y="412086"/>
                  </a:cubicBezTo>
                  <a:cubicBezTo>
                    <a:pt x="506853" y="358622"/>
                    <a:pt x="579562" y="331904"/>
                    <a:pt x="669595" y="331904"/>
                  </a:cubicBezTo>
                  <a:cubicBezTo>
                    <a:pt x="763362" y="331904"/>
                    <a:pt x="836517" y="361925"/>
                    <a:pt x="889030" y="421916"/>
                  </a:cubicBezTo>
                  <a:cubicBezTo>
                    <a:pt x="941517" y="481935"/>
                    <a:pt x="967808" y="562554"/>
                    <a:pt x="967808" y="663808"/>
                  </a:cubicBezTo>
                  <a:lnTo>
                    <a:pt x="967808" y="753809"/>
                  </a:lnTo>
                  <a:cubicBezTo>
                    <a:pt x="967808" y="1044478"/>
                    <a:pt x="964036" y="1278889"/>
                    <a:pt x="956542" y="1456986"/>
                  </a:cubicBezTo>
                  <a:lnTo>
                    <a:pt x="1311050" y="1456986"/>
                  </a:lnTo>
                  <a:cubicBezTo>
                    <a:pt x="1303516" y="1278889"/>
                    <a:pt x="1299780" y="1044478"/>
                    <a:pt x="1299780" y="753809"/>
                  </a:cubicBezTo>
                  <a:lnTo>
                    <a:pt x="1299780" y="556940"/>
                  </a:lnTo>
                  <a:close/>
                </a:path>
              </a:pathLst>
            </a:custGeom>
            <a:grpFill/>
            <a:ln w="361" cap="flat">
              <a:noFill/>
              <a:prstDash val="solid"/>
              <a:miter/>
            </a:ln>
          </p:spPr>
          <p:txBody>
            <a:bodyPr rtlCol="0" anchor="ctr"/>
            <a:lstStyle/>
            <a:p>
              <a:endParaRPr lang="fi-FI"/>
            </a:p>
          </p:txBody>
        </p:sp>
        <p:sp>
          <p:nvSpPr>
            <p:cNvPr id="30" name="Vapaamuotoinen: Muoto 29">
              <a:extLst>
                <a:ext uri="{FF2B5EF4-FFF2-40B4-BE49-F238E27FC236}">
                  <a16:creationId xmlns:a16="http://schemas.microsoft.com/office/drawing/2014/main" id="{D7AB2D5D-4ABB-E393-8EB3-2D22876C652D}"/>
                </a:ext>
                <a:ext uri="{C183D7F6-B498-43B3-948B-1728B52AA6E4}">
                  <adec:decorative xmlns:adec="http://schemas.microsoft.com/office/drawing/2017/decorative" val="1"/>
                </a:ext>
              </a:extLst>
            </p:cNvPr>
            <p:cNvSpPr/>
            <p:nvPr/>
          </p:nvSpPr>
          <p:spPr>
            <a:xfrm>
              <a:off x="904899" y="408156"/>
              <a:ext cx="79764" cy="84141"/>
            </a:xfrm>
            <a:custGeom>
              <a:avLst/>
              <a:gdLst>
                <a:gd name="connsiteX0" fmla="*/ 1354644 w 1429180"/>
                <a:gd name="connsiteY0" fmla="*/ 379697 h 1507609"/>
                <a:gd name="connsiteX1" fmla="*/ 1429181 w 1429180"/>
                <a:gd name="connsiteY1" fmla="*/ 736974 h 1507609"/>
                <a:gd name="connsiteX2" fmla="*/ 1429181 w 1429180"/>
                <a:gd name="connsiteY2" fmla="*/ 849441 h 1507609"/>
                <a:gd name="connsiteX3" fmla="*/ 362944 w 1429180"/>
                <a:gd name="connsiteY3" fmla="*/ 849441 h 1507609"/>
                <a:gd name="connsiteX4" fmla="*/ 521870 w 1429180"/>
                <a:gd name="connsiteY4" fmla="*/ 1102634 h 1507609"/>
                <a:gd name="connsiteX5" fmla="*/ 815889 w 1429180"/>
                <a:gd name="connsiteY5" fmla="*/ 1181345 h 1507609"/>
                <a:gd name="connsiteX6" fmla="*/ 1156296 w 1429180"/>
                <a:gd name="connsiteY6" fmla="*/ 1116642 h 1507609"/>
                <a:gd name="connsiteX7" fmla="*/ 1341989 w 1429180"/>
                <a:gd name="connsiteY7" fmla="*/ 956309 h 1507609"/>
                <a:gd name="connsiteX8" fmla="*/ 1305395 w 1429180"/>
                <a:gd name="connsiteY8" fmla="*/ 1276974 h 1507609"/>
                <a:gd name="connsiteX9" fmla="*/ 1249150 w 1429180"/>
                <a:gd name="connsiteY9" fmla="*/ 1386673 h 1507609"/>
                <a:gd name="connsiteX10" fmla="*/ 1077514 w 1429180"/>
                <a:gd name="connsiteY10" fmla="*/ 1472473 h 1507609"/>
                <a:gd name="connsiteX11" fmla="*/ 793381 w 1429180"/>
                <a:gd name="connsiteY11" fmla="*/ 1507610 h 1507609"/>
                <a:gd name="connsiteX12" fmla="*/ 364310 w 1429180"/>
                <a:gd name="connsiteY12" fmla="*/ 1406381 h 1507609"/>
                <a:gd name="connsiteX13" fmla="*/ 92839 w 1429180"/>
                <a:gd name="connsiteY13" fmla="*/ 1133556 h 1507609"/>
                <a:gd name="connsiteX14" fmla="*/ 0 w 1429180"/>
                <a:gd name="connsiteY14" fmla="*/ 753812 h 1507609"/>
                <a:gd name="connsiteX15" fmla="*/ 95660 w 1429180"/>
                <a:gd name="connsiteY15" fmla="*/ 357216 h 1507609"/>
                <a:gd name="connsiteX16" fmla="*/ 360124 w 1429180"/>
                <a:gd name="connsiteY16" fmla="*/ 92810 h 1507609"/>
                <a:gd name="connsiteX17" fmla="*/ 742711 w 1429180"/>
                <a:gd name="connsiteY17" fmla="*/ 0 h 1507609"/>
                <a:gd name="connsiteX18" fmla="*/ 1126767 w 1429180"/>
                <a:gd name="connsiteY18" fmla="*/ 105458 h 1507609"/>
                <a:gd name="connsiteX19" fmla="*/ 1354644 w 1429180"/>
                <a:gd name="connsiteY19" fmla="*/ 379693 h 1507609"/>
                <a:gd name="connsiteX20" fmla="*/ 1069086 w 1429180"/>
                <a:gd name="connsiteY20" fmla="*/ 579421 h 1507609"/>
                <a:gd name="connsiteX21" fmla="*/ 963606 w 1429180"/>
                <a:gd name="connsiteY21" fmla="*/ 388152 h 1507609"/>
                <a:gd name="connsiteX22" fmla="*/ 742715 w 1429180"/>
                <a:gd name="connsiteY22" fmla="*/ 314990 h 1507609"/>
                <a:gd name="connsiteX23" fmla="*/ 495161 w 1429180"/>
                <a:gd name="connsiteY23" fmla="*/ 386778 h 1507609"/>
                <a:gd name="connsiteX24" fmla="*/ 365739 w 1429180"/>
                <a:gd name="connsiteY24" fmla="*/ 579418 h 1507609"/>
                <a:gd name="connsiteX25" fmla="*/ 1069086 w 1429180"/>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0" h="1507609">
                  <a:moveTo>
                    <a:pt x="1354644" y="379697"/>
                  </a:moveTo>
                  <a:cubicBezTo>
                    <a:pt x="1404297" y="492240"/>
                    <a:pt x="1429181" y="611324"/>
                    <a:pt x="1429181" y="736974"/>
                  </a:cubicBezTo>
                  <a:lnTo>
                    <a:pt x="1429181" y="849441"/>
                  </a:lnTo>
                  <a:lnTo>
                    <a:pt x="362944" y="849441"/>
                  </a:lnTo>
                  <a:cubicBezTo>
                    <a:pt x="387280" y="965753"/>
                    <a:pt x="440301" y="1050157"/>
                    <a:pt x="521870" y="1102634"/>
                  </a:cubicBezTo>
                  <a:cubicBezTo>
                    <a:pt x="603472" y="1155121"/>
                    <a:pt x="701429" y="1181345"/>
                    <a:pt x="815889" y="1181345"/>
                  </a:cubicBezTo>
                  <a:cubicBezTo>
                    <a:pt x="956552" y="1181345"/>
                    <a:pt x="1070035" y="1159809"/>
                    <a:pt x="1156296" y="1116642"/>
                  </a:cubicBezTo>
                  <a:cubicBezTo>
                    <a:pt x="1242557" y="1073565"/>
                    <a:pt x="1304454" y="1020100"/>
                    <a:pt x="1341989" y="956309"/>
                  </a:cubicBezTo>
                  <a:lnTo>
                    <a:pt x="1305395" y="1276974"/>
                  </a:lnTo>
                  <a:cubicBezTo>
                    <a:pt x="1297872" y="1329516"/>
                    <a:pt x="1279115" y="1366048"/>
                    <a:pt x="1249150" y="1386673"/>
                  </a:cubicBezTo>
                  <a:cubicBezTo>
                    <a:pt x="1202216" y="1420443"/>
                    <a:pt x="1145041" y="1449065"/>
                    <a:pt x="1077514" y="1472473"/>
                  </a:cubicBezTo>
                  <a:cubicBezTo>
                    <a:pt x="1009992" y="1495931"/>
                    <a:pt x="915270" y="1507610"/>
                    <a:pt x="793381" y="1507610"/>
                  </a:cubicBezTo>
                  <a:cubicBezTo>
                    <a:pt x="626409" y="1507610"/>
                    <a:pt x="483397" y="1473904"/>
                    <a:pt x="364310" y="1406381"/>
                  </a:cubicBezTo>
                  <a:cubicBezTo>
                    <a:pt x="245202" y="1338883"/>
                    <a:pt x="154736" y="1247953"/>
                    <a:pt x="92839" y="1133556"/>
                  </a:cubicBezTo>
                  <a:cubicBezTo>
                    <a:pt x="30928" y="1019170"/>
                    <a:pt x="0" y="892605"/>
                    <a:pt x="0" y="753812"/>
                  </a:cubicBezTo>
                  <a:cubicBezTo>
                    <a:pt x="0" y="603795"/>
                    <a:pt x="31870" y="471616"/>
                    <a:pt x="95660" y="357216"/>
                  </a:cubicBezTo>
                  <a:cubicBezTo>
                    <a:pt x="159403" y="242844"/>
                    <a:pt x="247593" y="154672"/>
                    <a:pt x="360124" y="92810"/>
                  </a:cubicBezTo>
                  <a:cubicBezTo>
                    <a:pt x="472650" y="30911"/>
                    <a:pt x="600169" y="0"/>
                    <a:pt x="742711" y="0"/>
                  </a:cubicBezTo>
                  <a:cubicBezTo>
                    <a:pt x="896499" y="0"/>
                    <a:pt x="1024525" y="35137"/>
                    <a:pt x="1126767" y="105458"/>
                  </a:cubicBezTo>
                  <a:cubicBezTo>
                    <a:pt x="1228958" y="175801"/>
                    <a:pt x="1304915" y="267226"/>
                    <a:pt x="1354644" y="379693"/>
                  </a:cubicBezTo>
                  <a:close/>
                  <a:moveTo>
                    <a:pt x="1069086" y="579421"/>
                  </a:moveTo>
                  <a:cubicBezTo>
                    <a:pt x="1057831" y="500634"/>
                    <a:pt x="1022661" y="436929"/>
                    <a:pt x="963606" y="388152"/>
                  </a:cubicBezTo>
                  <a:cubicBezTo>
                    <a:pt x="904505" y="339386"/>
                    <a:pt x="830870" y="314990"/>
                    <a:pt x="742715" y="314990"/>
                  </a:cubicBezTo>
                  <a:cubicBezTo>
                    <a:pt x="641455" y="314990"/>
                    <a:pt x="558890" y="338913"/>
                    <a:pt x="495161" y="386778"/>
                  </a:cubicBezTo>
                  <a:cubicBezTo>
                    <a:pt x="431382" y="434543"/>
                    <a:pt x="388246" y="498788"/>
                    <a:pt x="365739" y="579418"/>
                  </a:cubicBezTo>
                  <a:lnTo>
                    <a:pt x="1069086" y="579418"/>
                  </a:lnTo>
                  <a:close/>
                </a:path>
              </a:pathLst>
            </a:custGeom>
            <a:grpFill/>
            <a:ln w="361" cap="flat">
              <a:noFill/>
              <a:prstDash val="solid"/>
              <a:miter/>
            </a:ln>
          </p:spPr>
          <p:txBody>
            <a:bodyPr rtlCol="0" anchor="ctr"/>
            <a:lstStyle/>
            <a:p>
              <a:endParaRPr lang="fi-FI"/>
            </a:p>
          </p:txBody>
        </p:sp>
        <p:sp>
          <p:nvSpPr>
            <p:cNvPr id="31" name="Vapaamuotoinen: Muoto 30">
              <a:extLst>
                <a:ext uri="{FF2B5EF4-FFF2-40B4-BE49-F238E27FC236}">
                  <a16:creationId xmlns:a16="http://schemas.microsoft.com/office/drawing/2014/main" id="{9FB67E4A-D4D5-9A45-9F2F-A4457465A4BE}"/>
                </a:ext>
                <a:ext uri="{C183D7F6-B498-43B3-948B-1728B52AA6E4}">
                  <adec:decorative xmlns:adec="http://schemas.microsoft.com/office/drawing/2017/decorative" val="1"/>
                </a:ext>
              </a:extLst>
            </p:cNvPr>
            <p:cNvSpPr/>
            <p:nvPr/>
          </p:nvSpPr>
          <p:spPr>
            <a:xfrm>
              <a:off x="995966" y="408156"/>
              <a:ext cx="61552" cy="81315"/>
            </a:xfrm>
            <a:custGeom>
              <a:avLst/>
              <a:gdLst>
                <a:gd name="connsiteX0" fmla="*/ 1064867 w 1102870"/>
                <a:gd name="connsiteY0" fmla="*/ 109662 h 1456986"/>
                <a:gd name="connsiteX1" fmla="*/ 1029694 w 1102870"/>
                <a:gd name="connsiteY1" fmla="*/ 73115 h 1456986"/>
                <a:gd name="connsiteX2" fmla="*/ 776500 w 1102870"/>
                <a:gd name="connsiteY2" fmla="*/ 0 h 1456986"/>
                <a:gd name="connsiteX3" fmla="*/ 505018 w 1102870"/>
                <a:gd name="connsiteY3" fmla="*/ 87196 h 1456986"/>
                <a:gd name="connsiteX4" fmla="*/ 348879 w 1102870"/>
                <a:gd name="connsiteY4" fmla="*/ 323445 h 1456986"/>
                <a:gd name="connsiteX5" fmla="*/ 360120 w 1102870"/>
                <a:gd name="connsiteY5" fmla="*/ 50620 h 1456986"/>
                <a:gd name="connsiteX6" fmla="*/ 0 w 1102870"/>
                <a:gd name="connsiteY6" fmla="*/ 50620 h 1456986"/>
                <a:gd name="connsiteX7" fmla="*/ 11266 w 1102870"/>
                <a:gd name="connsiteY7" fmla="*/ 753808 h 1456986"/>
                <a:gd name="connsiteX8" fmla="*/ 0 w 1102870"/>
                <a:gd name="connsiteY8" fmla="*/ 1456986 h 1456986"/>
                <a:gd name="connsiteX9" fmla="*/ 360120 w 1102870"/>
                <a:gd name="connsiteY9" fmla="*/ 1456986 h 1456986"/>
                <a:gd name="connsiteX10" fmla="*/ 348879 w 1102870"/>
                <a:gd name="connsiteY10" fmla="*/ 753808 h 1456986"/>
                <a:gd name="connsiteX11" fmla="*/ 348879 w 1102870"/>
                <a:gd name="connsiteY11" fmla="*/ 660963 h 1456986"/>
                <a:gd name="connsiteX12" fmla="*/ 482521 w 1102870"/>
                <a:gd name="connsiteY12" fmla="*/ 445781 h 1456986"/>
                <a:gd name="connsiteX13" fmla="*/ 720240 w 1102870"/>
                <a:gd name="connsiteY13" fmla="*/ 371310 h 1456986"/>
                <a:gd name="connsiteX14" fmla="*/ 957973 w 1102870"/>
                <a:gd name="connsiteY14" fmla="*/ 440178 h 1456986"/>
                <a:gd name="connsiteX15" fmla="*/ 1102871 w 1102870"/>
                <a:gd name="connsiteY15" fmla="*/ 630041 h 1456986"/>
                <a:gd name="connsiteX16" fmla="*/ 1080360 w 1102870"/>
                <a:gd name="connsiteY16" fmla="*/ 157513 h 1456986"/>
                <a:gd name="connsiteX17" fmla="*/ 1064867 w 1102870"/>
                <a:gd name="connsiteY17" fmla="*/ 109659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02870" h="1456986">
                  <a:moveTo>
                    <a:pt x="1064867" y="109662"/>
                  </a:moveTo>
                  <a:cubicBezTo>
                    <a:pt x="1056431" y="98438"/>
                    <a:pt x="1044693" y="86269"/>
                    <a:pt x="1029694" y="73115"/>
                  </a:cubicBezTo>
                  <a:cubicBezTo>
                    <a:pt x="967833" y="24374"/>
                    <a:pt x="883415" y="0"/>
                    <a:pt x="776500" y="0"/>
                  </a:cubicBezTo>
                  <a:cubicBezTo>
                    <a:pt x="671442" y="0"/>
                    <a:pt x="580975" y="29094"/>
                    <a:pt x="505018" y="87196"/>
                  </a:cubicBezTo>
                  <a:cubicBezTo>
                    <a:pt x="429085" y="145347"/>
                    <a:pt x="377005" y="224059"/>
                    <a:pt x="348879" y="323445"/>
                  </a:cubicBezTo>
                  <a:lnTo>
                    <a:pt x="360120" y="50620"/>
                  </a:lnTo>
                  <a:lnTo>
                    <a:pt x="0" y="50620"/>
                  </a:lnTo>
                  <a:cubicBezTo>
                    <a:pt x="7472" y="230610"/>
                    <a:pt x="11266" y="465082"/>
                    <a:pt x="11266" y="753808"/>
                  </a:cubicBezTo>
                  <a:cubicBezTo>
                    <a:pt x="11266" y="1042614"/>
                    <a:pt x="7472" y="1276971"/>
                    <a:pt x="0" y="1456986"/>
                  </a:cubicBezTo>
                  <a:lnTo>
                    <a:pt x="360120" y="1456986"/>
                  </a:lnTo>
                  <a:cubicBezTo>
                    <a:pt x="352612" y="1323895"/>
                    <a:pt x="348879" y="1089488"/>
                    <a:pt x="348879" y="753808"/>
                  </a:cubicBezTo>
                  <a:lnTo>
                    <a:pt x="348879" y="660963"/>
                  </a:lnTo>
                  <a:cubicBezTo>
                    <a:pt x="375134" y="567267"/>
                    <a:pt x="419647" y="495536"/>
                    <a:pt x="482521" y="445781"/>
                  </a:cubicBezTo>
                  <a:cubicBezTo>
                    <a:pt x="545333" y="396153"/>
                    <a:pt x="624595" y="371310"/>
                    <a:pt x="720240" y="371310"/>
                  </a:cubicBezTo>
                  <a:cubicBezTo>
                    <a:pt x="814006" y="371310"/>
                    <a:pt x="893271" y="394246"/>
                    <a:pt x="957973" y="440178"/>
                  </a:cubicBezTo>
                  <a:cubicBezTo>
                    <a:pt x="1022679" y="486164"/>
                    <a:pt x="1070936" y="549458"/>
                    <a:pt x="1102871" y="630041"/>
                  </a:cubicBezTo>
                  <a:lnTo>
                    <a:pt x="1080360" y="157513"/>
                  </a:lnTo>
                  <a:cubicBezTo>
                    <a:pt x="1078456" y="136903"/>
                    <a:pt x="1073313" y="120926"/>
                    <a:pt x="1064867" y="109659"/>
                  </a:cubicBezTo>
                  <a:close/>
                </a:path>
              </a:pathLst>
            </a:custGeom>
            <a:grpFill/>
            <a:ln w="361" cap="flat">
              <a:noFill/>
              <a:prstDash val="solid"/>
              <a:miter/>
            </a:ln>
          </p:spPr>
          <p:txBody>
            <a:bodyPr rtlCol="0" anchor="ctr"/>
            <a:lstStyle/>
            <a:p>
              <a:endParaRPr lang="fi-FI"/>
            </a:p>
          </p:txBody>
        </p:sp>
        <p:sp>
          <p:nvSpPr>
            <p:cNvPr id="32" name="Vapaamuotoinen: Muoto 31">
              <a:extLst>
                <a:ext uri="{FF2B5EF4-FFF2-40B4-BE49-F238E27FC236}">
                  <a16:creationId xmlns:a16="http://schemas.microsoft.com/office/drawing/2014/main" id="{53886A9A-DD2E-CF43-2483-65F5408C3DA2}"/>
                </a:ext>
                <a:ext uri="{C183D7F6-B498-43B3-948B-1728B52AA6E4}">
                  <adec:decorative xmlns:adec="http://schemas.microsoft.com/office/drawing/2017/decorative" val="1"/>
                </a:ext>
              </a:extLst>
            </p:cNvPr>
            <p:cNvSpPr/>
            <p:nvPr/>
          </p:nvSpPr>
          <p:spPr>
            <a:xfrm>
              <a:off x="1064619" y="408361"/>
              <a:ext cx="77748" cy="110753"/>
            </a:xfrm>
            <a:custGeom>
              <a:avLst/>
              <a:gdLst>
                <a:gd name="connsiteX0" fmla="*/ 1393056 w 1393067"/>
                <a:gd name="connsiteY0" fmla="*/ 47122 h 1984442"/>
                <a:gd name="connsiteX1" fmla="*/ 1382590 w 1393067"/>
                <a:gd name="connsiteY1" fmla="*/ 701631 h 1984442"/>
                <a:gd name="connsiteX2" fmla="*/ 1385208 w 1393067"/>
                <a:gd name="connsiteY2" fmla="*/ 1120518 h 1984442"/>
                <a:gd name="connsiteX3" fmla="*/ 1387827 w 1393067"/>
                <a:gd name="connsiteY3" fmla="*/ 1230429 h 1984442"/>
                <a:gd name="connsiteX4" fmla="*/ 1204518 w 1393067"/>
                <a:gd name="connsiteY4" fmla="*/ 1794620 h 1984442"/>
                <a:gd name="connsiteX5" fmla="*/ 696547 w 1393067"/>
                <a:gd name="connsiteY5" fmla="*/ 1984443 h 1984442"/>
                <a:gd name="connsiteX6" fmla="*/ 420275 w 1393067"/>
                <a:gd name="connsiteY6" fmla="*/ 1945213 h 1984442"/>
                <a:gd name="connsiteX7" fmla="*/ 230438 w 1393067"/>
                <a:gd name="connsiteY7" fmla="*/ 1853561 h 1984442"/>
                <a:gd name="connsiteX8" fmla="*/ 193768 w 1393067"/>
                <a:gd name="connsiteY8" fmla="*/ 1812947 h 1984442"/>
                <a:gd name="connsiteX9" fmla="*/ 178055 w 1393067"/>
                <a:gd name="connsiteY9" fmla="*/ 1754096 h 1984442"/>
                <a:gd name="connsiteX10" fmla="*/ 136153 w 1393067"/>
                <a:gd name="connsiteY10" fmla="*/ 1371853 h 1984442"/>
                <a:gd name="connsiteX11" fmla="*/ 360041 w 1393067"/>
                <a:gd name="connsiteY11" fmla="*/ 1590464 h 1984442"/>
                <a:gd name="connsiteX12" fmla="*/ 665098 w 1393067"/>
                <a:gd name="connsiteY12" fmla="*/ 1670308 h 1984442"/>
                <a:gd name="connsiteX13" fmla="*/ 963614 w 1393067"/>
                <a:gd name="connsiteY13" fmla="*/ 1566858 h 1984442"/>
                <a:gd name="connsiteX14" fmla="*/ 1068380 w 1393067"/>
                <a:gd name="connsiteY14" fmla="*/ 1261874 h 1984442"/>
                <a:gd name="connsiteX15" fmla="*/ 1068380 w 1393067"/>
                <a:gd name="connsiteY15" fmla="*/ 1136199 h 1984442"/>
                <a:gd name="connsiteX16" fmla="*/ 913871 w 1393067"/>
                <a:gd name="connsiteY16" fmla="*/ 1315555 h 1984442"/>
                <a:gd name="connsiteX17" fmla="*/ 644167 w 1393067"/>
                <a:gd name="connsiteY17" fmla="*/ 1382302 h 1984442"/>
                <a:gd name="connsiteX18" fmla="*/ 311621 w 1393067"/>
                <a:gd name="connsiteY18" fmla="*/ 1297231 h 1984442"/>
                <a:gd name="connsiteX19" fmla="*/ 82475 w 1393067"/>
                <a:gd name="connsiteY19" fmla="*/ 1053712 h 1984442"/>
                <a:gd name="connsiteX20" fmla="*/ 0 w 1393067"/>
                <a:gd name="connsiteY20" fmla="*/ 688510 h 1984442"/>
                <a:gd name="connsiteX21" fmla="*/ 85093 w 1393067"/>
                <a:gd name="connsiteY21" fmla="*/ 329849 h 1984442"/>
                <a:gd name="connsiteX22" fmla="*/ 316843 w 1393067"/>
                <a:gd name="connsiteY22" fmla="*/ 86384 h 1984442"/>
                <a:gd name="connsiteX23" fmla="*/ 644171 w 1393067"/>
                <a:gd name="connsiteY23" fmla="*/ 0 h 1984442"/>
                <a:gd name="connsiteX24" fmla="*/ 917813 w 1393067"/>
                <a:gd name="connsiteY24" fmla="*/ 64119 h 1984442"/>
                <a:gd name="connsiteX25" fmla="*/ 1068387 w 1393067"/>
                <a:gd name="connsiteY25" fmla="*/ 235604 h 1984442"/>
                <a:gd name="connsiteX26" fmla="*/ 1063140 w 1393067"/>
                <a:gd name="connsiteY26" fmla="*/ 47119 h 1984442"/>
                <a:gd name="connsiteX27" fmla="*/ 1393067 w 1393067"/>
                <a:gd name="connsiteY27" fmla="*/ 47119 h 1984442"/>
                <a:gd name="connsiteX28" fmla="*/ 1064654 w 1393067"/>
                <a:gd name="connsiteY28" fmla="*/ 688514 h 1984442"/>
                <a:gd name="connsiteX29" fmla="*/ 962248 w 1393067"/>
                <a:gd name="connsiteY29" fmla="*/ 407320 h 1984442"/>
                <a:gd name="connsiteX30" fmla="*/ 696542 w 1393067"/>
                <a:gd name="connsiteY30" fmla="*/ 297138 h 1984442"/>
                <a:gd name="connsiteX31" fmla="*/ 430827 w 1393067"/>
                <a:gd name="connsiteY31" fmla="*/ 407320 h 1984442"/>
                <a:gd name="connsiteX32" fmla="*/ 328420 w 1393067"/>
                <a:gd name="connsiteY32" fmla="*/ 688514 h 1984442"/>
                <a:gd name="connsiteX33" fmla="*/ 430827 w 1393067"/>
                <a:gd name="connsiteY33" fmla="*/ 969733 h 1984442"/>
                <a:gd name="connsiteX34" fmla="*/ 696542 w 1393067"/>
                <a:gd name="connsiteY34" fmla="*/ 1079915 h 1984442"/>
                <a:gd name="connsiteX35" fmla="*/ 962248 w 1393067"/>
                <a:gd name="connsiteY35" fmla="*/ 969733 h 1984442"/>
                <a:gd name="connsiteX36" fmla="*/ 1064654 w 1393067"/>
                <a:gd name="connsiteY36" fmla="*/ 688514 h 1984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393067" h="1984442">
                  <a:moveTo>
                    <a:pt x="1393056" y="47122"/>
                  </a:moveTo>
                  <a:cubicBezTo>
                    <a:pt x="1386071" y="209423"/>
                    <a:pt x="1382590" y="427638"/>
                    <a:pt x="1382590" y="701631"/>
                  </a:cubicBezTo>
                  <a:lnTo>
                    <a:pt x="1385208" y="1120518"/>
                  </a:lnTo>
                  <a:cubicBezTo>
                    <a:pt x="1386947" y="1153661"/>
                    <a:pt x="1387827" y="1190327"/>
                    <a:pt x="1387827" y="1230429"/>
                  </a:cubicBezTo>
                  <a:cubicBezTo>
                    <a:pt x="1387827" y="1480066"/>
                    <a:pt x="1326702" y="1668087"/>
                    <a:pt x="1204518" y="1794620"/>
                  </a:cubicBezTo>
                  <a:cubicBezTo>
                    <a:pt x="1082322" y="1921149"/>
                    <a:pt x="912951" y="1984443"/>
                    <a:pt x="696547" y="1984443"/>
                  </a:cubicBezTo>
                  <a:cubicBezTo>
                    <a:pt x="593494" y="1984443"/>
                    <a:pt x="501465" y="1971340"/>
                    <a:pt x="420275" y="1945213"/>
                  </a:cubicBezTo>
                  <a:cubicBezTo>
                    <a:pt x="339081" y="1918989"/>
                    <a:pt x="275814" y="1888431"/>
                    <a:pt x="230438" y="1853561"/>
                  </a:cubicBezTo>
                  <a:cubicBezTo>
                    <a:pt x="214714" y="1841316"/>
                    <a:pt x="202492" y="1827766"/>
                    <a:pt x="193768" y="1812947"/>
                  </a:cubicBezTo>
                  <a:cubicBezTo>
                    <a:pt x="185016" y="1798117"/>
                    <a:pt x="179768" y="1778517"/>
                    <a:pt x="178055" y="1754096"/>
                  </a:cubicBezTo>
                  <a:lnTo>
                    <a:pt x="136153" y="1371853"/>
                  </a:lnTo>
                  <a:cubicBezTo>
                    <a:pt x="190274" y="1464306"/>
                    <a:pt x="264901" y="1537216"/>
                    <a:pt x="360041" y="1590464"/>
                  </a:cubicBezTo>
                  <a:cubicBezTo>
                    <a:pt x="455181" y="1643662"/>
                    <a:pt x="556852" y="1670308"/>
                    <a:pt x="665098" y="1670308"/>
                  </a:cubicBezTo>
                  <a:cubicBezTo>
                    <a:pt x="794283" y="1670308"/>
                    <a:pt x="893787" y="1635802"/>
                    <a:pt x="963614" y="1566858"/>
                  </a:cubicBezTo>
                  <a:cubicBezTo>
                    <a:pt x="1033437" y="1497910"/>
                    <a:pt x="1068380" y="1396278"/>
                    <a:pt x="1068380" y="1261874"/>
                  </a:cubicBezTo>
                  <a:lnTo>
                    <a:pt x="1068380" y="1136199"/>
                  </a:lnTo>
                  <a:cubicBezTo>
                    <a:pt x="1036953" y="1211254"/>
                    <a:pt x="985433" y="1271043"/>
                    <a:pt x="913871" y="1315555"/>
                  </a:cubicBezTo>
                  <a:cubicBezTo>
                    <a:pt x="842270" y="1360041"/>
                    <a:pt x="752402" y="1382302"/>
                    <a:pt x="644167" y="1382302"/>
                  </a:cubicBezTo>
                  <a:cubicBezTo>
                    <a:pt x="520190" y="1382302"/>
                    <a:pt x="409351" y="1353959"/>
                    <a:pt x="311621" y="1297231"/>
                  </a:cubicBezTo>
                  <a:cubicBezTo>
                    <a:pt x="213827" y="1240510"/>
                    <a:pt x="137473" y="1159401"/>
                    <a:pt x="82475" y="1053712"/>
                  </a:cubicBezTo>
                  <a:cubicBezTo>
                    <a:pt x="27499" y="948167"/>
                    <a:pt x="0" y="826441"/>
                    <a:pt x="0" y="688510"/>
                  </a:cubicBezTo>
                  <a:cubicBezTo>
                    <a:pt x="0" y="554174"/>
                    <a:pt x="28376" y="434596"/>
                    <a:pt x="85093" y="329849"/>
                  </a:cubicBezTo>
                  <a:cubicBezTo>
                    <a:pt x="141821" y="225151"/>
                    <a:pt x="219064" y="143977"/>
                    <a:pt x="316843" y="86384"/>
                  </a:cubicBezTo>
                  <a:cubicBezTo>
                    <a:pt x="414588" y="28780"/>
                    <a:pt x="523738" y="0"/>
                    <a:pt x="644171" y="0"/>
                  </a:cubicBezTo>
                  <a:cubicBezTo>
                    <a:pt x="752406" y="0"/>
                    <a:pt x="843593" y="21374"/>
                    <a:pt x="917813" y="64119"/>
                  </a:cubicBezTo>
                  <a:cubicBezTo>
                    <a:pt x="991996" y="106933"/>
                    <a:pt x="1042194" y="164082"/>
                    <a:pt x="1068387" y="235604"/>
                  </a:cubicBezTo>
                  <a:lnTo>
                    <a:pt x="1063140" y="47119"/>
                  </a:lnTo>
                  <a:lnTo>
                    <a:pt x="1393067" y="47119"/>
                  </a:lnTo>
                  <a:close/>
                  <a:moveTo>
                    <a:pt x="1064654" y="688514"/>
                  </a:moveTo>
                  <a:cubicBezTo>
                    <a:pt x="1064654" y="574460"/>
                    <a:pt x="1030509" y="480799"/>
                    <a:pt x="962248" y="407320"/>
                  </a:cubicBezTo>
                  <a:cubicBezTo>
                    <a:pt x="894635" y="334651"/>
                    <a:pt x="804320" y="297138"/>
                    <a:pt x="696542" y="297138"/>
                  </a:cubicBezTo>
                  <a:cubicBezTo>
                    <a:pt x="587634" y="297138"/>
                    <a:pt x="499075" y="333930"/>
                    <a:pt x="430827" y="407320"/>
                  </a:cubicBezTo>
                  <a:cubicBezTo>
                    <a:pt x="362512" y="480799"/>
                    <a:pt x="328420" y="574460"/>
                    <a:pt x="328420" y="688514"/>
                  </a:cubicBezTo>
                  <a:cubicBezTo>
                    <a:pt x="328420" y="802593"/>
                    <a:pt x="362512" y="896318"/>
                    <a:pt x="430827" y="969733"/>
                  </a:cubicBezTo>
                  <a:cubicBezTo>
                    <a:pt x="499075" y="1043173"/>
                    <a:pt x="587634" y="1079915"/>
                    <a:pt x="696542" y="1079915"/>
                  </a:cubicBezTo>
                  <a:cubicBezTo>
                    <a:pt x="805416" y="1079915"/>
                    <a:pt x="893946" y="1043173"/>
                    <a:pt x="962248" y="969733"/>
                  </a:cubicBezTo>
                  <a:cubicBezTo>
                    <a:pt x="1030509" y="896318"/>
                    <a:pt x="1064654" y="802593"/>
                    <a:pt x="1064654" y="688514"/>
                  </a:cubicBezTo>
                  <a:close/>
                </a:path>
              </a:pathLst>
            </a:custGeom>
            <a:grpFill/>
            <a:ln w="361" cap="flat">
              <a:noFill/>
              <a:prstDash val="solid"/>
              <a:miter/>
            </a:ln>
          </p:spPr>
          <p:txBody>
            <a:bodyPr rtlCol="0" anchor="ctr"/>
            <a:lstStyle/>
            <a:p>
              <a:endParaRPr lang="fi-FI"/>
            </a:p>
          </p:txBody>
        </p:sp>
        <p:sp>
          <p:nvSpPr>
            <p:cNvPr id="33" name="Vapaamuotoinen: Muoto 32">
              <a:extLst>
                <a:ext uri="{FF2B5EF4-FFF2-40B4-BE49-F238E27FC236}">
                  <a16:creationId xmlns:a16="http://schemas.microsoft.com/office/drawing/2014/main" id="{A893F5E1-1D39-6EF8-B7DF-98A605D93D65}"/>
                </a:ext>
                <a:ext uri="{C183D7F6-B498-43B3-948B-1728B52AA6E4}">
                  <adec:decorative xmlns:adec="http://schemas.microsoft.com/office/drawing/2017/decorative" val="1"/>
                </a:ext>
              </a:extLst>
            </p:cNvPr>
            <p:cNvSpPr/>
            <p:nvPr/>
          </p:nvSpPr>
          <p:spPr>
            <a:xfrm>
              <a:off x="1157279" y="410982"/>
              <a:ext cx="20098" cy="78490"/>
            </a:xfrm>
            <a:custGeom>
              <a:avLst/>
              <a:gdLst>
                <a:gd name="connsiteX0" fmla="*/ 0 w 360119"/>
                <a:gd name="connsiteY0" fmla="*/ 0 h 1406366"/>
                <a:gd name="connsiteX1" fmla="*/ 11266 w 360119"/>
                <a:gd name="connsiteY1" fmla="*/ 703189 h 1406366"/>
                <a:gd name="connsiteX2" fmla="*/ 0 w 360119"/>
                <a:gd name="connsiteY2" fmla="*/ 1406367 h 1406366"/>
                <a:gd name="connsiteX3" fmla="*/ 360119 w 360119"/>
                <a:gd name="connsiteY3" fmla="*/ 1406367 h 1406366"/>
                <a:gd name="connsiteX4" fmla="*/ 348878 w 360119"/>
                <a:gd name="connsiteY4" fmla="*/ 703189 h 1406366"/>
                <a:gd name="connsiteX5" fmla="*/ 360119 w 360119"/>
                <a:gd name="connsiteY5" fmla="*/ 0 h 1406366"/>
                <a:gd name="connsiteX6" fmla="*/ 0 w 360119"/>
                <a:gd name="connsiteY6" fmla="*/ 0 h 140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119" h="1406366">
                  <a:moveTo>
                    <a:pt x="0" y="0"/>
                  </a:moveTo>
                  <a:cubicBezTo>
                    <a:pt x="7483" y="179991"/>
                    <a:pt x="11266" y="414463"/>
                    <a:pt x="11266" y="703189"/>
                  </a:cubicBezTo>
                  <a:cubicBezTo>
                    <a:pt x="11266" y="993858"/>
                    <a:pt x="7483" y="1228269"/>
                    <a:pt x="0" y="1406367"/>
                  </a:cubicBezTo>
                  <a:lnTo>
                    <a:pt x="360119" y="1406367"/>
                  </a:lnTo>
                  <a:cubicBezTo>
                    <a:pt x="352612" y="1233883"/>
                    <a:pt x="348878" y="999537"/>
                    <a:pt x="348878" y="703189"/>
                  </a:cubicBezTo>
                  <a:cubicBezTo>
                    <a:pt x="348878" y="414463"/>
                    <a:pt x="352612" y="179991"/>
                    <a:pt x="360119" y="0"/>
                  </a:cubicBezTo>
                  <a:lnTo>
                    <a:pt x="0" y="0"/>
                  </a:lnTo>
                  <a:close/>
                </a:path>
              </a:pathLst>
            </a:custGeom>
            <a:grpFill/>
            <a:ln w="361" cap="flat">
              <a:noFill/>
              <a:prstDash val="solid"/>
              <a:miter/>
            </a:ln>
          </p:spPr>
          <p:txBody>
            <a:bodyPr rtlCol="0" anchor="ctr"/>
            <a:lstStyle/>
            <a:p>
              <a:endParaRPr lang="fi-FI"/>
            </a:p>
          </p:txBody>
        </p:sp>
        <p:sp>
          <p:nvSpPr>
            <p:cNvPr id="34" name="Vapaamuotoinen: Muoto 33">
              <a:extLst>
                <a:ext uri="{FF2B5EF4-FFF2-40B4-BE49-F238E27FC236}">
                  <a16:creationId xmlns:a16="http://schemas.microsoft.com/office/drawing/2014/main" id="{01B5E901-4F0F-9E80-0BE1-9B68DE47300B}"/>
                </a:ext>
                <a:ext uri="{C183D7F6-B498-43B3-948B-1728B52AA6E4}">
                  <adec:decorative xmlns:adec="http://schemas.microsoft.com/office/drawing/2017/decorative" val="1"/>
                </a:ext>
              </a:extLst>
            </p:cNvPr>
            <p:cNvSpPr/>
            <p:nvPr/>
          </p:nvSpPr>
          <p:spPr>
            <a:xfrm>
              <a:off x="1051552" y="298322"/>
              <a:ext cx="70344" cy="84143"/>
            </a:xfrm>
            <a:custGeom>
              <a:avLst/>
              <a:gdLst>
                <a:gd name="connsiteX0" fmla="*/ 483903 w 1260405"/>
                <a:gd name="connsiteY0" fmla="*/ 1507650 h 1507649"/>
                <a:gd name="connsiteX1" fmla="*/ 136444 w 1260405"/>
                <a:gd name="connsiteY1" fmla="*/ 1388097 h 1507649"/>
                <a:gd name="connsiteX2" fmla="*/ 0 w 1260405"/>
                <a:gd name="connsiteY2" fmla="*/ 1074477 h 1507649"/>
                <a:gd name="connsiteX3" fmla="*/ 137858 w 1260405"/>
                <a:gd name="connsiteY3" fmla="*/ 742559 h 1507649"/>
                <a:gd name="connsiteX4" fmla="*/ 506424 w 1260405"/>
                <a:gd name="connsiteY4" fmla="*/ 624427 h 1507649"/>
                <a:gd name="connsiteX5" fmla="*/ 817285 w 1260405"/>
                <a:gd name="connsiteY5" fmla="*/ 596306 h 1507649"/>
                <a:gd name="connsiteX6" fmla="*/ 905897 w 1260405"/>
                <a:gd name="connsiteY6" fmla="*/ 478149 h 1507649"/>
                <a:gd name="connsiteX7" fmla="*/ 838371 w 1260405"/>
                <a:gd name="connsiteY7" fmla="*/ 365656 h 1507649"/>
                <a:gd name="connsiteX8" fmla="*/ 630181 w 1260405"/>
                <a:gd name="connsiteY8" fmla="*/ 320647 h 1507649"/>
                <a:gd name="connsiteX9" fmla="*/ 312271 w 1260405"/>
                <a:gd name="connsiteY9" fmla="*/ 410662 h 1507649"/>
                <a:gd name="connsiteX10" fmla="*/ 56256 w 1260405"/>
                <a:gd name="connsiteY10" fmla="*/ 675057 h 1507649"/>
                <a:gd name="connsiteX11" fmla="*/ 90008 w 1260405"/>
                <a:gd name="connsiteY11" fmla="*/ 286895 h 1507649"/>
                <a:gd name="connsiteX12" fmla="*/ 140693 w 1260405"/>
                <a:gd name="connsiteY12" fmla="*/ 174373 h 1507649"/>
                <a:gd name="connsiteX13" fmla="*/ 351674 w 1260405"/>
                <a:gd name="connsiteY13" fmla="*/ 49210 h 1507649"/>
                <a:gd name="connsiteX14" fmla="*/ 658333 w 1260405"/>
                <a:gd name="connsiteY14" fmla="*/ 0 h 1507649"/>
                <a:gd name="connsiteX15" fmla="*/ 1098616 w 1260405"/>
                <a:gd name="connsiteY15" fmla="*/ 153269 h 1507649"/>
                <a:gd name="connsiteX16" fmla="*/ 1260405 w 1260405"/>
                <a:gd name="connsiteY16" fmla="*/ 601910 h 1507649"/>
                <a:gd name="connsiteX17" fmla="*/ 1257556 w 1260405"/>
                <a:gd name="connsiteY17" fmla="*/ 849438 h 1507649"/>
                <a:gd name="connsiteX18" fmla="*/ 1254751 w 1260405"/>
                <a:gd name="connsiteY18" fmla="*/ 984459 h 1507649"/>
                <a:gd name="connsiteX19" fmla="*/ 1260402 w 1260405"/>
                <a:gd name="connsiteY19" fmla="*/ 1456997 h 1507649"/>
                <a:gd name="connsiteX20" fmla="*/ 911509 w 1260405"/>
                <a:gd name="connsiteY20" fmla="*/ 1456997 h 1507649"/>
                <a:gd name="connsiteX21" fmla="*/ 922775 w 1260405"/>
                <a:gd name="connsiteY21" fmla="*/ 1220737 h 1507649"/>
                <a:gd name="connsiteX22" fmla="*/ 780701 w 1260405"/>
                <a:gd name="connsiteY22" fmla="*/ 1420436 h 1507649"/>
                <a:gd name="connsiteX23" fmla="*/ 483903 w 1260405"/>
                <a:gd name="connsiteY23" fmla="*/ 1507642 h 1507649"/>
                <a:gd name="connsiteX24" fmla="*/ 392448 w 1260405"/>
                <a:gd name="connsiteY24" fmla="*/ 1161193 h 1507649"/>
                <a:gd name="connsiteX25" fmla="*/ 540162 w 1260405"/>
                <a:gd name="connsiteY25" fmla="*/ 1198227 h 1507649"/>
                <a:gd name="connsiteX26" fmla="*/ 828526 w 1260405"/>
                <a:gd name="connsiteY26" fmla="*/ 1085644 h 1507649"/>
                <a:gd name="connsiteX27" fmla="*/ 922775 w 1260405"/>
                <a:gd name="connsiteY27" fmla="*/ 753816 h 1507649"/>
                <a:gd name="connsiteX28" fmla="*/ 790547 w 1260405"/>
                <a:gd name="connsiteY28" fmla="*/ 864924 h 1507649"/>
                <a:gd name="connsiteX29" fmla="*/ 562655 w 1260405"/>
                <a:gd name="connsiteY29" fmla="*/ 896026 h 1507649"/>
                <a:gd name="connsiteX30" fmla="*/ 395279 w 1260405"/>
                <a:gd name="connsiteY30" fmla="*/ 936042 h 1507649"/>
                <a:gd name="connsiteX31" fmla="*/ 337599 w 1260405"/>
                <a:gd name="connsiteY31" fmla="*/ 1050096 h 1507649"/>
                <a:gd name="connsiteX32" fmla="*/ 392448 w 1260405"/>
                <a:gd name="connsiteY32" fmla="*/ 1161193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9">
                  <a:moveTo>
                    <a:pt x="483903" y="1507650"/>
                  </a:moveTo>
                  <a:cubicBezTo>
                    <a:pt x="343235" y="1507650"/>
                    <a:pt x="227394" y="1467800"/>
                    <a:pt x="136444" y="1388097"/>
                  </a:cubicBezTo>
                  <a:cubicBezTo>
                    <a:pt x="45469" y="1308405"/>
                    <a:pt x="0" y="1203877"/>
                    <a:pt x="0" y="1074477"/>
                  </a:cubicBezTo>
                  <a:cubicBezTo>
                    <a:pt x="0" y="931975"/>
                    <a:pt x="45920" y="821324"/>
                    <a:pt x="137858" y="742559"/>
                  </a:cubicBezTo>
                  <a:cubicBezTo>
                    <a:pt x="229720" y="663797"/>
                    <a:pt x="352601" y="624427"/>
                    <a:pt x="506424" y="624427"/>
                  </a:cubicBezTo>
                  <a:cubicBezTo>
                    <a:pt x="654543" y="624427"/>
                    <a:pt x="758194" y="615052"/>
                    <a:pt x="817285" y="596306"/>
                  </a:cubicBezTo>
                  <a:cubicBezTo>
                    <a:pt x="876350" y="577561"/>
                    <a:pt x="905897" y="538194"/>
                    <a:pt x="905897" y="478149"/>
                  </a:cubicBezTo>
                  <a:cubicBezTo>
                    <a:pt x="905897" y="433154"/>
                    <a:pt x="883389" y="395681"/>
                    <a:pt x="838371" y="365656"/>
                  </a:cubicBezTo>
                  <a:cubicBezTo>
                    <a:pt x="793356" y="335672"/>
                    <a:pt x="723966" y="320647"/>
                    <a:pt x="630181" y="320647"/>
                  </a:cubicBezTo>
                  <a:cubicBezTo>
                    <a:pt x="517651" y="320647"/>
                    <a:pt x="411677" y="350661"/>
                    <a:pt x="312271" y="410662"/>
                  </a:cubicBezTo>
                  <a:cubicBezTo>
                    <a:pt x="212824" y="470667"/>
                    <a:pt x="127540" y="558815"/>
                    <a:pt x="56256" y="675057"/>
                  </a:cubicBezTo>
                  <a:lnTo>
                    <a:pt x="90008" y="286895"/>
                  </a:lnTo>
                  <a:cubicBezTo>
                    <a:pt x="93741" y="241900"/>
                    <a:pt x="110637" y="204386"/>
                    <a:pt x="140693" y="174373"/>
                  </a:cubicBezTo>
                  <a:cubicBezTo>
                    <a:pt x="195045" y="123739"/>
                    <a:pt x="265376" y="82036"/>
                    <a:pt x="351674" y="49210"/>
                  </a:cubicBezTo>
                  <a:cubicBezTo>
                    <a:pt x="437910" y="16431"/>
                    <a:pt x="540162" y="0"/>
                    <a:pt x="658333" y="0"/>
                  </a:cubicBezTo>
                  <a:cubicBezTo>
                    <a:pt x="844001" y="0"/>
                    <a:pt x="990759" y="51088"/>
                    <a:pt x="1098616" y="153269"/>
                  </a:cubicBezTo>
                  <a:cubicBezTo>
                    <a:pt x="1206457" y="255515"/>
                    <a:pt x="1260405" y="405012"/>
                    <a:pt x="1260405" y="601910"/>
                  </a:cubicBezTo>
                  <a:lnTo>
                    <a:pt x="1257556" y="849438"/>
                  </a:lnTo>
                  <a:cubicBezTo>
                    <a:pt x="1255667" y="885083"/>
                    <a:pt x="1254751" y="930078"/>
                    <a:pt x="1254751" y="984459"/>
                  </a:cubicBezTo>
                  <a:cubicBezTo>
                    <a:pt x="1254751" y="1181356"/>
                    <a:pt x="1256605" y="1338869"/>
                    <a:pt x="1260402" y="1456997"/>
                  </a:cubicBezTo>
                  <a:lnTo>
                    <a:pt x="911509" y="1456997"/>
                  </a:lnTo>
                  <a:lnTo>
                    <a:pt x="922775" y="1220737"/>
                  </a:lnTo>
                  <a:cubicBezTo>
                    <a:pt x="905893" y="1295752"/>
                    <a:pt x="858505" y="1362324"/>
                    <a:pt x="780701" y="1420436"/>
                  </a:cubicBezTo>
                  <a:cubicBezTo>
                    <a:pt x="702864" y="1478537"/>
                    <a:pt x="603912" y="1507642"/>
                    <a:pt x="483903" y="1507642"/>
                  </a:cubicBezTo>
                  <a:close/>
                  <a:moveTo>
                    <a:pt x="392448" y="1161193"/>
                  </a:moveTo>
                  <a:cubicBezTo>
                    <a:pt x="429045" y="1185917"/>
                    <a:pt x="478251" y="1198227"/>
                    <a:pt x="540162" y="1198227"/>
                  </a:cubicBezTo>
                  <a:cubicBezTo>
                    <a:pt x="669585" y="1196298"/>
                    <a:pt x="765663" y="1158745"/>
                    <a:pt x="828526" y="1085644"/>
                  </a:cubicBezTo>
                  <a:cubicBezTo>
                    <a:pt x="891352" y="1012608"/>
                    <a:pt x="922775" y="901958"/>
                    <a:pt x="922775" y="753816"/>
                  </a:cubicBezTo>
                  <a:cubicBezTo>
                    <a:pt x="890855" y="807140"/>
                    <a:pt x="846832" y="844188"/>
                    <a:pt x="790547" y="864924"/>
                  </a:cubicBezTo>
                  <a:cubicBezTo>
                    <a:pt x="734302" y="885653"/>
                    <a:pt x="658333" y="896026"/>
                    <a:pt x="562655" y="896026"/>
                  </a:cubicBezTo>
                  <a:cubicBezTo>
                    <a:pt x="489539" y="896026"/>
                    <a:pt x="433701" y="909360"/>
                    <a:pt x="395279" y="936042"/>
                  </a:cubicBezTo>
                  <a:cubicBezTo>
                    <a:pt x="356791" y="962698"/>
                    <a:pt x="337599" y="1000745"/>
                    <a:pt x="337599" y="1050096"/>
                  </a:cubicBezTo>
                  <a:cubicBezTo>
                    <a:pt x="337599" y="1099508"/>
                    <a:pt x="355904" y="1136541"/>
                    <a:pt x="392448" y="1161193"/>
                  </a:cubicBezTo>
                  <a:close/>
                </a:path>
              </a:pathLst>
            </a:custGeom>
            <a:grpFill/>
            <a:ln w="361" cap="flat">
              <a:noFill/>
              <a:prstDash val="solid"/>
              <a:miter/>
            </a:ln>
          </p:spPr>
          <p:txBody>
            <a:bodyPr rtlCol="0" anchor="ctr"/>
            <a:lstStyle/>
            <a:p>
              <a:endParaRPr lang="fi-FI"/>
            </a:p>
          </p:txBody>
        </p:sp>
        <p:sp>
          <p:nvSpPr>
            <p:cNvPr id="35" name="Vapaamuotoinen: Muoto 34">
              <a:extLst>
                <a:ext uri="{FF2B5EF4-FFF2-40B4-BE49-F238E27FC236}">
                  <a16:creationId xmlns:a16="http://schemas.microsoft.com/office/drawing/2014/main" id="{42ECB3AF-3EB1-8204-0361-92524FCC1702}"/>
                </a:ext>
                <a:ext uri="{C183D7F6-B498-43B3-948B-1728B52AA6E4}">
                  <adec:decorative xmlns:adec="http://schemas.microsoft.com/office/drawing/2017/decorative" val="1"/>
                </a:ext>
              </a:extLst>
            </p:cNvPr>
            <p:cNvSpPr/>
            <p:nvPr/>
          </p:nvSpPr>
          <p:spPr>
            <a:xfrm>
              <a:off x="1135917" y="298322"/>
              <a:ext cx="70343" cy="84143"/>
            </a:xfrm>
            <a:custGeom>
              <a:avLst/>
              <a:gdLst>
                <a:gd name="connsiteX0" fmla="*/ 911509 w 1260391"/>
                <a:gd name="connsiteY0" fmla="*/ 1457004 h 1507649"/>
                <a:gd name="connsiteX1" fmla="*/ 922779 w 1260391"/>
                <a:gd name="connsiteY1" fmla="*/ 1220744 h 1507649"/>
                <a:gd name="connsiteX2" fmla="*/ 780690 w 1260391"/>
                <a:gd name="connsiteY2" fmla="*/ 1420443 h 1507649"/>
                <a:gd name="connsiteX3" fmla="*/ 483892 w 1260391"/>
                <a:gd name="connsiteY3" fmla="*/ 1507649 h 1507649"/>
                <a:gd name="connsiteX4" fmla="*/ 136445 w 1260391"/>
                <a:gd name="connsiteY4" fmla="*/ 1388097 h 1507649"/>
                <a:gd name="connsiteX5" fmla="*/ 0 w 1260391"/>
                <a:gd name="connsiteY5" fmla="*/ 1074477 h 1507649"/>
                <a:gd name="connsiteX6" fmla="*/ 137859 w 1260391"/>
                <a:gd name="connsiteY6" fmla="*/ 742559 h 1507649"/>
                <a:gd name="connsiteX7" fmla="*/ 506414 w 1260391"/>
                <a:gd name="connsiteY7" fmla="*/ 624427 h 1507649"/>
                <a:gd name="connsiteX8" fmla="*/ 817274 w 1260391"/>
                <a:gd name="connsiteY8" fmla="*/ 596306 h 1507649"/>
                <a:gd name="connsiteX9" fmla="*/ 905886 w 1260391"/>
                <a:gd name="connsiteY9" fmla="*/ 478149 h 1507649"/>
                <a:gd name="connsiteX10" fmla="*/ 838360 w 1260391"/>
                <a:gd name="connsiteY10" fmla="*/ 365656 h 1507649"/>
                <a:gd name="connsiteX11" fmla="*/ 630181 w 1260391"/>
                <a:gd name="connsiteY11" fmla="*/ 320647 h 1507649"/>
                <a:gd name="connsiteX12" fmla="*/ 312257 w 1260391"/>
                <a:gd name="connsiteY12" fmla="*/ 410662 h 1507649"/>
                <a:gd name="connsiteX13" fmla="*/ 56260 w 1260391"/>
                <a:gd name="connsiteY13" fmla="*/ 675057 h 1507649"/>
                <a:gd name="connsiteX14" fmla="*/ 89994 w 1260391"/>
                <a:gd name="connsiteY14" fmla="*/ 286895 h 1507649"/>
                <a:gd name="connsiteX15" fmla="*/ 140678 w 1260391"/>
                <a:gd name="connsiteY15" fmla="*/ 174373 h 1507649"/>
                <a:gd name="connsiteX16" fmla="*/ 351663 w 1260391"/>
                <a:gd name="connsiteY16" fmla="*/ 49210 h 1507649"/>
                <a:gd name="connsiteX17" fmla="*/ 658318 w 1260391"/>
                <a:gd name="connsiteY17" fmla="*/ 0 h 1507649"/>
                <a:gd name="connsiteX18" fmla="*/ 1098619 w 1260391"/>
                <a:gd name="connsiteY18" fmla="*/ 153269 h 1507649"/>
                <a:gd name="connsiteX19" fmla="*/ 1260391 w 1260391"/>
                <a:gd name="connsiteY19" fmla="*/ 601910 h 1507649"/>
                <a:gd name="connsiteX20" fmla="*/ 1257546 w 1260391"/>
                <a:gd name="connsiteY20" fmla="*/ 849438 h 1507649"/>
                <a:gd name="connsiteX21" fmla="*/ 1254751 w 1260391"/>
                <a:gd name="connsiteY21" fmla="*/ 984459 h 1507649"/>
                <a:gd name="connsiteX22" fmla="*/ 1260388 w 1260391"/>
                <a:gd name="connsiteY22" fmla="*/ 1456997 h 1507649"/>
                <a:gd name="connsiteX23" fmla="*/ 911509 w 1260391"/>
                <a:gd name="connsiteY23" fmla="*/ 1456997 h 1507649"/>
                <a:gd name="connsiteX24" fmla="*/ 922779 w 1260391"/>
                <a:gd name="connsiteY24" fmla="*/ 753816 h 1507649"/>
                <a:gd name="connsiteX25" fmla="*/ 790547 w 1260391"/>
                <a:gd name="connsiteY25" fmla="*/ 864924 h 1507649"/>
                <a:gd name="connsiteX26" fmla="*/ 562659 w 1260391"/>
                <a:gd name="connsiteY26" fmla="*/ 896026 h 1507649"/>
                <a:gd name="connsiteX27" fmla="*/ 395265 w 1260391"/>
                <a:gd name="connsiteY27" fmla="*/ 936042 h 1507649"/>
                <a:gd name="connsiteX28" fmla="*/ 337587 w 1260391"/>
                <a:gd name="connsiteY28" fmla="*/ 1050096 h 1507649"/>
                <a:gd name="connsiteX29" fmla="*/ 392448 w 1260391"/>
                <a:gd name="connsiteY29" fmla="*/ 1161193 h 1507649"/>
                <a:gd name="connsiteX30" fmla="*/ 540147 w 1260391"/>
                <a:gd name="connsiteY30" fmla="*/ 1198227 h 1507649"/>
                <a:gd name="connsiteX31" fmla="*/ 828515 w 1260391"/>
                <a:gd name="connsiteY31" fmla="*/ 1085644 h 1507649"/>
                <a:gd name="connsiteX32" fmla="*/ 922779 w 1260391"/>
                <a:gd name="connsiteY32" fmla="*/ 753816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91" h="1507649">
                  <a:moveTo>
                    <a:pt x="911509" y="1457004"/>
                  </a:moveTo>
                  <a:lnTo>
                    <a:pt x="922779" y="1220744"/>
                  </a:lnTo>
                  <a:cubicBezTo>
                    <a:pt x="905883" y="1295760"/>
                    <a:pt x="858491" y="1362331"/>
                    <a:pt x="780690" y="1420443"/>
                  </a:cubicBezTo>
                  <a:cubicBezTo>
                    <a:pt x="702854" y="1478545"/>
                    <a:pt x="603898" y="1507649"/>
                    <a:pt x="483892" y="1507649"/>
                  </a:cubicBezTo>
                  <a:cubicBezTo>
                    <a:pt x="343224" y="1507649"/>
                    <a:pt x="227394" y="1467800"/>
                    <a:pt x="136445" y="1388097"/>
                  </a:cubicBezTo>
                  <a:cubicBezTo>
                    <a:pt x="45445" y="1308405"/>
                    <a:pt x="0" y="1203877"/>
                    <a:pt x="0" y="1074477"/>
                  </a:cubicBezTo>
                  <a:cubicBezTo>
                    <a:pt x="0" y="931975"/>
                    <a:pt x="45935" y="821324"/>
                    <a:pt x="137859" y="742559"/>
                  </a:cubicBezTo>
                  <a:cubicBezTo>
                    <a:pt x="229706" y="663797"/>
                    <a:pt x="352590" y="624427"/>
                    <a:pt x="506414" y="624427"/>
                  </a:cubicBezTo>
                  <a:cubicBezTo>
                    <a:pt x="654543" y="624427"/>
                    <a:pt x="758183" y="615052"/>
                    <a:pt x="817274" y="596306"/>
                  </a:cubicBezTo>
                  <a:cubicBezTo>
                    <a:pt x="876353" y="577561"/>
                    <a:pt x="905886" y="538194"/>
                    <a:pt x="905886" y="478149"/>
                  </a:cubicBezTo>
                  <a:cubicBezTo>
                    <a:pt x="905886" y="433154"/>
                    <a:pt x="883375" y="395681"/>
                    <a:pt x="838360" y="365656"/>
                  </a:cubicBezTo>
                  <a:cubicBezTo>
                    <a:pt x="793342" y="335672"/>
                    <a:pt x="723951" y="320647"/>
                    <a:pt x="630181" y="320647"/>
                  </a:cubicBezTo>
                  <a:cubicBezTo>
                    <a:pt x="517641" y="320647"/>
                    <a:pt x="411666" y="350661"/>
                    <a:pt x="312257" y="410662"/>
                  </a:cubicBezTo>
                  <a:cubicBezTo>
                    <a:pt x="212824" y="470667"/>
                    <a:pt x="127504" y="558815"/>
                    <a:pt x="56260" y="675057"/>
                  </a:cubicBezTo>
                  <a:lnTo>
                    <a:pt x="89994" y="286895"/>
                  </a:lnTo>
                  <a:cubicBezTo>
                    <a:pt x="93742" y="241900"/>
                    <a:pt x="110623" y="204386"/>
                    <a:pt x="140678" y="174373"/>
                  </a:cubicBezTo>
                  <a:cubicBezTo>
                    <a:pt x="195034" y="123739"/>
                    <a:pt x="265366" y="82036"/>
                    <a:pt x="351663" y="49210"/>
                  </a:cubicBezTo>
                  <a:cubicBezTo>
                    <a:pt x="437899" y="16431"/>
                    <a:pt x="540147" y="0"/>
                    <a:pt x="658318" y="0"/>
                  </a:cubicBezTo>
                  <a:cubicBezTo>
                    <a:pt x="843990" y="0"/>
                    <a:pt x="990734" y="51088"/>
                    <a:pt x="1098619" y="153269"/>
                  </a:cubicBezTo>
                  <a:cubicBezTo>
                    <a:pt x="1206447" y="255515"/>
                    <a:pt x="1260391" y="405012"/>
                    <a:pt x="1260391" y="601910"/>
                  </a:cubicBezTo>
                  <a:lnTo>
                    <a:pt x="1257546" y="849438"/>
                  </a:lnTo>
                  <a:cubicBezTo>
                    <a:pt x="1255667" y="885083"/>
                    <a:pt x="1254751" y="930078"/>
                    <a:pt x="1254751" y="984459"/>
                  </a:cubicBezTo>
                  <a:cubicBezTo>
                    <a:pt x="1254751" y="1181356"/>
                    <a:pt x="1256594" y="1338869"/>
                    <a:pt x="1260388" y="1456997"/>
                  </a:cubicBezTo>
                  <a:lnTo>
                    <a:pt x="911509" y="1456997"/>
                  </a:lnTo>
                  <a:close/>
                  <a:moveTo>
                    <a:pt x="922779" y="753816"/>
                  </a:moveTo>
                  <a:cubicBezTo>
                    <a:pt x="890855" y="807140"/>
                    <a:pt x="846818" y="844188"/>
                    <a:pt x="790547" y="864924"/>
                  </a:cubicBezTo>
                  <a:cubicBezTo>
                    <a:pt x="734290" y="885653"/>
                    <a:pt x="658318" y="896026"/>
                    <a:pt x="562659" y="896026"/>
                  </a:cubicBezTo>
                  <a:cubicBezTo>
                    <a:pt x="489503" y="896026"/>
                    <a:pt x="433691" y="909360"/>
                    <a:pt x="395265" y="936042"/>
                  </a:cubicBezTo>
                  <a:cubicBezTo>
                    <a:pt x="356791" y="962698"/>
                    <a:pt x="337587" y="1000745"/>
                    <a:pt x="337587" y="1050096"/>
                  </a:cubicBezTo>
                  <a:cubicBezTo>
                    <a:pt x="337587" y="1099508"/>
                    <a:pt x="355890" y="1136541"/>
                    <a:pt x="392448" y="1161193"/>
                  </a:cubicBezTo>
                  <a:cubicBezTo>
                    <a:pt x="429031" y="1185917"/>
                    <a:pt x="478251" y="1198227"/>
                    <a:pt x="540147" y="1198227"/>
                  </a:cubicBezTo>
                  <a:cubicBezTo>
                    <a:pt x="669574" y="1196298"/>
                    <a:pt x="765663" y="1158745"/>
                    <a:pt x="828515" y="1085644"/>
                  </a:cubicBezTo>
                  <a:cubicBezTo>
                    <a:pt x="891338" y="1012608"/>
                    <a:pt x="922779" y="901958"/>
                    <a:pt x="922779" y="753816"/>
                  </a:cubicBezTo>
                  <a:close/>
                </a:path>
              </a:pathLst>
            </a:custGeom>
            <a:grpFill/>
            <a:ln w="361" cap="flat">
              <a:noFill/>
              <a:prstDash val="solid"/>
              <a:miter/>
            </a:ln>
          </p:spPr>
          <p:txBody>
            <a:bodyPr rtlCol="0" anchor="ctr"/>
            <a:lstStyle/>
            <a:p>
              <a:endParaRPr lang="fi-FI"/>
            </a:p>
          </p:txBody>
        </p:sp>
        <p:sp>
          <p:nvSpPr>
            <p:cNvPr id="36" name="Vapaamuotoinen: Muoto 35">
              <a:extLst>
                <a:ext uri="{FF2B5EF4-FFF2-40B4-BE49-F238E27FC236}">
                  <a16:creationId xmlns:a16="http://schemas.microsoft.com/office/drawing/2014/main" id="{A55EC4E0-16C6-EFAC-250E-F32FED380277}"/>
                </a:ext>
                <a:ext uri="{C183D7F6-B498-43B3-948B-1728B52AA6E4}">
                  <adec:decorative xmlns:adec="http://schemas.microsoft.com/office/drawing/2017/decorative" val="1"/>
                </a:ext>
              </a:extLst>
            </p:cNvPr>
            <p:cNvSpPr/>
            <p:nvPr/>
          </p:nvSpPr>
          <p:spPr>
            <a:xfrm>
              <a:off x="1189938" y="408155"/>
              <a:ext cx="70343" cy="84142"/>
            </a:xfrm>
            <a:custGeom>
              <a:avLst/>
              <a:gdLst>
                <a:gd name="connsiteX0" fmla="*/ 1257531 w 1260379"/>
                <a:gd name="connsiteY0" fmla="*/ 849459 h 1507638"/>
                <a:gd name="connsiteX1" fmla="*/ 1254725 w 1260379"/>
                <a:gd name="connsiteY1" fmla="*/ 984480 h 1507638"/>
                <a:gd name="connsiteX2" fmla="*/ 1260377 w 1260379"/>
                <a:gd name="connsiteY2" fmla="*/ 1457019 h 1507638"/>
                <a:gd name="connsiteX3" fmla="*/ 911497 w 1260379"/>
                <a:gd name="connsiteY3" fmla="*/ 1457019 h 1507638"/>
                <a:gd name="connsiteX4" fmla="*/ 922764 w 1260379"/>
                <a:gd name="connsiteY4" fmla="*/ 1220755 h 1507638"/>
                <a:gd name="connsiteX5" fmla="*/ 780676 w 1260379"/>
                <a:gd name="connsiteY5" fmla="*/ 1420458 h 1507638"/>
                <a:gd name="connsiteX6" fmla="*/ 483876 w 1260379"/>
                <a:gd name="connsiteY6" fmla="*/ 1507639 h 1507638"/>
                <a:gd name="connsiteX7" fmla="*/ 136419 w 1260379"/>
                <a:gd name="connsiteY7" fmla="*/ 1388097 h 1507638"/>
                <a:gd name="connsiteX8" fmla="*/ 0 w 1260379"/>
                <a:gd name="connsiteY8" fmla="*/ 1074477 h 1507638"/>
                <a:gd name="connsiteX9" fmla="*/ 137843 w 1260379"/>
                <a:gd name="connsiteY9" fmla="*/ 742573 h 1507638"/>
                <a:gd name="connsiteX10" fmla="*/ 506384 w 1260379"/>
                <a:gd name="connsiteY10" fmla="*/ 624427 h 1507638"/>
                <a:gd name="connsiteX11" fmla="*/ 817259 w 1260379"/>
                <a:gd name="connsiteY11" fmla="*/ 596306 h 1507638"/>
                <a:gd name="connsiteX12" fmla="*/ 905872 w 1260379"/>
                <a:gd name="connsiteY12" fmla="*/ 478160 h 1507638"/>
                <a:gd name="connsiteX13" fmla="*/ 838345 w 1260379"/>
                <a:gd name="connsiteY13" fmla="*/ 365667 h 1507638"/>
                <a:gd name="connsiteX14" fmla="*/ 630166 w 1260379"/>
                <a:gd name="connsiteY14" fmla="*/ 320662 h 1507638"/>
                <a:gd name="connsiteX15" fmla="*/ 312256 w 1260379"/>
                <a:gd name="connsiteY15" fmla="*/ 410651 h 1507638"/>
                <a:gd name="connsiteX16" fmla="*/ 56245 w 1260379"/>
                <a:gd name="connsiteY16" fmla="*/ 675072 h 1507638"/>
                <a:gd name="connsiteX17" fmla="*/ 89983 w 1260379"/>
                <a:gd name="connsiteY17" fmla="*/ 286895 h 1507638"/>
                <a:gd name="connsiteX18" fmla="*/ 140653 w 1260379"/>
                <a:gd name="connsiteY18" fmla="*/ 174373 h 1507638"/>
                <a:gd name="connsiteX19" fmla="*/ 351649 w 1260379"/>
                <a:gd name="connsiteY19" fmla="*/ 49221 h 1507638"/>
                <a:gd name="connsiteX20" fmla="*/ 658293 w 1260379"/>
                <a:gd name="connsiteY20" fmla="*/ 0 h 1507638"/>
                <a:gd name="connsiteX21" fmla="*/ 1098590 w 1260379"/>
                <a:gd name="connsiteY21" fmla="*/ 153294 h 1507638"/>
                <a:gd name="connsiteX22" fmla="*/ 1260380 w 1260379"/>
                <a:gd name="connsiteY22" fmla="*/ 601924 h 1507638"/>
                <a:gd name="connsiteX23" fmla="*/ 1257531 w 1260379"/>
                <a:gd name="connsiteY23" fmla="*/ 849452 h 1507638"/>
                <a:gd name="connsiteX24" fmla="*/ 922767 w 1260379"/>
                <a:gd name="connsiteY24" fmla="*/ 753816 h 1507638"/>
                <a:gd name="connsiteX25" fmla="*/ 790525 w 1260379"/>
                <a:gd name="connsiteY25" fmla="*/ 864938 h 1507638"/>
                <a:gd name="connsiteX26" fmla="*/ 562647 w 1260379"/>
                <a:gd name="connsiteY26" fmla="*/ 896037 h 1507638"/>
                <a:gd name="connsiteX27" fmla="*/ 395242 w 1260379"/>
                <a:gd name="connsiteY27" fmla="*/ 936053 h 1507638"/>
                <a:gd name="connsiteX28" fmla="*/ 337576 w 1260379"/>
                <a:gd name="connsiteY28" fmla="*/ 1050096 h 1507638"/>
                <a:gd name="connsiteX29" fmla="*/ 392437 w 1260379"/>
                <a:gd name="connsiteY29" fmla="*/ 1161204 h 1507638"/>
                <a:gd name="connsiteX30" fmla="*/ 540136 w 1260379"/>
                <a:gd name="connsiteY30" fmla="*/ 1198238 h 1507638"/>
                <a:gd name="connsiteX31" fmla="*/ 828504 w 1260379"/>
                <a:gd name="connsiteY31" fmla="*/ 1085669 h 1507638"/>
                <a:gd name="connsiteX32" fmla="*/ 922767 w 1260379"/>
                <a:gd name="connsiteY32" fmla="*/ 753816 h 150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79" h="1507638">
                  <a:moveTo>
                    <a:pt x="1257531" y="849459"/>
                  </a:moveTo>
                  <a:cubicBezTo>
                    <a:pt x="1255652" y="885105"/>
                    <a:pt x="1254725" y="930110"/>
                    <a:pt x="1254725" y="984480"/>
                  </a:cubicBezTo>
                  <a:cubicBezTo>
                    <a:pt x="1254725" y="1181363"/>
                    <a:pt x="1256579" y="1338890"/>
                    <a:pt x="1260377" y="1457019"/>
                  </a:cubicBezTo>
                  <a:lnTo>
                    <a:pt x="911497" y="1457019"/>
                  </a:lnTo>
                  <a:lnTo>
                    <a:pt x="922764" y="1220755"/>
                  </a:lnTo>
                  <a:cubicBezTo>
                    <a:pt x="905868" y="1295774"/>
                    <a:pt x="858480" y="1362342"/>
                    <a:pt x="780676" y="1420458"/>
                  </a:cubicBezTo>
                  <a:cubicBezTo>
                    <a:pt x="702864" y="1478545"/>
                    <a:pt x="603883" y="1507639"/>
                    <a:pt x="483876" y="1507639"/>
                  </a:cubicBezTo>
                  <a:cubicBezTo>
                    <a:pt x="343210" y="1507639"/>
                    <a:pt x="227383" y="1467800"/>
                    <a:pt x="136419" y="1388097"/>
                  </a:cubicBezTo>
                  <a:cubicBezTo>
                    <a:pt x="45444" y="1308430"/>
                    <a:pt x="0" y="1203863"/>
                    <a:pt x="0" y="1074477"/>
                  </a:cubicBezTo>
                  <a:cubicBezTo>
                    <a:pt x="0" y="931989"/>
                    <a:pt x="45895" y="821310"/>
                    <a:pt x="137843" y="742573"/>
                  </a:cubicBezTo>
                  <a:cubicBezTo>
                    <a:pt x="229695" y="663811"/>
                    <a:pt x="352575" y="624427"/>
                    <a:pt x="506384" y="624427"/>
                  </a:cubicBezTo>
                  <a:cubicBezTo>
                    <a:pt x="654531" y="624427"/>
                    <a:pt x="758168" y="615067"/>
                    <a:pt x="817259" y="596306"/>
                  </a:cubicBezTo>
                  <a:cubicBezTo>
                    <a:pt x="876325" y="577575"/>
                    <a:pt x="905872" y="538183"/>
                    <a:pt x="905872" y="478160"/>
                  </a:cubicBezTo>
                  <a:cubicBezTo>
                    <a:pt x="905872" y="433154"/>
                    <a:pt x="883364" y="395681"/>
                    <a:pt x="838345" y="365667"/>
                  </a:cubicBezTo>
                  <a:cubicBezTo>
                    <a:pt x="793356" y="335672"/>
                    <a:pt x="723951" y="320662"/>
                    <a:pt x="630166" y="320662"/>
                  </a:cubicBezTo>
                  <a:cubicBezTo>
                    <a:pt x="517625" y="320662"/>
                    <a:pt x="411637" y="350671"/>
                    <a:pt x="312256" y="410651"/>
                  </a:cubicBezTo>
                  <a:cubicBezTo>
                    <a:pt x="212798" y="470682"/>
                    <a:pt x="127515" y="558815"/>
                    <a:pt x="56245" y="675072"/>
                  </a:cubicBezTo>
                  <a:lnTo>
                    <a:pt x="89983" y="286895"/>
                  </a:lnTo>
                  <a:cubicBezTo>
                    <a:pt x="93715" y="241885"/>
                    <a:pt x="110611" y="204397"/>
                    <a:pt x="140653" y="174373"/>
                  </a:cubicBezTo>
                  <a:cubicBezTo>
                    <a:pt x="195030" y="123753"/>
                    <a:pt x="265351" y="82050"/>
                    <a:pt x="351649" y="49221"/>
                  </a:cubicBezTo>
                  <a:cubicBezTo>
                    <a:pt x="437884" y="16435"/>
                    <a:pt x="540133" y="0"/>
                    <a:pt x="658293" y="0"/>
                  </a:cubicBezTo>
                  <a:cubicBezTo>
                    <a:pt x="843975" y="0"/>
                    <a:pt x="990734" y="51088"/>
                    <a:pt x="1098590" y="153294"/>
                  </a:cubicBezTo>
                  <a:cubicBezTo>
                    <a:pt x="1206446" y="255529"/>
                    <a:pt x="1260380" y="405027"/>
                    <a:pt x="1260380" y="601924"/>
                  </a:cubicBezTo>
                  <a:lnTo>
                    <a:pt x="1257531" y="849452"/>
                  </a:lnTo>
                  <a:close/>
                  <a:moveTo>
                    <a:pt x="922767" y="753816"/>
                  </a:moveTo>
                  <a:cubicBezTo>
                    <a:pt x="890844" y="807154"/>
                    <a:pt x="846820" y="844188"/>
                    <a:pt x="790525" y="864938"/>
                  </a:cubicBezTo>
                  <a:cubicBezTo>
                    <a:pt x="734279" y="885678"/>
                    <a:pt x="658296" y="896037"/>
                    <a:pt x="562647" y="896037"/>
                  </a:cubicBezTo>
                  <a:cubicBezTo>
                    <a:pt x="489517" y="896037"/>
                    <a:pt x="433679" y="909360"/>
                    <a:pt x="395242" y="936053"/>
                  </a:cubicBezTo>
                  <a:cubicBezTo>
                    <a:pt x="356766" y="962698"/>
                    <a:pt x="337576" y="1000760"/>
                    <a:pt x="337576" y="1050096"/>
                  </a:cubicBezTo>
                  <a:cubicBezTo>
                    <a:pt x="337576" y="1099511"/>
                    <a:pt x="355882" y="1136545"/>
                    <a:pt x="392437" y="1161204"/>
                  </a:cubicBezTo>
                  <a:cubicBezTo>
                    <a:pt x="429020" y="1185921"/>
                    <a:pt x="478229" y="1198238"/>
                    <a:pt x="540136" y="1198238"/>
                  </a:cubicBezTo>
                  <a:cubicBezTo>
                    <a:pt x="669563" y="1196309"/>
                    <a:pt x="765641" y="1158760"/>
                    <a:pt x="828504" y="1085669"/>
                  </a:cubicBezTo>
                  <a:cubicBezTo>
                    <a:pt x="891327" y="1012619"/>
                    <a:pt x="922767" y="901972"/>
                    <a:pt x="922767" y="753816"/>
                  </a:cubicBezTo>
                  <a:close/>
                </a:path>
              </a:pathLst>
            </a:custGeom>
            <a:grpFill/>
            <a:ln w="361" cap="flat">
              <a:noFill/>
              <a:prstDash val="solid"/>
              <a:miter/>
            </a:ln>
          </p:spPr>
          <p:txBody>
            <a:bodyPr rtlCol="0" anchor="ctr"/>
            <a:lstStyle/>
            <a:p>
              <a:endParaRPr lang="fi-FI"/>
            </a:p>
          </p:txBody>
        </p:sp>
      </p:grpSp>
      <p:sp>
        <p:nvSpPr>
          <p:cNvPr id="38" name="Freeform 16">
            <a:extLst>
              <a:ext uri="{FF2B5EF4-FFF2-40B4-BE49-F238E27FC236}">
                <a16:creationId xmlns:a16="http://schemas.microsoft.com/office/drawing/2014/main" id="{79D63A8B-386A-A644-B49D-53A2E762FB08}"/>
              </a:ext>
              <a:ext uri="{C183D7F6-B498-43B3-948B-1728B52AA6E4}">
                <adec:decorative xmlns:adec="http://schemas.microsoft.com/office/drawing/2017/decorative" val="1"/>
              </a:ext>
            </a:extLst>
          </p:cNvPr>
          <p:cNvSpPr>
            <a:spLocks noEditPoints="1"/>
          </p:cNvSpPr>
          <p:nvPr/>
        </p:nvSpPr>
        <p:spPr bwMode="black">
          <a:xfrm>
            <a:off x="253951" y="238425"/>
            <a:ext cx="406449" cy="302910"/>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2542246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Kiitos 4">
    <p:spTree>
      <p:nvGrpSpPr>
        <p:cNvPr id="1" name=""/>
        <p:cNvGrpSpPr/>
        <p:nvPr/>
      </p:nvGrpSpPr>
      <p:grpSpPr>
        <a:xfrm>
          <a:off x="0" y="0"/>
          <a:ext cx="0" cy="0"/>
          <a:chOff x="0" y="0"/>
          <a:chExt cx="0" cy="0"/>
        </a:xfrm>
      </p:grpSpPr>
      <p:pic>
        <p:nvPicPr>
          <p:cNvPr id="6" name="Kuva 5" descr="Kuva, joka sisältää kohteen piirros, Lapsitaide, taide, kuvitus&#10;&#10;Kuvaus luotu automaattisesti">
            <a:extLst>
              <a:ext uri="{FF2B5EF4-FFF2-40B4-BE49-F238E27FC236}">
                <a16:creationId xmlns:a16="http://schemas.microsoft.com/office/drawing/2014/main" id="{7427D0AB-39EC-F933-6303-99B5E948BE0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6949" t="50000"/>
          <a:stretch/>
        </p:blipFill>
        <p:spPr>
          <a:xfrm>
            <a:off x="3791932" y="3428999"/>
            <a:ext cx="8400068" cy="3428999"/>
          </a:xfrm>
          <a:prstGeom prst="rect">
            <a:avLst/>
          </a:prstGeom>
        </p:spPr>
      </p:pic>
      <p:sp>
        <p:nvSpPr>
          <p:cNvPr id="14" name="Vapaamuotoinen: Muoto 13">
            <a:extLst>
              <a:ext uri="{FF2B5EF4-FFF2-40B4-BE49-F238E27FC236}">
                <a16:creationId xmlns:a16="http://schemas.microsoft.com/office/drawing/2014/main" id="{78430351-68E4-EA4B-3FE8-39E8040E17F4}"/>
              </a:ext>
              <a:ext uri="{C183D7F6-B498-43B3-948B-1728B52AA6E4}">
                <adec:decorative xmlns:adec="http://schemas.microsoft.com/office/drawing/2017/decorative" val="1"/>
              </a:ext>
            </a:extLst>
          </p:cNvPr>
          <p:cNvSpPr/>
          <p:nvPr/>
        </p:nvSpPr>
        <p:spPr>
          <a:xfrm>
            <a:off x="0" y="0"/>
            <a:ext cx="7304308" cy="6858000"/>
          </a:xfrm>
          <a:custGeom>
            <a:avLst/>
            <a:gdLst>
              <a:gd name="connsiteX0" fmla="*/ 0 w 7304308"/>
              <a:gd name="connsiteY0" fmla="*/ 6858000 h 6858000"/>
              <a:gd name="connsiteX1" fmla="*/ 3943348 w 7304308"/>
              <a:gd name="connsiteY1" fmla="*/ 6858000 h 6858000"/>
              <a:gd name="connsiteX2" fmla="*/ 4137446 w 7304308"/>
              <a:gd name="connsiteY2" fmla="*/ 5400555 h 6858000"/>
              <a:gd name="connsiteX3" fmla="*/ 6629478 w 7304308"/>
              <a:gd name="connsiteY3" fmla="*/ 1640642 h 6858000"/>
              <a:gd name="connsiteX4" fmla="*/ 7255737 w 7304308"/>
              <a:gd name="connsiteY4" fmla="*/ 434817 h 6858000"/>
              <a:gd name="connsiteX5" fmla="*/ 5061472 w 7304308"/>
              <a:gd name="connsiteY5" fmla="*/ 1453115 h 6858000"/>
              <a:gd name="connsiteX6" fmla="*/ 3762324 w 7304308"/>
              <a:gd name="connsiteY6" fmla="*/ 2338038 h 6858000"/>
              <a:gd name="connsiteX7" fmla="*/ 4693766 w 7304308"/>
              <a:gd name="connsiteY7" fmla="*/ 1366882 h 6858000"/>
              <a:gd name="connsiteX8" fmla="*/ 6502149 w 7304308"/>
              <a:gd name="connsiteY8" fmla="*/ 0 h 6858000"/>
              <a:gd name="connsiteX9" fmla="*/ 0 w 7304308"/>
              <a:gd name="connsiteY9" fmla="*/ 0 h 6858000"/>
              <a:gd name="connsiteX10" fmla="*/ 0 w 7304308"/>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04308" h="6858000">
                <a:moveTo>
                  <a:pt x="0" y="6858000"/>
                </a:moveTo>
                <a:lnTo>
                  <a:pt x="3943348" y="6858000"/>
                </a:lnTo>
                <a:cubicBezTo>
                  <a:pt x="3800690" y="6526910"/>
                  <a:pt x="3839520" y="6053967"/>
                  <a:pt x="4137446" y="5400555"/>
                </a:cubicBezTo>
                <a:cubicBezTo>
                  <a:pt x="4658288" y="4258177"/>
                  <a:pt x="5738722" y="2818651"/>
                  <a:pt x="6629478" y="1640642"/>
                </a:cubicBezTo>
                <a:cubicBezTo>
                  <a:pt x="7276775" y="784568"/>
                  <a:pt x="7386687" y="471893"/>
                  <a:pt x="7255737" y="434817"/>
                </a:cubicBezTo>
                <a:cubicBezTo>
                  <a:pt x="6978216" y="356260"/>
                  <a:pt x="5925761" y="915835"/>
                  <a:pt x="5061472" y="1453115"/>
                </a:cubicBezTo>
                <a:cubicBezTo>
                  <a:pt x="4340477" y="1901324"/>
                  <a:pt x="3762324" y="2338038"/>
                  <a:pt x="3762324" y="2338038"/>
                </a:cubicBezTo>
                <a:cubicBezTo>
                  <a:pt x="3762324" y="2338038"/>
                  <a:pt x="4109183" y="1906270"/>
                  <a:pt x="4693766" y="1366882"/>
                </a:cubicBezTo>
                <a:cubicBezTo>
                  <a:pt x="5211944" y="888818"/>
                  <a:pt x="5912956" y="330714"/>
                  <a:pt x="6502149" y="0"/>
                </a:cubicBezTo>
                <a:lnTo>
                  <a:pt x="0" y="0"/>
                </a:lnTo>
                <a:lnTo>
                  <a:pt x="0" y="6858000"/>
                </a:lnTo>
                <a:close/>
              </a:path>
            </a:pathLst>
          </a:custGeom>
          <a:solidFill>
            <a:srgbClr val="017FA8"/>
          </a:solidFill>
          <a:ln w="180" cap="flat">
            <a:noFill/>
            <a:prstDash val="solid"/>
            <a:miter/>
          </a:ln>
        </p:spPr>
        <p:txBody>
          <a:bodyPr rtlCol="0" anchor="ctr"/>
          <a:lstStyle/>
          <a:p>
            <a:endParaRPr lang="fi-FI"/>
          </a:p>
        </p:txBody>
      </p:sp>
      <p:sp>
        <p:nvSpPr>
          <p:cNvPr id="10" name="Vapaamuotoinen: Muoto 9">
            <a:extLst>
              <a:ext uri="{FF2B5EF4-FFF2-40B4-BE49-F238E27FC236}">
                <a16:creationId xmlns:a16="http://schemas.microsoft.com/office/drawing/2014/main" id="{7B679AF2-052E-7223-9A06-6BF7FF915B3B}"/>
              </a:ext>
              <a:ext uri="{C183D7F6-B498-43B3-948B-1728B52AA6E4}">
                <adec:decorative xmlns:adec="http://schemas.microsoft.com/office/drawing/2017/decorative" val="1"/>
              </a:ext>
            </a:extLst>
          </p:cNvPr>
          <p:cNvSpPr/>
          <p:nvPr/>
        </p:nvSpPr>
        <p:spPr>
          <a:xfrm>
            <a:off x="9958870" y="290082"/>
            <a:ext cx="2233191" cy="3679432"/>
          </a:xfrm>
          <a:custGeom>
            <a:avLst/>
            <a:gdLst>
              <a:gd name="connsiteX0" fmla="*/ 2233192 w 2233191"/>
              <a:gd name="connsiteY0" fmla="*/ 0 h 3679432"/>
              <a:gd name="connsiteX1" fmla="*/ 380808 w 2233191"/>
              <a:gd name="connsiteY1" fmla="*/ 1627632 h 3679432"/>
              <a:gd name="connsiteX2" fmla="*/ 3279 w 2233191"/>
              <a:gd name="connsiteY2" fmla="*/ 3005842 h 3679432"/>
              <a:gd name="connsiteX3" fmla="*/ 65180 w 2233191"/>
              <a:gd name="connsiteY3" fmla="*/ 3679432 h 3679432"/>
              <a:gd name="connsiteX4" fmla="*/ 410267 w 2233191"/>
              <a:gd name="connsiteY4" fmla="*/ 3426988 h 3679432"/>
              <a:gd name="connsiteX5" fmla="*/ 2233192 w 2233191"/>
              <a:gd name="connsiteY5" fmla="*/ 1567995 h 3679432"/>
              <a:gd name="connsiteX6" fmla="*/ 2233192 w 2233191"/>
              <a:gd name="connsiteY6" fmla="*/ 0 h 36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3191" h="3679432">
                <a:moveTo>
                  <a:pt x="2233192" y="0"/>
                </a:moveTo>
                <a:cubicBezTo>
                  <a:pt x="1684705" y="168500"/>
                  <a:pt x="894114" y="646877"/>
                  <a:pt x="380808" y="1627632"/>
                </a:cubicBezTo>
                <a:cubicBezTo>
                  <a:pt x="178172" y="2014785"/>
                  <a:pt x="28357" y="2539861"/>
                  <a:pt x="3279" y="3005842"/>
                </a:cubicBezTo>
                <a:cubicBezTo>
                  <a:pt x="-9325" y="3239955"/>
                  <a:pt x="15059" y="3476142"/>
                  <a:pt x="65180" y="3679432"/>
                </a:cubicBezTo>
                <a:cubicBezTo>
                  <a:pt x="178769" y="3597873"/>
                  <a:pt x="293438" y="3513843"/>
                  <a:pt x="410267" y="3426988"/>
                </a:cubicBezTo>
                <a:cubicBezTo>
                  <a:pt x="936944" y="3020381"/>
                  <a:pt x="1689290" y="2304979"/>
                  <a:pt x="2233192" y="1567995"/>
                </a:cubicBezTo>
                <a:lnTo>
                  <a:pt x="2233192" y="0"/>
                </a:lnTo>
                <a:close/>
              </a:path>
            </a:pathLst>
          </a:custGeom>
          <a:solidFill>
            <a:srgbClr val="017FA8"/>
          </a:solidFill>
          <a:ln w="180" cap="flat">
            <a:noFill/>
            <a:prstDash val="solid"/>
            <a:miter/>
          </a:ln>
        </p:spPr>
        <p:txBody>
          <a:bodyPr rtlCol="0" anchor="ctr"/>
          <a:lstStyle/>
          <a:p>
            <a:endParaRPr lang="fi-FI"/>
          </a:p>
        </p:txBody>
      </p:sp>
      <p:sp>
        <p:nvSpPr>
          <p:cNvPr id="11" name="Vapaamuotoinen: Muoto 10">
            <a:extLst>
              <a:ext uri="{FF2B5EF4-FFF2-40B4-BE49-F238E27FC236}">
                <a16:creationId xmlns:a16="http://schemas.microsoft.com/office/drawing/2014/main" id="{A8B2F103-AB7E-2463-9A43-FF4F10109841}"/>
              </a:ext>
              <a:ext uri="{C183D7F6-B498-43B3-948B-1728B52AA6E4}">
                <adec:decorative xmlns:adec="http://schemas.microsoft.com/office/drawing/2017/decorative" val="1"/>
              </a:ext>
            </a:extLst>
          </p:cNvPr>
          <p:cNvSpPr/>
          <p:nvPr/>
        </p:nvSpPr>
        <p:spPr>
          <a:xfrm>
            <a:off x="5557078" y="0"/>
            <a:ext cx="4642592" cy="5882673"/>
          </a:xfrm>
          <a:custGeom>
            <a:avLst/>
            <a:gdLst>
              <a:gd name="connsiteX0" fmla="*/ 4642593 w 4642592"/>
              <a:gd name="connsiteY0" fmla="*/ 0 h 5882673"/>
              <a:gd name="connsiteX1" fmla="*/ 2632728 w 4642592"/>
              <a:gd name="connsiteY1" fmla="*/ 0 h 5882673"/>
              <a:gd name="connsiteX2" fmla="*/ 2676265 w 4642592"/>
              <a:gd name="connsiteY2" fmla="*/ 270293 h 5882673"/>
              <a:gd name="connsiteX3" fmla="*/ 947571 w 4642592"/>
              <a:gd name="connsiteY3" fmla="*/ 3762992 h 5882673"/>
              <a:gd name="connsiteX4" fmla="*/ 42107 w 4642592"/>
              <a:gd name="connsiteY4" fmla="*/ 5563775 h 5882673"/>
              <a:gd name="connsiteX5" fmla="*/ 28295 w 4642592"/>
              <a:gd name="connsiteY5" fmla="*/ 5863437 h 5882673"/>
              <a:gd name="connsiteX6" fmla="*/ 147620 w 4642592"/>
              <a:gd name="connsiteY6" fmla="*/ 5882532 h 5882673"/>
              <a:gd name="connsiteX7" fmla="*/ 1891719 w 4642592"/>
              <a:gd name="connsiteY7" fmla="*/ 5425656 h 5882673"/>
              <a:gd name="connsiteX8" fmla="*/ 3341844 w 4642592"/>
              <a:gd name="connsiteY8" fmla="*/ 4706613 h 5882673"/>
              <a:gd name="connsiteX9" fmla="*/ 4174130 w 4642592"/>
              <a:gd name="connsiteY9" fmla="*/ 479889 h 5882673"/>
              <a:gd name="connsiteX10" fmla="*/ 4642593 w 4642592"/>
              <a:gd name="connsiteY10" fmla="*/ 0 h 5882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42592" h="5882673">
                <a:moveTo>
                  <a:pt x="4642593" y="0"/>
                </a:moveTo>
                <a:lnTo>
                  <a:pt x="2632728" y="0"/>
                </a:lnTo>
                <a:cubicBezTo>
                  <a:pt x="2664938" y="75838"/>
                  <a:pt x="2680650" y="165620"/>
                  <a:pt x="2676265" y="270293"/>
                </a:cubicBezTo>
                <a:cubicBezTo>
                  <a:pt x="2651235" y="867587"/>
                  <a:pt x="2179135" y="1670508"/>
                  <a:pt x="947571" y="3762992"/>
                </a:cubicBezTo>
                <a:cubicBezTo>
                  <a:pt x="617249" y="4324160"/>
                  <a:pt x="182551" y="5077010"/>
                  <a:pt x="42107" y="5563775"/>
                </a:cubicBezTo>
                <a:cubicBezTo>
                  <a:pt x="-1948" y="5716417"/>
                  <a:pt x="-18973" y="5834056"/>
                  <a:pt x="28295" y="5863437"/>
                </a:cubicBezTo>
                <a:cubicBezTo>
                  <a:pt x="59221" y="5882627"/>
                  <a:pt x="123655" y="5883142"/>
                  <a:pt x="147620" y="5882532"/>
                </a:cubicBezTo>
                <a:cubicBezTo>
                  <a:pt x="635156" y="5869496"/>
                  <a:pt x="1375200" y="5643195"/>
                  <a:pt x="1891719" y="5425656"/>
                </a:cubicBezTo>
                <a:cubicBezTo>
                  <a:pt x="2443270" y="5193310"/>
                  <a:pt x="2908994" y="4959153"/>
                  <a:pt x="3341844" y="4706613"/>
                </a:cubicBezTo>
                <a:cubicBezTo>
                  <a:pt x="2830540" y="3343592"/>
                  <a:pt x="3224292" y="1653039"/>
                  <a:pt x="4174130" y="479889"/>
                </a:cubicBezTo>
                <a:cubicBezTo>
                  <a:pt x="4318645" y="311456"/>
                  <a:pt x="4475504" y="150691"/>
                  <a:pt x="4642593" y="0"/>
                </a:cubicBezTo>
                <a:close/>
              </a:path>
            </a:pathLst>
          </a:custGeom>
          <a:solidFill>
            <a:srgbClr val="017FA8"/>
          </a:solidFill>
          <a:ln w="180" cap="flat">
            <a:noFill/>
            <a:prstDash val="solid"/>
            <a:miter/>
          </a:ln>
        </p:spPr>
        <p:txBody>
          <a:bodyPr rtlCol="0" anchor="ctr"/>
          <a:lstStyle/>
          <a:p>
            <a:endParaRPr lang="fi-FI"/>
          </a:p>
        </p:txBody>
      </p:sp>
      <p:sp>
        <p:nvSpPr>
          <p:cNvPr id="12" name="Vapaamuotoinen: Muoto 11">
            <a:extLst>
              <a:ext uri="{FF2B5EF4-FFF2-40B4-BE49-F238E27FC236}">
                <a16:creationId xmlns:a16="http://schemas.microsoft.com/office/drawing/2014/main" id="{2E557CAD-C8C0-1CCA-3A10-B42B95288499}"/>
              </a:ext>
              <a:ext uri="{C183D7F6-B498-43B3-948B-1728B52AA6E4}">
                <adec:decorative xmlns:adec="http://schemas.microsoft.com/office/drawing/2017/decorative" val="1"/>
              </a:ext>
            </a:extLst>
          </p:cNvPr>
          <p:cNvSpPr/>
          <p:nvPr/>
        </p:nvSpPr>
        <p:spPr>
          <a:xfrm>
            <a:off x="10989606" y="4307783"/>
            <a:ext cx="1202455" cy="1167313"/>
          </a:xfrm>
          <a:custGeom>
            <a:avLst/>
            <a:gdLst>
              <a:gd name="connsiteX0" fmla="*/ 1202455 w 1202455"/>
              <a:gd name="connsiteY0" fmla="*/ 1155881 h 1167313"/>
              <a:gd name="connsiteX1" fmla="*/ 1202455 w 1202455"/>
              <a:gd name="connsiteY1" fmla="*/ 0 h 1167313"/>
              <a:gd name="connsiteX2" fmla="*/ 0 w 1202455"/>
              <a:gd name="connsiteY2" fmla="*/ 960512 h 1167313"/>
              <a:gd name="connsiteX3" fmla="*/ 6 w 1202455"/>
              <a:gd name="connsiteY3" fmla="*/ 960519 h 1167313"/>
              <a:gd name="connsiteX4" fmla="*/ 1202455 w 1202455"/>
              <a:gd name="connsiteY4" fmla="*/ 1155881 h 1167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455" h="1167313">
                <a:moveTo>
                  <a:pt x="1202455" y="1155881"/>
                </a:moveTo>
                <a:lnTo>
                  <a:pt x="1202455" y="0"/>
                </a:lnTo>
                <a:cubicBezTo>
                  <a:pt x="825580" y="335109"/>
                  <a:pt x="420939" y="657668"/>
                  <a:pt x="0" y="960512"/>
                </a:cubicBezTo>
                <a:cubicBezTo>
                  <a:pt x="0" y="960512"/>
                  <a:pt x="6" y="960519"/>
                  <a:pt x="6" y="960519"/>
                </a:cubicBezTo>
                <a:cubicBezTo>
                  <a:pt x="287075" y="1151890"/>
                  <a:pt x="762493" y="1190619"/>
                  <a:pt x="1202455" y="1155881"/>
                </a:cubicBezTo>
                <a:close/>
              </a:path>
            </a:pathLst>
          </a:custGeom>
          <a:solidFill>
            <a:srgbClr val="017FA8"/>
          </a:solidFill>
          <a:ln w="180" cap="flat">
            <a:noFill/>
            <a:prstDash val="solid"/>
            <a:miter/>
          </a:ln>
        </p:spPr>
        <p:txBody>
          <a:bodyPr rtlCol="0" anchor="ctr"/>
          <a:lstStyle/>
          <a:p>
            <a:endParaRPr lang="fi-FI"/>
          </a:p>
        </p:txBody>
      </p:sp>
      <p:sp>
        <p:nvSpPr>
          <p:cNvPr id="13" name="Vapaamuotoinen: Muoto 12">
            <a:extLst>
              <a:ext uri="{FF2B5EF4-FFF2-40B4-BE49-F238E27FC236}">
                <a16:creationId xmlns:a16="http://schemas.microsoft.com/office/drawing/2014/main" id="{B3537622-94DA-223E-0324-1441862F4044}"/>
              </a:ext>
              <a:ext uri="{C183D7F6-B498-43B3-948B-1728B52AA6E4}">
                <adec:decorative xmlns:adec="http://schemas.microsoft.com/office/drawing/2017/decorative" val="1"/>
              </a:ext>
            </a:extLst>
          </p:cNvPr>
          <p:cNvSpPr/>
          <p:nvPr/>
        </p:nvSpPr>
        <p:spPr>
          <a:xfrm>
            <a:off x="8211470" y="6006763"/>
            <a:ext cx="3980590" cy="851236"/>
          </a:xfrm>
          <a:custGeom>
            <a:avLst/>
            <a:gdLst>
              <a:gd name="connsiteX0" fmla="*/ 0 w 3980590"/>
              <a:gd name="connsiteY0" fmla="*/ 851236 h 851236"/>
              <a:gd name="connsiteX1" fmla="*/ 3980591 w 3980590"/>
              <a:gd name="connsiteY1" fmla="*/ 851236 h 851236"/>
              <a:gd name="connsiteX2" fmla="*/ 3980591 w 3980590"/>
              <a:gd name="connsiteY2" fmla="*/ 374425 h 851236"/>
              <a:gd name="connsiteX3" fmla="*/ 1654567 w 3980590"/>
              <a:gd name="connsiteY3" fmla="*/ 0 h 851236"/>
              <a:gd name="connsiteX4" fmla="*/ 0 w 3980590"/>
              <a:gd name="connsiteY4" fmla="*/ 851236 h 851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0590" h="851236">
                <a:moveTo>
                  <a:pt x="0" y="851236"/>
                </a:moveTo>
                <a:lnTo>
                  <a:pt x="3980591" y="851236"/>
                </a:lnTo>
                <a:lnTo>
                  <a:pt x="3980591" y="374425"/>
                </a:lnTo>
                <a:cubicBezTo>
                  <a:pt x="3157527" y="545339"/>
                  <a:pt x="2307936" y="449556"/>
                  <a:pt x="1654567" y="0"/>
                </a:cubicBezTo>
                <a:cubicBezTo>
                  <a:pt x="1105177" y="328575"/>
                  <a:pt x="546161" y="616892"/>
                  <a:pt x="0" y="851236"/>
                </a:cubicBezTo>
                <a:close/>
              </a:path>
            </a:pathLst>
          </a:custGeom>
          <a:solidFill>
            <a:srgbClr val="017FA8"/>
          </a:solidFill>
          <a:ln w="180" cap="flat">
            <a:noFill/>
            <a:prstDash val="solid"/>
            <a:miter/>
          </a:ln>
        </p:spPr>
        <p:txBody>
          <a:bodyPr rtlCol="0" anchor="ctr"/>
          <a:lstStyle/>
          <a:p>
            <a:endParaRPr lang="fi-FI"/>
          </a:p>
        </p:txBody>
      </p:sp>
      <p:sp>
        <p:nvSpPr>
          <p:cNvPr id="17" name="Päivämäärän paikkamerkki 16">
            <a:extLst>
              <a:ext uri="{FF2B5EF4-FFF2-40B4-BE49-F238E27FC236}">
                <a16:creationId xmlns:a16="http://schemas.microsoft.com/office/drawing/2014/main" id="{C303A8CE-D80E-78A0-EAB5-9BA5525DE2A7}"/>
              </a:ext>
            </a:extLst>
          </p:cNvPr>
          <p:cNvSpPr>
            <a:spLocks noGrp="1"/>
          </p:cNvSpPr>
          <p:nvPr>
            <p:ph type="dt" sz="half" idx="10"/>
          </p:nvPr>
        </p:nvSpPr>
        <p:spPr/>
        <p:txBody>
          <a:bodyPr/>
          <a:lstStyle>
            <a:lvl1pPr>
              <a:defRPr>
                <a:solidFill>
                  <a:schemeClr val="bg1"/>
                </a:solidFill>
              </a:defRPr>
            </a:lvl1pPr>
          </a:lstStyle>
          <a:p>
            <a:fld id="{7706659B-AAED-4258-B8D4-11B3BE80AEAA}" type="datetime1">
              <a:rPr lang="fi-FI" smtClean="0"/>
              <a:pPr/>
              <a:t>29.10.2026</a:t>
            </a:fld>
            <a:endParaRPr lang="fi-FI"/>
          </a:p>
        </p:txBody>
      </p:sp>
      <p:sp>
        <p:nvSpPr>
          <p:cNvPr id="18" name="Alatunnisteen paikkamerkki 17">
            <a:extLst>
              <a:ext uri="{FF2B5EF4-FFF2-40B4-BE49-F238E27FC236}">
                <a16:creationId xmlns:a16="http://schemas.microsoft.com/office/drawing/2014/main" id="{0582813E-2334-10F8-1282-B912F4F481D5}"/>
              </a:ext>
            </a:extLst>
          </p:cNvPr>
          <p:cNvSpPr>
            <a:spLocks noGrp="1"/>
          </p:cNvSpPr>
          <p:nvPr>
            <p:ph type="ftr" sz="quarter" idx="11"/>
          </p:nvPr>
        </p:nvSpPr>
        <p:spPr>
          <a:xfrm>
            <a:off x="299932" y="6445997"/>
            <a:ext cx="3492000" cy="241674"/>
          </a:xfrm>
        </p:spPr>
        <p:txBody>
          <a:bodyPr/>
          <a:lstStyle>
            <a:lvl1pPr>
              <a:defRPr>
                <a:solidFill>
                  <a:schemeClr val="bg1"/>
                </a:solidFill>
              </a:defRPr>
            </a:lvl1pPr>
          </a:lstStyle>
          <a:p>
            <a:endParaRPr lang="fi-FI"/>
          </a:p>
        </p:txBody>
      </p:sp>
      <p:sp>
        <p:nvSpPr>
          <p:cNvPr id="19" name="Dian numeron paikkamerkki 18">
            <a:extLst>
              <a:ext uri="{FF2B5EF4-FFF2-40B4-BE49-F238E27FC236}">
                <a16:creationId xmlns:a16="http://schemas.microsoft.com/office/drawing/2014/main" id="{60A48D79-2E19-FDB3-196D-272E76C35AF0}"/>
              </a:ext>
            </a:extLst>
          </p:cNvPr>
          <p:cNvSpPr>
            <a:spLocks noGrp="1"/>
          </p:cNvSpPr>
          <p:nvPr>
            <p:ph type="sldNum" sz="quarter" idx="12"/>
          </p:nvPr>
        </p:nvSpPr>
        <p:spPr/>
        <p:txBody>
          <a:bodyPr/>
          <a:lstStyle>
            <a:lvl1pPr>
              <a:defRPr>
                <a:solidFill>
                  <a:schemeClr val="bg1"/>
                </a:solidFill>
              </a:defRPr>
            </a:lvl1pPr>
          </a:lstStyle>
          <a:p>
            <a:fld id="{CCD26548-A701-4132-A0A2-A9B09A70FF4B}" type="slidenum">
              <a:rPr lang="fi-FI" smtClean="0"/>
              <a:pPr/>
              <a:t>‹#›</a:t>
            </a:fld>
            <a:endParaRPr lang="fi-FI"/>
          </a:p>
        </p:txBody>
      </p:sp>
      <p:grpSp>
        <p:nvGrpSpPr>
          <p:cNvPr id="39" name="Ryhmä 38">
            <a:extLst>
              <a:ext uri="{FF2B5EF4-FFF2-40B4-BE49-F238E27FC236}">
                <a16:creationId xmlns:a16="http://schemas.microsoft.com/office/drawing/2014/main" id="{B2397D02-CEDF-F17F-236D-8EF9312EF58A}"/>
              </a:ext>
              <a:ext uri="{C183D7F6-B498-43B3-948B-1728B52AA6E4}">
                <adec:decorative xmlns:adec="http://schemas.microsoft.com/office/drawing/2017/decorative" val="1"/>
              </a:ext>
            </a:extLst>
          </p:cNvPr>
          <p:cNvGrpSpPr/>
          <p:nvPr userDrawn="1"/>
        </p:nvGrpSpPr>
        <p:grpSpPr>
          <a:xfrm>
            <a:off x="728593" y="285750"/>
            <a:ext cx="567211" cy="233364"/>
            <a:chOff x="728593" y="285750"/>
            <a:chExt cx="567211" cy="233364"/>
          </a:xfrm>
          <a:solidFill>
            <a:schemeClr val="bg1"/>
          </a:solidFill>
        </p:grpSpPr>
        <p:sp>
          <p:nvSpPr>
            <p:cNvPr id="23" name="Vapaamuotoinen: Muoto 22">
              <a:extLst>
                <a:ext uri="{FF2B5EF4-FFF2-40B4-BE49-F238E27FC236}">
                  <a16:creationId xmlns:a16="http://schemas.microsoft.com/office/drawing/2014/main" id="{9183C2BA-7C34-9294-EEF6-32379BA906B5}"/>
                </a:ext>
                <a:ext uri="{C183D7F6-B498-43B3-948B-1728B52AA6E4}">
                  <adec:decorative xmlns:adec="http://schemas.microsoft.com/office/drawing/2017/decorative" val="1"/>
                </a:ext>
              </a:extLst>
            </p:cNvPr>
            <p:cNvSpPr/>
            <p:nvPr/>
          </p:nvSpPr>
          <p:spPr>
            <a:xfrm>
              <a:off x="728593" y="301147"/>
              <a:ext cx="84140" cy="78492"/>
            </a:xfrm>
            <a:custGeom>
              <a:avLst/>
              <a:gdLst>
                <a:gd name="connsiteX0" fmla="*/ 1102983 w 1507598"/>
                <a:gd name="connsiteY0" fmla="*/ 0 h 1406391"/>
                <a:gd name="connsiteX1" fmla="*/ 1507598 w 1507598"/>
                <a:gd name="connsiteY1" fmla="*/ 0 h 1406391"/>
                <a:gd name="connsiteX2" fmla="*/ 1303877 w 1507598"/>
                <a:gd name="connsiteY2" fmla="*/ 523187 h 1406391"/>
                <a:gd name="connsiteX3" fmla="*/ 1079963 w 1507598"/>
                <a:gd name="connsiteY3" fmla="*/ 1153264 h 1406391"/>
                <a:gd name="connsiteX4" fmla="*/ 1033141 w 1507598"/>
                <a:gd name="connsiteY4" fmla="*/ 1295284 h 1406391"/>
                <a:gd name="connsiteX5" fmla="*/ 993929 w 1507598"/>
                <a:gd name="connsiteY5" fmla="*/ 1406392 h 1406391"/>
                <a:gd name="connsiteX6" fmla="*/ 513659 w 1507598"/>
                <a:gd name="connsiteY6" fmla="*/ 1406392 h 1406391"/>
                <a:gd name="connsiteX7" fmla="*/ 474457 w 1507598"/>
                <a:gd name="connsiteY7" fmla="*/ 1295284 h 1406391"/>
                <a:gd name="connsiteX8" fmla="*/ 427635 w 1507598"/>
                <a:gd name="connsiteY8" fmla="*/ 1153264 h 1406391"/>
                <a:gd name="connsiteX9" fmla="*/ 203707 w 1507598"/>
                <a:gd name="connsiteY9" fmla="*/ 523187 h 1406391"/>
                <a:gd name="connsiteX10" fmla="*/ 0 w 1507598"/>
                <a:gd name="connsiteY10" fmla="*/ 0 h 1406391"/>
                <a:gd name="connsiteX11" fmla="*/ 404616 w 1507598"/>
                <a:gd name="connsiteY11" fmla="*/ 0 h 1406391"/>
                <a:gd name="connsiteX12" fmla="*/ 753787 w 1507598"/>
                <a:gd name="connsiteY12" fmla="*/ 1120348 h 1406391"/>
                <a:gd name="connsiteX13" fmla="*/ 1102972 w 1507598"/>
                <a:gd name="connsiteY13" fmla="*/ 0 h 1406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07598" h="1406391">
                  <a:moveTo>
                    <a:pt x="1102983" y="0"/>
                  </a:moveTo>
                  <a:lnTo>
                    <a:pt x="1507598" y="0"/>
                  </a:lnTo>
                  <a:cubicBezTo>
                    <a:pt x="1426635" y="198787"/>
                    <a:pt x="1358662" y="373189"/>
                    <a:pt x="1303877" y="523187"/>
                  </a:cubicBezTo>
                  <a:cubicBezTo>
                    <a:pt x="1249042" y="673244"/>
                    <a:pt x="1174404" y="883219"/>
                    <a:pt x="1079963" y="1153264"/>
                  </a:cubicBezTo>
                  <a:cubicBezTo>
                    <a:pt x="1063067" y="1205766"/>
                    <a:pt x="1047441" y="1253123"/>
                    <a:pt x="1033141" y="1295284"/>
                  </a:cubicBezTo>
                  <a:cubicBezTo>
                    <a:pt x="1018788" y="1337484"/>
                    <a:pt x="1005704" y="1374543"/>
                    <a:pt x="993929" y="1406392"/>
                  </a:cubicBezTo>
                  <a:lnTo>
                    <a:pt x="513659" y="1406392"/>
                  </a:lnTo>
                  <a:cubicBezTo>
                    <a:pt x="501830" y="1374543"/>
                    <a:pt x="488760" y="1337488"/>
                    <a:pt x="474457" y="1295284"/>
                  </a:cubicBezTo>
                  <a:cubicBezTo>
                    <a:pt x="460100" y="1253123"/>
                    <a:pt x="444452" y="1205766"/>
                    <a:pt x="427635" y="1153264"/>
                  </a:cubicBezTo>
                  <a:cubicBezTo>
                    <a:pt x="333159" y="883219"/>
                    <a:pt x="258506" y="673244"/>
                    <a:pt x="203707" y="523187"/>
                  </a:cubicBezTo>
                  <a:cubicBezTo>
                    <a:pt x="148872" y="373192"/>
                    <a:pt x="80978" y="198787"/>
                    <a:pt x="0" y="0"/>
                  </a:cubicBezTo>
                  <a:lnTo>
                    <a:pt x="404616" y="0"/>
                  </a:lnTo>
                  <a:cubicBezTo>
                    <a:pt x="514236" y="386331"/>
                    <a:pt x="630639" y="786602"/>
                    <a:pt x="753787" y="1120348"/>
                  </a:cubicBezTo>
                  <a:cubicBezTo>
                    <a:pt x="876909" y="786602"/>
                    <a:pt x="993287" y="386335"/>
                    <a:pt x="1102972" y="0"/>
                  </a:cubicBezTo>
                  <a:close/>
                </a:path>
              </a:pathLst>
            </a:custGeom>
            <a:grpFill/>
            <a:ln w="361" cap="flat">
              <a:noFill/>
              <a:prstDash val="solid"/>
              <a:miter/>
            </a:ln>
          </p:spPr>
          <p:txBody>
            <a:bodyPr rtlCol="0" anchor="ctr"/>
            <a:lstStyle/>
            <a:p>
              <a:endParaRPr lang="fi-FI"/>
            </a:p>
          </p:txBody>
        </p:sp>
        <p:sp>
          <p:nvSpPr>
            <p:cNvPr id="24" name="Vapaamuotoinen: Muoto 23">
              <a:extLst>
                <a:ext uri="{FF2B5EF4-FFF2-40B4-BE49-F238E27FC236}">
                  <a16:creationId xmlns:a16="http://schemas.microsoft.com/office/drawing/2014/main" id="{E6F0066B-9DC9-6EDD-2682-21AE37DCB984}"/>
                </a:ext>
                <a:ext uri="{C183D7F6-B498-43B3-948B-1728B52AA6E4}">
                  <adec:decorative xmlns:adec="http://schemas.microsoft.com/office/drawing/2017/decorative" val="1"/>
                </a:ext>
              </a:extLst>
            </p:cNvPr>
            <p:cNvSpPr/>
            <p:nvPr/>
          </p:nvSpPr>
          <p:spPr>
            <a:xfrm>
              <a:off x="813518" y="298322"/>
              <a:ext cx="70344" cy="84142"/>
            </a:xfrm>
            <a:custGeom>
              <a:avLst/>
              <a:gdLst>
                <a:gd name="connsiteX0" fmla="*/ 905883 w 1260405"/>
                <a:gd name="connsiteY0" fmla="*/ 478149 h 1507642"/>
                <a:gd name="connsiteX1" fmla="*/ 838371 w 1260405"/>
                <a:gd name="connsiteY1" fmla="*/ 365656 h 1507642"/>
                <a:gd name="connsiteX2" fmla="*/ 630181 w 1260405"/>
                <a:gd name="connsiteY2" fmla="*/ 320647 h 1507642"/>
                <a:gd name="connsiteX3" fmla="*/ 312270 w 1260405"/>
                <a:gd name="connsiteY3" fmla="*/ 410662 h 1507642"/>
                <a:gd name="connsiteX4" fmla="*/ 56270 w 1260405"/>
                <a:gd name="connsiteY4" fmla="*/ 675057 h 1507642"/>
                <a:gd name="connsiteX5" fmla="*/ 90008 w 1260405"/>
                <a:gd name="connsiteY5" fmla="*/ 286895 h 1507642"/>
                <a:gd name="connsiteX6" fmla="*/ 140667 w 1260405"/>
                <a:gd name="connsiteY6" fmla="*/ 174373 h 1507642"/>
                <a:gd name="connsiteX7" fmla="*/ 351674 w 1260405"/>
                <a:gd name="connsiteY7" fmla="*/ 49210 h 1507642"/>
                <a:gd name="connsiteX8" fmla="*/ 658307 w 1260405"/>
                <a:gd name="connsiteY8" fmla="*/ 0 h 1507642"/>
                <a:gd name="connsiteX9" fmla="*/ 1098615 w 1260405"/>
                <a:gd name="connsiteY9" fmla="*/ 153269 h 1507642"/>
                <a:gd name="connsiteX10" fmla="*/ 1260405 w 1260405"/>
                <a:gd name="connsiteY10" fmla="*/ 601910 h 1507642"/>
                <a:gd name="connsiteX11" fmla="*/ 1257545 w 1260405"/>
                <a:gd name="connsiteY11" fmla="*/ 849438 h 1507642"/>
                <a:gd name="connsiteX12" fmla="*/ 1254736 w 1260405"/>
                <a:gd name="connsiteY12" fmla="*/ 984459 h 1507642"/>
                <a:gd name="connsiteX13" fmla="*/ 1260402 w 1260405"/>
                <a:gd name="connsiteY13" fmla="*/ 1456997 h 1507642"/>
                <a:gd name="connsiteX14" fmla="*/ 911509 w 1260405"/>
                <a:gd name="connsiteY14" fmla="*/ 1456997 h 1507642"/>
                <a:gd name="connsiteX15" fmla="*/ 922775 w 1260405"/>
                <a:gd name="connsiteY15" fmla="*/ 1220737 h 1507642"/>
                <a:gd name="connsiteX16" fmla="*/ 780690 w 1260405"/>
                <a:gd name="connsiteY16" fmla="*/ 1420436 h 1507642"/>
                <a:gd name="connsiteX17" fmla="*/ 483917 w 1260405"/>
                <a:gd name="connsiteY17" fmla="*/ 1507642 h 1507642"/>
                <a:gd name="connsiteX18" fmla="*/ 136433 w 1260405"/>
                <a:gd name="connsiteY18" fmla="*/ 1388090 h 1507642"/>
                <a:gd name="connsiteX19" fmla="*/ 0 w 1260405"/>
                <a:gd name="connsiteY19" fmla="*/ 1074470 h 1507642"/>
                <a:gd name="connsiteX20" fmla="*/ 137858 w 1260405"/>
                <a:gd name="connsiteY20" fmla="*/ 742552 h 1507642"/>
                <a:gd name="connsiteX21" fmla="*/ 506410 w 1260405"/>
                <a:gd name="connsiteY21" fmla="*/ 624420 h 1507642"/>
                <a:gd name="connsiteX22" fmla="*/ 817284 w 1260405"/>
                <a:gd name="connsiteY22" fmla="*/ 596299 h 1507642"/>
                <a:gd name="connsiteX23" fmla="*/ 905883 w 1260405"/>
                <a:gd name="connsiteY23" fmla="*/ 478142 h 1507642"/>
                <a:gd name="connsiteX24" fmla="*/ 790546 w 1260405"/>
                <a:gd name="connsiteY24" fmla="*/ 864913 h 1507642"/>
                <a:gd name="connsiteX25" fmla="*/ 562655 w 1260405"/>
                <a:gd name="connsiteY25" fmla="*/ 896015 h 1507642"/>
                <a:gd name="connsiteX26" fmla="*/ 395253 w 1260405"/>
                <a:gd name="connsiteY26" fmla="*/ 936031 h 1507642"/>
                <a:gd name="connsiteX27" fmla="*/ 337587 w 1260405"/>
                <a:gd name="connsiteY27" fmla="*/ 1050085 h 1507642"/>
                <a:gd name="connsiteX28" fmla="*/ 392448 w 1260405"/>
                <a:gd name="connsiteY28" fmla="*/ 1161182 h 1507642"/>
                <a:gd name="connsiteX29" fmla="*/ 540147 w 1260405"/>
                <a:gd name="connsiteY29" fmla="*/ 1198216 h 1507642"/>
                <a:gd name="connsiteX30" fmla="*/ 828525 w 1260405"/>
                <a:gd name="connsiteY30" fmla="*/ 1085633 h 1507642"/>
                <a:gd name="connsiteX31" fmla="*/ 922775 w 1260405"/>
                <a:gd name="connsiteY31" fmla="*/ 753805 h 1507642"/>
                <a:gd name="connsiteX32" fmla="*/ 790546 w 1260405"/>
                <a:gd name="connsiteY32" fmla="*/ 864913 h 150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2">
                  <a:moveTo>
                    <a:pt x="905883" y="478149"/>
                  </a:moveTo>
                  <a:cubicBezTo>
                    <a:pt x="905883" y="433154"/>
                    <a:pt x="883389" y="395681"/>
                    <a:pt x="838371" y="365656"/>
                  </a:cubicBezTo>
                  <a:cubicBezTo>
                    <a:pt x="793356" y="335672"/>
                    <a:pt x="723951" y="320647"/>
                    <a:pt x="630181" y="320647"/>
                  </a:cubicBezTo>
                  <a:cubicBezTo>
                    <a:pt x="517640" y="320647"/>
                    <a:pt x="411652" y="350661"/>
                    <a:pt x="312270" y="410662"/>
                  </a:cubicBezTo>
                  <a:cubicBezTo>
                    <a:pt x="212824" y="470667"/>
                    <a:pt x="127515" y="558815"/>
                    <a:pt x="56270" y="675057"/>
                  </a:cubicBezTo>
                  <a:lnTo>
                    <a:pt x="90008" y="286895"/>
                  </a:lnTo>
                  <a:cubicBezTo>
                    <a:pt x="93741" y="241900"/>
                    <a:pt x="110622" y="204386"/>
                    <a:pt x="140667" y="174373"/>
                  </a:cubicBezTo>
                  <a:cubicBezTo>
                    <a:pt x="195030" y="123739"/>
                    <a:pt x="265391" y="82036"/>
                    <a:pt x="351674" y="49210"/>
                  </a:cubicBezTo>
                  <a:cubicBezTo>
                    <a:pt x="437910" y="16431"/>
                    <a:pt x="540147" y="0"/>
                    <a:pt x="658307" y="0"/>
                  </a:cubicBezTo>
                  <a:cubicBezTo>
                    <a:pt x="843990" y="0"/>
                    <a:pt x="990734" y="51088"/>
                    <a:pt x="1098615" y="153269"/>
                  </a:cubicBezTo>
                  <a:cubicBezTo>
                    <a:pt x="1206457" y="255515"/>
                    <a:pt x="1260405" y="405012"/>
                    <a:pt x="1260405" y="601910"/>
                  </a:cubicBezTo>
                  <a:lnTo>
                    <a:pt x="1257545" y="849438"/>
                  </a:lnTo>
                  <a:cubicBezTo>
                    <a:pt x="1255667" y="885083"/>
                    <a:pt x="1254736" y="930078"/>
                    <a:pt x="1254736" y="984459"/>
                  </a:cubicBezTo>
                  <a:cubicBezTo>
                    <a:pt x="1254736" y="1181356"/>
                    <a:pt x="1256590" y="1338869"/>
                    <a:pt x="1260402" y="1456997"/>
                  </a:cubicBezTo>
                  <a:lnTo>
                    <a:pt x="911509" y="1456997"/>
                  </a:lnTo>
                  <a:lnTo>
                    <a:pt x="922775" y="1220737"/>
                  </a:lnTo>
                  <a:cubicBezTo>
                    <a:pt x="905879" y="1295752"/>
                    <a:pt x="858505" y="1362324"/>
                    <a:pt x="780690" y="1420436"/>
                  </a:cubicBezTo>
                  <a:cubicBezTo>
                    <a:pt x="702864" y="1478537"/>
                    <a:pt x="603912" y="1507642"/>
                    <a:pt x="483917" y="1507642"/>
                  </a:cubicBezTo>
                  <a:cubicBezTo>
                    <a:pt x="343224" y="1507642"/>
                    <a:pt x="227394" y="1467793"/>
                    <a:pt x="136433" y="1388090"/>
                  </a:cubicBezTo>
                  <a:cubicBezTo>
                    <a:pt x="45444" y="1308397"/>
                    <a:pt x="0" y="1203870"/>
                    <a:pt x="0" y="1074470"/>
                  </a:cubicBezTo>
                  <a:cubicBezTo>
                    <a:pt x="0" y="931967"/>
                    <a:pt x="45920" y="821317"/>
                    <a:pt x="137858" y="742552"/>
                  </a:cubicBezTo>
                  <a:cubicBezTo>
                    <a:pt x="229706" y="663790"/>
                    <a:pt x="352590" y="624420"/>
                    <a:pt x="506410" y="624420"/>
                  </a:cubicBezTo>
                  <a:cubicBezTo>
                    <a:pt x="654542" y="624420"/>
                    <a:pt x="758179" y="615045"/>
                    <a:pt x="817284" y="596299"/>
                  </a:cubicBezTo>
                  <a:cubicBezTo>
                    <a:pt x="876350" y="577553"/>
                    <a:pt x="905883" y="538187"/>
                    <a:pt x="905883" y="478142"/>
                  </a:cubicBezTo>
                  <a:close/>
                  <a:moveTo>
                    <a:pt x="790546" y="864913"/>
                  </a:moveTo>
                  <a:cubicBezTo>
                    <a:pt x="734301" y="885642"/>
                    <a:pt x="658307" y="896015"/>
                    <a:pt x="562655" y="896015"/>
                  </a:cubicBezTo>
                  <a:cubicBezTo>
                    <a:pt x="489514" y="896015"/>
                    <a:pt x="433701" y="909349"/>
                    <a:pt x="395253" y="936031"/>
                  </a:cubicBezTo>
                  <a:cubicBezTo>
                    <a:pt x="356791" y="962688"/>
                    <a:pt x="337587" y="1000734"/>
                    <a:pt x="337587" y="1050085"/>
                  </a:cubicBezTo>
                  <a:cubicBezTo>
                    <a:pt x="337587" y="1099497"/>
                    <a:pt x="355904" y="1136531"/>
                    <a:pt x="392448" y="1161182"/>
                  </a:cubicBezTo>
                  <a:cubicBezTo>
                    <a:pt x="429031" y="1185906"/>
                    <a:pt x="478251" y="1198216"/>
                    <a:pt x="540147" y="1198216"/>
                  </a:cubicBezTo>
                  <a:cubicBezTo>
                    <a:pt x="669574" y="1196287"/>
                    <a:pt x="765662" y="1158734"/>
                    <a:pt x="828525" y="1085633"/>
                  </a:cubicBezTo>
                  <a:cubicBezTo>
                    <a:pt x="891352" y="1012597"/>
                    <a:pt x="922775" y="901947"/>
                    <a:pt x="922775" y="753805"/>
                  </a:cubicBezTo>
                  <a:cubicBezTo>
                    <a:pt x="890855" y="807129"/>
                    <a:pt x="846832" y="844177"/>
                    <a:pt x="790546" y="864913"/>
                  </a:cubicBezTo>
                  <a:close/>
                </a:path>
              </a:pathLst>
            </a:custGeom>
            <a:grpFill/>
            <a:ln w="361" cap="flat">
              <a:noFill/>
              <a:prstDash val="solid"/>
              <a:miter/>
            </a:ln>
          </p:spPr>
          <p:txBody>
            <a:bodyPr rtlCol="0" anchor="ctr"/>
            <a:lstStyle/>
            <a:p>
              <a:endParaRPr lang="fi-FI"/>
            </a:p>
          </p:txBody>
        </p:sp>
        <p:sp>
          <p:nvSpPr>
            <p:cNvPr id="25" name="Vapaamuotoinen: Muoto 24">
              <a:extLst>
                <a:ext uri="{FF2B5EF4-FFF2-40B4-BE49-F238E27FC236}">
                  <a16:creationId xmlns:a16="http://schemas.microsoft.com/office/drawing/2014/main" id="{395E1217-FF82-C54D-A4FB-3BBB9EF95CFC}"/>
                </a:ext>
                <a:ext uri="{C183D7F6-B498-43B3-948B-1728B52AA6E4}">
                  <adec:decorative xmlns:adec="http://schemas.microsoft.com/office/drawing/2017/decorative" val="1"/>
                </a:ext>
              </a:extLst>
            </p:cNvPr>
            <p:cNvSpPr/>
            <p:nvPr/>
          </p:nvSpPr>
          <p:spPr>
            <a:xfrm>
              <a:off x="900235" y="298322"/>
              <a:ext cx="73170" cy="81316"/>
            </a:xfrm>
            <a:custGeom>
              <a:avLst/>
              <a:gdLst>
                <a:gd name="connsiteX0" fmla="*/ 354494 w 1311046"/>
                <a:gd name="connsiteY0" fmla="*/ 1457001 h 1457000"/>
                <a:gd name="connsiteX1" fmla="*/ 343224 w 1311046"/>
                <a:gd name="connsiteY1" fmla="*/ 753812 h 1457000"/>
                <a:gd name="connsiteX2" fmla="*/ 343224 w 1311046"/>
                <a:gd name="connsiteY2" fmla="*/ 624427 h 1457000"/>
                <a:gd name="connsiteX3" fmla="*/ 451564 w 1311046"/>
                <a:gd name="connsiteY3" fmla="*/ 412061 h 1457000"/>
                <a:gd name="connsiteX4" fmla="*/ 669595 w 1311046"/>
                <a:gd name="connsiteY4" fmla="*/ 331889 h 1457000"/>
                <a:gd name="connsiteX5" fmla="*/ 889026 w 1311046"/>
                <a:gd name="connsiteY5" fmla="*/ 421905 h 1457000"/>
                <a:gd name="connsiteX6" fmla="*/ 967833 w 1311046"/>
                <a:gd name="connsiteY6" fmla="*/ 663797 h 1457000"/>
                <a:gd name="connsiteX7" fmla="*/ 967833 w 1311046"/>
                <a:gd name="connsiteY7" fmla="*/ 753812 h 1457000"/>
                <a:gd name="connsiteX8" fmla="*/ 956541 w 1311046"/>
                <a:gd name="connsiteY8" fmla="*/ 1457001 h 1457000"/>
                <a:gd name="connsiteX9" fmla="*/ 1311046 w 1311046"/>
                <a:gd name="connsiteY9" fmla="*/ 1457001 h 1457000"/>
                <a:gd name="connsiteX10" fmla="*/ 1299780 w 1311046"/>
                <a:gd name="connsiteY10" fmla="*/ 753812 h 1457000"/>
                <a:gd name="connsiteX11" fmla="*/ 1299780 w 1311046"/>
                <a:gd name="connsiteY11" fmla="*/ 556904 h 1457000"/>
                <a:gd name="connsiteX12" fmla="*/ 1164742 w 1311046"/>
                <a:gd name="connsiteY12" fmla="*/ 144825 h 1457000"/>
                <a:gd name="connsiteX13" fmla="*/ 810263 w 1311046"/>
                <a:gd name="connsiteY13" fmla="*/ 0 h 1457000"/>
                <a:gd name="connsiteX14" fmla="*/ 495172 w 1311046"/>
                <a:gd name="connsiteY14" fmla="*/ 94216 h 1457000"/>
                <a:gd name="connsiteX15" fmla="*/ 337612 w 1311046"/>
                <a:gd name="connsiteY15" fmla="*/ 354403 h 1457000"/>
                <a:gd name="connsiteX16" fmla="*/ 348879 w 1311046"/>
                <a:gd name="connsiteY16" fmla="*/ 50605 h 1457000"/>
                <a:gd name="connsiteX17" fmla="*/ 0 w 1311046"/>
                <a:gd name="connsiteY17" fmla="*/ 50605 h 1457000"/>
                <a:gd name="connsiteX18" fmla="*/ 11266 w 1311046"/>
                <a:gd name="connsiteY18" fmla="*/ 753808 h 1457000"/>
                <a:gd name="connsiteX19" fmla="*/ 0 w 1311046"/>
                <a:gd name="connsiteY19" fmla="*/ 1456997 h 1457000"/>
                <a:gd name="connsiteX20" fmla="*/ 354497 w 1311046"/>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6" h="1457000">
                  <a:moveTo>
                    <a:pt x="354494" y="1457001"/>
                  </a:moveTo>
                  <a:cubicBezTo>
                    <a:pt x="346971" y="1278889"/>
                    <a:pt x="343224" y="1044507"/>
                    <a:pt x="343224" y="753812"/>
                  </a:cubicBezTo>
                  <a:lnTo>
                    <a:pt x="343224" y="624427"/>
                  </a:lnTo>
                  <a:cubicBezTo>
                    <a:pt x="360120" y="536305"/>
                    <a:pt x="396216" y="465493"/>
                    <a:pt x="451564" y="412061"/>
                  </a:cubicBezTo>
                  <a:cubicBezTo>
                    <a:pt x="506868" y="358611"/>
                    <a:pt x="579576" y="331889"/>
                    <a:pt x="669595" y="331889"/>
                  </a:cubicBezTo>
                  <a:cubicBezTo>
                    <a:pt x="763361" y="331889"/>
                    <a:pt x="836503" y="361928"/>
                    <a:pt x="889026" y="421905"/>
                  </a:cubicBezTo>
                  <a:cubicBezTo>
                    <a:pt x="941514" y="481935"/>
                    <a:pt x="967833" y="562557"/>
                    <a:pt x="967833" y="663797"/>
                  </a:cubicBezTo>
                  <a:lnTo>
                    <a:pt x="967833" y="753812"/>
                  </a:lnTo>
                  <a:cubicBezTo>
                    <a:pt x="967833" y="1044507"/>
                    <a:pt x="964021" y="1278889"/>
                    <a:pt x="956541" y="1457001"/>
                  </a:cubicBezTo>
                  <a:lnTo>
                    <a:pt x="1311046" y="1457001"/>
                  </a:lnTo>
                  <a:cubicBezTo>
                    <a:pt x="1303513" y="1278889"/>
                    <a:pt x="1299780" y="1044507"/>
                    <a:pt x="1299780" y="753812"/>
                  </a:cubicBezTo>
                  <a:lnTo>
                    <a:pt x="1299780" y="556904"/>
                  </a:lnTo>
                  <a:cubicBezTo>
                    <a:pt x="1299780" y="378792"/>
                    <a:pt x="1254765" y="241431"/>
                    <a:pt x="1164742" y="144825"/>
                  </a:cubicBezTo>
                  <a:cubicBezTo>
                    <a:pt x="1074723" y="48272"/>
                    <a:pt x="956541" y="0"/>
                    <a:pt x="810263" y="0"/>
                  </a:cubicBezTo>
                  <a:cubicBezTo>
                    <a:pt x="678957" y="0"/>
                    <a:pt x="573925" y="31405"/>
                    <a:pt x="495172" y="94216"/>
                  </a:cubicBezTo>
                  <a:cubicBezTo>
                    <a:pt x="416390" y="157066"/>
                    <a:pt x="363853" y="243757"/>
                    <a:pt x="337612" y="354403"/>
                  </a:cubicBezTo>
                  <a:lnTo>
                    <a:pt x="348879" y="50605"/>
                  </a:lnTo>
                  <a:lnTo>
                    <a:pt x="0" y="50605"/>
                  </a:lnTo>
                  <a:cubicBezTo>
                    <a:pt x="7472" y="230636"/>
                    <a:pt x="11266" y="465068"/>
                    <a:pt x="11266" y="753808"/>
                  </a:cubicBezTo>
                  <a:cubicBezTo>
                    <a:pt x="11266" y="1044503"/>
                    <a:pt x="7472" y="1278885"/>
                    <a:pt x="0" y="1456997"/>
                  </a:cubicBezTo>
                  <a:lnTo>
                    <a:pt x="354497" y="1456997"/>
                  </a:lnTo>
                  <a:close/>
                </a:path>
              </a:pathLst>
            </a:custGeom>
            <a:grpFill/>
            <a:ln w="361" cap="flat">
              <a:noFill/>
              <a:prstDash val="solid"/>
              <a:miter/>
            </a:ln>
          </p:spPr>
          <p:txBody>
            <a:bodyPr rtlCol="0" anchor="ctr"/>
            <a:lstStyle/>
            <a:p>
              <a:endParaRPr lang="fi-FI"/>
            </a:p>
          </p:txBody>
        </p:sp>
        <p:sp>
          <p:nvSpPr>
            <p:cNvPr id="26" name="Vapaamuotoinen: Muoto 25">
              <a:extLst>
                <a:ext uri="{FF2B5EF4-FFF2-40B4-BE49-F238E27FC236}">
                  <a16:creationId xmlns:a16="http://schemas.microsoft.com/office/drawing/2014/main" id="{174F637A-2E3F-6FA4-0F2E-BD35CC51B3CB}"/>
                </a:ext>
                <a:ext uri="{C183D7F6-B498-43B3-948B-1728B52AA6E4}">
                  <adec:decorative xmlns:adec="http://schemas.microsoft.com/office/drawing/2017/decorative" val="1"/>
                </a:ext>
              </a:extLst>
            </p:cNvPr>
            <p:cNvSpPr/>
            <p:nvPr/>
          </p:nvSpPr>
          <p:spPr>
            <a:xfrm>
              <a:off x="987443" y="285750"/>
              <a:ext cx="54642" cy="96715"/>
            </a:xfrm>
            <a:custGeom>
              <a:avLst/>
              <a:gdLst>
                <a:gd name="connsiteX0" fmla="*/ 579576 w 979063"/>
                <a:gd name="connsiteY0" fmla="*/ 1732909 h 1732912"/>
                <a:gd name="connsiteX1" fmla="*/ 900311 w 979063"/>
                <a:gd name="connsiteY1" fmla="*/ 1654147 h 1732912"/>
                <a:gd name="connsiteX2" fmla="*/ 942505 w 979063"/>
                <a:gd name="connsiteY2" fmla="*/ 1610562 h 1732912"/>
                <a:gd name="connsiteX3" fmla="*/ 956556 w 979063"/>
                <a:gd name="connsiteY3" fmla="*/ 1547254 h 1732912"/>
                <a:gd name="connsiteX4" fmla="*/ 979063 w 979063"/>
                <a:gd name="connsiteY4" fmla="*/ 1147834 h 1732912"/>
                <a:gd name="connsiteX5" fmla="*/ 624595 w 979063"/>
                <a:gd name="connsiteY5" fmla="*/ 1400991 h 1732912"/>
                <a:gd name="connsiteX6" fmla="*/ 343238 w 979063"/>
                <a:gd name="connsiteY6" fmla="*/ 1085954 h 1732912"/>
                <a:gd name="connsiteX7" fmla="*/ 343238 w 979063"/>
                <a:gd name="connsiteY7" fmla="*/ 590923 h 1732912"/>
                <a:gd name="connsiteX8" fmla="*/ 905922 w 979063"/>
                <a:gd name="connsiteY8" fmla="*/ 590923 h 1732912"/>
                <a:gd name="connsiteX9" fmla="*/ 905922 w 979063"/>
                <a:gd name="connsiteY9" fmla="*/ 275872 h 1732912"/>
                <a:gd name="connsiteX10" fmla="*/ 343238 w 979063"/>
                <a:gd name="connsiteY10" fmla="*/ 275872 h 1732912"/>
                <a:gd name="connsiteX11" fmla="*/ 346073 w 979063"/>
                <a:gd name="connsiteY11" fmla="*/ 152115 h 1732912"/>
                <a:gd name="connsiteX12" fmla="*/ 346073 w 979063"/>
                <a:gd name="connsiteY12" fmla="*/ 0 h 1732912"/>
                <a:gd name="connsiteX13" fmla="*/ 2845 w 979063"/>
                <a:gd name="connsiteY13" fmla="*/ 0 h 1732912"/>
                <a:gd name="connsiteX14" fmla="*/ 0 w 979063"/>
                <a:gd name="connsiteY14" fmla="*/ 1085958 h 1732912"/>
                <a:gd name="connsiteX15" fmla="*/ 157556 w 979063"/>
                <a:gd name="connsiteY15" fmla="*/ 1568351 h 1732912"/>
                <a:gd name="connsiteX16" fmla="*/ 579576 w 979063"/>
                <a:gd name="connsiteY16" fmla="*/ 1732913 h 173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9063" h="1732912">
                  <a:moveTo>
                    <a:pt x="579576" y="1732909"/>
                  </a:moveTo>
                  <a:cubicBezTo>
                    <a:pt x="714639" y="1732909"/>
                    <a:pt x="821529" y="1706609"/>
                    <a:pt x="900311" y="1654147"/>
                  </a:cubicBezTo>
                  <a:cubicBezTo>
                    <a:pt x="920925" y="1639177"/>
                    <a:pt x="934975" y="1624606"/>
                    <a:pt x="942505" y="1610562"/>
                  </a:cubicBezTo>
                  <a:cubicBezTo>
                    <a:pt x="949974" y="1596475"/>
                    <a:pt x="954677" y="1575385"/>
                    <a:pt x="956556" y="1547254"/>
                  </a:cubicBezTo>
                  <a:lnTo>
                    <a:pt x="979063" y="1147834"/>
                  </a:lnTo>
                  <a:cubicBezTo>
                    <a:pt x="904043" y="1316600"/>
                    <a:pt x="785887" y="1400991"/>
                    <a:pt x="624595" y="1400991"/>
                  </a:cubicBezTo>
                  <a:cubicBezTo>
                    <a:pt x="437008" y="1400991"/>
                    <a:pt x="343238" y="1295994"/>
                    <a:pt x="343238" y="1085954"/>
                  </a:cubicBezTo>
                  <a:lnTo>
                    <a:pt x="343238" y="590923"/>
                  </a:lnTo>
                  <a:lnTo>
                    <a:pt x="905922" y="590923"/>
                  </a:lnTo>
                  <a:lnTo>
                    <a:pt x="905922" y="275872"/>
                  </a:lnTo>
                  <a:lnTo>
                    <a:pt x="343238" y="275872"/>
                  </a:lnTo>
                  <a:cubicBezTo>
                    <a:pt x="343238" y="219613"/>
                    <a:pt x="346073" y="178451"/>
                    <a:pt x="346073" y="152115"/>
                  </a:cubicBezTo>
                  <a:lnTo>
                    <a:pt x="346073" y="0"/>
                  </a:lnTo>
                  <a:lnTo>
                    <a:pt x="2845" y="0"/>
                  </a:lnTo>
                  <a:cubicBezTo>
                    <a:pt x="2845" y="46910"/>
                    <a:pt x="0" y="973465"/>
                    <a:pt x="0" y="1085958"/>
                  </a:cubicBezTo>
                  <a:cubicBezTo>
                    <a:pt x="0" y="1297901"/>
                    <a:pt x="52513" y="1458667"/>
                    <a:pt x="157556" y="1568351"/>
                  </a:cubicBezTo>
                  <a:cubicBezTo>
                    <a:pt x="262603" y="1678049"/>
                    <a:pt x="403256" y="1732913"/>
                    <a:pt x="579576" y="1732913"/>
                  </a:cubicBezTo>
                  <a:close/>
                </a:path>
              </a:pathLst>
            </a:custGeom>
            <a:grpFill/>
            <a:ln w="361" cap="flat">
              <a:noFill/>
              <a:prstDash val="solid"/>
              <a:miter/>
            </a:ln>
          </p:spPr>
          <p:txBody>
            <a:bodyPr rtlCol="0" anchor="ctr"/>
            <a:lstStyle/>
            <a:p>
              <a:endParaRPr lang="fi-FI"/>
            </a:p>
          </p:txBody>
        </p:sp>
        <p:sp>
          <p:nvSpPr>
            <p:cNvPr id="27" name="Vapaamuotoinen: Muoto 26">
              <a:extLst>
                <a:ext uri="{FF2B5EF4-FFF2-40B4-BE49-F238E27FC236}">
                  <a16:creationId xmlns:a16="http://schemas.microsoft.com/office/drawing/2014/main" id="{17449966-2602-5B4E-3902-F6E0FBE7DDA0}"/>
                </a:ext>
                <a:ext uri="{C183D7F6-B498-43B3-948B-1728B52AA6E4}">
                  <adec:decorative xmlns:adec="http://schemas.microsoft.com/office/drawing/2017/decorative" val="1"/>
                </a:ext>
              </a:extLst>
            </p:cNvPr>
            <p:cNvSpPr/>
            <p:nvPr/>
          </p:nvSpPr>
          <p:spPr>
            <a:xfrm>
              <a:off x="1222635" y="298322"/>
              <a:ext cx="73169" cy="81316"/>
            </a:xfrm>
            <a:custGeom>
              <a:avLst/>
              <a:gdLst>
                <a:gd name="connsiteX0" fmla="*/ 956527 w 1311020"/>
                <a:gd name="connsiteY0" fmla="*/ 1457001 h 1457000"/>
                <a:gd name="connsiteX1" fmla="*/ 1311021 w 1311020"/>
                <a:gd name="connsiteY1" fmla="*/ 1457001 h 1457000"/>
                <a:gd name="connsiteX2" fmla="*/ 1299765 w 1311020"/>
                <a:gd name="connsiteY2" fmla="*/ 753812 h 1457000"/>
                <a:gd name="connsiteX3" fmla="*/ 1299765 w 1311020"/>
                <a:gd name="connsiteY3" fmla="*/ 556904 h 1457000"/>
                <a:gd name="connsiteX4" fmla="*/ 1164717 w 1311020"/>
                <a:gd name="connsiteY4" fmla="*/ 144825 h 1457000"/>
                <a:gd name="connsiteX5" fmla="*/ 810248 w 1311020"/>
                <a:gd name="connsiteY5" fmla="*/ 0 h 1457000"/>
                <a:gd name="connsiteX6" fmla="*/ 495143 w 1311020"/>
                <a:gd name="connsiteY6" fmla="*/ 94216 h 1457000"/>
                <a:gd name="connsiteX7" fmla="*/ 337587 w 1311020"/>
                <a:gd name="connsiteY7" fmla="*/ 354403 h 1457000"/>
                <a:gd name="connsiteX8" fmla="*/ 348853 w 1311020"/>
                <a:gd name="connsiteY8" fmla="*/ 50605 h 1457000"/>
                <a:gd name="connsiteX9" fmla="*/ 0 w 1311020"/>
                <a:gd name="connsiteY9" fmla="*/ 50605 h 1457000"/>
                <a:gd name="connsiteX10" fmla="*/ 11241 w 1311020"/>
                <a:gd name="connsiteY10" fmla="*/ 753808 h 1457000"/>
                <a:gd name="connsiteX11" fmla="*/ 0 w 1311020"/>
                <a:gd name="connsiteY11" fmla="*/ 1456997 h 1457000"/>
                <a:gd name="connsiteX12" fmla="*/ 354483 w 1311020"/>
                <a:gd name="connsiteY12" fmla="*/ 1456997 h 1457000"/>
                <a:gd name="connsiteX13" fmla="*/ 343217 w 1311020"/>
                <a:gd name="connsiteY13" fmla="*/ 753808 h 1457000"/>
                <a:gd name="connsiteX14" fmla="*/ 343217 w 1311020"/>
                <a:gd name="connsiteY14" fmla="*/ 624423 h 1457000"/>
                <a:gd name="connsiteX15" fmla="*/ 451538 w 1311020"/>
                <a:gd name="connsiteY15" fmla="*/ 412058 h 1457000"/>
                <a:gd name="connsiteX16" fmla="*/ 669585 w 1311020"/>
                <a:gd name="connsiteY16" fmla="*/ 331886 h 1457000"/>
                <a:gd name="connsiteX17" fmla="*/ 889005 w 1311020"/>
                <a:gd name="connsiteY17" fmla="*/ 421901 h 1457000"/>
                <a:gd name="connsiteX18" fmla="*/ 967797 w 1311020"/>
                <a:gd name="connsiteY18" fmla="*/ 663793 h 1457000"/>
                <a:gd name="connsiteX19" fmla="*/ 967797 w 1311020"/>
                <a:gd name="connsiteY19" fmla="*/ 753808 h 1457000"/>
                <a:gd name="connsiteX20" fmla="*/ 956530 w 1311020"/>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20" h="1457000">
                  <a:moveTo>
                    <a:pt x="956527" y="1457001"/>
                  </a:moveTo>
                  <a:lnTo>
                    <a:pt x="1311021" y="1457001"/>
                  </a:lnTo>
                  <a:cubicBezTo>
                    <a:pt x="1303502" y="1278889"/>
                    <a:pt x="1299765" y="1044507"/>
                    <a:pt x="1299765" y="753812"/>
                  </a:cubicBezTo>
                  <a:lnTo>
                    <a:pt x="1299765" y="556904"/>
                  </a:lnTo>
                  <a:cubicBezTo>
                    <a:pt x="1299765" y="378792"/>
                    <a:pt x="1254750" y="241431"/>
                    <a:pt x="1164717" y="144825"/>
                  </a:cubicBezTo>
                  <a:cubicBezTo>
                    <a:pt x="1074683" y="48272"/>
                    <a:pt x="956527" y="0"/>
                    <a:pt x="810248" y="0"/>
                  </a:cubicBezTo>
                  <a:cubicBezTo>
                    <a:pt x="678932" y="0"/>
                    <a:pt x="573896" y="31405"/>
                    <a:pt x="495143" y="94216"/>
                  </a:cubicBezTo>
                  <a:cubicBezTo>
                    <a:pt x="416379" y="157066"/>
                    <a:pt x="363827" y="243757"/>
                    <a:pt x="337587" y="354403"/>
                  </a:cubicBezTo>
                  <a:lnTo>
                    <a:pt x="348853" y="50605"/>
                  </a:lnTo>
                  <a:lnTo>
                    <a:pt x="0" y="50605"/>
                  </a:lnTo>
                  <a:cubicBezTo>
                    <a:pt x="7458" y="230636"/>
                    <a:pt x="11241" y="465068"/>
                    <a:pt x="11241" y="753808"/>
                  </a:cubicBezTo>
                  <a:cubicBezTo>
                    <a:pt x="11241" y="1044503"/>
                    <a:pt x="7458" y="1278885"/>
                    <a:pt x="0" y="1456997"/>
                  </a:cubicBezTo>
                  <a:lnTo>
                    <a:pt x="354483" y="1456997"/>
                  </a:lnTo>
                  <a:cubicBezTo>
                    <a:pt x="346949" y="1278885"/>
                    <a:pt x="343217" y="1044503"/>
                    <a:pt x="343217" y="753808"/>
                  </a:cubicBezTo>
                  <a:lnTo>
                    <a:pt x="343217" y="624423"/>
                  </a:lnTo>
                  <a:cubicBezTo>
                    <a:pt x="360098" y="536301"/>
                    <a:pt x="396195" y="465490"/>
                    <a:pt x="451538" y="412058"/>
                  </a:cubicBezTo>
                  <a:cubicBezTo>
                    <a:pt x="506842" y="358607"/>
                    <a:pt x="579565" y="331886"/>
                    <a:pt x="669585" y="331886"/>
                  </a:cubicBezTo>
                  <a:cubicBezTo>
                    <a:pt x="763351" y="331886"/>
                    <a:pt x="836492" y="361925"/>
                    <a:pt x="889005" y="421901"/>
                  </a:cubicBezTo>
                  <a:cubicBezTo>
                    <a:pt x="941517" y="481931"/>
                    <a:pt x="967797" y="562554"/>
                    <a:pt x="967797" y="663793"/>
                  </a:cubicBezTo>
                  <a:lnTo>
                    <a:pt x="967797" y="753808"/>
                  </a:lnTo>
                  <a:cubicBezTo>
                    <a:pt x="967797" y="1044503"/>
                    <a:pt x="964013" y="1278885"/>
                    <a:pt x="956530" y="1456997"/>
                  </a:cubicBezTo>
                  <a:close/>
                </a:path>
              </a:pathLst>
            </a:custGeom>
            <a:grpFill/>
            <a:ln w="361" cap="flat">
              <a:noFill/>
              <a:prstDash val="solid"/>
              <a:miter/>
            </a:ln>
          </p:spPr>
          <p:txBody>
            <a:bodyPr rtlCol="0" anchor="ctr"/>
            <a:lstStyle/>
            <a:p>
              <a:endParaRPr lang="fi-FI"/>
            </a:p>
          </p:txBody>
        </p:sp>
        <p:sp>
          <p:nvSpPr>
            <p:cNvPr id="28" name="Vapaamuotoinen: Muoto 27">
              <a:extLst>
                <a:ext uri="{FF2B5EF4-FFF2-40B4-BE49-F238E27FC236}">
                  <a16:creationId xmlns:a16="http://schemas.microsoft.com/office/drawing/2014/main" id="{F6742146-4887-910F-B904-715EBC3A9663}"/>
                </a:ext>
                <a:ext uri="{C183D7F6-B498-43B3-948B-1728B52AA6E4}">
                  <adec:decorative xmlns:adec="http://schemas.microsoft.com/office/drawing/2017/decorative" val="1"/>
                </a:ext>
              </a:extLst>
            </p:cNvPr>
            <p:cNvSpPr/>
            <p:nvPr/>
          </p:nvSpPr>
          <p:spPr>
            <a:xfrm>
              <a:off x="728885" y="408156"/>
              <a:ext cx="79764" cy="84141"/>
            </a:xfrm>
            <a:custGeom>
              <a:avLst/>
              <a:gdLst>
                <a:gd name="connsiteX0" fmla="*/ 1354673 w 1429184"/>
                <a:gd name="connsiteY0" fmla="*/ 379697 h 1507609"/>
                <a:gd name="connsiteX1" fmla="*/ 1429185 w 1429184"/>
                <a:gd name="connsiteY1" fmla="*/ 736974 h 1507609"/>
                <a:gd name="connsiteX2" fmla="*/ 1429185 w 1429184"/>
                <a:gd name="connsiteY2" fmla="*/ 849441 h 1507609"/>
                <a:gd name="connsiteX3" fmla="*/ 362933 w 1429184"/>
                <a:gd name="connsiteY3" fmla="*/ 849441 h 1507609"/>
                <a:gd name="connsiteX4" fmla="*/ 521888 w 1429184"/>
                <a:gd name="connsiteY4" fmla="*/ 1102634 h 1507609"/>
                <a:gd name="connsiteX5" fmla="*/ 815903 w 1429184"/>
                <a:gd name="connsiteY5" fmla="*/ 1181345 h 1507609"/>
                <a:gd name="connsiteX6" fmla="*/ 1156285 w 1429184"/>
                <a:gd name="connsiteY6" fmla="*/ 1116642 h 1507609"/>
                <a:gd name="connsiteX7" fmla="*/ 1342004 w 1429184"/>
                <a:gd name="connsiteY7" fmla="*/ 956309 h 1507609"/>
                <a:gd name="connsiteX8" fmla="*/ 1305410 w 1429184"/>
                <a:gd name="connsiteY8" fmla="*/ 1276974 h 1507609"/>
                <a:gd name="connsiteX9" fmla="*/ 1249150 w 1429184"/>
                <a:gd name="connsiteY9" fmla="*/ 1386673 h 1507609"/>
                <a:gd name="connsiteX10" fmla="*/ 1077518 w 1429184"/>
                <a:gd name="connsiteY10" fmla="*/ 1472473 h 1507609"/>
                <a:gd name="connsiteX11" fmla="*/ 793381 w 1429184"/>
                <a:gd name="connsiteY11" fmla="*/ 1507610 h 1507609"/>
                <a:gd name="connsiteX12" fmla="*/ 364325 w 1429184"/>
                <a:gd name="connsiteY12" fmla="*/ 1406381 h 1507609"/>
                <a:gd name="connsiteX13" fmla="*/ 92843 w 1429184"/>
                <a:gd name="connsiteY13" fmla="*/ 1133556 h 1507609"/>
                <a:gd name="connsiteX14" fmla="*/ 0 w 1429184"/>
                <a:gd name="connsiteY14" fmla="*/ 753812 h 1507609"/>
                <a:gd name="connsiteX15" fmla="*/ 95649 w 1429184"/>
                <a:gd name="connsiteY15" fmla="*/ 357216 h 1507609"/>
                <a:gd name="connsiteX16" fmla="*/ 360124 w 1429184"/>
                <a:gd name="connsiteY16" fmla="*/ 92810 h 1507609"/>
                <a:gd name="connsiteX17" fmla="*/ 742726 w 1429184"/>
                <a:gd name="connsiteY17" fmla="*/ 0 h 1507609"/>
                <a:gd name="connsiteX18" fmla="*/ 1126767 w 1429184"/>
                <a:gd name="connsiteY18" fmla="*/ 105458 h 1507609"/>
                <a:gd name="connsiteX19" fmla="*/ 1354673 w 1429184"/>
                <a:gd name="connsiteY19" fmla="*/ 379693 h 1507609"/>
                <a:gd name="connsiteX20" fmla="*/ 1069101 w 1429184"/>
                <a:gd name="connsiteY20" fmla="*/ 579421 h 1507609"/>
                <a:gd name="connsiteX21" fmla="*/ 963596 w 1429184"/>
                <a:gd name="connsiteY21" fmla="*/ 388152 h 1507609"/>
                <a:gd name="connsiteX22" fmla="*/ 742729 w 1429184"/>
                <a:gd name="connsiteY22" fmla="*/ 314990 h 1507609"/>
                <a:gd name="connsiteX23" fmla="*/ 495190 w 1429184"/>
                <a:gd name="connsiteY23" fmla="*/ 386778 h 1507609"/>
                <a:gd name="connsiteX24" fmla="*/ 365753 w 1429184"/>
                <a:gd name="connsiteY24" fmla="*/ 579418 h 1507609"/>
                <a:gd name="connsiteX25" fmla="*/ 1069101 w 1429184"/>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4" h="1507609">
                  <a:moveTo>
                    <a:pt x="1354673" y="379697"/>
                  </a:moveTo>
                  <a:cubicBezTo>
                    <a:pt x="1404311" y="492240"/>
                    <a:pt x="1429185" y="611324"/>
                    <a:pt x="1429185" y="736974"/>
                  </a:cubicBezTo>
                  <a:lnTo>
                    <a:pt x="1429185" y="849441"/>
                  </a:lnTo>
                  <a:lnTo>
                    <a:pt x="362933" y="849441"/>
                  </a:lnTo>
                  <a:cubicBezTo>
                    <a:pt x="387269" y="965753"/>
                    <a:pt x="440315" y="1050157"/>
                    <a:pt x="521888" y="1102634"/>
                  </a:cubicBezTo>
                  <a:cubicBezTo>
                    <a:pt x="603472" y="1155121"/>
                    <a:pt x="701443" y="1181345"/>
                    <a:pt x="815903" y="1181345"/>
                  </a:cubicBezTo>
                  <a:cubicBezTo>
                    <a:pt x="956556" y="1181345"/>
                    <a:pt x="1070024" y="1159809"/>
                    <a:pt x="1156285" y="1116642"/>
                  </a:cubicBezTo>
                  <a:cubicBezTo>
                    <a:pt x="1242547" y="1073565"/>
                    <a:pt x="1304454" y="1020100"/>
                    <a:pt x="1342004" y="956309"/>
                  </a:cubicBezTo>
                  <a:lnTo>
                    <a:pt x="1305410" y="1276974"/>
                  </a:lnTo>
                  <a:cubicBezTo>
                    <a:pt x="1297876" y="1329516"/>
                    <a:pt x="1279105" y="1366048"/>
                    <a:pt x="1249150" y="1386673"/>
                  </a:cubicBezTo>
                  <a:cubicBezTo>
                    <a:pt x="1202242" y="1420443"/>
                    <a:pt x="1145044" y="1449065"/>
                    <a:pt x="1077518" y="1472473"/>
                  </a:cubicBezTo>
                  <a:cubicBezTo>
                    <a:pt x="1010006" y="1495931"/>
                    <a:pt x="915284" y="1507610"/>
                    <a:pt x="793381" y="1507610"/>
                  </a:cubicBezTo>
                  <a:cubicBezTo>
                    <a:pt x="626438" y="1507610"/>
                    <a:pt x="483412" y="1473904"/>
                    <a:pt x="364325" y="1406381"/>
                  </a:cubicBezTo>
                  <a:cubicBezTo>
                    <a:pt x="245217" y="1338883"/>
                    <a:pt x="154750" y="1247953"/>
                    <a:pt x="92843" y="1133556"/>
                  </a:cubicBezTo>
                  <a:cubicBezTo>
                    <a:pt x="30943" y="1019170"/>
                    <a:pt x="0" y="892605"/>
                    <a:pt x="0" y="753812"/>
                  </a:cubicBezTo>
                  <a:cubicBezTo>
                    <a:pt x="0" y="603795"/>
                    <a:pt x="31870" y="471616"/>
                    <a:pt x="95649" y="357216"/>
                  </a:cubicBezTo>
                  <a:cubicBezTo>
                    <a:pt x="159417" y="242844"/>
                    <a:pt x="247582" y="154672"/>
                    <a:pt x="360124" y="92810"/>
                  </a:cubicBezTo>
                  <a:cubicBezTo>
                    <a:pt x="472665" y="30911"/>
                    <a:pt x="600183" y="0"/>
                    <a:pt x="742726" y="0"/>
                  </a:cubicBezTo>
                  <a:cubicBezTo>
                    <a:pt x="896513" y="0"/>
                    <a:pt x="1024515" y="35137"/>
                    <a:pt x="1126767" y="105458"/>
                  </a:cubicBezTo>
                  <a:cubicBezTo>
                    <a:pt x="1228972" y="175801"/>
                    <a:pt x="1304930" y="267226"/>
                    <a:pt x="1354673" y="379693"/>
                  </a:cubicBezTo>
                  <a:close/>
                  <a:moveTo>
                    <a:pt x="1069101" y="579421"/>
                  </a:moveTo>
                  <a:cubicBezTo>
                    <a:pt x="1057834" y="500634"/>
                    <a:pt x="1022665" y="436929"/>
                    <a:pt x="963596" y="388152"/>
                  </a:cubicBezTo>
                  <a:cubicBezTo>
                    <a:pt x="904505" y="339386"/>
                    <a:pt x="830873" y="314990"/>
                    <a:pt x="742729" y="314990"/>
                  </a:cubicBezTo>
                  <a:cubicBezTo>
                    <a:pt x="641455" y="314990"/>
                    <a:pt x="558904" y="338913"/>
                    <a:pt x="495190" y="386778"/>
                  </a:cubicBezTo>
                  <a:cubicBezTo>
                    <a:pt x="431386" y="434543"/>
                    <a:pt x="388275" y="498788"/>
                    <a:pt x="365753" y="579418"/>
                  </a:cubicBezTo>
                  <a:lnTo>
                    <a:pt x="1069101" y="579418"/>
                  </a:lnTo>
                  <a:close/>
                </a:path>
              </a:pathLst>
            </a:custGeom>
            <a:grpFill/>
            <a:ln w="361" cap="flat">
              <a:noFill/>
              <a:prstDash val="solid"/>
              <a:miter/>
            </a:ln>
          </p:spPr>
          <p:txBody>
            <a:bodyPr rtlCol="0" anchor="ctr"/>
            <a:lstStyle/>
            <a:p>
              <a:endParaRPr lang="fi-FI"/>
            </a:p>
          </p:txBody>
        </p:sp>
        <p:sp>
          <p:nvSpPr>
            <p:cNvPr id="29" name="Vapaamuotoinen: Muoto 28">
              <a:extLst>
                <a:ext uri="{FF2B5EF4-FFF2-40B4-BE49-F238E27FC236}">
                  <a16:creationId xmlns:a16="http://schemas.microsoft.com/office/drawing/2014/main" id="{E84F4B91-EC8B-A277-55C9-D032FD687102}"/>
                </a:ext>
                <a:ext uri="{C183D7F6-B498-43B3-948B-1728B52AA6E4}">
                  <adec:decorative xmlns:adec="http://schemas.microsoft.com/office/drawing/2017/decorative" val="1"/>
                </a:ext>
              </a:extLst>
            </p:cNvPr>
            <p:cNvSpPr/>
            <p:nvPr/>
          </p:nvSpPr>
          <p:spPr>
            <a:xfrm>
              <a:off x="819953" y="408156"/>
              <a:ext cx="73171" cy="81315"/>
            </a:xfrm>
            <a:custGeom>
              <a:avLst/>
              <a:gdLst>
                <a:gd name="connsiteX0" fmla="*/ 1299776 w 1311049"/>
                <a:gd name="connsiteY0" fmla="*/ 556944 h 1456986"/>
                <a:gd name="connsiteX1" fmla="*/ 1164728 w 1311049"/>
                <a:gd name="connsiteY1" fmla="*/ 144828 h 1456986"/>
                <a:gd name="connsiteX2" fmla="*/ 810259 w 1311049"/>
                <a:gd name="connsiteY2" fmla="*/ 0 h 1456986"/>
                <a:gd name="connsiteX3" fmla="*/ 495168 w 1311049"/>
                <a:gd name="connsiteY3" fmla="*/ 94205 h 1456986"/>
                <a:gd name="connsiteX4" fmla="*/ 337609 w 1311049"/>
                <a:gd name="connsiteY4" fmla="*/ 354393 h 1456986"/>
                <a:gd name="connsiteX5" fmla="*/ 348864 w 1311049"/>
                <a:gd name="connsiteY5" fmla="*/ 50620 h 1456986"/>
                <a:gd name="connsiteX6" fmla="*/ 0 w 1311049"/>
                <a:gd name="connsiteY6" fmla="*/ 50620 h 1456986"/>
                <a:gd name="connsiteX7" fmla="*/ 11266 w 1311049"/>
                <a:gd name="connsiteY7" fmla="*/ 753809 h 1456986"/>
                <a:gd name="connsiteX8" fmla="*/ 0 w 1311049"/>
                <a:gd name="connsiteY8" fmla="*/ 1456986 h 1456986"/>
                <a:gd name="connsiteX9" fmla="*/ 354494 w 1311049"/>
                <a:gd name="connsiteY9" fmla="*/ 1456986 h 1456986"/>
                <a:gd name="connsiteX10" fmla="*/ 343238 w 1311049"/>
                <a:gd name="connsiteY10" fmla="*/ 753809 h 1456986"/>
                <a:gd name="connsiteX11" fmla="*/ 343238 w 1311049"/>
                <a:gd name="connsiteY11" fmla="*/ 624413 h 1456986"/>
                <a:gd name="connsiteX12" fmla="*/ 451564 w 1311049"/>
                <a:gd name="connsiteY12" fmla="*/ 412086 h 1456986"/>
                <a:gd name="connsiteX13" fmla="*/ 669595 w 1311049"/>
                <a:gd name="connsiteY13" fmla="*/ 331904 h 1456986"/>
                <a:gd name="connsiteX14" fmla="*/ 889030 w 1311049"/>
                <a:gd name="connsiteY14" fmla="*/ 421916 h 1456986"/>
                <a:gd name="connsiteX15" fmla="*/ 967808 w 1311049"/>
                <a:gd name="connsiteY15" fmla="*/ 663808 h 1456986"/>
                <a:gd name="connsiteX16" fmla="*/ 967808 w 1311049"/>
                <a:gd name="connsiteY16" fmla="*/ 753809 h 1456986"/>
                <a:gd name="connsiteX17" fmla="*/ 956542 w 1311049"/>
                <a:gd name="connsiteY17" fmla="*/ 1456986 h 1456986"/>
                <a:gd name="connsiteX18" fmla="*/ 1311050 w 1311049"/>
                <a:gd name="connsiteY18" fmla="*/ 1456986 h 1456986"/>
                <a:gd name="connsiteX19" fmla="*/ 1299780 w 1311049"/>
                <a:gd name="connsiteY19" fmla="*/ 753809 h 1456986"/>
                <a:gd name="connsiteX20" fmla="*/ 1299780 w 1311049"/>
                <a:gd name="connsiteY20" fmla="*/ 556940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9" h="1456986">
                  <a:moveTo>
                    <a:pt x="1299776" y="556944"/>
                  </a:moveTo>
                  <a:cubicBezTo>
                    <a:pt x="1299776" y="378781"/>
                    <a:pt x="1254761" y="241435"/>
                    <a:pt x="1164728" y="144828"/>
                  </a:cubicBezTo>
                  <a:cubicBezTo>
                    <a:pt x="1074719" y="48273"/>
                    <a:pt x="956538" y="0"/>
                    <a:pt x="810259" y="0"/>
                  </a:cubicBezTo>
                  <a:cubicBezTo>
                    <a:pt x="678954" y="0"/>
                    <a:pt x="573921" y="31405"/>
                    <a:pt x="495168" y="94205"/>
                  </a:cubicBezTo>
                  <a:cubicBezTo>
                    <a:pt x="416390" y="157055"/>
                    <a:pt x="363863" y="243757"/>
                    <a:pt x="337609" y="354393"/>
                  </a:cubicBezTo>
                  <a:lnTo>
                    <a:pt x="348864" y="50620"/>
                  </a:lnTo>
                  <a:lnTo>
                    <a:pt x="0" y="50620"/>
                  </a:lnTo>
                  <a:cubicBezTo>
                    <a:pt x="7469" y="230610"/>
                    <a:pt x="11266" y="465082"/>
                    <a:pt x="11266" y="753809"/>
                  </a:cubicBezTo>
                  <a:cubicBezTo>
                    <a:pt x="11266" y="1044478"/>
                    <a:pt x="7469" y="1278889"/>
                    <a:pt x="0" y="1456986"/>
                  </a:cubicBezTo>
                  <a:lnTo>
                    <a:pt x="354494" y="1456986"/>
                  </a:lnTo>
                  <a:cubicBezTo>
                    <a:pt x="346971" y="1278889"/>
                    <a:pt x="343238" y="1044478"/>
                    <a:pt x="343238" y="753809"/>
                  </a:cubicBezTo>
                  <a:lnTo>
                    <a:pt x="343238" y="624413"/>
                  </a:lnTo>
                  <a:cubicBezTo>
                    <a:pt x="360123" y="536316"/>
                    <a:pt x="396206" y="465490"/>
                    <a:pt x="451564" y="412086"/>
                  </a:cubicBezTo>
                  <a:cubicBezTo>
                    <a:pt x="506853" y="358622"/>
                    <a:pt x="579562" y="331904"/>
                    <a:pt x="669595" y="331904"/>
                  </a:cubicBezTo>
                  <a:cubicBezTo>
                    <a:pt x="763362" y="331904"/>
                    <a:pt x="836517" y="361925"/>
                    <a:pt x="889030" y="421916"/>
                  </a:cubicBezTo>
                  <a:cubicBezTo>
                    <a:pt x="941517" y="481935"/>
                    <a:pt x="967808" y="562554"/>
                    <a:pt x="967808" y="663808"/>
                  </a:cubicBezTo>
                  <a:lnTo>
                    <a:pt x="967808" y="753809"/>
                  </a:lnTo>
                  <a:cubicBezTo>
                    <a:pt x="967808" y="1044478"/>
                    <a:pt x="964036" y="1278889"/>
                    <a:pt x="956542" y="1456986"/>
                  </a:cubicBezTo>
                  <a:lnTo>
                    <a:pt x="1311050" y="1456986"/>
                  </a:lnTo>
                  <a:cubicBezTo>
                    <a:pt x="1303516" y="1278889"/>
                    <a:pt x="1299780" y="1044478"/>
                    <a:pt x="1299780" y="753809"/>
                  </a:cubicBezTo>
                  <a:lnTo>
                    <a:pt x="1299780" y="556940"/>
                  </a:lnTo>
                  <a:close/>
                </a:path>
              </a:pathLst>
            </a:custGeom>
            <a:grpFill/>
            <a:ln w="361" cap="flat">
              <a:noFill/>
              <a:prstDash val="solid"/>
              <a:miter/>
            </a:ln>
          </p:spPr>
          <p:txBody>
            <a:bodyPr rtlCol="0" anchor="ctr"/>
            <a:lstStyle/>
            <a:p>
              <a:endParaRPr lang="fi-FI"/>
            </a:p>
          </p:txBody>
        </p:sp>
        <p:sp>
          <p:nvSpPr>
            <p:cNvPr id="30" name="Vapaamuotoinen: Muoto 29">
              <a:extLst>
                <a:ext uri="{FF2B5EF4-FFF2-40B4-BE49-F238E27FC236}">
                  <a16:creationId xmlns:a16="http://schemas.microsoft.com/office/drawing/2014/main" id="{D7AB2D5D-4ABB-E393-8EB3-2D22876C652D}"/>
                </a:ext>
                <a:ext uri="{C183D7F6-B498-43B3-948B-1728B52AA6E4}">
                  <adec:decorative xmlns:adec="http://schemas.microsoft.com/office/drawing/2017/decorative" val="1"/>
                </a:ext>
              </a:extLst>
            </p:cNvPr>
            <p:cNvSpPr/>
            <p:nvPr/>
          </p:nvSpPr>
          <p:spPr>
            <a:xfrm>
              <a:off x="904899" y="408156"/>
              <a:ext cx="79764" cy="84141"/>
            </a:xfrm>
            <a:custGeom>
              <a:avLst/>
              <a:gdLst>
                <a:gd name="connsiteX0" fmla="*/ 1354644 w 1429180"/>
                <a:gd name="connsiteY0" fmla="*/ 379697 h 1507609"/>
                <a:gd name="connsiteX1" fmla="*/ 1429181 w 1429180"/>
                <a:gd name="connsiteY1" fmla="*/ 736974 h 1507609"/>
                <a:gd name="connsiteX2" fmla="*/ 1429181 w 1429180"/>
                <a:gd name="connsiteY2" fmla="*/ 849441 h 1507609"/>
                <a:gd name="connsiteX3" fmla="*/ 362944 w 1429180"/>
                <a:gd name="connsiteY3" fmla="*/ 849441 h 1507609"/>
                <a:gd name="connsiteX4" fmla="*/ 521870 w 1429180"/>
                <a:gd name="connsiteY4" fmla="*/ 1102634 h 1507609"/>
                <a:gd name="connsiteX5" fmla="*/ 815889 w 1429180"/>
                <a:gd name="connsiteY5" fmla="*/ 1181345 h 1507609"/>
                <a:gd name="connsiteX6" fmla="*/ 1156296 w 1429180"/>
                <a:gd name="connsiteY6" fmla="*/ 1116642 h 1507609"/>
                <a:gd name="connsiteX7" fmla="*/ 1341989 w 1429180"/>
                <a:gd name="connsiteY7" fmla="*/ 956309 h 1507609"/>
                <a:gd name="connsiteX8" fmla="*/ 1305395 w 1429180"/>
                <a:gd name="connsiteY8" fmla="*/ 1276974 h 1507609"/>
                <a:gd name="connsiteX9" fmla="*/ 1249150 w 1429180"/>
                <a:gd name="connsiteY9" fmla="*/ 1386673 h 1507609"/>
                <a:gd name="connsiteX10" fmla="*/ 1077514 w 1429180"/>
                <a:gd name="connsiteY10" fmla="*/ 1472473 h 1507609"/>
                <a:gd name="connsiteX11" fmla="*/ 793381 w 1429180"/>
                <a:gd name="connsiteY11" fmla="*/ 1507610 h 1507609"/>
                <a:gd name="connsiteX12" fmla="*/ 364310 w 1429180"/>
                <a:gd name="connsiteY12" fmla="*/ 1406381 h 1507609"/>
                <a:gd name="connsiteX13" fmla="*/ 92839 w 1429180"/>
                <a:gd name="connsiteY13" fmla="*/ 1133556 h 1507609"/>
                <a:gd name="connsiteX14" fmla="*/ 0 w 1429180"/>
                <a:gd name="connsiteY14" fmla="*/ 753812 h 1507609"/>
                <a:gd name="connsiteX15" fmla="*/ 95660 w 1429180"/>
                <a:gd name="connsiteY15" fmla="*/ 357216 h 1507609"/>
                <a:gd name="connsiteX16" fmla="*/ 360124 w 1429180"/>
                <a:gd name="connsiteY16" fmla="*/ 92810 h 1507609"/>
                <a:gd name="connsiteX17" fmla="*/ 742711 w 1429180"/>
                <a:gd name="connsiteY17" fmla="*/ 0 h 1507609"/>
                <a:gd name="connsiteX18" fmla="*/ 1126767 w 1429180"/>
                <a:gd name="connsiteY18" fmla="*/ 105458 h 1507609"/>
                <a:gd name="connsiteX19" fmla="*/ 1354644 w 1429180"/>
                <a:gd name="connsiteY19" fmla="*/ 379693 h 1507609"/>
                <a:gd name="connsiteX20" fmla="*/ 1069086 w 1429180"/>
                <a:gd name="connsiteY20" fmla="*/ 579421 h 1507609"/>
                <a:gd name="connsiteX21" fmla="*/ 963606 w 1429180"/>
                <a:gd name="connsiteY21" fmla="*/ 388152 h 1507609"/>
                <a:gd name="connsiteX22" fmla="*/ 742715 w 1429180"/>
                <a:gd name="connsiteY22" fmla="*/ 314990 h 1507609"/>
                <a:gd name="connsiteX23" fmla="*/ 495161 w 1429180"/>
                <a:gd name="connsiteY23" fmla="*/ 386778 h 1507609"/>
                <a:gd name="connsiteX24" fmla="*/ 365739 w 1429180"/>
                <a:gd name="connsiteY24" fmla="*/ 579418 h 1507609"/>
                <a:gd name="connsiteX25" fmla="*/ 1069086 w 1429180"/>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0" h="1507609">
                  <a:moveTo>
                    <a:pt x="1354644" y="379697"/>
                  </a:moveTo>
                  <a:cubicBezTo>
                    <a:pt x="1404297" y="492240"/>
                    <a:pt x="1429181" y="611324"/>
                    <a:pt x="1429181" y="736974"/>
                  </a:cubicBezTo>
                  <a:lnTo>
                    <a:pt x="1429181" y="849441"/>
                  </a:lnTo>
                  <a:lnTo>
                    <a:pt x="362944" y="849441"/>
                  </a:lnTo>
                  <a:cubicBezTo>
                    <a:pt x="387280" y="965753"/>
                    <a:pt x="440301" y="1050157"/>
                    <a:pt x="521870" y="1102634"/>
                  </a:cubicBezTo>
                  <a:cubicBezTo>
                    <a:pt x="603472" y="1155121"/>
                    <a:pt x="701429" y="1181345"/>
                    <a:pt x="815889" y="1181345"/>
                  </a:cubicBezTo>
                  <a:cubicBezTo>
                    <a:pt x="956552" y="1181345"/>
                    <a:pt x="1070035" y="1159809"/>
                    <a:pt x="1156296" y="1116642"/>
                  </a:cubicBezTo>
                  <a:cubicBezTo>
                    <a:pt x="1242557" y="1073565"/>
                    <a:pt x="1304454" y="1020100"/>
                    <a:pt x="1341989" y="956309"/>
                  </a:cubicBezTo>
                  <a:lnTo>
                    <a:pt x="1305395" y="1276974"/>
                  </a:lnTo>
                  <a:cubicBezTo>
                    <a:pt x="1297872" y="1329516"/>
                    <a:pt x="1279115" y="1366048"/>
                    <a:pt x="1249150" y="1386673"/>
                  </a:cubicBezTo>
                  <a:cubicBezTo>
                    <a:pt x="1202216" y="1420443"/>
                    <a:pt x="1145041" y="1449065"/>
                    <a:pt x="1077514" y="1472473"/>
                  </a:cubicBezTo>
                  <a:cubicBezTo>
                    <a:pt x="1009992" y="1495931"/>
                    <a:pt x="915270" y="1507610"/>
                    <a:pt x="793381" y="1507610"/>
                  </a:cubicBezTo>
                  <a:cubicBezTo>
                    <a:pt x="626409" y="1507610"/>
                    <a:pt x="483397" y="1473904"/>
                    <a:pt x="364310" y="1406381"/>
                  </a:cubicBezTo>
                  <a:cubicBezTo>
                    <a:pt x="245202" y="1338883"/>
                    <a:pt x="154736" y="1247953"/>
                    <a:pt x="92839" y="1133556"/>
                  </a:cubicBezTo>
                  <a:cubicBezTo>
                    <a:pt x="30928" y="1019170"/>
                    <a:pt x="0" y="892605"/>
                    <a:pt x="0" y="753812"/>
                  </a:cubicBezTo>
                  <a:cubicBezTo>
                    <a:pt x="0" y="603795"/>
                    <a:pt x="31870" y="471616"/>
                    <a:pt x="95660" y="357216"/>
                  </a:cubicBezTo>
                  <a:cubicBezTo>
                    <a:pt x="159403" y="242844"/>
                    <a:pt x="247593" y="154672"/>
                    <a:pt x="360124" y="92810"/>
                  </a:cubicBezTo>
                  <a:cubicBezTo>
                    <a:pt x="472650" y="30911"/>
                    <a:pt x="600169" y="0"/>
                    <a:pt x="742711" y="0"/>
                  </a:cubicBezTo>
                  <a:cubicBezTo>
                    <a:pt x="896499" y="0"/>
                    <a:pt x="1024525" y="35137"/>
                    <a:pt x="1126767" y="105458"/>
                  </a:cubicBezTo>
                  <a:cubicBezTo>
                    <a:pt x="1228958" y="175801"/>
                    <a:pt x="1304915" y="267226"/>
                    <a:pt x="1354644" y="379693"/>
                  </a:cubicBezTo>
                  <a:close/>
                  <a:moveTo>
                    <a:pt x="1069086" y="579421"/>
                  </a:moveTo>
                  <a:cubicBezTo>
                    <a:pt x="1057831" y="500634"/>
                    <a:pt x="1022661" y="436929"/>
                    <a:pt x="963606" y="388152"/>
                  </a:cubicBezTo>
                  <a:cubicBezTo>
                    <a:pt x="904505" y="339386"/>
                    <a:pt x="830870" y="314990"/>
                    <a:pt x="742715" y="314990"/>
                  </a:cubicBezTo>
                  <a:cubicBezTo>
                    <a:pt x="641455" y="314990"/>
                    <a:pt x="558890" y="338913"/>
                    <a:pt x="495161" y="386778"/>
                  </a:cubicBezTo>
                  <a:cubicBezTo>
                    <a:pt x="431382" y="434543"/>
                    <a:pt x="388246" y="498788"/>
                    <a:pt x="365739" y="579418"/>
                  </a:cubicBezTo>
                  <a:lnTo>
                    <a:pt x="1069086" y="579418"/>
                  </a:lnTo>
                  <a:close/>
                </a:path>
              </a:pathLst>
            </a:custGeom>
            <a:grpFill/>
            <a:ln w="361" cap="flat">
              <a:noFill/>
              <a:prstDash val="solid"/>
              <a:miter/>
            </a:ln>
          </p:spPr>
          <p:txBody>
            <a:bodyPr rtlCol="0" anchor="ctr"/>
            <a:lstStyle/>
            <a:p>
              <a:endParaRPr lang="fi-FI"/>
            </a:p>
          </p:txBody>
        </p:sp>
        <p:sp>
          <p:nvSpPr>
            <p:cNvPr id="31" name="Vapaamuotoinen: Muoto 30">
              <a:extLst>
                <a:ext uri="{FF2B5EF4-FFF2-40B4-BE49-F238E27FC236}">
                  <a16:creationId xmlns:a16="http://schemas.microsoft.com/office/drawing/2014/main" id="{9FB67E4A-D4D5-9A45-9F2F-A4457465A4BE}"/>
                </a:ext>
                <a:ext uri="{C183D7F6-B498-43B3-948B-1728B52AA6E4}">
                  <adec:decorative xmlns:adec="http://schemas.microsoft.com/office/drawing/2017/decorative" val="1"/>
                </a:ext>
              </a:extLst>
            </p:cNvPr>
            <p:cNvSpPr/>
            <p:nvPr/>
          </p:nvSpPr>
          <p:spPr>
            <a:xfrm>
              <a:off x="995966" y="408156"/>
              <a:ext cx="61552" cy="81315"/>
            </a:xfrm>
            <a:custGeom>
              <a:avLst/>
              <a:gdLst>
                <a:gd name="connsiteX0" fmla="*/ 1064867 w 1102870"/>
                <a:gd name="connsiteY0" fmla="*/ 109662 h 1456986"/>
                <a:gd name="connsiteX1" fmla="*/ 1029694 w 1102870"/>
                <a:gd name="connsiteY1" fmla="*/ 73115 h 1456986"/>
                <a:gd name="connsiteX2" fmla="*/ 776500 w 1102870"/>
                <a:gd name="connsiteY2" fmla="*/ 0 h 1456986"/>
                <a:gd name="connsiteX3" fmla="*/ 505018 w 1102870"/>
                <a:gd name="connsiteY3" fmla="*/ 87196 h 1456986"/>
                <a:gd name="connsiteX4" fmla="*/ 348879 w 1102870"/>
                <a:gd name="connsiteY4" fmla="*/ 323445 h 1456986"/>
                <a:gd name="connsiteX5" fmla="*/ 360120 w 1102870"/>
                <a:gd name="connsiteY5" fmla="*/ 50620 h 1456986"/>
                <a:gd name="connsiteX6" fmla="*/ 0 w 1102870"/>
                <a:gd name="connsiteY6" fmla="*/ 50620 h 1456986"/>
                <a:gd name="connsiteX7" fmla="*/ 11266 w 1102870"/>
                <a:gd name="connsiteY7" fmla="*/ 753808 h 1456986"/>
                <a:gd name="connsiteX8" fmla="*/ 0 w 1102870"/>
                <a:gd name="connsiteY8" fmla="*/ 1456986 h 1456986"/>
                <a:gd name="connsiteX9" fmla="*/ 360120 w 1102870"/>
                <a:gd name="connsiteY9" fmla="*/ 1456986 h 1456986"/>
                <a:gd name="connsiteX10" fmla="*/ 348879 w 1102870"/>
                <a:gd name="connsiteY10" fmla="*/ 753808 h 1456986"/>
                <a:gd name="connsiteX11" fmla="*/ 348879 w 1102870"/>
                <a:gd name="connsiteY11" fmla="*/ 660963 h 1456986"/>
                <a:gd name="connsiteX12" fmla="*/ 482521 w 1102870"/>
                <a:gd name="connsiteY12" fmla="*/ 445781 h 1456986"/>
                <a:gd name="connsiteX13" fmla="*/ 720240 w 1102870"/>
                <a:gd name="connsiteY13" fmla="*/ 371310 h 1456986"/>
                <a:gd name="connsiteX14" fmla="*/ 957973 w 1102870"/>
                <a:gd name="connsiteY14" fmla="*/ 440178 h 1456986"/>
                <a:gd name="connsiteX15" fmla="*/ 1102871 w 1102870"/>
                <a:gd name="connsiteY15" fmla="*/ 630041 h 1456986"/>
                <a:gd name="connsiteX16" fmla="*/ 1080360 w 1102870"/>
                <a:gd name="connsiteY16" fmla="*/ 157513 h 1456986"/>
                <a:gd name="connsiteX17" fmla="*/ 1064867 w 1102870"/>
                <a:gd name="connsiteY17" fmla="*/ 109659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02870" h="1456986">
                  <a:moveTo>
                    <a:pt x="1064867" y="109662"/>
                  </a:moveTo>
                  <a:cubicBezTo>
                    <a:pt x="1056431" y="98438"/>
                    <a:pt x="1044693" y="86269"/>
                    <a:pt x="1029694" y="73115"/>
                  </a:cubicBezTo>
                  <a:cubicBezTo>
                    <a:pt x="967833" y="24374"/>
                    <a:pt x="883415" y="0"/>
                    <a:pt x="776500" y="0"/>
                  </a:cubicBezTo>
                  <a:cubicBezTo>
                    <a:pt x="671442" y="0"/>
                    <a:pt x="580975" y="29094"/>
                    <a:pt x="505018" y="87196"/>
                  </a:cubicBezTo>
                  <a:cubicBezTo>
                    <a:pt x="429085" y="145347"/>
                    <a:pt x="377005" y="224059"/>
                    <a:pt x="348879" y="323445"/>
                  </a:cubicBezTo>
                  <a:lnTo>
                    <a:pt x="360120" y="50620"/>
                  </a:lnTo>
                  <a:lnTo>
                    <a:pt x="0" y="50620"/>
                  </a:lnTo>
                  <a:cubicBezTo>
                    <a:pt x="7472" y="230610"/>
                    <a:pt x="11266" y="465082"/>
                    <a:pt x="11266" y="753808"/>
                  </a:cubicBezTo>
                  <a:cubicBezTo>
                    <a:pt x="11266" y="1042614"/>
                    <a:pt x="7472" y="1276971"/>
                    <a:pt x="0" y="1456986"/>
                  </a:cubicBezTo>
                  <a:lnTo>
                    <a:pt x="360120" y="1456986"/>
                  </a:lnTo>
                  <a:cubicBezTo>
                    <a:pt x="352612" y="1323895"/>
                    <a:pt x="348879" y="1089488"/>
                    <a:pt x="348879" y="753808"/>
                  </a:cubicBezTo>
                  <a:lnTo>
                    <a:pt x="348879" y="660963"/>
                  </a:lnTo>
                  <a:cubicBezTo>
                    <a:pt x="375134" y="567267"/>
                    <a:pt x="419647" y="495536"/>
                    <a:pt x="482521" y="445781"/>
                  </a:cubicBezTo>
                  <a:cubicBezTo>
                    <a:pt x="545333" y="396153"/>
                    <a:pt x="624595" y="371310"/>
                    <a:pt x="720240" y="371310"/>
                  </a:cubicBezTo>
                  <a:cubicBezTo>
                    <a:pt x="814006" y="371310"/>
                    <a:pt x="893271" y="394246"/>
                    <a:pt x="957973" y="440178"/>
                  </a:cubicBezTo>
                  <a:cubicBezTo>
                    <a:pt x="1022679" y="486164"/>
                    <a:pt x="1070936" y="549458"/>
                    <a:pt x="1102871" y="630041"/>
                  </a:cubicBezTo>
                  <a:lnTo>
                    <a:pt x="1080360" y="157513"/>
                  </a:lnTo>
                  <a:cubicBezTo>
                    <a:pt x="1078456" y="136903"/>
                    <a:pt x="1073313" y="120926"/>
                    <a:pt x="1064867" y="109659"/>
                  </a:cubicBezTo>
                  <a:close/>
                </a:path>
              </a:pathLst>
            </a:custGeom>
            <a:grpFill/>
            <a:ln w="361" cap="flat">
              <a:noFill/>
              <a:prstDash val="solid"/>
              <a:miter/>
            </a:ln>
          </p:spPr>
          <p:txBody>
            <a:bodyPr rtlCol="0" anchor="ctr"/>
            <a:lstStyle/>
            <a:p>
              <a:endParaRPr lang="fi-FI"/>
            </a:p>
          </p:txBody>
        </p:sp>
        <p:sp>
          <p:nvSpPr>
            <p:cNvPr id="32" name="Vapaamuotoinen: Muoto 31">
              <a:extLst>
                <a:ext uri="{FF2B5EF4-FFF2-40B4-BE49-F238E27FC236}">
                  <a16:creationId xmlns:a16="http://schemas.microsoft.com/office/drawing/2014/main" id="{53886A9A-DD2E-CF43-2483-65F5408C3DA2}"/>
                </a:ext>
                <a:ext uri="{C183D7F6-B498-43B3-948B-1728B52AA6E4}">
                  <adec:decorative xmlns:adec="http://schemas.microsoft.com/office/drawing/2017/decorative" val="1"/>
                </a:ext>
              </a:extLst>
            </p:cNvPr>
            <p:cNvSpPr/>
            <p:nvPr/>
          </p:nvSpPr>
          <p:spPr>
            <a:xfrm>
              <a:off x="1064619" y="408361"/>
              <a:ext cx="77748" cy="110753"/>
            </a:xfrm>
            <a:custGeom>
              <a:avLst/>
              <a:gdLst>
                <a:gd name="connsiteX0" fmla="*/ 1393056 w 1393067"/>
                <a:gd name="connsiteY0" fmla="*/ 47122 h 1984442"/>
                <a:gd name="connsiteX1" fmla="*/ 1382590 w 1393067"/>
                <a:gd name="connsiteY1" fmla="*/ 701631 h 1984442"/>
                <a:gd name="connsiteX2" fmla="*/ 1385208 w 1393067"/>
                <a:gd name="connsiteY2" fmla="*/ 1120518 h 1984442"/>
                <a:gd name="connsiteX3" fmla="*/ 1387827 w 1393067"/>
                <a:gd name="connsiteY3" fmla="*/ 1230429 h 1984442"/>
                <a:gd name="connsiteX4" fmla="*/ 1204518 w 1393067"/>
                <a:gd name="connsiteY4" fmla="*/ 1794620 h 1984442"/>
                <a:gd name="connsiteX5" fmla="*/ 696547 w 1393067"/>
                <a:gd name="connsiteY5" fmla="*/ 1984443 h 1984442"/>
                <a:gd name="connsiteX6" fmla="*/ 420275 w 1393067"/>
                <a:gd name="connsiteY6" fmla="*/ 1945213 h 1984442"/>
                <a:gd name="connsiteX7" fmla="*/ 230438 w 1393067"/>
                <a:gd name="connsiteY7" fmla="*/ 1853561 h 1984442"/>
                <a:gd name="connsiteX8" fmla="*/ 193768 w 1393067"/>
                <a:gd name="connsiteY8" fmla="*/ 1812947 h 1984442"/>
                <a:gd name="connsiteX9" fmla="*/ 178055 w 1393067"/>
                <a:gd name="connsiteY9" fmla="*/ 1754096 h 1984442"/>
                <a:gd name="connsiteX10" fmla="*/ 136153 w 1393067"/>
                <a:gd name="connsiteY10" fmla="*/ 1371853 h 1984442"/>
                <a:gd name="connsiteX11" fmla="*/ 360041 w 1393067"/>
                <a:gd name="connsiteY11" fmla="*/ 1590464 h 1984442"/>
                <a:gd name="connsiteX12" fmla="*/ 665098 w 1393067"/>
                <a:gd name="connsiteY12" fmla="*/ 1670308 h 1984442"/>
                <a:gd name="connsiteX13" fmla="*/ 963614 w 1393067"/>
                <a:gd name="connsiteY13" fmla="*/ 1566858 h 1984442"/>
                <a:gd name="connsiteX14" fmla="*/ 1068380 w 1393067"/>
                <a:gd name="connsiteY14" fmla="*/ 1261874 h 1984442"/>
                <a:gd name="connsiteX15" fmla="*/ 1068380 w 1393067"/>
                <a:gd name="connsiteY15" fmla="*/ 1136199 h 1984442"/>
                <a:gd name="connsiteX16" fmla="*/ 913871 w 1393067"/>
                <a:gd name="connsiteY16" fmla="*/ 1315555 h 1984442"/>
                <a:gd name="connsiteX17" fmla="*/ 644167 w 1393067"/>
                <a:gd name="connsiteY17" fmla="*/ 1382302 h 1984442"/>
                <a:gd name="connsiteX18" fmla="*/ 311621 w 1393067"/>
                <a:gd name="connsiteY18" fmla="*/ 1297231 h 1984442"/>
                <a:gd name="connsiteX19" fmla="*/ 82475 w 1393067"/>
                <a:gd name="connsiteY19" fmla="*/ 1053712 h 1984442"/>
                <a:gd name="connsiteX20" fmla="*/ 0 w 1393067"/>
                <a:gd name="connsiteY20" fmla="*/ 688510 h 1984442"/>
                <a:gd name="connsiteX21" fmla="*/ 85093 w 1393067"/>
                <a:gd name="connsiteY21" fmla="*/ 329849 h 1984442"/>
                <a:gd name="connsiteX22" fmla="*/ 316843 w 1393067"/>
                <a:gd name="connsiteY22" fmla="*/ 86384 h 1984442"/>
                <a:gd name="connsiteX23" fmla="*/ 644171 w 1393067"/>
                <a:gd name="connsiteY23" fmla="*/ 0 h 1984442"/>
                <a:gd name="connsiteX24" fmla="*/ 917813 w 1393067"/>
                <a:gd name="connsiteY24" fmla="*/ 64119 h 1984442"/>
                <a:gd name="connsiteX25" fmla="*/ 1068387 w 1393067"/>
                <a:gd name="connsiteY25" fmla="*/ 235604 h 1984442"/>
                <a:gd name="connsiteX26" fmla="*/ 1063140 w 1393067"/>
                <a:gd name="connsiteY26" fmla="*/ 47119 h 1984442"/>
                <a:gd name="connsiteX27" fmla="*/ 1393067 w 1393067"/>
                <a:gd name="connsiteY27" fmla="*/ 47119 h 1984442"/>
                <a:gd name="connsiteX28" fmla="*/ 1064654 w 1393067"/>
                <a:gd name="connsiteY28" fmla="*/ 688514 h 1984442"/>
                <a:gd name="connsiteX29" fmla="*/ 962248 w 1393067"/>
                <a:gd name="connsiteY29" fmla="*/ 407320 h 1984442"/>
                <a:gd name="connsiteX30" fmla="*/ 696542 w 1393067"/>
                <a:gd name="connsiteY30" fmla="*/ 297138 h 1984442"/>
                <a:gd name="connsiteX31" fmla="*/ 430827 w 1393067"/>
                <a:gd name="connsiteY31" fmla="*/ 407320 h 1984442"/>
                <a:gd name="connsiteX32" fmla="*/ 328420 w 1393067"/>
                <a:gd name="connsiteY32" fmla="*/ 688514 h 1984442"/>
                <a:gd name="connsiteX33" fmla="*/ 430827 w 1393067"/>
                <a:gd name="connsiteY33" fmla="*/ 969733 h 1984442"/>
                <a:gd name="connsiteX34" fmla="*/ 696542 w 1393067"/>
                <a:gd name="connsiteY34" fmla="*/ 1079915 h 1984442"/>
                <a:gd name="connsiteX35" fmla="*/ 962248 w 1393067"/>
                <a:gd name="connsiteY35" fmla="*/ 969733 h 1984442"/>
                <a:gd name="connsiteX36" fmla="*/ 1064654 w 1393067"/>
                <a:gd name="connsiteY36" fmla="*/ 688514 h 1984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393067" h="1984442">
                  <a:moveTo>
                    <a:pt x="1393056" y="47122"/>
                  </a:moveTo>
                  <a:cubicBezTo>
                    <a:pt x="1386071" y="209423"/>
                    <a:pt x="1382590" y="427638"/>
                    <a:pt x="1382590" y="701631"/>
                  </a:cubicBezTo>
                  <a:lnTo>
                    <a:pt x="1385208" y="1120518"/>
                  </a:lnTo>
                  <a:cubicBezTo>
                    <a:pt x="1386947" y="1153661"/>
                    <a:pt x="1387827" y="1190327"/>
                    <a:pt x="1387827" y="1230429"/>
                  </a:cubicBezTo>
                  <a:cubicBezTo>
                    <a:pt x="1387827" y="1480066"/>
                    <a:pt x="1326702" y="1668087"/>
                    <a:pt x="1204518" y="1794620"/>
                  </a:cubicBezTo>
                  <a:cubicBezTo>
                    <a:pt x="1082322" y="1921149"/>
                    <a:pt x="912951" y="1984443"/>
                    <a:pt x="696547" y="1984443"/>
                  </a:cubicBezTo>
                  <a:cubicBezTo>
                    <a:pt x="593494" y="1984443"/>
                    <a:pt x="501465" y="1971340"/>
                    <a:pt x="420275" y="1945213"/>
                  </a:cubicBezTo>
                  <a:cubicBezTo>
                    <a:pt x="339081" y="1918989"/>
                    <a:pt x="275814" y="1888431"/>
                    <a:pt x="230438" y="1853561"/>
                  </a:cubicBezTo>
                  <a:cubicBezTo>
                    <a:pt x="214714" y="1841316"/>
                    <a:pt x="202492" y="1827766"/>
                    <a:pt x="193768" y="1812947"/>
                  </a:cubicBezTo>
                  <a:cubicBezTo>
                    <a:pt x="185016" y="1798117"/>
                    <a:pt x="179768" y="1778517"/>
                    <a:pt x="178055" y="1754096"/>
                  </a:cubicBezTo>
                  <a:lnTo>
                    <a:pt x="136153" y="1371853"/>
                  </a:lnTo>
                  <a:cubicBezTo>
                    <a:pt x="190274" y="1464306"/>
                    <a:pt x="264901" y="1537216"/>
                    <a:pt x="360041" y="1590464"/>
                  </a:cubicBezTo>
                  <a:cubicBezTo>
                    <a:pt x="455181" y="1643662"/>
                    <a:pt x="556852" y="1670308"/>
                    <a:pt x="665098" y="1670308"/>
                  </a:cubicBezTo>
                  <a:cubicBezTo>
                    <a:pt x="794283" y="1670308"/>
                    <a:pt x="893787" y="1635802"/>
                    <a:pt x="963614" y="1566858"/>
                  </a:cubicBezTo>
                  <a:cubicBezTo>
                    <a:pt x="1033437" y="1497910"/>
                    <a:pt x="1068380" y="1396278"/>
                    <a:pt x="1068380" y="1261874"/>
                  </a:cubicBezTo>
                  <a:lnTo>
                    <a:pt x="1068380" y="1136199"/>
                  </a:lnTo>
                  <a:cubicBezTo>
                    <a:pt x="1036953" y="1211254"/>
                    <a:pt x="985433" y="1271043"/>
                    <a:pt x="913871" y="1315555"/>
                  </a:cubicBezTo>
                  <a:cubicBezTo>
                    <a:pt x="842270" y="1360041"/>
                    <a:pt x="752402" y="1382302"/>
                    <a:pt x="644167" y="1382302"/>
                  </a:cubicBezTo>
                  <a:cubicBezTo>
                    <a:pt x="520190" y="1382302"/>
                    <a:pt x="409351" y="1353959"/>
                    <a:pt x="311621" y="1297231"/>
                  </a:cubicBezTo>
                  <a:cubicBezTo>
                    <a:pt x="213827" y="1240510"/>
                    <a:pt x="137473" y="1159401"/>
                    <a:pt x="82475" y="1053712"/>
                  </a:cubicBezTo>
                  <a:cubicBezTo>
                    <a:pt x="27499" y="948167"/>
                    <a:pt x="0" y="826441"/>
                    <a:pt x="0" y="688510"/>
                  </a:cubicBezTo>
                  <a:cubicBezTo>
                    <a:pt x="0" y="554174"/>
                    <a:pt x="28376" y="434596"/>
                    <a:pt x="85093" y="329849"/>
                  </a:cubicBezTo>
                  <a:cubicBezTo>
                    <a:pt x="141821" y="225151"/>
                    <a:pt x="219064" y="143977"/>
                    <a:pt x="316843" y="86384"/>
                  </a:cubicBezTo>
                  <a:cubicBezTo>
                    <a:pt x="414588" y="28780"/>
                    <a:pt x="523738" y="0"/>
                    <a:pt x="644171" y="0"/>
                  </a:cubicBezTo>
                  <a:cubicBezTo>
                    <a:pt x="752406" y="0"/>
                    <a:pt x="843593" y="21374"/>
                    <a:pt x="917813" y="64119"/>
                  </a:cubicBezTo>
                  <a:cubicBezTo>
                    <a:pt x="991996" y="106933"/>
                    <a:pt x="1042194" y="164082"/>
                    <a:pt x="1068387" y="235604"/>
                  </a:cubicBezTo>
                  <a:lnTo>
                    <a:pt x="1063140" y="47119"/>
                  </a:lnTo>
                  <a:lnTo>
                    <a:pt x="1393067" y="47119"/>
                  </a:lnTo>
                  <a:close/>
                  <a:moveTo>
                    <a:pt x="1064654" y="688514"/>
                  </a:moveTo>
                  <a:cubicBezTo>
                    <a:pt x="1064654" y="574460"/>
                    <a:pt x="1030509" y="480799"/>
                    <a:pt x="962248" y="407320"/>
                  </a:cubicBezTo>
                  <a:cubicBezTo>
                    <a:pt x="894635" y="334651"/>
                    <a:pt x="804320" y="297138"/>
                    <a:pt x="696542" y="297138"/>
                  </a:cubicBezTo>
                  <a:cubicBezTo>
                    <a:pt x="587634" y="297138"/>
                    <a:pt x="499075" y="333930"/>
                    <a:pt x="430827" y="407320"/>
                  </a:cubicBezTo>
                  <a:cubicBezTo>
                    <a:pt x="362512" y="480799"/>
                    <a:pt x="328420" y="574460"/>
                    <a:pt x="328420" y="688514"/>
                  </a:cubicBezTo>
                  <a:cubicBezTo>
                    <a:pt x="328420" y="802593"/>
                    <a:pt x="362512" y="896318"/>
                    <a:pt x="430827" y="969733"/>
                  </a:cubicBezTo>
                  <a:cubicBezTo>
                    <a:pt x="499075" y="1043173"/>
                    <a:pt x="587634" y="1079915"/>
                    <a:pt x="696542" y="1079915"/>
                  </a:cubicBezTo>
                  <a:cubicBezTo>
                    <a:pt x="805416" y="1079915"/>
                    <a:pt x="893946" y="1043173"/>
                    <a:pt x="962248" y="969733"/>
                  </a:cubicBezTo>
                  <a:cubicBezTo>
                    <a:pt x="1030509" y="896318"/>
                    <a:pt x="1064654" y="802593"/>
                    <a:pt x="1064654" y="688514"/>
                  </a:cubicBezTo>
                  <a:close/>
                </a:path>
              </a:pathLst>
            </a:custGeom>
            <a:grpFill/>
            <a:ln w="361" cap="flat">
              <a:noFill/>
              <a:prstDash val="solid"/>
              <a:miter/>
            </a:ln>
          </p:spPr>
          <p:txBody>
            <a:bodyPr rtlCol="0" anchor="ctr"/>
            <a:lstStyle/>
            <a:p>
              <a:endParaRPr lang="fi-FI"/>
            </a:p>
          </p:txBody>
        </p:sp>
        <p:sp>
          <p:nvSpPr>
            <p:cNvPr id="33" name="Vapaamuotoinen: Muoto 32">
              <a:extLst>
                <a:ext uri="{FF2B5EF4-FFF2-40B4-BE49-F238E27FC236}">
                  <a16:creationId xmlns:a16="http://schemas.microsoft.com/office/drawing/2014/main" id="{A893F5E1-1D39-6EF8-B7DF-98A605D93D65}"/>
                </a:ext>
                <a:ext uri="{C183D7F6-B498-43B3-948B-1728B52AA6E4}">
                  <adec:decorative xmlns:adec="http://schemas.microsoft.com/office/drawing/2017/decorative" val="1"/>
                </a:ext>
              </a:extLst>
            </p:cNvPr>
            <p:cNvSpPr/>
            <p:nvPr/>
          </p:nvSpPr>
          <p:spPr>
            <a:xfrm>
              <a:off x="1157279" y="410982"/>
              <a:ext cx="20098" cy="78490"/>
            </a:xfrm>
            <a:custGeom>
              <a:avLst/>
              <a:gdLst>
                <a:gd name="connsiteX0" fmla="*/ 0 w 360119"/>
                <a:gd name="connsiteY0" fmla="*/ 0 h 1406366"/>
                <a:gd name="connsiteX1" fmla="*/ 11266 w 360119"/>
                <a:gd name="connsiteY1" fmla="*/ 703189 h 1406366"/>
                <a:gd name="connsiteX2" fmla="*/ 0 w 360119"/>
                <a:gd name="connsiteY2" fmla="*/ 1406367 h 1406366"/>
                <a:gd name="connsiteX3" fmla="*/ 360119 w 360119"/>
                <a:gd name="connsiteY3" fmla="*/ 1406367 h 1406366"/>
                <a:gd name="connsiteX4" fmla="*/ 348878 w 360119"/>
                <a:gd name="connsiteY4" fmla="*/ 703189 h 1406366"/>
                <a:gd name="connsiteX5" fmla="*/ 360119 w 360119"/>
                <a:gd name="connsiteY5" fmla="*/ 0 h 1406366"/>
                <a:gd name="connsiteX6" fmla="*/ 0 w 360119"/>
                <a:gd name="connsiteY6" fmla="*/ 0 h 140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119" h="1406366">
                  <a:moveTo>
                    <a:pt x="0" y="0"/>
                  </a:moveTo>
                  <a:cubicBezTo>
                    <a:pt x="7483" y="179991"/>
                    <a:pt x="11266" y="414463"/>
                    <a:pt x="11266" y="703189"/>
                  </a:cubicBezTo>
                  <a:cubicBezTo>
                    <a:pt x="11266" y="993858"/>
                    <a:pt x="7483" y="1228269"/>
                    <a:pt x="0" y="1406367"/>
                  </a:cubicBezTo>
                  <a:lnTo>
                    <a:pt x="360119" y="1406367"/>
                  </a:lnTo>
                  <a:cubicBezTo>
                    <a:pt x="352612" y="1233883"/>
                    <a:pt x="348878" y="999537"/>
                    <a:pt x="348878" y="703189"/>
                  </a:cubicBezTo>
                  <a:cubicBezTo>
                    <a:pt x="348878" y="414463"/>
                    <a:pt x="352612" y="179991"/>
                    <a:pt x="360119" y="0"/>
                  </a:cubicBezTo>
                  <a:lnTo>
                    <a:pt x="0" y="0"/>
                  </a:lnTo>
                  <a:close/>
                </a:path>
              </a:pathLst>
            </a:custGeom>
            <a:grpFill/>
            <a:ln w="361" cap="flat">
              <a:noFill/>
              <a:prstDash val="solid"/>
              <a:miter/>
            </a:ln>
          </p:spPr>
          <p:txBody>
            <a:bodyPr rtlCol="0" anchor="ctr"/>
            <a:lstStyle/>
            <a:p>
              <a:endParaRPr lang="fi-FI"/>
            </a:p>
          </p:txBody>
        </p:sp>
        <p:sp>
          <p:nvSpPr>
            <p:cNvPr id="34" name="Vapaamuotoinen: Muoto 33">
              <a:extLst>
                <a:ext uri="{FF2B5EF4-FFF2-40B4-BE49-F238E27FC236}">
                  <a16:creationId xmlns:a16="http://schemas.microsoft.com/office/drawing/2014/main" id="{01B5E901-4F0F-9E80-0BE1-9B68DE47300B}"/>
                </a:ext>
                <a:ext uri="{C183D7F6-B498-43B3-948B-1728B52AA6E4}">
                  <adec:decorative xmlns:adec="http://schemas.microsoft.com/office/drawing/2017/decorative" val="1"/>
                </a:ext>
              </a:extLst>
            </p:cNvPr>
            <p:cNvSpPr/>
            <p:nvPr/>
          </p:nvSpPr>
          <p:spPr>
            <a:xfrm>
              <a:off x="1051552" y="298322"/>
              <a:ext cx="70344" cy="84143"/>
            </a:xfrm>
            <a:custGeom>
              <a:avLst/>
              <a:gdLst>
                <a:gd name="connsiteX0" fmla="*/ 483903 w 1260405"/>
                <a:gd name="connsiteY0" fmla="*/ 1507650 h 1507649"/>
                <a:gd name="connsiteX1" fmla="*/ 136444 w 1260405"/>
                <a:gd name="connsiteY1" fmla="*/ 1388097 h 1507649"/>
                <a:gd name="connsiteX2" fmla="*/ 0 w 1260405"/>
                <a:gd name="connsiteY2" fmla="*/ 1074477 h 1507649"/>
                <a:gd name="connsiteX3" fmla="*/ 137858 w 1260405"/>
                <a:gd name="connsiteY3" fmla="*/ 742559 h 1507649"/>
                <a:gd name="connsiteX4" fmla="*/ 506424 w 1260405"/>
                <a:gd name="connsiteY4" fmla="*/ 624427 h 1507649"/>
                <a:gd name="connsiteX5" fmla="*/ 817285 w 1260405"/>
                <a:gd name="connsiteY5" fmla="*/ 596306 h 1507649"/>
                <a:gd name="connsiteX6" fmla="*/ 905897 w 1260405"/>
                <a:gd name="connsiteY6" fmla="*/ 478149 h 1507649"/>
                <a:gd name="connsiteX7" fmla="*/ 838371 w 1260405"/>
                <a:gd name="connsiteY7" fmla="*/ 365656 h 1507649"/>
                <a:gd name="connsiteX8" fmla="*/ 630181 w 1260405"/>
                <a:gd name="connsiteY8" fmla="*/ 320647 h 1507649"/>
                <a:gd name="connsiteX9" fmla="*/ 312271 w 1260405"/>
                <a:gd name="connsiteY9" fmla="*/ 410662 h 1507649"/>
                <a:gd name="connsiteX10" fmla="*/ 56256 w 1260405"/>
                <a:gd name="connsiteY10" fmla="*/ 675057 h 1507649"/>
                <a:gd name="connsiteX11" fmla="*/ 90008 w 1260405"/>
                <a:gd name="connsiteY11" fmla="*/ 286895 h 1507649"/>
                <a:gd name="connsiteX12" fmla="*/ 140693 w 1260405"/>
                <a:gd name="connsiteY12" fmla="*/ 174373 h 1507649"/>
                <a:gd name="connsiteX13" fmla="*/ 351674 w 1260405"/>
                <a:gd name="connsiteY13" fmla="*/ 49210 h 1507649"/>
                <a:gd name="connsiteX14" fmla="*/ 658333 w 1260405"/>
                <a:gd name="connsiteY14" fmla="*/ 0 h 1507649"/>
                <a:gd name="connsiteX15" fmla="*/ 1098616 w 1260405"/>
                <a:gd name="connsiteY15" fmla="*/ 153269 h 1507649"/>
                <a:gd name="connsiteX16" fmla="*/ 1260405 w 1260405"/>
                <a:gd name="connsiteY16" fmla="*/ 601910 h 1507649"/>
                <a:gd name="connsiteX17" fmla="*/ 1257556 w 1260405"/>
                <a:gd name="connsiteY17" fmla="*/ 849438 h 1507649"/>
                <a:gd name="connsiteX18" fmla="*/ 1254751 w 1260405"/>
                <a:gd name="connsiteY18" fmla="*/ 984459 h 1507649"/>
                <a:gd name="connsiteX19" fmla="*/ 1260402 w 1260405"/>
                <a:gd name="connsiteY19" fmla="*/ 1456997 h 1507649"/>
                <a:gd name="connsiteX20" fmla="*/ 911509 w 1260405"/>
                <a:gd name="connsiteY20" fmla="*/ 1456997 h 1507649"/>
                <a:gd name="connsiteX21" fmla="*/ 922775 w 1260405"/>
                <a:gd name="connsiteY21" fmla="*/ 1220737 h 1507649"/>
                <a:gd name="connsiteX22" fmla="*/ 780701 w 1260405"/>
                <a:gd name="connsiteY22" fmla="*/ 1420436 h 1507649"/>
                <a:gd name="connsiteX23" fmla="*/ 483903 w 1260405"/>
                <a:gd name="connsiteY23" fmla="*/ 1507642 h 1507649"/>
                <a:gd name="connsiteX24" fmla="*/ 392448 w 1260405"/>
                <a:gd name="connsiteY24" fmla="*/ 1161193 h 1507649"/>
                <a:gd name="connsiteX25" fmla="*/ 540162 w 1260405"/>
                <a:gd name="connsiteY25" fmla="*/ 1198227 h 1507649"/>
                <a:gd name="connsiteX26" fmla="*/ 828526 w 1260405"/>
                <a:gd name="connsiteY26" fmla="*/ 1085644 h 1507649"/>
                <a:gd name="connsiteX27" fmla="*/ 922775 w 1260405"/>
                <a:gd name="connsiteY27" fmla="*/ 753816 h 1507649"/>
                <a:gd name="connsiteX28" fmla="*/ 790547 w 1260405"/>
                <a:gd name="connsiteY28" fmla="*/ 864924 h 1507649"/>
                <a:gd name="connsiteX29" fmla="*/ 562655 w 1260405"/>
                <a:gd name="connsiteY29" fmla="*/ 896026 h 1507649"/>
                <a:gd name="connsiteX30" fmla="*/ 395279 w 1260405"/>
                <a:gd name="connsiteY30" fmla="*/ 936042 h 1507649"/>
                <a:gd name="connsiteX31" fmla="*/ 337599 w 1260405"/>
                <a:gd name="connsiteY31" fmla="*/ 1050096 h 1507649"/>
                <a:gd name="connsiteX32" fmla="*/ 392448 w 1260405"/>
                <a:gd name="connsiteY32" fmla="*/ 1161193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9">
                  <a:moveTo>
                    <a:pt x="483903" y="1507650"/>
                  </a:moveTo>
                  <a:cubicBezTo>
                    <a:pt x="343235" y="1507650"/>
                    <a:pt x="227394" y="1467800"/>
                    <a:pt x="136444" y="1388097"/>
                  </a:cubicBezTo>
                  <a:cubicBezTo>
                    <a:pt x="45469" y="1308405"/>
                    <a:pt x="0" y="1203877"/>
                    <a:pt x="0" y="1074477"/>
                  </a:cubicBezTo>
                  <a:cubicBezTo>
                    <a:pt x="0" y="931975"/>
                    <a:pt x="45920" y="821324"/>
                    <a:pt x="137858" y="742559"/>
                  </a:cubicBezTo>
                  <a:cubicBezTo>
                    <a:pt x="229720" y="663797"/>
                    <a:pt x="352601" y="624427"/>
                    <a:pt x="506424" y="624427"/>
                  </a:cubicBezTo>
                  <a:cubicBezTo>
                    <a:pt x="654543" y="624427"/>
                    <a:pt x="758194" y="615052"/>
                    <a:pt x="817285" y="596306"/>
                  </a:cubicBezTo>
                  <a:cubicBezTo>
                    <a:pt x="876350" y="577561"/>
                    <a:pt x="905897" y="538194"/>
                    <a:pt x="905897" y="478149"/>
                  </a:cubicBezTo>
                  <a:cubicBezTo>
                    <a:pt x="905897" y="433154"/>
                    <a:pt x="883389" y="395681"/>
                    <a:pt x="838371" y="365656"/>
                  </a:cubicBezTo>
                  <a:cubicBezTo>
                    <a:pt x="793356" y="335672"/>
                    <a:pt x="723966" y="320647"/>
                    <a:pt x="630181" y="320647"/>
                  </a:cubicBezTo>
                  <a:cubicBezTo>
                    <a:pt x="517651" y="320647"/>
                    <a:pt x="411677" y="350661"/>
                    <a:pt x="312271" y="410662"/>
                  </a:cubicBezTo>
                  <a:cubicBezTo>
                    <a:pt x="212824" y="470667"/>
                    <a:pt x="127540" y="558815"/>
                    <a:pt x="56256" y="675057"/>
                  </a:cubicBezTo>
                  <a:lnTo>
                    <a:pt x="90008" y="286895"/>
                  </a:lnTo>
                  <a:cubicBezTo>
                    <a:pt x="93741" y="241900"/>
                    <a:pt x="110637" y="204386"/>
                    <a:pt x="140693" y="174373"/>
                  </a:cubicBezTo>
                  <a:cubicBezTo>
                    <a:pt x="195045" y="123739"/>
                    <a:pt x="265376" y="82036"/>
                    <a:pt x="351674" y="49210"/>
                  </a:cubicBezTo>
                  <a:cubicBezTo>
                    <a:pt x="437910" y="16431"/>
                    <a:pt x="540162" y="0"/>
                    <a:pt x="658333" y="0"/>
                  </a:cubicBezTo>
                  <a:cubicBezTo>
                    <a:pt x="844001" y="0"/>
                    <a:pt x="990759" y="51088"/>
                    <a:pt x="1098616" y="153269"/>
                  </a:cubicBezTo>
                  <a:cubicBezTo>
                    <a:pt x="1206457" y="255515"/>
                    <a:pt x="1260405" y="405012"/>
                    <a:pt x="1260405" y="601910"/>
                  </a:cubicBezTo>
                  <a:lnTo>
                    <a:pt x="1257556" y="849438"/>
                  </a:lnTo>
                  <a:cubicBezTo>
                    <a:pt x="1255667" y="885083"/>
                    <a:pt x="1254751" y="930078"/>
                    <a:pt x="1254751" y="984459"/>
                  </a:cubicBezTo>
                  <a:cubicBezTo>
                    <a:pt x="1254751" y="1181356"/>
                    <a:pt x="1256605" y="1338869"/>
                    <a:pt x="1260402" y="1456997"/>
                  </a:cubicBezTo>
                  <a:lnTo>
                    <a:pt x="911509" y="1456997"/>
                  </a:lnTo>
                  <a:lnTo>
                    <a:pt x="922775" y="1220737"/>
                  </a:lnTo>
                  <a:cubicBezTo>
                    <a:pt x="905893" y="1295752"/>
                    <a:pt x="858505" y="1362324"/>
                    <a:pt x="780701" y="1420436"/>
                  </a:cubicBezTo>
                  <a:cubicBezTo>
                    <a:pt x="702864" y="1478537"/>
                    <a:pt x="603912" y="1507642"/>
                    <a:pt x="483903" y="1507642"/>
                  </a:cubicBezTo>
                  <a:close/>
                  <a:moveTo>
                    <a:pt x="392448" y="1161193"/>
                  </a:moveTo>
                  <a:cubicBezTo>
                    <a:pt x="429045" y="1185917"/>
                    <a:pt x="478251" y="1198227"/>
                    <a:pt x="540162" y="1198227"/>
                  </a:cubicBezTo>
                  <a:cubicBezTo>
                    <a:pt x="669585" y="1196298"/>
                    <a:pt x="765663" y="1158745"/>
                    <a:pt x="828526" y="1085644"/>
                  </a:cubicBezTo>
                  <a:cubicBezTo>
                    <a:pt x="891352" y="1012608"/>
                    <a:pt x="922775" y="901958"/>
                    <a:pt x="922775" y="753816"/>
                  </a:cubicBezTo>
                  <a:cubicBezTo>
                    <a:pt x="890855" y="807140"/>
                    <a:pt x="846832" y="844188"/>
                    <a:pt x="790547" y="864924"/>
                  </a:cubicBezTo>
                  <a:cubicBezTo>
                    <a:pt x="734302" y="885653"/>
                    <a:pt x="658333" y="896026"/>
                    <a:pt x="562655" y="896026"/>
                  </a:cubicBezTo>
                  <a:cubicBezTo>
                    <a:pt x="489539" y="896026"/>
                    <a:pt x="433701" y="909360"/>
                    <a:pt x="395279" y="936042"/>
                  </a:cubicBezTo>
                  <a:cubicBezTo>
                    <a:pt x="356791" y="962698"/>
                    <a:pt x="337599" y="1000745"/>
                    <a:pt x="337599" y="1050096"/>
                  </a:cubicBezTo>
                  <a:cubicBezTo>
                    <a:pt x="337599" y="1099508"/>
                    <a:pt x="355904" y="1136541"/>
                    <a:pt x="392448" y="1161193"/>
                  </a:cubicBezTo>
                  <a:close/>
                </a:path>
              </a:pathLst>
            </a:custGeom>
            <a:grpFill/>
            <a:ln w="361" cap="flat">
              <a:noFill/>
              <a:prstDash val="solid"/>
              <a:miter/>
            </a:ln>
          </p:spPr>
          <p:txBody>
            <a:bodyPr rtlCol="0" anchor="ctr"/>
            <a:lstStyle/>
            <a:p>
              <a:endParaRPr lang="fi-FI"/>
            </a:p>
          </p:txBody>
        </p:sp>
        <p:sp>
          <p:nvSpPr>
            <p:cNvPr id="35" name="Vapaamuotoinen: Muoto 34">
              <a:extLst>
                <a:ext uri="{FF2B5EF4-FFF2-40B4-BE49-F238E27FC236}">
                  <a16:creationId xmlns:a16="http://schemas.microsoft.com/office/drawing/2014/main" id="{42ECB3AF-3EB1-8204-0361-92524FCC1702}"/>
                </a:ext>
                <a:ext uri="{C183D7F6-B498-43B3-948B-1728B52AA6E4}">
                  <adec:decorative xmlns:adec="http://schemas.microsoft.com/office/drawing/2017/decorative" val="1"/>
                </a:ext>
              </a:extLst>
            </p:cNvPr>
            <p:cNvSpPr/>
            <p:nvPr/>
          </p:nvSpPr>
          <p:spPr>
            <a:xfrm>
              <a:off x="1135917" y="298322"/>
              <a:ext cx="70343" cy="84143"/>
            </a:xfrm>
            <a:custGeom>
              <a:avLst/>
              <a:gdLst>
                <a:gd name="connsiteX0" fmla="*/ 911509 w 1260391"/>
                <a:gd name="connsiteY0" fmla="*/ 1457004 h 1507649"/>
                <a:gd name="connsiteX1" fmla="*/ 922779 w 1260391"/>
                <a:gd name="connsiteY1" fmla="*/ 1220744 h 1507649"/>
                <a:gd name="connsiteX2" fmla="*/ 780690 w 1260391"/>
                <a:gd name="connsiteY2" fmla="*/ 1420443 h 1507649"/>
                <a:gd name="connsiteX3" fmla="*/ 483892 w 1260391"/>
                <a:gd name="connsiteY3" fmla="*/ 1507649 h 1507649"/>
                <a:gd name="connsiteX4" fmla="*/ 136445 w 1260391"/>
                <a:gd name="connsiteY4" fmla="*/ 1388097 h 1507649"/>
                <a:gd name="connsiteX5" fmla="*/ 0 w 1260391"/>
                <a:gd name="connsiteY5" fmla="*/ 1074477 h 1507649"/>
                <a:gd name="connsiteX6" fmla="*/ 137859 w 1260391"/>
                <a:gd name="connsiteY6" fmla="*/ 742559 h 1507649"/>
                <a:gd name="connsiteX7" fmla="*/ 506414 w 1260391"/>
                <a:gd name="connsiteY7" fmla="*/ 624427 h 1507649"/>
                <a:gd name="connsiteX8" fmla="*/ 817274 w 1260391"/>
                <a:gd name="connsiteY8" fmla="*/ 596306 h 1507649"/>
                <a:gd name="connsiteX9" fmla="*/ 905886 w 1260391"/>
                <a:gd name="connsiteY9" fmla="*/ 478149 h 1507649"/>
                <a:gd name="connsiteX10" fmla="*/ 838360 w 1260391"/>
                <a:gd name="connsiteY10" fmla="*/ 365656 h 1507649"/>
                <a:gd name="connsiteX11" fmla="*/ 630181 w 1260391"/>
                <a:gd name="connsiteY11" fmla="*/ 320647 h 1507649"/>
                <a:gd name="connsiteX12" fmla="*/ 312257 w 1260391"/>
                <a:gd name="connsiteY12" fmla="*/ 410662 h 1507649"/>
                <a:gd name="connsiteX13" fmla="*/ 56260 w 1260391"/>
                <a:gd name="connsiteY13" fmla="*/ 675057 h 1507649"/>
                <a:gd name="connsiteX14" fmla="*/ 89994 w 1260391"/>
                <a:gd name="connsiteY14" fmla="*/ 286895 h 1507649"/>
                <a:gd name="connsiteX15" fmla="*/ 140678 w 1260391"/>
                <a:gd name="connsiteY15" fmla="*/ 174373 h 1507649"/>
                <a:gd name="connsiteX16" fmla="*/ 351663 w 1260391"/>
                <a:gd name="connsiteY16" fmla="*/ 49210 h 1507649"/>
                <a:gd name="connsiteX17" fmla="*/ 658318 w 1260391"/>
                <a:gd name="connsiteY17" fmla="*/ 0 h 1507649"/>
                <a:gd name="connsiteX18" fmla="*/ 1098619 w 1260391"/>
                <a:gd name="connsiteY18" fmla="*/ 153269 h 1507649"/>
                <a:gd name="connsiteX19" fmla="*/ 1260391 w 1260391"/>
                <a:gd name="connsiteY19" fmla="*/ 601910 h 1507649"/>
                <a:gd name="connsiteX20" fmla="*/ 1257546 w 1260391"/>
                <a:gd name="connsiteY20" fmla="*/ 849438 h 1507649"/>
                <a:gd name="connsiteX21" fmla="*/ 1254751 w 1260391"/>
                <a:gd name="connsiteY21" fmla="*/ 984459 h 1507649"/>
                <a:gd name="connsiteX22" fmla="*/ 1260388 w 1260391"/>
                <a:gd name="connsiteY22" fmla="*/ 1456997 h 1507649"/>
                <a:gd name="connsiteX23" fmla="*/ 911509 w 1260391"/>
                <a:gd name="connsiteY23" fmla="*/ 1456997 h 1507649"/>
                <a:gd name="connsiteX24" fmla="*/ 922779 w 1260391"/>
                <a:gd name="connsiteY24" fmla="*/ 753816 h 1507649"/>
                <a:gd name="connsiteX25" fmla="*/ 790547 w 1260391"/>
                <a:gd name="connsiteY25" fmla="*/ 864924 h 1507649"/>
                <a:gd name="connsiteX26" fmla="*/ 562659 w 1260391"/>
                <a:gd name="connsiteY26" fmla="*/ 896026 h 1507649"/>
                <a:gd name="connsiteX27" fmla="*/ 395265 w 1260391"/>
                <a:gd name="connsiteY27" fmla="*/ 936042 h 1507649"/>
                <a:gd name="connsiteX28" fmla="*/ 337587 w 1260391"/>
                <a:gd name="connsiteY28" fmla="*/ 1050096 h 1507649"/>
                <a:gd name="connsiteX29" fmla="*/ 392448 w 1260391"/>
                <a:gd name="connsiteY29" fmla="*/ 1161193 h 1507649"/>
                <a:gd name="connsiteX30" fmla="*/ 540147 w 1260391"/>
                <a:gd name="connsiteY30" fmla="*/ 1198227 h 1507649"/>
                <a:gd name="connsiteX31" fmla="*/ 828515 w 1260391"/>
                <a:gd name="connsiteY31" fmla="*/ 1085644 h 1507649"/>
                <a:gd name="connsiteX32" fmla="*/ 922779 w 1260391"/>
                <a:gd name="connsiteY32" fmla="*/ 753816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91" h="1507649">
                  <a:moveTo>
                    <a:pt x="911509" y="1457004"/>
                  </a:moveTo>
                  <a:lnTo>
                    <a:pt x="922779" y="1220744"/>
                  </a:lnTo>
                  <a:cubicBezTo>
                    <a:pt x="905883" y="1295760"/>
                    <a:pt x="858491" y="1362331"/>
                    <a:pt x="780690" y="1420443"/>
                  </a:cubicBezTo>
                  <a:cubicBezTo>
                    <a:pt x="702854" y="1478545"/>
                    <a:pt x="603898" y="1507649"/>
                    <a:pt x="483892" y="1507649"/>
                  </a:cubicBezTo>
                  <a:cubicBezTo>
                    <a:pt x="343224" y="1507649"/>
                    <a:pt x="227394" y="1467800"/>
                    <a:pt x="136445" y="1388097"/>
                  </a:cubicBezTo>
                  <a:cubicBezTo>
                    <a:pt x="45445" y="1308405"/>
                    <a:pt x="0" y="1203877"/>
                    <a:pt x="0" y="1074477"/>
                  </a:cubicBezTo>
                  <a:cubicBezTo>
                    <a:pt x="0" y="931975"/>
                    <a:pt x="45935" y="821324"/>
                    <a:pt x="137859" y="742559"/>
                  </a:cubicBezTo>
                  <a:cubicBezTo>
                    <a:pt x="229706" y="663797"/>
                    <a:pt x="352590" y="624427"/>
                    <a:pt x="506414" y="624427"/>
                  </a:cubicBezTo>
                  <a:cubicBezTo>
                    <a:pt x="654543" y="624427"/>
                    <a:pt x="758183" y="615052"/>
                    <a:pt x="817274" y="596306"/>
                  </a:cubicBezTo>
                  <a:cubicBezTo>
                    <a:pt x="876353" y="577561"/>
                    <a:pt x="905886" y="538194"/>
                    <a:pt x="905886" y="478149"/>
                  </a:cubicBezTo>
                  <a:cubicBezTo>
                    <a:pt x="905886" y="433154"/>
                    <a:pt x="883375" y="395681"/>
                    <a:pt x="838360" y="365656"/>
                  </a:cubicBezTo>
                  <a:cubicBezTo>
                    <a:pt x="793342" y="335672"/>
                    <a:pt x="723951" y="320647"/>
                    <a:pt x="630181" y="320647"/>
                  </a:cubicBezTo>
                  <a:cubicBezTo>
                    <a:pt x="517641" y="320647"/>
                    <a:pt x="411666" y="350661"/>
                    <a:pt x="312257" y="410662"/>
                  </a:cubicBezTo>
                  <a:cubicBezTo>
                    <a:pt x="212824" y="470667"/>
                    <a:pt x="127504" y="558815"/>
                    <a:pt x="56260" y="675057"/>
                  </a:cubicBezTo>
                  <a:lnTo>
                    <a:pt x="89994" y="286895"/>
                  </a:lnTo>
                  <a:cubicBezTo>
                    <a:pt x="93742" y="241900"/>
                    <a:pt x="110623" y="204386"/>
                    <a:pt x="140678" y="174373"/>
                  </a:cubicBezTo>
                  <a:cubicBezTo>
                    <a:pt x="195034" y="123739"/>
                    <a:pt x="265366" y="82036"/>
                    <a:pt x="351663" y="49210"/>
                  </a:cubicBezTo>
                  <a:cubicBezTo>
                    <a:pt x="437899" y="16431"/>
                    <a:pt x="540147" y="0"/>
                    <a:pt x="658318" y="0"/>
                  </a:cubicBezTo>
                  <a:cubicBezTo>
                    <a:pt x="843990" y="0"/>
                    <a:pt x="990734" y="51088"/>
                    <a:pt x="1098619" y="153269"/>
                  </a:cubicBezTo>
                  <a:cubicBezTo>
                    <a:pt x="1206447" y="255515"/>
                    <a:pt x="1260391" y="405012"/>
                    <a:pt x="1260391" y="601910"/>
                  </a:cubicBezTo>
                  <a:lnTo>
                    <a:pt x="1257546" y="849438"/>
                  </a:lnTo>
                  <a:cubicBezTo>
                    <a:pt x="1255667" y="885083"/>
                    <a:pt x="1254751" y="930078"/>
                    <a:pt x="1254751" y="984459"/>
                  </a:cubicBezTo>
                  <a:cubicBezTo>
                    <a:pt x="1254751" y="1181356"/>
                    <a:pt x="1256594" y="1338869"/>
                    <a:pt x="1260388" y="1456997"/>
                  </a:cubicBezTo>
                  <a:lnTo>
                    <a:pt x="911509" y="1456997"/>
                  </a:lnTo>
                  <a:close/>
                  <a:moveTo>
                    <a:pt x="922779" y="753816"/>
                  </a:moveTo>
                  <a:cubicBezTo>
                    <a:pt x="890855" y="807140"/>
                    <a:pt x="846818" y="844188"/>
                    <a:pt x="790547" y="864924"/>
                  </a:cubicBezTo>
                  <a:cubicBezTo>
                    <a:pt x="734290" y="885653"/>
                    <a:pt x="658318" y="896026"/>
                    <a:pt x="562659" y="896026"/>
                  </a:cubicBezTo>
                  <a:cubicBezTo>
                    <a:pt x="489503" y="896026"/>
                    <a:pt x="433691" y="909360"/>
                    <a:pt x="395265" y="936042"/>
                  </a:cubicBezTo>
                  <a:cubicBezTo>
                    <a:pt x="356791" y="962698"/>
                    <a:pt x="337587" y="1000745"/>
                    <a:pt x="337587" y="1050096"/>
                  </a:cubicBezTo>
                  <a:cubicBezTo>
                    <a:pt x="337587" y="1099508"/>
                    <a:pt x="355890" y="1136541"/>
                    <a:pt x="392448" y="1161193"/>
                  </a:cubicBezTo>
                  <a:cubicBezTo>
                    <a:pt x="429031" y="1185917"/>
                    <a:pt x="478251" y="1198227"/>
                    <a:pt x="540147" y="1198227"/>
                  </a:cubicBezTo>
                  <a:cubicBezTo>
                    <a:pt x="669574" y="1196298"/>
                    <a:pt x="765663" y="1158745"/>
                    <a:pt x="828515" y="1085644"/>
                  </a:cubicBezTo>
                  <a:cubicBezTo>
                    <a:pt x="891338" y="1012608"/>
                    <a:pt x="922779" y="901958"/>
                    <a:pt x="922779" y="753816"/>
                  </a:cubicBezTo>
                  <a:close/>
                </a:path>
              </a:pathLst>
            </a:custGeom>
            <a:grpFill/>
            <a:ln w="361" cap="flat">
              <a:noFill/>
              <a:prstDash val="solid"/>
              <a:miter/>
            </a:ln>
          </p:spPr>
          <p:txBody>
            <a:bodyPr rtlCol="0" anchor="ctr"/>
            <a:lstStyle/>
            <a:p>
              <a:endParaRPr lang="fi-FI"/>
            </a:p>
          </p:txBody>
        </p:sp>
        <p:sp>
          <p:nvSpPr>
            <p:cNvPr id="36" name="Vapaamuotoinen: Muoto 35">
              <a:extLst>
                <a:ext uri="{FF2B5EF4-FFF2-40B4-BE49-F238E27FC236}">
                  <a16:creationId xmlns:a16="http://schemas.microsoft.com/office/drawing/2014/main" id="{A55EC4E0-16C6-EFAC-250E-F32FED380277}"/>
                </a:ext>
                <a:ext uri="{C183D7F6-B498-43B3-948B-1728B52AA6E4}">
                  <adec:decorative xmlns:adec="http://schemas.microsoft.com/office/drawing/2017/decorative" val="1"/>
                </a:ext>
              </a:extLst>
            </p:cNvPr>
            <p:cNvSpPr/>
            <p:nvPr/>
          </p:nvSpPr>
          <p:spPr>
            <a:xfrm>
              <a:off x="1189938" y="408155"/>
              <a:ext cx="70343" cy="84142"/>
            </a:xfrm>
            <a:custGeom>
              <a:avLst/>
              <a:gdLst>
                <a:gd name="connsiteX0" fmla="*/ 1257531 w 1260379"/>
                <a:gd name="connsiteY0" fmla="*/ 849459 h 1507638"/>
                <a:gd name="connsiteX1" fmla="*/ 1254725 w 1260379"/>
                <a:gd name="connsiteY1" fmla="*/ 984480 h 1507638"/>
                <a:gd name="connsiteX2" fmla="*/ 1260377 w 1260379"/>
                <a:gd name="connsiteY2" fmla="*/ 1457019 h 1507638"/>
                <a:gd name="connsiteX3" fmla="*/ 911497 w 1260379"/>
                <a:gd name="connsiteY3" fmla="*/ 1457019 h 1507638"/>
                <a:gd name="connsiteX4" fmla="*/ 922764 w 1260379"/>
                <a:gd name="connsiteY4" fmla="*/ 1220755 h 1507638"/>
                <a:gd name="connsiteX5" fmla="*/ 780676 w 1260379"/>
                <a:gd name="connsiteY5" fmla="*/ 1420458 h 1507638"/>
                <a:gd name="connsiteX6" fmla="*/ 483876 w 1260379"/>
                <a:gd name="connsiteY6" fmla="*/ 1507639 h 1507638"/>
                <a:gd name="connsiteX7" fmla="*/ 136419 w 1260379"/>
                <a:gd name="connsiteY7" fmla="*/ 1388097 h 1507638"/>
                <a:gd name="connsiteX8" fmla="*/ 0 w 1260379"/>
                <a:gd name="connsiteY8" fmla="*/ 1074477 h 1507638"/>
                <a:gd name="connsiteX9" fmla="*/ 137843 w 1260379"/>
                <a:gd name="connsiteY9" fmla="*/ 742573 h 1507638"/>
                <a:gd name="connsiteX10" fmla="*/ 506384 w 1260379"/>
                <a:gd name="connsiteY10" fmla="*/ 624427 h 1507638"/>
                <a:gd name="connsiteX11" fmla="*/ 817259 w 1260379"/>
                <a:gd name="connsiteY11" fmla="*/ 596306 h 1507638"/>
                <a:gd name="connsiteX12" fmla="*/ 905872 w 1260379"/>
                <a:gd name="connsiteY12" fmla="*/ 478160 h 1507638"/>
                <a:gd name="connsiteX13" fmla="*/ 838345 w 1260379"/>
                <a:gd name="connsiteY13" fmla="*/ 365667 h 1507638"/>
                <a:gd name="connsiteX14" fmla="*/ 630166 w 1260379"/>
                <a:gd name="connsiteY14" fmla="*/ 320662 h 1507638"/>
                <a:gd name="connsiteX15" fmla="*/ 312256 w 1260379"/>
                <a:gd name="connsiteY15" fmla="*/ 410651 h 1507638"/>
                <a:gd name="connsiteX16" fmla="*/ 56245 w 1260379"/>
                <a:gd name="connsiteY16" fmla="*/ 675072 h 1507638"/>
                <a:gd name="connsiteX17" fmla="*/ 89983 w 1260379"/>
                <a:gd name="connsiteY17" fmla="*/ 286895 h 1507638"/>
                <a:gd name="connsiteX18" fmla="*/ 140653 w 1260379"/>
                <a:gd name="connsiteY18" fmla="*/ 174373 h 1507638"/>
                <a:gd name="connsiteX19" fmla="*/ 351649 w 1260379"/>
                <a:gd name="connsiteY19" fmla="*/ 49221 h 1507638"/>
                <a:gd name="connsiteX20" fmla="*/ 658293 w 1260379"/>
                <a:gd name="connsiteY20" fmla="*/ 0 h 1507638"/>
                <a:gd name="connsiteX21" fmla="*/ 1098590 w 1260379"/>
                <a:gd name="connsiteY21" fmla="*/ 153294 h 1507638"/>
                <a:gd name="connsiteX22" fmla="*/ 1260380 w 1260379"/>
                <a:gd name="connsiteY22" fmla="*/ 601924 h 1507638"/>
                <a:gd name="connsiteX23" fmla="*/ 1257531 w 1260379"/>
                <a:gd name="connsiteY23" fmla="*/ 849452 h 1507638"/>
                <a:gd name="connsiteX24" fmla="*/ 922767 w 1260379"/>
                <a:gd name="connsiteY24" fmla="*/ 753816 h 1507638"/>
                <a:gd name="connsiteX25" fmla="*/ 790525 w 1260379"/>
                <a:gd name="connsiteY25" fmla="*/ 864938 h 1507638"/>
                <a:gd name="connsiteX26" fmla="*/ 562647 w 1260379"/>
                <a:gd name="connsiteY26" fmla="*/ 896037 h 1507638"/>
                <a:gd name="connsiteX27" fmla="*/ 395242 w 1260379"/>
                <a:gd name="connsiteY27" fmla="*/ 936053 h 1507638"/>
                <a:gd name="connsiteX28" fmla="*/ 337576 w 1260379"/>
                <a:gd name="connsiteY28" fmla="*/ 1050096 h 1507638"/>
                <a:gd name="connsiteX29" fmla="*/ 392437 w 1260379"/>
                <a:gd name="connsiteY29" fmla="*/ 1161204 h 1507638"/>
                <a:gd name="connsiteX30" fmla="*/ 540136 w 1260379"/>
                <a:gd name="connsiteY30" fmla="*/ 1198238 h 1507638"/>
                <a:gd name="connsiteX31" fmla="*/ 828504 w 1260379"/>
                <a:gd name="connsiteY31" fmla="*/ 1085669 h 1507638"/>
                <a:gd name="connsiteX32" fmla="*/ 922767 w 1260379"/>
                <a:gd name="connsiteY32" fmla="*/ 753816 h 150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79" h="1507638">
                  <a:moveTo>
                    <a:pt x="1257531" y="849459"/>
                  </a:moveTo>
                  <a:cubicBezTo>
                    <a:pt x="1255652" y="885105"/>
                    <a:pt x="1254725" y="930110"/>
                    <a:pt x="1254725" y="984480"/>
                  </a:cubicBezTo>
                  <a:cubicBezTo>
                    <a:pt x="1254725" y="1181363"/>
                    <a:pt x="1256579" y="1338890"/>
                    <a:pt x="1260377" y="1457019"/>
                  </a:cubicBezTo>
                  <a:lnTo>
                    <a:pt x="911497" y="1457019"/>
                  </a:lnTo>
                  <a:lnTo>
                    <a:pt x="922764" y="1220755"/>
                  </a:lnTo>
                  <a:cubicBezTo>
                    <a:pt x="905868" y="1295774"/>
                    <a:pt x="858480" y="1362342"/>
                    <a:pt x="780676" y="1420458"/>
                  </a:cubicBezTo>
                  <a:cubicBezTo>
                    <a:pt x="702864" y="1478545"/>
                    <a:pt x="603883" y="1507639"/>
                    <a:pt x="483876" y="1507639"/>
                  </a:cubicBezTo>
                  <a:cubicBezTo>
                    <a:pt x="343210" y="1507639"/>
                    <a:pt x="227383" y="1467800"/>
                    <a:pt x="136419" y="1388097"/>
                  </a:cubicBezTo>
                  <a:cubicBezTo>
                    <a:pt x="45444" y="1308430"/>
                    <a:pt x="0" y="1203863"/>
                    <a:pt x="0" y="1074477"/>
                  </a:cubicBezTo>
                  <a:cubicBezTo>
                    <a:pt x="0" y="931989"/>
                    <a:pt x="45895" y="821310"/>
                    <a:pt x="137843" y="742573"/>
                  </a:cubicBezTo>
                  <a:cubicBezTo>
                    <a:pt x="229695" y="663811"/>
                    <a:pt x="352575" y="624427"/>
                    <a:pt x="506384" y="624427"/>
                  </a:cubicBezTo>
                  <a:cubicBezTo>
                    <a:pt x="654531" y="624427"/>
                    <a:pt x="758168" y="615067"/>
                    <a:pt x="817259" y="596306"/>
                  </a:cubicBezTo>
                  <a:cubicBezTo>
                    <a:pt x="876325" y="577575"/>
                    <a:pt x="905872" y="538183"/>
                    <a:pt x="905872" y="478160"/>
                  </a:cubicBezTo>
                  <a:cubicBezTo>
                    <a:pt x="905872" y="433154"/>
                    <a:pt x="883364" y="395681"/>
                    <a:pt x="838345" y="365667"/>
                  </a:cubicBezTo>
                  <a:cubicBezTo>
                    <a:pt x="793356" y="335672"/>
                    <a:pt x="723951" y="320662"/>
                    <a:pt x="630166" y="320662"/>
                  </a:cubicBezTo>
                  <a:cubicBezTo>
                    <a:pt x="517625" y="320662"/>
                    <a:pt x="411637" y="350671"/>
                    <a:pt x="312256" y="410651"/>
                  </a:cubicBezTo>
                  <a:cubicBezTo>
                    <a:pt x="212798" y="470682"/>
                    <a:pt x="127515" y="558815"/>
                    <a:pt x="56245" y="675072"/>
                  </a:cubicBezTo>
                  <a:lnTo>
                    <a:pt x="89983" y="286895"/>
                  </a:lnTo>
                  <a:cubicBezTo>
                    <a:pt x="93715" y="241885"/>
                    <a:pt x="110611" y="204397"/>
                    <a:pt x="140653" y="174373"/>
                  </a:cubicBezTo>
                  <a:cubicBezTo>
                    <a:pt x="195030" y="123753"/>
                    <a:pt x="265351" y="82050"/>
                    <a:pt x="351649" y="49221"/>
                  </a:cubicBezTo>
                  <a:cubicBezTo>
                    <a:pt x="437884" y="16435"/>
                    <a:pt x="540133" y="0"/>
                    <a:pt x="658293" y="0"/>
                  </a:cubicBezTo>
                  <a:cubicBezTo>
                    <a:pt x="843975" y="0"/>
                    <a:pt x="990734" y="51088"/>
                    <a:pt x="1098590" y="153294"/>
                  </a:cubicBezTo>
                  <a:cubicBezTo>
                    <a:pt x="1206446" y="255529"/>
                    <a:pt x="1260380" y="405027"/>
                    <a:pt x="1260380" y="601924"/>
                  </a:cubicBezTo>
                  <a:lnTo>
                    <a:pt x="1257531" y="849452"/>
                  </a:lnTo>
                  <a:close/>
                  <a:moveTo>
                    <a:pt x="922767" y="753816"/>
                  </a:moveTo>
                  <a:cubicBezTo>
                    <a:pt x="890844" y="807154"/>
                    <a:pt x="846820" y="844188"/>
                    <a:pt x="790525" y="864938"/>
                  </a:cubicBezTo>
                  <a:cubicBezTo>
                    <a:pt x="734279" y="885678"/>
                    <a:pt x="658296" y="896037"/>
                    <a:pt x="562647" y="896037"/>
                  </a:cubicBezTo>
                  <a:cubicBezTo>
                    <a:pt x="489517" y="896037"/>
                    <a:pt x="433679" y="909360"/>
                    <a:pt x="395242" y="936053"/>
                  </a:cubicBezTo>
                  <a:cubicBezTo>
                    <a:pt x="356766" y="962698"/>
                    <a:pt x="337576" y="1000760"/>
                    <a:pt x="337576" y="1050096"/>
                  </a:cubicBezTo>
                  <a:cubicBezTo>
                    <a:pt x="337576" y="1099511"/>
                    <a:pt x="355882" y="1136545"/>
                    <a:pt x="392437" y="1161204"/>
                  </a:cubicBezTo>
                  <a:cubicBezTo>
                    <a:pt x="429020" y="1185921"/>
                    <a:pt x="478229" y="1198238"/>
                    <a:pt x="540136" y="1198238"/>
                  </a:cubicBezTo>
                  <a:cubicBezTo>
                    <a:pt x="669563" y="1196309"/>
                    <a:pt x="765641" y="1158760"/>
                    <a:pt x="828504" y="1085669"/>
                  </a:cubicBezTo>
                  <a:cubicBezTo>
                    <a:pt x="891327" y="1012619"/>
                    <a:pt x="922767" y="901972"/>
                    <a:pt x="922767" y="753816"/>
                  </a:cubicBezTo>
                  <a:close/>
                </a:path>
              </a:pathLst>
            </a:custGeom>
            <a:grpFill/>
            <a:ln w="361" cap="flat">
              <a:noFill/>
              <a:prstDash val="solid"/>
              <a:miter/>
            </a:ln>
          </p:spPr>
          <p:txBody>
            <a:bodyPr rtlCol="0" anchor="ctr"/>
            <a:lstStyle/>
            <a:p>
              <a:endParaRPr lang="fi-FI"/>
            </a:p>
          </p:txBody>
        </p:sp>
      </p:grpSp>
      <p:sp>
        <p:nvSpPr>
          <p:cNvPr id="38" name="Freeform 16">
            <a:extLst>
              <a:ext uri="{FF2B5EF4-FFF2-40B4-BE49-F238E27FC236}">
                <a16:creationId xmlns:a16="http://schemas.microsoft.com/office/drawing/2014/main" id="{79D63A8B-386A-A644-B49D-53A2E762FB08}"/>
              </a:ext>
              <a:ext uri="{C183D7F6-B498-43B3-948B-1728B52AA6E4}">
                <adec:decorative xmlns:adec="http://schemas.microsoft.com/office/drawing/2017/decorative" val="1"/>
              </a:ext>
            </a:extLst>
          </p:cNvPr>
          <p:cNvSpPr>
            <a:spLocks noEditPoints="1"/>
          </p:cNvSpPr>
          <p:nvPr/>
        </p:nvSpPr>
        <p:spPr bwMode="black">
          <a:xfrm>
            <a:off x="253951" y="238425"/>
            <a:ext cx="406449" cy="302910"/>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4" name="Otsikko 1">
            <a:extLst>
              <a:ext uri="{FF2B5EF4-FFF2-40B4-BE49-F238E27FC236}">
                <a16:creationId xmlns:a16="http://schemas.microsoft.com/office/drawing/2014/main" id="{FBD8EA4D-32E8-8806-FED5-22B6B1893C9F}"/>
              </a:ext>
            </a:extLst>
          </p:cNvPr>
          <p:cNvSpPr>
            <a:spLocks noGrp="1"/>
          </p:cNvSpPr>
          <p:nvPr>
            <p:ph type="ctrTitle"/>
          </p:nvPr>
        </p:nvSpPr>
        <p:spPr>
          <a:xfrm>
            <a:off x="1367331" y="3059383"/>
            <a:ext cx="2539651" cy="923986"/>
          </a:xfrm>
        </p:spPr>
        <p:txBody>
          <a:bodyPr anchor="ctr" anchorCtr="0"/>
          <a:lstStyle>
            <a:lvl1pPr algn="l">
              <a:lnSpc>
                <a:spcPct val="93000"/>
              </a:lnSpc>
              <a:defRPr sz="4900" spc="0" baseline="0">
                <a:solidFill>
                  <a:schemeClr val="bg1"/>
                </a:solidFill>
              </a:defRPr>
            </a:lvl1pPr>
          </a:lstStyle>
          <a:p>
            <a:r>
              <a:rPr lang="en-US"/>
              <a:t>Click to edit Master title style</a:t>
            </a:r>
            <a:endParaRPr lang="fi-FI"/>
          </a:p>
        </p:txBody>
      </p:sp>
    </p:spTree>
    <p:extLst>
      <p:ext uri="{BB962C8B-B14F-4D97-AF65-F5344CB8AC3E}">
        <p14:creationId xmlns:p14="http://schemas.microsoft.com/office/powerpoint/2010/main" val="30116030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VE_Kaksi sisältökohdetta logoll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373712" y="2254195"/>
            <a:ext cx="5536796" cy="3922768"/>
          </a:xfrm>
        </p:spPr>
        <p:txBody>
          <a:bodyPr vert="horz" lIns="0" tIns="0" rIns="0" bIns="0" rtlCol="0" anchor="t" anchorCtr="0">
            <a:noAutofit/>
          </a:bodyPr>
          <a:lstStyle>
            <a:lvl1pPr>
              <a:defRPr lang="fi-FI" dirty="0" smtClean="0"/>
            </a:lvl1pPr>
            <a:lvl2pPr>
              <a:defRPr lang="fi-FI" dirty="0" smtClean="0"/>
            </a:lvl2pPr>
            <a:lvl3pPr>
              <a:defRPr lang="fi-FI" dirty="0" smtClean="0"/>
            </a:lvl3pPr>
            <a:lvl4pPr>
              <a:defRPr lang="fi-FI" dirty="0" smtClean="0"/>
            </a:lvl4pPr>
            <a:lvl5pPr>
              <a:defRPr lang="fi-FI" dirty="0" smtClean="0"/>
            </a:lvl5pPr>
            <a:lvl6pPr>
              <a:defRPr lang="fi-FI" dirty="0" smtClean="0"/>
            </a:lvl6pPr>
            <a:lvl7pPr>
              <a:defRPr lang="fi-FI" dirty="0" smtClean="0"/>
            </a:lvl7pPr>
            <a:lvl8pPr>
              <a:defRPr lang="fi-FI" dirty="0" smtClean="0"/>
            </a:lvl8pPr>
            <a:lvl9pPr>
              <a:defRPr lang="fi-FI" dirty="0"/>
            </a:lvl9pPr>
          </a:lstStyle>
          <a:p>
            <a:pPr lvl="0"/>
            <a:r>
              <a:rPr lang="fi-FI"/>
              <a:t>Ensimmäinen taso</a:t>
            </a:r>
          </a:p>
          <a:p>
            <a:pPr lvl="1"/>
            <a:r>
              <a:rPr lang="fi-FI"/>
              <a:t>toinen taso</a:t>
            </a:r>
          </a:p>
          <a:p>
            <a:pPr lvl="2"/>
            <a:r>
              <a:rPr lang="fi-FI"/>
              <a:t>kolmas taso</a:t>
            </a:r>
          </a:p>
          <a:p>
            <a:pPr lvl="3"/>
            <a:r>
              <a:rPr lang="fi-FI"/>
              <a:t>neljäs taso</a:t>
            </a:r>
          </a:p>
          <a:p>
            <a:pPr lvl="4"/>
            <a:r>
              <a:rPr lang="fi-FI"/>
              <a:t>viides taso</a:t>
            </a:r>
          </a:p>
          <a:p>
            <a:pPr lvl="5"/>
            <a:r>
              <a:rPr lang="fi-FI"/>
              <a:t>Kuudes</a:t>
            </a:r>
          </a:p>
          <a:p>
            <a:pPr lvl="6"/>
            <a:r>
              <a:rPr lang="fi-FI"/>
              <a:t>Seitsemäs</a:t>
            </a:r>
          </a:p>
          <a:p>
            <a:pPr lvl="7"/>
            <a:r>
              <a:rPr lang="fi-FI"/>
              <a:t>Kahdeksas</a:t>
            </a:r>
          </a:p>
          <a:p>
            <a:pPr lvl="8"/>
            <a:r>
              <a:rPr lang="fi-FI"/>
              <a:t>yhdeksäs</a:t>
            </a:r>
          </a:p>
        </p:txBody>
      </p:sp>
      <p:sp>
        <p:nvSpPr>
          <p:cNvPr id="7" name="Sisällön paikkamerkki 2">
            <a:extLst>
              <a:ext uri="{FF2B5EF4-FFF2-40B4-BE49-F238E27FC236}">
                <a16:creationId xmlns:a16="http://schemas.microsoft.com/office/drawing/2014/main" id="{EB172A62-A198-4703-8B25-1079CE91D337}"/>
              </a:ext>
            </a:extLst>
          </p:cNvPr>
          <p:cNvSpPr>
            <a:spLocks noGrp="1"/>
          </p:cNvSpPr>
          <p:nvPr>
            <p:ph idx="13" hasCustomPrompt="1"/>
          </p:nvPr>
        </p:nvSpPr>
        <p:spPr>
          <a:xfrm>
            <a:off x="6281494" y="2254195"/>
            <a:ext cx="5536796" cy="3922768"/>
          </a:xfrm>
        </p:spPr>
        <p:txBody>
          <a:bodyPr vert="horz" lIns="0" tIns="0" rIns="0" bIns="0" rtlCol="0" anchor="t" anchorCtr="0">
            <a:noAutofit/>
          </a:bodyPr>
          <a:lstStyle>
            <a:lvl1pPr>
              <a:defRPr lang="fi-FI" dirty="0" smtClean="0"/>
            </a:lvl1pPr>
            <a:lvl2pPr>
              <a:defRPr lang="fi-FI" dirty="0" smtClean="0"/>
            </a:lvl2pPr>
            <a:lvl3pPr>
              <a:defRPr lang="fi-FI" dirty="0" smtClean="0"/>
            </a:lvl3pPr>
            <a:lvl4pPr>
              <a:defRPr lang="fi-FI" dirty="0" smtClean="0"/>
            </a:lvl4pPr>
            <a:lvl5pPr>
              <a:defRPr lang="fi-FI" dirty="0" smtClean="0"/>
            </a:lvl5pPr>
            <a:lvl6pPr>
              <a:defRPr lang="fi-FI" dirty="0" smtClean="0"/>
            </a:lvl6pPr>
            <a:lvl7pPr>
              <a:defRPr lang="fi-FI" dirty="0" smtClean="0"/>
            </a:lvl7pPr>
            <a:lvl8pPr>
              <a:defRPr lang="fi-FI" dirty="0" smtClean="0"/>
            </a:lvl8pPr>
            <a:lvl9pPr>
              <a:defRPr lang="fi-FI" dirty="0"/>
            </a:lvl9pPr>
          </a:lstStyle>
          <a:p>
            <a:pPr lvl="0"/>
            <a:r>
              <a:rPr lang="fi-FI"/>
              <a:t>Ensimmäinen taso</a:t>
            </a:r>
          </a:p>
          <a:p>
            <a:pPr lvl="1"/>
            <a:r>
              <a:rPr lang="fi-FI"/>
              <a:t>toinen taso</a:t>
            </a:r>
          </a:p>
          <a:p>
            <a:pPr lvl="2"/>
            <a:r>
              <a:rPr lang="fi-FI"/>
              <a:t>kolmas taso</a:t>
            </a:r>
          </a:p>
          <a:p>
            <a:pPr lvl="3"/>
            <a:r>
              <a:rPr lang="fi-FI"/>
              <a:t>neljäs taso</a:t>
            </a:r>
          </a:p>
          <a:p>
            <a:pPr lvl="4"/>
            <a:r>
              <a:rPr lang="fi-FI"/>
              <a:t>viides taso</a:t>
            </a:r>
          </a:p>
          <a:p>
            <a:pPr lvl="5"/>
            <a:r>
              <a:rPr lang="fi-FI"/>
              <a:t>Kuudes</a:t>
            </a:r>
          </a:p>
          <a:p>
            <a:pPr lvl="6"/>
            <a:r>
              <a:rPr lang="fi-FI"/>
              <a:t>Seitsemäs</a:t>
            </a:r>
          </a:p>
          <a:p>
            <a:pPr lvl="7"/>
            <a:r>
              <a:rPr lang="fi-FI"/>
              <a:t>Kahdeksas</a:t>
            </a:r>
          </a:p>
          <a:p>
            <a:pPr lvl="8"/>
            <a:r>
              <a:rPr lang="fi-FI"/>
              <a:t>yhdeksäs</a:t>
            </a:r>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lstStyle/>
          <a:p>
            <a:r>
              <a:rPr lang="fi-FI"/>
              <a:t>15.5.2023</a:t>
            </a:r>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lstStyle/>
          <a:p>
            <a:r>
              <a:rPr lang="fi-FI"/>
              <a:t>Esa Helteenvuori/Vantaan Energia Oy</a:t>
            </a:r>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lstStyle/>
          <a:p>
            <a:fld id="{CCD26548-A701-4132-A0A2-A9B09A70FF4B}" type="slidenum">
              <a:rPr lang="fi-FI" smtClean="0"/>
              <a:t>‹#›</a:t>
            </a:fld>
            <a:endParaRPr lang="fi-FI"/>
          </a:p>
        </p:txBody>
      </p:sp>
      <p:sp>
        <p:nvSpPr>
          <p:cNvPr id="8" name="dlogoplaceholder" hidden="1">
            <a:extLst>
              <a:ext uri="{FF2B5EF4-FFF2-40B4-BE49-F238E27FC236}">
                <a16:creationId xmlns:a16="http://schemas.microsoft.com/office/drawing/2014/main" id="{F0F44C8B-CBD3-4C1B-B9AB-B8F94A363334}"/>
              </a:ext>
            </a:extLst>
          </p:cNvPr>
          <p:cNvSpPr txBox="1"/>
          <p:nvPr/>
        </p:nvSpPr>
        <p:spPr>
          <a:xfrm>
            <a:off x="11149200" y="378000"/>
            <a:ext cx="628800" cy="230832"/>
          </a:xfrm>
          <a:prstGeom prst="rect">
            <a:avLst/>
          </a:prstGeom>
          <a:noFill/>
        </p:spPr>
        <p:txBody>
          <a:bodyPr wrap="square" rtlCol="0">
            <a:spAutoFit/>
          </a:bodyPr>
          <a:lstStyle/>
          <a:p>
            <a:r>
              <a:rPr lang="fi-FI" sz="900" err="1"/>
              <a:t>dlogo</a:t>
            </a:r>
            <a:endParaRPr lang="fi-FI" sz="900"/>
          </a:p>
        </p:txBody>
      </p:sp>
      <p:pic>
        <p:nvPicPr>
          <p:cNvPr id="10" name="dlogoshape">
            <a:extLst>
              <a:ext uri="{FF2B5EF4-FFF2-40B4-BE49-F238E27FC236}">
                <a16:creationId xmlns:a16="http://schemas.microsoft.com/office/drawing/2014/main" id="{C3F160E5-060B-4F72-AF38-334DB0364F2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149200" y="378000"/>
            <a:ext cx="666750" cy="514350"/>
          </a:xfrm>
          <a:prstGeom prst="rect">
            <a:avLst/>
          </a:prstGeom>
        </p:spPr>
      </p:pic>
    </p:spTree>
    <p:extLst>
      <p:ext uri="{BB962C8B-B14F-4D97-AF65-F5344CB8AC3E}">
        <p14:creationId xmlns:p14="http://schemas.microsoft.com/office/powerpoint/2010/main" val="407282257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 preserve="1">
  <p:cSld name="VE_Otsikkodia">
    <p:spTree>
      <p:nvGrpSpPr>
        <p:cNvPr id="1" name=""/>
        <p:cNvGrpSpPr/>
        <p:nvPr/>
      </p:nvGrpSpPr>
      <p:grpSpPr>
        <a:xfrm>
          <a:off x="0" y="0"/>
          <a:ext cx="0" cy="0"/>
          <a:chOff x="0" y="0"/>
          <a:chExt cx="0" cy="0"/>
        </a:xfrm>
      </p:grpSpPr>
      <p:pic>
        <p:nvPicPr>
          <p:cNvPr id="4" name="Kuva 3" descr="Kuva, joka sisältää kohteen pilvi, taivas, piha-, ilma-&#10;&#10;Kuvaus luotu automaattisesti">
            <a:extLst>
              <a:ext uri="{FF2B5EF4-FFF2-40B4-BE49-F238E27FC236}">
                <a16:creationId xmlns:a16="http://schemas.microsoft.com/office/drawing/2014/main" id="{7FF4785A-3086-B2E1-D7AA-4180CE5E1BAF}"/>
              </a:ext>
            </a:extLst>
          </p:cNvPr>
          <p:cNvPicPr>
            <a:picLocks noChangeAspect="1"/>
          </p:cNvPicPr>
          <p:nvPr/>
        </p:nvPicPr>
        <p:blipFill rotWithShape="1">
          <a:blip r:embed="rId2">
            <a:extLst>
              <a:ext uri="{28A0092B-C50C-407E-A947-70E740481C1C}">
                <a14:useLocalDpi xmlns:a14="http://schemas.microsoft.com/office/drawing/2010/main" val="0"/>
              </a:ext>
            </a:extLst>
          </a:blip>
          <a:srcRect l="20825"/>
          <a:stretch/>
        </p:blipFill>
        <p:spPr>
          <a:xfrm>
            <a:off x="3805952" y="0"/>
            <a:ext cx="8386047" cy="6858000"/>
          </a:xfrm>
          <a:prstGeom prst="rect">
            <a:avLst/>
          </a:prstGeom>
        </p:spPr>
      </p:pic>
      <p:sp>
        <p:nvSpPr>
          <p:cNvPr id="14" name="Vapaamuotoinen: Muoto 13">
            <a:extLst>
              <a:ext uri="{FF2B5EF4-FFF2-40B4-BE49-F238E27FC236}">
                <a16:creationId xmlns:a16="http://schemas.microsoft.com/office/drawing/2014/main" id="{78430351-68E4-EA4B-3FE8-39E8040E17F4}"/>
              </a:ext>
              <a:ext uri="{C183D7F6-B498-43B3-948B-1728B52AA6E4}">
                <adec:decorative xmlns:adec="http://schemas.microsoft.com/office/drawing/2017/decorative" val="1"/>
              </a:ext>
            </a:extLst>
          </p:cNvPr>
          <p:cNvSpPr/>
          <p:nvPr/>
        </p:nvSpPr>
        <p:spPr>
          <a:xfrm>
            <a:off x="0" y="0"/>
            <a:ext cx="7304308" cy="6858000"/>
          </a:xfrm>
          <a:custGeom>
            <a:avLst/>
            <a:gdLst>
              <a:gd name="connsiteX0" fmla="*/ 0 w 7304308"/>
              <a:gd name="connsiteY0" fmla="*/ 6858000 h 6858000"/>
              <a:gd name="connsiteX1" fmla="*/ 3943348 w 7304308"/>
              <a:gd name="connsiteY1" fmla="*/ 6858000 h 6858000"/>
              <a:gd name="connsiteX2" fmla="*/ 4137446 w 7304308"/>
              <a:gd name="connsiteY2" fmla="*/ 5400555 h 6858000"/>
              <a:gd name="connsiteX3" fmla="*/ 6629478 w 7304308"/>
              <a:gd name="connsiteY3" fmla="*/ 1640642 h 6858000"/>
              <a:gd name="connsiteX4" fmla="*/ 7255737 w 7304308"/>
              <a:gd name="connsiteY4" fmla="*/ 434817 h 6858000"/>
              <a:gd name="connsiteX5" fmla="*/ 5061472 w 7304308"/>
              <a:gd name="connsiteY5" fmla="*/ 1453115 h 6858000"/>
              <a:gd name="connsiteX6" fmla="*/ 3762324 w 7304308"/>
              <a:gd name="connsiteY6" fmla="*/ 2338038 h 6858000"/>
              <a:gd name="connsiteX7" fmla="*/ 4693766 w 7304308"/>
              <a:gd name="connsiteY7" fmla="*/ 1366882 h 6858000"/>
              <a:gd name="connsiteX8" fmla="*/ 6502149 w 7304308"/>
              <a:gd name="connsiteY8" fmla="*/ 0 h 6858000"/>
              <a:gd name="connsiteX9" fmla="*/ 0 w 7304308"/>
              <a:gd name="connsiteY9" fmla="*/ 0 h 6858000"/>
              <a:gd name="connsiteX10" fmla="*/ 0 w 7304308"/>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04308" h="6858000">
                <a:moveTo>
                  <a:pt x="0" y="6858000"/>
                </a:moveTo>
                <a:lnTo>
                  <a:pt x="3943348" y="6858000"/>
                </a:lnTo>
                <a:cubicBezTo>
                  <a:pt x="3800690" y="6526910"/>
                  <a:pt x="3839520" y="6053967"/>
                  <a:pt x="4137446" y="5400555"/>
                </a:cubicBezTo>
                <a:cubicBezTo>
                  <a:pt x="4658288" y="4258177"/>
                  <a:pt x="5738722" y="2818651"/>
                  <a:pt x="6629478" y="1640642"/>
                </a:cubicBezTo>
                <a:cubicBezTo>
                  <a:pt x="7276775" y="784568"/>
                  <a:pt x="7386687" y="471893"/>
                  <a:pt x="7255737" y="434817"/>
                </a:cubicBezTo>
                <a:cubicBezTo>
                  <a:pt x="6978216" y="356260"/>
                  <a:pt x="5925761" y="915835"/>
                  <a:pt x="5061472" y="1453115"/>
                </a:cubicBezTo>
                <a:cubicBezTo>
                  <a:pt x="4340477" y="1901324"/>
                  <a:pt x="3762324" y="2338038"/>
                  <a:pt x="3762324" y="2338038"/>
                </a:cubicBezTo>
                <a:cubicBezTo>
                  <a:pt x="3762324" y="2338038"/>
                  <a:pt x="4109183" y="1906270"/>
                  <a:pt x="4693766" y="1366882"/>
                </a:cubicBezTo>
                <a:cubicBezTo>
                  <a:pt x="5211944" y="888818"/>
                  <a:pt x="5912956" y="330714"/>
                  <a:pt x="6502149" y="0"/>
                </a:cubicBezTo>
                <a:lnTo>
                  <a:pt x="0" y="0"/>
                </a:lnTo>
                <a:lnTo>
                  <a:pt x="0" y="6858000"/>
                </a:lnTo>
                <a:close/>
              </a:path>
            </a:pathLst>
          </a:custGeom>
          <a:solidFill>
            <a:srgbClr val="00008F"/>
          </a:solidFill>
          <a:ln w="180" cap="flat">
            <a:noFill/>
            <a:prstDash val="solid"/>
            <a:miter/>
          </a:ln>
        </p:spPr>
        <p:txBody>
          <a:bodyPr rtlCol="0" anchor="ctr"/>
          <a:lstStyle/>
          <a:p>
            <a:endParaRPr lang="fi-FI"/>
          </a:p>
        </p:txBody>
      </p:sp>
      <p:sp>
        <p:nvSpPr>
          <p:cNvPr id="10" name="Vapaamuotoinen: Muoto 9">
            <a:extLst>
              <a:ext uri="{FF2B5EF4-FFF2-40B4-BE49-F238E27FC236}">
                <a16:creationId xmlns:a16="http://schemas.microsoft.com/office/drawing/2014/main" id="{7B679AF2-052E-7223-9A06-6BF7FF915B3B}"/>
              </a:ext>
              <a:ext uri="{C183D7F6-B498-43B3-948B-1728B52AA6E4}">
                <adec:decorative xmlns:adec="http://schemas.microsoft.com/office/drawing/2017/decorative" val="1"/>
              </a:ext>
            </a:extLst>
          </p:cNvPr>
          <p:cNvSpPr/>
          <p:nvPr/>
        </p:nvSpPr>
        <p:spPr>
          <a:xfrm>
            <a:off x="9958870" y="290082"/>
            <a:ext cx="2233191" cy="3679432"/>
          </a:xfrm>
          <a:custGeom>
            <a:avLst/>
            <a:gdLst>
              <a:gd name="connsiteX0" fmla="*/ 2233192 w 2233191"/>
              <a:gd name="connsiteY0" fmla="*/ 0 h 3679432"/>
              <a:gd name="connsiteX1" fmla="*/ 380808 w 2233191"/>
              <a:gd name="connsiteY1" fmla="*/ 1627632 h 3679432"/>
              <a:gd name="connsiteX2" fmla="*/ 3279 w 2233191"/>
              <a:gd name="connsiteY2" fmla="*/ 3005842 h 3679432"/>
              <a:gd name="connsiteX3" fmla="*/ 65180 w 2233191"/>
              <a:gd name="connsiteY3" fmla="*/ 3679432 h 3679432"/>
              <a:gd name="connsiteX4" fmla="*/ 410267 w 2233191"/>
              <a:gd name="connsiteY4" fmla="*/ 3426988 h 3679432"/>
              <a:gd name="connsiteX5" fmla="*/ 2233192 w 2233191"/>
              <a:gd name="connsiteY5" fmla="*/ 1567995 h 3679432"/>
              <a:gd name="connsiteX6" fmla="*/ 2233192 w 2233191"/>
              <a:gd name="connsiteY6" fmla="*/ 0 h 36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3191" h="3679432">
                <a:moveTo>
                  <a:pt x="2233192" y="0"/>
                </a:moveTo>
                <a:cubicBezTo>
                  <a:pt x="1684705" y="168500"/>
                  <a:pt x="894114" y="646877"/>
                  <a:pt x="380808" y="1627632"/>
                </a:cubicBezTo>
                <a:cubicBezTo>
                  <a:pt x="178172" y="2014785"/>
                  <a:pt x="28357" y="2539861"/>
                  <a:pt x="3279" y="3005842"/>
                </a:cubicBezTo>
                <a:cubicBezTo>
                  <a:pt x="-9325" y="3239955"/>
                  <a:pt x="15059" y="3476142"/>
                  <a:pt x="65180" y="3679432"/>
                </a:cubicBezTo>
                <a:cubicBezTo>
                  <a:pt x="178769" y="3597873"/>
                  <a:pt x="293438" y="3513843"/>
                  <a:pt x="410267" y="3426988"/>
                </a:cubicBezTo>
                <a:cubicBezTo>
                  <a:pt x="936944" y="3020381"/>
                  <a:pt x="1689290" y="2304979"/>
                  <a:pt x="2233192" y="1567995"/>
                </a:cubicBezTo>
                <a:lnTo>
                  <a:pt x="2233192" y="0"/>
                </a:lnTo>
                <a:close/>
              </a:path>
            </a:pathLst>
          </a:custGeom>
          <a:solidFill>
            <a:srgbClr val="00008F"/>
          </a:solidFill>
          <a:ln w="180" cap="flat">
            <a:noFill/>
            <a:prstDash val="solid"/>
            <a:miter/>
          </a:ln>
        </p:spPr>
        <p:txBody>
          <a:bodyPr rtlCol="0" anchor="ctr"/>
          <a:lstStyle/>
          <a:p>
            <a:endParaRPr lang="fi-FI"/>
          </a:p>
        </p:txBody>
      </p:sp>
      <p:sp>
        <p:nvSpPr>
          <p:cNvPr id="11" name="Vapaamuotoinen: Muoto 10">
            <a:extLst>
              <a:ext uri="{FF2B5EF4-FFF2-40B4-BE49-F238E27FC236}">
                <a16:creationId xmlns:a16="http://schemas.microsoft.com/office/drawing/2014/main" id="{A8B2F103-AB7E-2463-9A43-FF4F10109841}"/>
              </a:ext>
              <a:ext uri="{C183D7F6-B498-43B3-948B-1728B52AA6E4}">
                <adec:decorative xmlns:adec="http://schemas.microsoft.com/office/drawing/2017/decorative" val="1"/>
              </a:ext>
            </a:extLst>
          </p:cNvPr>
          <p:cNvSpPr/>
          <p:nvPr/>
        </p:nvSpPr>
        <p:spPr>
          <a:xfrm>
            <a:off x="5557078" y="0"/>
            <a:ext cx="4642592" cy="5882673"/>
          </a:xfrm>
          <a:custGeom>
            <a:avLst/>
            <a:gdLst>
              <a:gd name="connsiteX0" fmla="*/ 4642593 w 4642592"/>
              <a:gd name="connsiteY0" fmla="*/ 0 h 5882673"/>
              <a:gd name="connsiteX1" fmla="*/ 2632728 w 4642592"/>
              <a:gd name="connsiteY1" fmla="*/ 0 h 5882673"/>
              <a:gd name="connsiteX2" fmla="*/ 2676265 w 4642592"/>
              <a:gd name="connsiteY2" fmla="*/ 270293 h 5882673"/>
              <a:gd name="connsiteX3" fmla="*/ 947571 w 4642592"/>
              <a:gd name="connsiteY3" fmla="*/ 3762992 h 5882673"/>
              <a:gd name="connsiteX4" fmla="*/ 42107 w 4642592"/>
              <a:gd name="connsiteY4" fmla="*/ 5563775 h 5882673"/>
              <a:gd name="connsiteX5" fmla="*/ 28295 w 4642592"/>
              <a:gd name="connsiteY5" fmla="*/ 5863437 h 5882673"/>
              <a:gd name="connsiteX6" fmla="*/ 147620 w 4642592"/>
              <a:gd name="connsiteY6" fmla="*/ 5882532 h 5882673"/>
              <a:gd name="connsiteX7" fmla="*/ 1891719 w 4642592"/>
              <a:gd name="connsiteY7" fmla="*/ 5425656 h 5882673"/>
              <a:gd name="connsiteX8" fmla="*/ 3341844 w 4642592"/>
              <a:gd name="connsiteY8" fmla="*/ 4706613 h 5882673"/>
              <a:gd name="connsiteX9" fmla="*/ 4174130 w 4642592"/>
              <a:gd name="connsiteY9" fmla="*/ 479889 h 5882673"/>
              <a:gd name="connsiteX10" fmla="*/ 4642593 w 4642592"/>
              <a:gd name="connsiteY10" fmla="*/ 0 h 5882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42592" h="5882673">
                <a:moveTo>
                  <a:pt x="4642593" y="0"/>
                </a:moveTo>
                <a:lnTo>
                  <a:pt x="2632728" y="0"/>
                </a:lnTo>
                <a:cubicBezTo>
                  <a:pt x="2664938" y="75838"/>
                  <a:pt x="2680650" y="165620"/>
                  <a:pt x="2676265" y="270293"/>
                </a:cubicBezTo>
                <a:cubicBezTo>
                  <a:pt x="2651235" y="867587"/>
                  <a:pt x="2179135" y="1670508"/>
                  <a:pt x="947571" y="3762992"/>
                </a:cubicBezTo>
                <a:cubicBezTo>
                  <a:pt x="617249" y="4324160"/>
                  <a:pt x="182551" y="5077010"/>
                  <a:pt x="42107" y="5563775"/>
                </a:cubicBezTo>
                <a:cubicBezTo>
                  <a:pt x="-1948" y="5716417"/>
                  <a:pt x="-18973" y="5834056"/>
                  <a:pt x="28295" y="5863437"/>
                </a:cubicBezTo>
                <a:cubicBezTo>
                  <a:pt x="59221" y="5882627"/>
                  <a:pt x="123655" y="5883142"/>
                  <a:pt x="147620" y="5882532"/>
                </a:cubicBezTo>
                <a:cubicBezTo>
                  <a:pt x="635156" y="5869496"/>
                  <a:pt x="1375200" y="5643195"/>
                  <a:pt x="1891719" y="5425656"/>
                </a:cubicBezTo>
                <a:cubicBezTo>
                  <a:pt x="2443270" y="5193310"/>
                  <a:pt x="2908994" y="4959153"/>
                  <a:pt x="3341844" y="4706613"/>
                </a:cubicBezTo>
                <a:cubicBezTo>
                  <a:pt x="2830540" y="3343592"/>
                  <a:pt x="3224292" y="1653039"/>
                  <a:pt x="4174130" y="479889"/>
                </a:cubicBezTo>
                <a:cubicBezTo>
                  <a:pt x="4318645" y="311456"/>
                  <a:pt x="4475504" y="150691"/>
                  <a:pt x="4642593" y="0"/>
                </a:cubicBezTo>
                <a:close/>
              </a:path>
            </a:pathLst>
          </a:custGeom>
          <a:solidFill>
            <a:srgbClr val="00008F"/>
          </a:solidFill>
          <a:ln w="180" cap="flat">
            <a:noFill/>
            <a:prstDash val="solid"/>
            <a:miter/>
          </a:ln>
        </p:spPr>
        <p:txBody>
          <a:bodyPr rtlCol="0" anchor="ctr"/>
          <a:lstStyle/>
          <a:p>
            <a:endParaRPr lang="fi-FI"/>
          </a:p>
        </p:txBody>
      </p:sp>
      <p:sp>
        <p:nvSpPr>
          <p:cNvPr id="12" name="Vapaamuotoinen: Muoto 11">
            <a:extLst>
              <a:ext uri="{FF2B5EF4-FFF2-40B4-BE49-F238E27FC236}">
                <a16:creationId xmlns:a16="http://schemas.microsoft.com/office/drawing/2014/main" id="{2E557CAD-C8C0-1CCA-3A10-B42B95288499}"/>
              </a:ext>
              <a:ext uri="{C183D7F6-B498-43B3-948B-1728B52AA6E4}">
                <adec:decorative xmlns:adec="http://schemas.microsoft.com/office/drawing/2017/decorative" val="1"/>
              </a:ext>
            </a:extLst>
          </p:cNvPr>
          <p:cNvSpPr/>
          <p:nvPr/>
        </p:nvSpPr>
        <p:spPr>
          <a:xfrm>
            <a:off x="10989606" y="4307783"/>
            <a:ext cx="1202455" cy="1167313"/>
          </a:xfrm>
          <a:custGeom>
            <a:avLst/>
            <a:gdLst>
              <a:gd name="connsiteX0" fmla="*/ 1202455 w 1202455"/>
              <a:gd name="connsiteY0" fmla="*/ 1155881 h 1167313"/>
              <a:gd name="connsiteX1" fmla="*/ 1202455 w 1202455"/>
              <a:gd name="connsiteY1" fmla="*/ 0 h 1167313"/>
              <a:gd name="connsiteX2" fmla="*/ 0 w 1202455"/>
              <a:gd name="connsiteY2" fmla="*/ 960512 h 1167313"/>
              <a:gd name="connsiteX3" fmla="*/ 6 w 1202455"/>
              <a:gd name="connsiteY3" fmla="*/ 960519 h 1167313"/>
              <a:gd name="connsiteX4" fmla="*/ 1202455 w 1202455"/>
              <a:gd name="connsiteY4" fmla="*/ 1155881 h 1167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455" h="1167313">
                <a:moveTo>
                  <a:pt x="1202455" y="1155881"/>
                </a:moveTo>
                <a:lnTo>
                  <a:pt x="1202455" y="0"/>
                </a:lnTo>
                <a:cubicBezTo>
                  <a:pt x="825580" y="335109"/>
                  <a:pt x="420939" y="657668"/>
                  <a:pt x="0" y="960512"/>
                </a:cubicBezTo>
                <a:cubicBezTo>
                  <a:pt x="0" y="960512"/>
                  <a:pt x="6" y="960519"/>
                  <a:pt x="6" y="960519"/>
                </a:cubicBezTo>
                <a:cubicBezTo>
                  <a:pt x="287075" y="1151890"/>
                  <a:pt x="762493" y="1190619"/>
                  <a:pt x="1202455" y="1155881"/>
                </a:cubicBezTo>
                <a:close/>
              </a:path>
            </a:pathLst>
          </a:custGeom>
          <a:solidFill>
            <a:srgbClr val="00008F"/>
          </a:solidFill>
          <a:ln w="180" cap="flat">
            <a:noFill/>
            <a:prstDash val="solid"/>
            <a:miter/>
          </a:ln>
        </p:spPr>
        <p:txBody>
          <a:bodyPr rtlCol="0" anchor="ctr"/>
          <a:lstStyle/>
          <a:p>
            <a:endParaRPr lang="fi-FI"/>
          </a:p>
        </p:txBody>
      </p:sp>
      <p:sp>
        <p:nvSpPr>
          <p:cNvPr id="13" name="Vapaamuotoinen: Muoto 12">
            <a:extLst>
              <a:ext uri="{FF2B5EF4-FFF2-40B4-BE49-F238E27FC236}">
                <a16:creationId xmlns:a16="http://schemas.microsoft.com/office/drawing/2014/main" id="{B3537622-94DA-223E-0324-1441862F4044}"/>
              </a:ext>
              <a:ext uri="{C183D7F6-B498-43B3-948B-1728B52AA6E4}">
                <adec:decorative xmlns:adec="http://schemas.microsoft.com/office/drawing/2017/decorative" val="1"/>
              </a:ext>
            </a:extLst>
          </p:cNvPr>
          <p:cNvSpPr/>
          <p:nvPr/>
        </p:nvSpPr>
        <p:spPr>
          <a:xfrm>
            <a:off x="8211470" y="6006763"/>
            <a:ext cx="3980590" cy="851236"/>
          </a:xfrm>
          <a:custGeom>
            <a:avLst/>
            <a:gdLst>
              <a:gd name="connsiteX0" fmla="*/ 0 w 3980590"/>
              <a:gd name="connsiteY0" fmla="*/ 851236 h 851236"/>
              <a:gd name="connsiteX1" fmla="*/ 3980591 w 3980590"/>
              <a:gd name="connsiteY1" fmla="*/ 851236 h 851236"/>
              <a:gd name="connsiteX2" fmla="*/ 3980591 w 3980590"/>
              <a:gd name="connsiteY2" fmla="*/ 374425 h 851236"/>
              <a:gd name="connsiteX3" fmla="*/ 1654567 w 3980590"/>
              <a:gd name="connsiteY3" fmla="*/ 0 h 851236"/>
              <a:gd name="connsiteX4" fmla="*/ 0 w 3980590"/>
              <a:gd name="connsiteY4" fmla="*/ 851236 h 851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0590" h="851236">
                <a:moveTo>
                  <a:pt x="0" y="851236"/>
                </a:moveTo>
                <a:lnTo>
                  <a:pt x="3980591" y="851236"/>
                </a:lnTo>
                <a:lnTo>
                  <a:pt x="3980591" y="374425"/>
                </a:lnTo>
                <a:cubicBezTo>
                  <a:pt x="3157527" y="545339"/>
                  <a:pt x="2307936" y="449556"/>
                  <a:pt x="1654567" y="0"/>
                </a:cubicBezTo>
                <a:cubicBezTo>
                  <a:pt x="1105177" y="328575"/>
                  <a:pt x="546161" y="616892"/>
                  <a:pt x="0" y="851236"/>
                </a:cubicBezTo>
                <a:close/>
              </a:path>
            </a:pathLst>
          </a:custGeom>
          <a:solidFill>
            <a:srgbClr val="00008F"/>
          </a:solidFill>
          <a:ln w="180" cap="flat">
            <a:noFill/>
            <a:prstDash val="solid"/>
            <a:miter/>
          </a:ln>
        </p:spPr>
        <p:txBody>
          <a:bodyPr rtlCol="0" anchor="ct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p:nvPr>
        </p:nvSpPr>
        <p:spPr>
          <a:xfrm>
            <a:off x="735980" y="2341756"/>
            <a:ext cx="3555009" cy="1697996"/>
          </a:xfrm>
        </p:spPr>
        <p:txBody>
          <a:bodyPr anchor="b"/>
          <a:lstStyle>
            <a:lvl1pPr algn="l">
              <a:lnSpc>
                <a:spcPct val="93000"/>
              </a:lnSpc>
              <a:defRPr sz="2800" spc="0" baseline="0">
                <a:solidFill>
                  <a:schemeClr val="bg1"/>
                </a:solidFill>
              </a:defRPr>
            </a:lvl1pPr>
          </a:lstStyle>
          <a:p>
            <a:r>
              <a:rPr lang="en-US"/>
              <a:t>Click to edit Master title style</a:t>
            </a:r>
            <a:endParaRPr lang="fi-FI" dirty="0"/>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735980" y="4275689"/>
            <a:ext cx="3555009" cy="916319"/>
          </a:xfrm>
        </p:spPr>
        <p:txBody>
          <a:bodyPr/>
          <a:lstStyle>
            <a:lvl1pPr marL="0" indent="0" algn="l">
              <a:buNone/>
              <a:defRPr sz="16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17" name="Päivämäärän paikkamerkki 16">
            <a:extLst>
              <a:ext uri="{FF2B5EF4-FFF2-40B4-BE49-F238E27FC236}">
                <a16:creationId xmlns:a16="http://schemas.microsoft.com/office/drawing/2014/main" id="{C303A8CE-D80E-78A0-EAB5-9BA5525DE2A7}"/>
              </a:ext>
            </a:extLst>
          </p:cNvPr>
          <p:cNvSpPr>
            <a:spLocks noGrp="1"/>
          </p:cNvSpPr>
          <p:nvPr>
            <p:ph type="dt" sz="half" idx="10"/>
          </p:nvPr>
        </p:nvSpPr>
        <p:spPr/>
        <p:txBody>
          <a:bodyPr/>
          <a:lstStyle>
            <a:lvl1pPr>
              <a:defRPr>
                <a:solidFill>
                  <a:schemeClr val="bg1"/>
                </a:solidFill>
              </a:defRPr>
            </a:lvl1pPr>
          </a:lstStyle>
          <a:p>
            <a:r>
              <a:rPr lang="fi-FI"/>
              <a:t>25.5.2026</a:t>
            </a:r>
          </a:p>
        </p:txBody>
      </p:sp>
      <p:sp>
        <p:nvSpPr>
          <p:cNvPr id="18" name="Alatunnisteen paikkamerkki 17">
            <a:extLst>
              <a:ext uri="{FF2B5EF4-FFF2-40B4-BE49-F238E27FC236}">
                <a16:creationId xmlns:a16="http://schemas.microsoft.com/office/drawing/2014/main" id="{0582813E-2334-10F8-1282-B912F4F481D5}"/>
              </a:ext>
            </a:extLst>
          </p:cNvPr>
          <p:cNvSpPr>
            <a:spLocks noGrp="1"/>
          </p:cNvSpPr>
          <p:nvPr>
            <p:ph type="ftr" sz="quarter" idx="11"/>
          </p:nvPr>
        </p:nvSpPr>
        <p:spPr>
          <a:xfrm>
            <a:off x="299931" y="6445997"/>
            <a:ext cx="4161623" cy="241674"/>
          </a:xfrm>
        </p:spPr>
        <p:txBody>
          <a:bodyPr/>
          <a:lstStyle>
            <a:lvl1pPr>
              <a:defRPr>
                <a:solidFill>
                  <a:schemeClr val="bg1"/>
                </a:solidFill>
              </a:defRPr>
            </a:lvl1pPr>
          </a:lstStyle>
          <a:p>
            <a:r>
              <a:rPr lang="fi-FI"/>
              <a:t>Antti Haajanen/Vantaan Energia Oy</a:t>
            </a:r>
          </a:p>
        </p:txBody>
      </p:sp>
      <p:sp>
        <p:nvSpPr>
          <p:cNvPr id="19" name="Dian numeron paikkamerkki 18">
            <a:extLst>
              <a:ext uri="{FF2B5EF4-FFF2-40B4-BE49-F238E27FC236}">
                <a16:creationId xmlns:a16="http://schemas.microsoft.com/office/drawing/2014/main" id="{60A48D79-2E19-FDB3-196D-272E76C35AF0}"/>
              </a:ext>
            </a:extLst>
          </p:cNvPr>
          <p:cNvSpPr>
            <a:spLocks noGrp="1"/>
          </p:cNvSpPr>
          <p:nvPr>
            <p:ph type="sldNum" sz="quarter" idx="12"/>
          </p:nvPr>
        </p:nvSpPr>
        <p:spPr/>
        <p:txBody>
          <a:bodyPr/>
          <a:lstStyle>
            <a:lvl1pPr>
              <a:defRPr>
                <a:solidFill>
                  <a:schemeClr val="bg1"/>
                </a:solidFill>
              </a:defRPr>
            </a:lvl1pPr>
          </a:lstStyle>
          <a:p>
            <a:fld id="{08CCEDEF-5C23-4594-B6DA-0ABEB763C67B}" type="slidenum">
              <a:rPr lang="fi-FI" smtClean="0"/>
              <a:t>‹#›</a:t>
            </a:fld>
            <a:endParaRPr lang="fi-FI"/>
          </a:p>
        </p:txBody>
      </p:sp>
      <p:grpSp>
        <p:nvGrpSpPr>
          <p:cNvPr id="39" name="Ryhmä 38">
            <a:extLst>
              <a:ext uri="{FF2B5EF4-FFF2-40B4-BE49-F238E27FC236}">
                <a16:creationId xmlns:a16="http://schemas.microsoft.com/office/drawing/2014/main" id="{B2397D02-CEDF-F17F-236D-8EF9312EF58A}"/>
              </a:ext>
              <a:ext uri="{C183D7F6-B498-43B3-948B-1728B52AA6E4}">
                <adec:decorative xmlns:adec="http://schemas.microsoft.com/office/drawing/2017/decorative" val="1"/>
              </a:ext>
            </a:extLst>
          </p:cNvPr>
          <p:cNvGrpSpPr/>
          <p:nvPr/>
        </p:nvGrpSpPr>
        <p:grpSpPr>
          <a:xfrm>
            <a:off x="728593" y="285750"/>
            <a:ext cx="567211" cy="233364"/>
            <a:chOff x="728593" y="285750"/>
            <a:chExt cx="567211" cy="233364"/>
          </a:xfrm>
          <a:solidFill>
            <a:schemeClr val="bg1"/>
          </a:solidFill>
        </p:grpSpPr>
        <p:sp>
          <p:nvSpPr>
            <p:cNvPr id="23" name="Vapaamuotoinen: Muoto 22">
              <a:extLst>
                <a:ext uri="{FF2B5EF4-FFF2-40B4-BE49-F238E27FC236}">
                  <a16:creationId xmlns:a16="http://schemas.microsoft.com/office/drawing/2014/main" id="{9183C2BA-7C34-9294-EEF6-32379BA906B5}"/>
                </a:ext>
                <a:ext uri="{C183D7F6-B498-43B3-948B-1728B52AA6E4}">
                  <adec:decorative xmlns:adec="http://schemas.microsoft.com/office/drawing/2017/decorative" val="1"/>
                </a:ext>
              </a:extLst>
            </p:cNvPr>
            <p:cNvSpPr/>
            <p:nvPr/>
          </p:nvSpPr>
          <p:spPr>
            <a:xfrm>
              <a:off x="728593" y="301147"/>
              <a:ext cx="84140" cy="78492"/>
            </a:xfrm>
            <a:custGeom>
              <a:avLst/>
              <a:gdLst>
                <a:gd name="connsiteX0" fmla="*/ 1102983 w 1507598"/>
                <a:gd name="connsiteY0" fmla="*/ 0 h 1406391"/>
                <a:gd name="connsiteX1" fmla="*/ 1507598 w 1507598"/>
                <a:gd name="connsiteY1" fmla="*/ 0 h 1406391"/>
                <a:gd name="connsiteX2" fmla="*/ 1303877 w 1507598"/>
                <a:gd name="connsiteY2" fmla="*/ 523187 h 1406391"/>
                <a:gd name="connsiteX3" fmla="*/ 1079963 w 1507598"/>
                <a:gd name="connsiteY3" fmla="*/ 1153264 h 1406391"/>
                <a:gd name="connsiteX4" fmla="*/ 1033141 w 1507598"/>
                <a:gd name="connsiteY4" fmla="*/ 1295284 h 1406391"/>
                <a:gd name="connsiteX5" fmla="*/ 993929 w 1507598"/>
                <a:gd name="connsiteY5" fmla="*/ 1406392 h 1406391"/>
                <a:gd name="connsiteX6" fmla="*/ 513659 w 1507598"/>
                <a:gd name="connsiteY6" fmla="*/ 1406392 h 1406391"/>
                <a:gd name="connsiteX7" fmla="*/ 474457 w 1507598"/>
                <a:gd name="connsiteY7" fmla="*/ 1295284 h 1406391"/>
                <a:gd name="connsiteX8" fmla="*/ 427635 w 1507598"/>
                <a:gd name="connsiteY8" fmla="*/ 1153264 h 1406391"/>
                <a:gd name="connsiteX9" fmla="*/ 203707 w 1507598"/>
                <a:gd name="connsiteY9" fmla="*/ 523187 h 1406391"/>
                <a:gd name="connsiteX10" fmla="*/ 0 w 1507598"/>
                <a:gd name="connsiteY10" fmla="*/ 0 h 1406391"/>
                <a:gd name="connsiteX11" fmla="*/ 404616 w 1507598"/>
                <a:gd name="connsiteY11" fmla="*/ 0 h 1406391"/>
                <a:gd name="connsiteX12" fmla="*/ 753787 w 1507598"/>
                <a:gd name="connsiteY12" fmla="*/ 1120348 h 1406391"/>
                <a:gd name="connsiteX13" fmla="*/ 1102972 w 1507598"/>
                <a:gd name="connsiteY13" fmla="*/ 0 h 1406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07598" h="1406391">
                  <a:moveTo>
                    <a:pt x="1102983" y="0"/>
                  </a:moveTo>
                  <a:lnTo>
                    <a:pt x="1507598" y="0"/>
                  </a:lnTo>
                  <a:cubicBezTo>
                    <a:pt x="1426635" y="198787"/>
                    <a:pt x="1358662" y="373189"/>
                    <a:pt x="1303877" y="523187"/>
                  </a:cubicBezTo>
                  <a:cubicBezTo>
                    <a:pt x="1249042" y="673244"/>
                    <a:pt x="1174404" y="883219"/>
                    <a:pt x="1079963" y="1153264"/>
                  </a:cubicBezTo>
                  <a:cubicBezTo>
                    <a:pt x="1063067" y="1205766"/>
                    <a:pt x="1047441" y="1253123"/>
                    <a:pt x="1033141" y="1295284"/>
                  </a:cubicBezTo>
                  <a:cubicBezTo>
                    <a:pt x="1018788" y="1337484"/>
                    <a:pt x="1005704" y="1374543"/>
                    <a:pt x="993929" y="1406392"/>
                  </a:cubicBezTo>
                  <a:lnTo>
                    <a:pt x="513659" y="1406392"/>
                  </a:lnTo>
                  <a:cubicBezTo>
                    <a:pt x="501830" y="1374543"/>
                    <a:pt x="488760" y="1337488"/>
                    <a:pt x="474457" y="1295284"/>
                  </a:cubicBezTo>
                  <a:cubicBezTo>
                    <a:pt x="460100" y="1253123"/>
                    <a:pt x="444452" y="1205766"/>
                    <a:pt x="427635" y="1153264"/>
                  </a:cubicBezTo>
                  <a:cubicBezTo>
                    <a:pt x="333159" y="883219"/>
                    <a:pt x="258506" y="673244"/>
                    <a:pt x="203707" y="523187"/>
                  </a:cubicBezTo>
                  <a:cubicBezTo>
                    <a:pt x="148872" y="373192"/>
                    <a:pt x="80978" y="198787"/>
                    <a:pt x="0" y="0"/>
                  </a:cubicBezTo>
                  <a:lnTo>
                    <a:pt x="404616" y="0"/>
                  </a:lnTo>
                  <a:cubicBezTo>
                    <a:pt x="514236" y="386331"/>
                    <a:pt x="630639" y="786602"/>
                    <a:pt x="753787" y="1120348"/>
                  </a:cubicBezTo>
                  <a:cubicBezTo>
                    <a:pt x="876909" y="786602"/>
                    <a:pt x="993287" y="386335"/>
                    <a:pt x="1102972" y="0"/>
                  </a:cubicBezTo>
                  <a:close/>
                </a:path>
              </a:pathLst>
            </a:custGeom>
            <a:grpFill/>
            <a:ln w="361" cap="flat">
              <a:noFill/>
              <a:prstDash val="solid"/>
              <a:miter/>
            </a:ln>
          </p:spPr>
          <p:txBody>
            <a:bodyPr rtlCol="0" anchor="ctr"/>
            <a:lstStyle/>
            <a:p>
              <a:endParaRPr lang="fi-FI"/>
            </a:p>
          </p:txBody>
        </p:sp>
        <p:sp>
          <p:nvSpPr>
            <p:cNvPr id="24" name="Vapaamuotoinen: Muoto 23">
              <a:extLst>
                <a:ext uri="{FF2B5EF4-FFF2-40B4-BE49-F238E27FC236}">
                  <a16:creationId xmlns:a16="http://schemas.microsoft.com/office/drawing/2014/main" id="{E6F0066B-9DC9-6EDD-2682-21AE37DCB984}"/>
                </a:ext>
                <a:ext uri="{C183D7F6-B498-43B3-948B-1728B52AA6E4}">
                  <adec:decorative xmlns:adec="http://schemas.microsoft.com/office/drawing/2017/decorative" val="1"/>
                </a:ext>
              </a:extLst>
            </p:cNvPr>
            <p:cNvSpPr/>
            <p:nvPr/>
          </p:nvSpPr>
          <p:spPr>
            <a:xfrm>
              <a:off x="813518" y="298322"/>
              <a:ext cx="70344" cy="84142"/>
            </a:xfrm>
            <a:custGeom>
              <a:avLst/>
              <a:gdLst>
                <a:gd name="connsiteX0" fmla="*/ 905883 w 1260405"/>
                <a:gd name="connsiteY0" fmla="*/ 478149 h 1507642"/>
                <a:gd name="connsiteX1" fmla="*/ 838371 w 1260405"/>
                <a:gd name="connsiteY1" fmla="*/ 365656 h 1507642"/>
                <a:gd name="connsiteX2" fmla="*/ 630181 w 1260405"/>
                <a:gd name="connsiteY2" fmla="*/ 320647 h 1507642"/>
                <a:gd name="connsiteX3" fmla="*/ 312270 w 1260405"/>
                <a:gd name="connsiteY3" fmla="*/ 410662 h 1507642"/>
                <a:gd name="connsiteX4" fmla="*/ 56270 w 1260405"/>
                <a:gd name="connsiteY4" fmla="*/ 675057 h 1507642"/>
                <a:gd name="connsiteX5" fmla="*/ 90008 w 1260405"/>
                <a:gd name="connsiteY5" fmla="*/ 286895 h 1507642"/>
                <a:gd name="connsiteX6" fmla="*/ 140667 w 1260405"/>
                <a:gd name="connsiteY6" fmla="*/ 174373 h 1507642"/>
                <a:gd name="connsiteX7" fmla="*/ 351674 w 1260405"/>
                <a:gd name="connsiteY7" fmla="*/ 49210 h 1507642"/>
                <a:gd name="connsiteX8" fmla="*/ 658307 w 1260405"/>
                <a:gd name="connsiteY8" fmla="*/ 0 h 1507642"/>
                <a:gd name="connsiteX9" fmla="*/ 1098615 w 1260405"/>
                <a:gd name="connsiteY9" fmla="*/ 153269 h 1507642"/>
                <a:gd name="connsiteX10" fmla="*/ 1260405 w 1260405"/>
                <a:gd name="connsiteY10" fmla="*/ 601910 h 1507642"/>
                <a:gd name="connsiteX11" fmla="*/ 1257545 w 1260405"/>
                <a:gd name="connsiteY11" fmla="*/ 849438 h 1507642"/>
                <a:gd name="connsiteX12" fmla="*/ 1254736 w 1260405"/>
                <a:gd name="connsiteY12" fmla="*/ 984459 h 1507642"/>
                <a:gd name="connsiteX13" fmla="*/ 1260402 w 1260405"/>
                <a:gd name="connsiteY13" fmla="*/ 1456997 h 1507642"/>
                <a:gd name="connsiteX14" fmla="*/ 911509 w 1260405"/>
                <a:gd name="connsiteY14" fmla="*/ 1456997 h 1507642"/>
                <a:gd name="connsiteX15" fmla="*/ 922775 w 1260405"/>
                <a:gd name="connsiteY15" fmla="*/ 1220737 h 1507642"/>
                <a:gd name="connsiteX16" fmla="*/ 780690 w 1260405"/>
                <a:gd name="connsiteY16" fmla="*/ 1420436 h 1507642"/>
                <a:gd name="connsiteX17" fmla="*/ 483917 w 1260405"/>
                <a:gd name="connsiteY17" fmla="*/ 1507642 h 1507642"/>
                <a:gd name="connsiteX18" fmla="*/ 136433 w 1260405"/>
                <a:gd name="connsiteY18" fmla="*/ 1388090 h 1507642"/>
                <a:gd name="connsiteX19" fmla="*/ 0 w 1260405"/>
                <a:gd name="connsiteY19" fmla="*/ 1074470 h 1507642"/>
                <a:gd name="connsiteX20" fmla="*/ 137858 w 1260405"/>
                <a:gd name="connsiteY20" fmla="*/ 742552 h 1507642"/>
                <a:gd name="connsiteX21" fmla="*/ 506410 w 1260405"/>
                <a:gd name="connsiteY21" fmla="*/ 624420 h 1507642"/>
                <a:gd name="connsiteX22" fmla="*/ 817284 w 1260405"/>
                <a:gd name="connsiteY22" fmla="*/ 596299 h 1507642"/>
                <a:gd name="connsiteX23" fmla="*/ 905883 w 1260405"/>
                <a:gd name="connsiteY23" fmla="*/ 478142 h 1507642"/>
                <a:gd name="connsiteX24" fmla="*/ 790546 w 1260405"/>
                <a:gd name="connsiteY24" fmla="*/ 864913 h 1507642"/>
                <a:gd name="connsiteX25" fmla="*/ 562655 w 1260405"/>
                <a:gd name="connsiteY25" fmla="*/ 896015 h 1507642"/>
                <a:gd name="connsiteX26" fmla="*/ 395253 w 1260405"/>
                <a:gd name="connsiteY26" fmla="*/ 936031 h 1507642"/>
                <a:gd name="connsiteX27" fmla="*/ 337587 w 1260405"/>
                <a:gd name="connsiteY27" fmla="*/ 1050085 h 1507642"/>
                <a:gd name="connsiteX28" fmla="*/ 392448 w 1260405"/>
                <a:gd name="connsiteY28" fmla="*/ 1161182 h 1507642"/>
                <a:gd name="connsiteX29" fmla="*/ 540147 w 1260405"/>
                <a:gd name="connsiteY29" fmla="*/ 1198216 h 1507642"/>
                <a:gd name="connsiteX30" fmla="*/ 828525 w 1260405"/>
                <a:gd name="connsiteY30" fmla="*/ 1085633 h 1507642"/>
                <a:gd name="connsiteX31" fmla="*/ 922775 w 1260405"/>
                <a:gd name="connsiteY31" fmla="*/ 753805 h 1507642"/>
                <a:gd name="connsiteX32" fmla="*/ 790546 w 1260405"/>
                <a:gd name="connsiteY32" fmla="*/ 864913 h 150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2">
                  <a:moveTo>
                    <a:pt x="905883" y="478149"/>
                  </a:moveTo>
                  <a:cubicBezTo>
                    <a:pt x="905883" y="433154"/>
                    <a:pt x="883389" y="395681"/>
                    <a:pt x="838371" y="365656"/>
                  </a:cubicBezTo>
                  <a:cubicBezTo>
                    <a:pt x="793356" y="335672"/>
                    <a:pt x="723951" y="320647"/>
                    <a:pt x="630181" y="320647"/>
                  </a:cubicBezTo>
                  <a:cubicBezTo>
                    <a:pt x="517640" y="320647"/>
                    <a:pt x="411652" y="350661"/>
                    <a:pt x="312270" y="410662"/>
                  </a:cubicBezTo>
                  <a:cubicBezTo>
                    <a:pt x="212824" y="470667"/>
                    <a:pt x="127515" y="558815"/>
                    <a:pt x="56270" y="675057"/>
                  </a:cubicBezTo>
                  <a:lnTo>
                    <a:pt x="90008" y="286895"/>
                  </a:lnTo>
                  <a:cubicBezTo>
                    <a:pt x="93741" y="241900"/>
                    <a:pt x="110622" y="204386"/>
                    <a:pt x="140667" y="174373"/>
                  </a:cubicBezTo>
                  <a:cubicBezTo>
                    <a:pt x="195030" y="123739"/>
                    <a:pt x="265391" y="82036"/>
                    <a:pt x="351674" y="49210"/>
                  </a:cubicBezTo>
                  <a:cubicBezTo>
                    <a:pt x="437910" y="16431"/>
                    <a:pt x="540147" y="0"/>
                    <a:pt x="658307" y="0"/>
                  </a:cubicBezTo>
                  <a:cubicBezTo>
                    <a:pt x="843990" y="0"/>
                    <a:pt x="990734" y="51088"/>
                    <a:pt x="1098615" y="153269"/>
                  </a:cubicBezTo>
                  <a:cubicBezTo>
                    <a:pt x="1206457" y="255515"/>
                    <a:pt x="1260405" y="405012"/>
                    <a:pt x="1260405" y="601910"/>
                  </a:cubicBezTo>
                  <a:lnTo>
                    <a:pt x="1257545" y="849438"/>
                  </a:lnTo>
                  <a:cubicBezTo>
                    <a:pt x="1255667" y="885083"/>
                    <a:pt x="1254736" y="930078"/>
                    <a:pt x="1254736" y="984459"/>
                  </a:cubicBezTo>
                  <a:cubicBezTo>
                    <a:pt x="1254736" y="1181356"/>
                    <a:pt x="1256590" y="1338869"/>
                    <a:pt x="1260402" y="1456997"/>
                  </a:cubicBezTo>
                  <a:lnTo>
                    <a:pt x="911509" y="1456997"/>
                  </a:lnTo>
                  <a:lnTo>
                    <a:pt x="922775" y="1220737"/>
                  </a:lnTo>
                  <a:cubicBezTo>
                    <a:pt x="905879" y="1295752"/>
                    <a:pt x="858505" y="1362324"/>
                    <a:pt x="780690" y="1420436"/>
                  </a:cubicBezTo>
                  <a:cubicBezTo>
                    <a:pt x="702864" y="1478537"/>
                    <a:pt x="603912" y="1507642"/>
                    <a:pt x="483917" y="1507642"/>
                  </a:cubicBezTo>
                  <a:cubicBezTo>
                    <a:pt x="343224" y="1507642"/>
                    <a:pt x="227394" y="1467793"/>
                    <a:pt x="136433" y="1388090"/>
                  </a:cubicBezTo>
                  <a:cubicBezTo>
                    <a:pt x="45444" y="1308397"/>
                    <a:pt x="0" y="1203870"/>
                    <a:pt x="0" y="1074470"/>
                  </a:cubicBezTo>
                  <a:cubicBezTo>
                    <a:pt x="0" y="931967"/>
                    <a:pt x="45920" y="821317"/>
                    <a:pt x="137858" y="742552"/>
                  </a:cubicBezTo>
                  <a:cubicBezTo>
                    <a:pt x="229706" y="663790"/>
                    <a:pt x="352590" y="624420"/>
                    <a:pt x="506410" y="624420"/>
                  </a:cubicBezTo>
                  <a:cubicBezTo>
                    <a:pt x="654542" y="624420"/>
                    <a:pt x="758179" y="615045"/>
                    <a:pt x="817284" y="596299"/>
                  </a:cubicBezTo>
                  <a:cubicBezTo>
                    <a:pt x="876350" y="577553"/>
                    <a:pt x="905883" y="538187"/>
                    <a:pt x="905883" y="478142"/>
                  </a:cubicBezTo>
                  <a:close/>
                  <a:moveTo>
                    <a:pt x="790546" y="864913"/>
                  </a:moveTo>
                  <a:cubicBezTo>
                    <a:pt x="734301" y="885642"/>
                    <a:pt x="658307" y="896015"/>
                    <a:pt x="562655" y="896015"/>
                  </a:cubicBezTo>
                  <a:cubicBezTo>
                    <a:pt x="489514" y="896015"/>
                    <a:pt x="433701" y="909349"/>
                    <a:pt x="395253" y="936031"/>
                  </a:cubicBezTo>
                  <a:cubicBezTo>
                    <a:pt x="356791" y="962688"/>
                    <a:pt x="337587" y="1000734"/>
                    <a:pt x="337587" y="1050085"/>
                  </a:cubicBezTo>
                  <a:cubicBezTo>
                    <a:pt x="337587" y="1099497"/>
                    <a:pt x="355904" y="1136531"/>
                    <a:pt x="392448" y="1161182"/>
                  </a:cubicBezTo>
                  <a:cubicBezTo>
                    <a:pt x="429031" y="1185906"/>
                    <a:pt x="478251" y="1198216"/>
                    <a:pt x="540147" y="1198216"/>
                  </a:cubicBezTo>
                  <a:cubicBezTo>
                    <a:pt x="669574" y="1196287"/>
                    <a:pt x="765662" y="1158734"/>
                    <a:pt x="828525" y="1085633"/>
                  </a:cubicBezTo>
                  <a:cubicBezTo>
                    <a:pt x="891352" y="1012597"/>
                    <a:pt x="922775" y="901947"/>
                    <a:pt x="922775" y="753805"/>
                  </a:cubicBezTo>
                  <a:cubicBezTo>
                    <a:pt x="890855" y="807129"/>
                    <a:pt x="846832" y="844177"/>
                    <a:pt x="790546" y="864913"/>
                  </a:cubicBezTo>
                  <a:close/>
                </a:path>
              </a:pathLst>
            </a:custGeom>
            <a:grpFill/>
            <a:ln w="361" cap="flat">
              <a:noFill/>
              <a:prstDash val="solid"/>
              <a:miter/>
            </a:ln>
          </p:spPr>
          <p:txBody>
            <a:bodyPr rtlCol="0" anchor="ctr"/>
            <a:lstStyle/>
            <a:p>
              <a:endParaRPr lang="fi-FI"/>
            </a:p>
          </p:txBody>
        </p:sp>
        <p:sp>
          <p:nvSpPr>
            <p:cNvPr id="25" name="Vapaamuotoinen: Muoto 24">
              <a:extLst>
                <a:ext uri="{FF2B5EF4-FFF2-40B4-BE49-F238E27FC236}">
                  <a16:creationId xmlns:a16="http://schemas.microsoft.com/office/drawing/2014/main" id="{395E1217-FF82-C54D-A4FB-3BBB9EF95CFC}"/>
                </a:ext>
                <a:ext uri="{C183D7F6-B498-43B3-948B-1728B52AA6E4}">
                  <adec:decorative xmlns:adec="http://schemas.microsoft.com/office/drawing/2017/decorative" val="1"/>
                </a:ext>
              </a:extLst>
            </p:cNvPr>
            <p:cNvSpPr/>
            <p:nvPr/>
          </p:nvSpPr>
          <p:spPr>
            <a:xfrm>
              <a:off x="900235" y="298322"/>
              <a:ext cx="73170" cy="81316"/>
            </a:xfrm>
            <a:custGeom>
              <a:avLst/>
              <a:gdLst>
                <a:gd name="connsiteX0" fmla="*/ 354494 w 1311046"/>
                <a:gd name="connsiteY0" fmla="*/ 1457001 h 1457000"/>
                <a:gd name="connsiteX1" fmla="*/ 343224 w 1311046"/>
                <a:gd name="connsiteY1" fmla="*/ 753812 h 1457000"/>
                <a:gd name="connsiteX2" fmla="*/ 343224 w 1311046"/>
                <a:gd name="connsiteY2" fmla="*/ 624427 h 1457000"/>
                <a:gd name="connsiteX3" fmla="*/ 451564 w 1311046"/>
                <a:gd name="connsiteY3" fmla="*/ 412061 h 1457000"/>
                <a:gd name="connsiteX4" fmla="*/ 669595 w 1311046"/>
                <a:gd name="connsiteY4" fmla="*/ 331889 h 1457000"/>
                <a:gd name="connsiteX5" fmla="*/ 889026 w 1311046"/>
                <a:gd name="connsiteY5" fmla="*/ 421905 h 1457000"/>
                <a:gd name="connsiteX6" fmla="*/ 967833 w 1311046"/>
                <a:gd name="connsiteY6" fmla="*/ 663797 h 1457000"/>
                <a:gd name="connsiteX7" fmla="*/ 967833 w 1311046"/>
                <a:gd name="connsiteY7" fmla="*/ 753812 h 1457000"/>
                <a:gd name="connsiteX8" fmla="*/ 956541 w 1311046"/>
                <a:gd name="connsiteY8" fmla="*/ 1457001 h 1457000"/>
                <a:gd name="connsiteX9" fmla="*/ 1311046 w 1311046"/>
                <a:gd name="connsiteY9" fmla="*/ 1457001 h 1457000"/>
                <a:gd name="connsiteX10" fmla="*/ 1299780 w 1311046"/>
                <a:gd name="connsiteY10" fmla="*/ 753812 h 1457000"/>
                <a:gd name="connsiteX11" fmla="*/ 1299780 w 1311046"/>
                <a:gd name="connsiteY11" fmla="*/ 556904 h 1457000"/>
                <a:gd name="connsiteX12" fmla="*/ 1164742 w 1311046"/>
                <a:gd name="connsiteY12" fmla="*/ 144825 h 1457000"/>
                <a:gd name="connsiteX13" fmla="*/ 810263 w 1311046"/>
                <a:gd name="connsiteY13" fmla="*/ 0 h 1457000"/>
                <a:gd name="connsiteX14" fmla="*/ 495172 w 1311046"/>
                <a:gd name="connsiteY14" fmla="*/ 94216 h 1457000"/>
                <a:gd name="connsiteX15" fmla="*/ 337612 w 1311046"/>
                <a:gd name="connsiteY15" fmla="*/ 354403 h 1457000"/>
                <a:gd name="connsiteX16" fmla="*/ 348879 w 1311046"/>
                <a:gd name="connsiteY16" fmla="*/ 50605 h 1457000"/>
                <a:gd name="connsiteX17" fmla="*/ 0 w 1311046"/>
                <a:gd name="connsiteY17" fmla="*/ 50605 h 1457000"/>
                <a:gd name="connsiteX18" fmla="*/ 11266 w 1311046"/>
                <a:gd name="connsiteY18" fmla="*/ 753808 h 1457000"/>
                <a:gd name="connsiteX19" fmla="*/ 0 w 1311046"/>
                <a:gd name="connsiteY19" fmla="*/ 1456997 h 1457000"/>
                <a:gd name="connsiteX20" fmla="*/ 354497 w 1311046"/>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6" h="1457000">
                  <a:moveTo>
                    <a:pt x="354494" y="1457001"/>
                  </a:moveTo>
                  <a:cubicBezTo>
                    <a:pt x="346971" y="1278889"/>
                    <a:pt x="343224" y="1044507"/>
                    <a:pt x="343224" y="753812"/>
                  </a:cubicBezTo>
                  <a:lnTo>
                    <a:pt x="343224" y="624427"/>
                  </a:lnTo>
                  <a:cubicBezTo>
                    <a:pt x="360120" y="536305"/>
                    <a:pt x="396216" y="465493"/>
                    <a:pt x="451564" y="412061"/>
                  </a:cubicBezTo>
                  <a:cubicBezTo>
                    <a:pt x="506868" y="358611"/>
                    <a:pt x="579576" y="331889"/>
                    <a:pt x="669595" y="331889"/>
                  </a:cubicBezTo>
                  <a:cubicBezTo>
                    <a:pt x="763361" y="331889"/>
                    <a:pt x="836503" y="361928"/>
                    <a:pt x="889026" y="421905"/>
                  </a:cubicBezTo>
                  <a:cubicBezTo>
                    <a:pt x="941514" y="481935"/>
                    <a:pt x="967833" y="562557"/>
                    <a:pt x="967833" y="663797"/>
                  </a:cubicBezTo>
                  <a:lnTo>
                    <a:pt x="967833" y="753812"/>
                  </a:lnTo>
                  <a:cubicBezTo>
                    <a:pt x="967833" y="1044507"/>
                    <a:pt x="964021" y="1278889"/>
                    <a:pt x="956541" y="1457001"/>
                  </a:cubicBezTo>
                  <a:lnTo>
                    <a:pt x="1311046" y="1457001"/>
                  </a:lnTo>
                  <a:cubicBezTo>
                    <a:pt x="1303513" y="1278889"/>
                    <a:pt x="1299780" y="1044507"/>
                    <a:pt x="1299780" y="753812"/>
                  </a:cubicBezTo>
                  <a:lnTo>
                    <a:pt x="1299780" y="556904"/>
                  </a:lnTo>
                  <a:cubicBezTo>
                    <a:pt x="1299780" y="378792"/>
                    <a:pt x="1254765" y="241431"/>
                    <a:pt x="1164742" y="144825"/>
                  </a:cubicBezTo>
                  <a:cubicBezTo>
                    <a:pt x="1074723" y="48272"/>
                    <a:pt x="956541" y="0"/>
                    <a:pt x="810263" y="0"/>
                  </a:cubicBezTo>
                  <a:cubicBezTo>
                    <a:pt x="678957" y="0"/>
                    <a:pt x="573925" y="31405"/>
                    <a:pt x="495172" y="94216"/>
                  </a:cubicBezTo>
                  <a:cubicBezTo>
                    <a:pt x="416390" y="157066"/>
                    <a:pt x="363853" y="243757"/>
                    <a:pt x="337612" y="354403"/>
                  </a:cubicBezTo>
                  <a:lnTo>
                    <a:pt x="348879" y="50605"/>
                  </a:lnTo>
                  <a:lnTo>
                    <a:pt x="0" y="50605"/>
                  </a:lnTo>
                  <a:cubicBezTo>
                    <a:pt x="7472" y="230636"/>
                    <a:pt x="11266" y="465068"/>
                    <a:pt x="11266" y="753808"/>
                  </a:cubicBezTo>
                  <a:cubicBezTo>
                    <a:pt x="11266" y="1044503"/>
                    <a:pt x="7472" y="1278885"/>
                    <a:pt x="0" y="1456997"/>
                  </a:cubicBezTo>
                  <a:lnTo>
                    <a:pt x="354497" y="1456997"/>
                  </a:lnTo>
                  <a:close/>
                </a:path>
              </a:pathLst>
            </a:custGeom>
            <a:grpFill/>
            <a:ln w="361" cap="flat">
              <a:noFill/>
              <a:prstDash val="solid"/>
              <a:miter/>
            </a:ln>
          </p:spPr>
          <p:txBody>
            <a:bodyPr rtlCol="0" anchor="ctr"/>
            <a:lstStyle/>
            <a:p>
              <a:endParaRPr lang="fi-FI"/>
            </a:p>
          </p:txBody>
        </p:sp>
        <p:sp>
          <p:nvSpPr>
            <p:cNvPr id="26" name="Vapaamuotoinen: Muoto 25">
              <a:extLst>
                <a:ext uri="{FF2B5EF4-FFF2-40B4-BE49-F238E27FC236}">
                  <a16:creationId xmlns:a16="http://schemas.microsoft.com/office/drawing/2014/main" id="{174F637A-2E3F-6FA4-0F2E-BD35CC51B3CB}"/>
                </a:ext>
                <a:ext uri="{C183D7F6-B498-43B3-948B-1728B52AA6E4}">
                  <adec:decorative xmlns:adec="http://schemas.microsoft.com/office/drawing/2017/decorative" val="1"/>
                </a:ext>
              </a:extLst>
            </p:cNvPr>
            <p:cNvSpPr/>
            <p:nvPr/>
          </p:nvSpPr>
          <p:spPr>
            <a:xfrm>
              <a:off x="987443" y="285750"/>
              <a:ext cx="54642" cy="96715"/>
            </a:xfrm>
            <a:custGeom>
              <a:avLst/>
              <a:gdLst>
                <a:gd name="connsiteX0" fmla="*/ 579576 w 979063"/>
                <a:gd name="connsiteY0" fmla="*/ 1732909 h 1732912"/>
                <a:gd name="connsiteX1" fmla="*/ 900311 w 979063"/>
                <a:gd name="connsiteY1" fmla="*/ 1654147 h 1732912"/>
                <a:gd name="connsiteX2" fmla="*/ 942505 w 979063"/>
                <a:gd name="connsiteY2" fmla="*/ 1610562 h 1732912"/>
                <a:gd name="connsiteX3" fmla="*/ 956556 w 979063"/>
                <a:gd name="connsiteY3" fmla="*/ 1547254 h 1732912"/>
                <a:gd name="connsiteX4" fmla="*/ 979063 w 979063"/>
                <a:gd name="connsiteY4" fmla="*/ 1147834 h 1732912"/>
                <a:gd name="connsiteX5" fmla="*/ 624595 w 979063"/>
                <a:gd name="connsiteY5" fmla="*/ 1400991 h 1732912"/>
                <a:gd name="connsiteX6" fmla="*/ 343238 w 979063"/>
                <a:gd name="connsiteY6" fmla="*/ 1085954 h 1732912"/>
                <a:gd name="connsiteX7" fmla="*/ 343238 w 979063"/>
                <a:gd name="connsiteY7" fmla="*/ 590923 h 1732912"/>
                <a:gd name="connsiteX8" fmla="*/ 905922 w 979063"/>
                <a:gd name="connsiteY8" fmla="*/ 590923 h 1732912"/>
                <a:gd name="connsiteX9" fmla="*/ 905922 w 979063"/>
                <a:gd name="connsiteY9" fmla="*/ 275872 h 1732912"/>
                <a:gd name="connsiteX10" fmla="*/ 343238 w 979063"/>
                <a:gd name="connsiteY10" fmla="*/ 275872 h 1732912"/>
                <a:gd name="connsiteX11" fmla="*/ 346073 w 979063"/>
                <a:gd name="connsiteY11" fmla="*/ 152115 h 1732912"/>
                <a:gd name="connsiteX12" fmla="*/ 346073 w 979063"/>
                <a:gd name="connsiteY12" fmla="*/ 0 h 1732912"/>
                <a:gd name="connsiteX13" fmla="*/ 2845 w 979063"/>
                <a:gd name="connsiteY13" fmla="*/ 0 h 1732912"/>
                <a:gd name="connsiteX14" fmla="*/ 0 w 979063"/>
                <a:gd name="connsiteY14" fmla="*/ 1085958 h 1732912"/>
                <a:gd name="connsiteX15" fmla="*/ 157556 w 979063"/>
                <a:gd name="connsiteY15" fmla="*/ 1568351 h 1732912"/>
                <a:gd name="connsiteX16" fmla="*/ 579576 w 979063"/>
                <a:gd name="connsiteY16" fmla="*/ 1732913 h 173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9063" h="1732912">
                  <a:moveTo>
                    <a:pt x="579576" y="1732909"/>
                  </a:moveTo>
                  <a:cubicBezTo>
                    <a:pt x="714639" y="1732909"/>
                    <a:pt x="821529" y="1706609"/>
                    <a:pt x="900311" y="1654147"/>
                  </a:cubicBezTo>
                  <a:cubicBezTo>
                    <a:pt x="920925" y="1639177"/>
                    <a:pt x="934975" y="1624606"/>
                    <a:pt x="942505" y="1610562"/>
                  </a:cubicBezTo>
                  <a:cubicBezTo>
                    <a:pt x="949974" y="1596475"/>
                    <a:pt x="954677" y="1575385"/>
                    <a:pt x="956556" y="1547254"/>
                  </a:cubicBezTo>
                  <a:lnTo>
                    <a:pt x="979063" y="1147834"/>
                  </a:lnTo>
                  <a:cubicBezTo>
                    <a:pt x="904043" y="1316600"/>
                    <a:pt x="785887" y="1400991"/>
                    <a:pt x="624595" y="1400991"/>
                  </a:cubicBezTo>
                  <a:cubicBezTo>
                    <a:pt x="437008" y="1400991"/>
                    <a:pt x="343238" y="1295994"/>
                    <a:pt x="343238" y="1085954"/>
                  </a:cubicBezTo>
                  <a:lnTo>
                    <a:pt x="343238" y="590923"/>
                  </a:lnTo>
                  <a:lnTo>
                    <a:pt x="905922" y="590923"/>
                  </a:lnTo>
                  <a:lnTo>
                    <a:pt x="905922" y="275872"/>
                  </a:lnTo>
                  <a:lnTo>
                    <a:pt x="343238" y="275872"/>
                  </a:lnTo>
                  <a:cubicBezTo>
                    <a:pt x="343238" y="219613"/>
                    <a:pt x="346073" y="178451"/>
                    <a:pt x="346073" y="152115"/>
                  </a:cubicBezTo>
                  <a:lnTo>
                    <a:pt x="346073" y="0"/>
                  </a:lnTo>
                  <a:lnTo>
                    <a:pt x="2845" y="0"/>
                  </a:lnTo>
                  <a:cubicBezTo>
                    <a:pt x="2845" y="46910"/>
                    <a:pt x="0" y="973465"/>
                    <a:pt x="0" y="1085958"/>
                  </a:cubicBezTo>
                  <a:cubicBezTo>
                    <a:pt x="0" y="1297901"/>
                    <a:pt x="52513" y="1458667"/>
                    <a:pt x="157556" y="1568351"/>
                  </a:cubicBezTo>
                  <a:cubicBezTo>
                    <a:pt x="262603" y="1678049"/>
                    <a:pt x="403256" y="1732913"/>
                    <a:pt x="579576" y="1732913"/>
                  </a:cubicBezTo>
                  <a:close/>
                </a:path>
              </a:pathLst>
            </a:custGeom>
            <a:grpFill/>
            <a:ln w="361" cap="flat">
              <a:noFill/>
              <a:prstDash val="solid"/>
              <a:miter/>
            </a:ln>
          </p:spPr>
          <p:txBody>
            <a:bodyPr rtlCol="0" anchor="ctr"/>
            <a:lstStyle/>
            <a:p>
              <a:endParaRPr lang="fi-FI"/>
            </a:p>
          </p:txBody>
        </p:sp>
        <p:sp>
          <p:nvSpPr>
            <p:cNvPr id="27" name="Vapaamuotoinen: Muoto 26">
              <a:extLst>
                <a:ext uri="{FF2B5EF4-FFF2-40B4-BE49-F238E27FC236}">
                  <a16:creationId xmlns:a16="http://schemas.microsoft.com/office/drawing/2014/main" id="{17449966-2602-5B4E-3902-F6E0FBE7DDA0}"/>
                </a:ext>
                <a:ext uri="{C183D7F6-B498-43B3-948B-1728B52AA6E4}">
                  <adec:decorative xmlns:adec="http://schemas.microsoft.com/office/drawing/2017/decorative" val="1"/>
                </a:ext>
              </a:extLst>
            </p:cNvPr>
            <p:cNvSpPr/>
            <p:nvPr/>
          </p:nvSpPr>
          <p:spPr>
            <a:xfrm>
              <a:off x="1222635" y="298322"/>
              <a:ext cx="73169" cy="81316"/>
            </a:xfrm>
            <a:custGeom>
              <a:avLst/>
              <a:gdLst>
                <a:gd name="connsiteX0" fmla="*/ 956527 w 1311020"/>
                <a:gd name="connsiteY0" fmla="*/ 1457001 h 1457000"/>
                <a:gd name="connsiteX1" fmla="*/ 1311021 w 1311020"/>
                <a:gd name="connsiteY1" fmla="*/ 1457001 h 1457000"/>
                <a:gd name="connsiteX2" fmla="*/ 1299765 w 1311020"/>
                <a:gd name="connsiteY2" fmla="*/ 753812 h 1457000"/>
                <a:gd name="connsiteX3" fmla="*/ 1299765 w 1311020"/>
                <a:gd name="connsiteY3" fmla="*/ 556904 h 1457000"/>
                <a:gd name="connsiteX4" fmla="*/ 1164717 w 1311020"/>
                <a:gd name="connsiteY4" fmla="*/ 144825 h 1457000"/>
                <a:gd name="connsiteX5" fmla="*/ 810248 w 1311020"/>
                <a:gd name="connsiteY5" fmla="*/ 0 h 1457000"/>
                <a:gd name="connsiteX6" fmla="*/ 495143 w 1311020"/>
                <a:gd name="connsiteY6" fmla="*/ 94216 h 1457000"/>
                <a:gd name="connsiteX7" fmla="*/ 337587 w 1311020"/>
                <a:gd name="connsiteY7" fmla="*/ 354403 h 1457000"/>
                <a:gd name="connsiteX8" fmla="*/ 348853 w 1311020"/>
                <a:gd name="connsiteY8" fmla="*/ 50605 h 1457000"/>
                <a:gd name="connsiteX9" fmla="*/ 0 w 1311020"/>
                <a:gd name="connsiteY9" fmla="*/ 50605 h 1457000"/>
                <a:gd name="connsiteX10" fmla="*/ 11241 w 1311020"/>
                <a:gd name="connsiteY10" fmla="*/ 753808 h 1457000"/>
                <a:gd name="connsiteX11" fmla="*/ 0 w 1311020"/>
                <a:gd name="connsiteY11" fmla="*/ 1456997 h 1457000"/>
                <a:gd name="connsiteX12" fmla="*/ 354483 w 1311020"/>
                <a:gd name="connsiteY12" fmla="*/ 1456997 h 1457000"/>
                <a:gd name="connsiteX13" fmla="*/ 343217 w 1311020"/>
                <a:gd name="connsiteY13" fmla="*/ 753808 h 1457000"/>
                <a:gd name="connsiteX14" fmla="*/ 343217 w 1311020"/>
                <a:gd name="connsiteY14" fmla="*/ 624423 h 1457000"/>
                <a:gd name="connsiteX15" fmla="*/ 451538 w 1311020"/>
                <a:gd name="connsiteY15" fmla="*/ 412058 h 1457000"/>
                <a:gd name="connsiteX16" fmla="*/ 669585 w 1311020"/>
                <a:gd name="connsiteY16" fmla="*/ 331886 h 1457000"/>
                <a:gd name="connsiteX17" fmla="*/ 889005 w 1311020"/>
                <a:gd name="connsiteY17" fmla="*/ 421901 h 1457000"/>
                <a:gd name="connsiteX18" fmla="*/ 967797 w 1311020"/>
                <a:gd name="connsiteY18" fmla="*/ 663793 h 1457000"/>
                <a:gd name="connsiteX19" fmla="*/ 967797 w 1311020"/>
                <a:gd name="connsiteY19" fmla="*/ 753808 h 1457000"/>
                <a:gd name="connsiteX20" fmla="*/ 956530 w 1311020"/>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20" h="1457000">
                  <a:moveTo>
                    <a:pt x="956527" y="1457001"/>
                  </a:moveTo>
                  <a:lnTo>
                    <a:pt x="1311021" y="1457001"/>
                  </a:lnTo>
                  <a:cubicBezTo>
                    <a:pt x="1303502" y="1278889"/>
                    <a:pt x="1299765" y="1044507"/>
                    <a:pt x="1299765" y="753812"/>
                  </a:cubicBezTo>
                  <a:lnTo>
                    <a:pt x="1299765" y="556904"/>
                  </a:lnTo>
                  <a:cubicBezTo>
                    <a:pt x="1299765" y="378792"/>
                    <a:pt x="1254750" y="241431"/>
                    <a:pt x="1164717" y="144825"/>
                  </a:cubicBezTo>
                  <a:cubicBezTo>
                    <a:pt x="1074683" y="48272"/>
                    <a:pt x="956527" y="0"/>
                    <a:pt x="810248" y="0"/>
                  </a:cubicBezTo>
                  <a:cubicBezTo>
                    <a:pt x="678932" y="0"/>
                    <a:pt x="573896" y="31405"/>
                    <a:pt x="495143" y="94216"/>
                  </a:cubicBezTo>
                  <a:cubicBezTo>
                    <a:pt x="416379" y="157066"/>
                    <a:pt x="363827" y="243757"/>
                    <a:pt x="337587" y="354403"/>
                  </a:cubicBezTo>
                  <a:lnTo>
                    <a:pt x="348853" y="50605"/>
                  </a:lnTo>
                  <a:lnTo>
                    <a:pt x="0" y="50605"/>
                  </a:lnTo>
                  <a:cubicBezTo>
                    <a:pt x="7458" y="230636"/>
                    <a:pt x="11241" y="465068"/>
                    <a:pt x="11241" y="753808"/>
                  </a:cubicBezTo>
                  <a:cubicBezTo>
                    <a:pt x="11241" y="1044503"/>
                    <a:pt x="7458" y="1278885"/>
                    <a:pt x="0" y="1456997"/>
                  </a:cubicBezTo>
                  <a:lnTo>
                    <a:pt x="354483" y="1456997"/>
                  </a:lnTo>
                  <a:cubicBezTo>
                    <a:pt x="346949" y="1278885"/>
                    <a:pt x="343217" y="1044503"/>
                    <a:pt x="343217" y="753808"/>
                  </a:cubicBezTo>
                  <a:lnTo>
                    <a:pt x="343217" y="624423"/>
                  </a:lnTo>
                  <a:cubicBezTo>
                    <a:pt x="360098" y="536301"/>
                    <a:pt x="396195" y="465490"/>
                    <a:pt x="451538" y="412058"/>
                  </a:cubicBezTo>
                  <a:cubicBezTo>
                    <a:pt x="506842" y="358607"/>
                    <a:pt x="579565" y="331886"/>
                    <a:pt x="669585" y="331886"/>
                  </a:cubicBezTo>
                  <a:cubicBezTo>
                    <a:pt x="763351" y="331886"/>
                    <a:pt x="836492" y="361925"/>
                    <a:pt x="889005" y="421901"/>
                  </a:cubicBezTo>
                  <a:cubicBezTo>
                    <a:pt x="941517" y="481931"/>
                    <a:pt x="967797" y="562554"/>
                    <a:pt x="967797" y="663793"/>
                  </a:cubicBezTo>
                  <a:lnTo>
                    <a:pt x="967797" y="753808"/>
                  </a:lnTo>
                  <a:cubicBezTo>
                    <a:pt x="967797" y="1044503"/>
                    <a:pt x="964013" y="1278885"/>
                    <a:pt x="956530" y="1456997"/>
                  </a:cubicBezTo>
                  <a:close/>
                </a:path>
              </a:pathLst>
            </a:custGeom>
            <a:grpFill/>
            <a:ln w="361" cap="flat">
              <a:noFill/>
              <a:prstDash val="solid"/>
              <a:miter/>
            </a:ln>
          </p:spPr>
          <p:txBody>
            <a:bodyPr rtlCol="0" anchor="ctr"/>
            <a:lstStyle/>
            <a:p>
              <a:endParaRPr lang="fi-FI"/>
            </a:p>
          </p:txBody>
        </p:sp>
        <p:sp>
          <p:nvSpPr>
            <p:cNvPr id="28" name="Vapaamuotoinen: Muoto 27">
              <a:extLst>
                <a:ext uri="{FF2B5EF4-FFF2-40B4-BE49-F238E27FC236}">
                  <a16:creationId xmlns:a16="http://schemas.microsoft.com/office/drawing/2014/main" id="{F6742146-4887-910F-B904-715EBC3A9663}"/>
                </a:ext>
                <a:ext uri="{C183D7F6-B498-43B3-948B-1728B52AA6E4}">
                  <adec:decorative xmlns:adec="http://schemas.microsoft.com/office/drawing/2017/decorative" val="1"/>
                </a:ext>
              </a:extLst>
            </p:cNvPr>
            <p:cNvSpPr/>
            <p:nvPr/>
          </p:nvSpPr>
          <p:spPr>
            <a:xfrm>
              <a:off x="728885" y="408156"/>
              <a:ext cx="79764" cy="84141"/>
            </a:xfrm>
            <a:custGeom>
              <a:avLst/>
              <a:gdLst>
                <a:gd name="connsiteX0" fmla="*/ 1354673 w 1429184"/>
                <a:gd name="connsiteY0" fmla="*/ 379697 h 1507609"/>
                <a:gd name="connsiteX1" fmla="*/ 1429185 w 1429184"/>
                <a:gd name="connsiteY1" fmla="*/ 736974 h 1507609"/>
                <a:gd name="connsiteX2" fmla="*/ 1429185 w 1429184"/>
                <a:gd name="connsiteY2" fmla="*/ 849441 h 1507609"/>
                <a:gd name="connsiteX3" fmla="*/ 362933 w 1429184"/>
                <a:gd name="connsiteY3" fmla="*/ 849441 h 1507609"/>
                <a:gd name="connsiteX4" fmla="*/ 521888 w 1429184"/>
                <a:gd name="connsiteY4" fmla="*/ 1102634 h 1507609"/>
                <a:gd name="connsiteX5" fmla="*/ 815903 w 1429184"/>
                <a:gd name="connsiteY5" fmla="*/ 1181345 h 1507609"/>
                <a:gd name="connsiteX6" fmla="*/ 1156285 w 1429184"/>
                <a:gd name="connsiteY6" fmla="*/ 1116642 h 1507609"/>
                <a:gd name="connsiteX7" fmla="*/ 1342004 w 1429184"/>
                <a:gd name="connsiteY7" fmla="*/ 956309 h 1507609"/>
                <a:gd name="connsiteX8" fmla="*/ 1305410 w 1429184"/>
                <a:gd name="connsiteY8" fmla="*/ 1276974 h 1507609"/>
                <a:gd name="connsiteX9" fmla="*/ 1249150 w 1429184"/>
                <a:gd name="connsiteY9" fmla="*/ 1386673 h 1507609"/>
                <a:gd name="connsiteX10" fmla="*/ 1077518 w 1429184"/>
                <a:gd name="connsiteY10" fmla="*/ 1472473 h 1507609"/>
                <a:gd name="connsiteX11" fmla="*/ 793381 w 1429184"/>
                <a:gd name="connsiteY11" fmla="*/ 1507610 h 1507609"/>
                <a:gd name="connsiteX12" fmla="*/ 364325 w 1429184"/>
                <a:gd name="connsiteY12" fmla="*/ 1406381 h 1507609"/>
                <a:gd name="connsiteX13" fmla="*/ 92843 w 1429184"/>
                <a:gd name="connsiteY13" fmla="*/ 1133556 h 1507609"/>
                <a:gd name="connsiteX14" fmla="*/ 0 w 1429184"/>
                <a:gd name="connsiteY14" fmla="*/ 753812 h 1507609"/>
                <a:gd name="connsiteX15" fmla="*/ 95649 w 1429184"/>
                <a:gd name="connsiteY15" fmla="*/ 357216 h 1507609"/>
                <a:gd name="connsiteX16" fmla="*/ 360124 w 1429184"/>
                <a:gd name="connsiteY16" fmla="*/ 92810 h 1507609"/>
                <a:gd name="connsiteX17" fmla="*/ 742726 w 1429184"/>
                <a:gd name="connsiteY17" fmla="*/ 0 h 1507609"/>
                <a:gd name="connsiteX18" fmla="*/ 1126767 w 1429184"/>
                <a:gd name="connsiteY18" fmla="*/ 105458 h 1507609"/>
                <a:gd name="connsiteX19" fmla="*/ 1354673 w 1429184"/>
                <a:gd name="connsiteY19" fmla="*/ 379693 h 1507609"/>
                <a:gd name="connsiteX20" fmla="*/ 1069101 w 1429184"/>
                <a:gd name="connsiteY20" fmla="*/ 579421 h 1507609"/>
                <a:gd name="connsiteX21" fmla="*/ 963596 w 1429184"/>
                <a:gd name="connsiteY21" fmla="*/ 388152 h 1507609"/>
                <a:gd name="connsiteX22" fmla="*/ 742729 w 1429184"/>
                <a:gd name="connsiteY22" fmla="*/ 314990 h 1507609"/>
                <a:gd name="connsiteX23" fmla="*/ 495190 w 1429184"/>
                <a:gd name="connsiteY23" fmla="*/ 386778 h 1507609"/>
                <a:gd name="connsiteX24" fmla="*/ 365753 w 1429184"/>
                <a:gd name="connsiteY24" fmla="*/ 579418 h 1507609"/>
                <a:gd name="connsiteX25" fmla="*/ 1069101 w 1429184"/>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4" h="1507609">
                  <a:moveTo>
                    <a:pt x="1354673" y="379697"/>
                  </a:moveTo>
                  <a:cubicBezTo>
                    <a:pt x="1404311" y="492240"/>
                    <a:pt x="1429185" y="611324"/>
                    <a:pt x="1429185" y="736974"/>
                  </a:cubicBezTo>
                  <a:lnTo>
                    <a:pt x="1429185" y="849441"/>
                  </a:lnTo>
                  <a:lnTo>
                    <a:pt x="362933" y="849441"/>
                  </a:lnTo>
                  <a:cubicBezTo>
                    <a:pt x="387269" y="965753"/>
                    <a:pt x="440315" y="1050157"/>
                    <a:pt x="521888" y="1102634"/>
                  </a:cubicBezTo>
                  <a:cubicBezTo>
                    <a:pt x="603472" y="1155121"/>
                    <a:pt x="701443" y="1181345"/>
                    <a:pt x="815903" y="1181345"/>
                  </a:cubicBezTo>
                  <a:cubicBezTo>
                    <a:pt x="956556" y="1181345"/>
                    <a:pt x="1070024" y="1159809"/>
                    <a:pt x="1156285" y="1116642"/>
                  </a:cubicBezTo>
                  <a:cubicBezTo>
                    <a:pt x="1242547" y="1073565"/>
                    <a:pt x="1304454" y="1020100"/>
                    <a:pt x="1342004" y="956309"/>
                  </a:cubicBezTo>
                  <a:lnTo>
                    <a:pt x="1305410" y="1276974"/>
                  </a:lnTo>
                  <a:cubicBezTo>
                    <a:pt x="1297876" y="1329516"/>
                    <a:pt x="1279105" y="1366048"/>
                    <a:pt x="1249150" y="1386673"/>
                  </a:cubicBezTo>
                  <a:cubicBezTo>
                    <a:pt x="1202242" y="1420443"/>
                    <a:pt x="1145044" y="1449065"/>
                    <a:pt x="1077518" y="1472473"/>
                  </a:cubicBezTo>
                  <a:cubicBezTo>
                    <a:pt x="1010006" y="1495931"/>
                    <a:pt x="915284" y="1507610"/>
                    <a:pt x="793381" y="1507610"/>
                  </a:cubicBezTo>
                  <a:cubicBezTo>
                    <a:pt x="626438" y="1507610"/>
                    <a:pt x="483412" y="1473904"/>
                    <a:pt x="364325" y="1406381"/>
                  </a:cubicBezTo>
                  <a:cubicBezTo>
                    <a:pt x="245217" y="1338883"/>
                    <a:pt x="154750" y="1247953"/>
                    <a:pt x="92843" y="1133556"/>
                  </a:cubicBezTo>
                  <a:cubicBezTo>
                    <a:pt x="30943" y="1019170"/>
                    <a:pt x="0" y="892605"/>
                    <a:pt x="0" y="753812"/>
                  </a:cubicBezTo>
                  <a:cubicBezTo>
                    <a:pt x="0" y="603795"/>
                    <a:pt x="31870" y="471616"/>
                    <a:pt x="95649" y="357216"/>
                  </a:cubicBezTo>
                  <a:cubicBezTo>
                    <a:pt x="159417" y="242844"/>
                    <a:pt x="247582" y="154672"/>
                    <a:pt x="360124" y="92810"/>
                  </a:cubicBezTo>
                  <a:cubicBezTo>
                    <a:pt x="472665" y="30911"/>
                    <a:pt x="600183" y="0"/>
                    <a:pt x="742726" y="0"/>
                  </a:cubicBezTo>
                  <a:cubicBezTo>
                    <a:pt x="896513" y="0"/>
                    <a:pt x="1024515" y="35137"/>
                    <a:pt x="1126767" y="105458"/>
                  </a:cubicBezTo>
                  <a:cubicBezTo>
                    <a:pt x="1228972" y="175801"/>
                    <a:pt x="1304930" y="267226"/>
                    <a:pt x="1354673" y="379693"/>
                  </a:cubicBezTo>
                  <a:close/>
                  <a:moveTo>
                    <a:pt x="1069101" y="579421"/>
                  </a:moveTo>
                  <a:cubicBezTo>
                    <a:pt x="1057834" y="500634"/>
                    <a:pt x="1022665" y="436929"/>
                    <a:pt x="963596" y="388152"/>
                  </a:cubicBezTo>
                  <a:cubicBezTo>
                    <a:pt x="904505" y="339386"/>
                    <a:pt x="830873" y="314990"/>
                    <a:pt x="742729" y="314990"/>
                  </a:cubicBezTo>
                  <a:cubicBezTo>
                    <a:pt x="641455" y="314990"/>
                    <a:pt x="558904" y="338913"/>
                    <a:pt x="495190" y="386778"/>
                  </a:cubicBezTo>
                  <a:cubicBezTo>
                    <a:pt x="431386" y="434543"/>
                    <a:pt x="388275" y="498788"/>
                    <a:pt x="365753" y="579418"/>
                  </a:cubicBezTo>
                  <a:lnTo>
                    <a:pt x="1069101" y="579418"/>
                  </a:lnTo>
                  <a:close/>
                </a:path>
              </a:pathLst>
            </a:custGeom>
            <a:grpFill/>
            <a:ln w="361" cap="flat">
              <a:noFill/>
              <a:prstDash val="solid"/>
              <a:miter/>
            </a:ln>
          </p:spPr>
          <p:txBody>
            <a:bodyPr rtlCol="0" anchor="ctr"/>
            <a:lstStyle/>
            <a:p>
              <a:endParaRPr lang="fi-FI"/>
            </a:p>
          </p:txBody>
        </p:sp>
        <p:sp>
          <p:nvSpPr>
            <p:cNvPr id="29" name="Vapaamuotoinen: Muoto 28">
              <a:extLst>
                <a:ext uri="{FF2B5EF4-FFF2-40B4-BE49-F238E27FC236}">
                  <a16:creationId xmlns:a16="http://schemas.microsoft.com/office/drawing/2014/main" id="{E84F4B91-EC8B-A277-55C9-D032FD687102}"/>
                </a:ext>
                <a:ext uri="{C183D7F6-B498-43B3-948B-1728B52AA6E4}">
                  <adec:decorative xmlns:adec="http://schemas.microsoft.com/office/drawing/2017/decorative" val="1"/>
                </a:ext>
              </a:extLst>
            </p:cNvPr>
            <p:cNvSpPr/>
            <p:nvPr/>
          </p:nvSpPr>
          <p:spPr>
            <a:xfrm>
              <a:off x="819953" y="408156"/>
              <a:ext cx="73171" cy="81315"/>
            </a:xfrm>
            <a:custGeom>
              <a:avLst/>
              <a:gdLst>
                <a:gd name="connsiteX0" fmla="*/ 1299776 w 1311049"/>
                <a:gd name="connsiteY0" fmla="*/ 556944 h 1456986"/>
                <a:gd name="connsiteX1" fmla="*/ 1164728 w 1311049"/>
                <a:gd name="connsiteY1" fmla="*/ 144828 h 1456986"/>
                <a:gd name="connsiteX2" fmla="*/ 810259 w 1311049"/>
                <a:gd name="connsiteY2" fmla="*/ 0 h 1456986"/>
                <a:gd name="connsiteX3" fmla="*/ 495168 w 1311049"/>
                <a:gd name="connsiteY3" fmla="*/ 94205 h 1456986"/>
                <a:gd name="connsiteX4" fmla="*/ 337609 w 1311049"/>
                <a:gd name="connsiteY4" fmla="*/ 354393 h 1456986"/>
                <a:gd name="connsiteX5" fmla="*/ 348864 w 1311049"/>
                <a:gd name="connsiteY5" fmla="*/ 50620 h 1456986"/>
                <a:gd name="connsiteX6" fmla="*/ 0 w 1311049"/>
                <a:gd name="connsiteY6" fmla="*/ 50620 h 1456986"/>
                <a:gd name="connsiteX7" fmla="*/ 11266 w 1311049"/>
                <a:gd name="connsiteY7" fmla="*/ 753809 h 1456986"/>
                <a:gd name="connsiteX8" fmla="*/ 0 w 1311049"/>
                <a:gd name="connsiteY8" fmla="*/ 1456986 h 1456986"/>
                <a:gd name="connsiteX9" fmla="*/ 354494 w 1311049"/>
                <a:gd name="connsiteY9" fmla="*/ 1456986 h 1456986"/>
                <a:gd name="connsiteX10" fmla="*/ 343238 w 1311049"/>
                <a:gd name="connsiteY10" fmla="*/ 753809 h 1456986"/>
                <a:gd name="connsiteX11" fmla="*/ 343238 w 1311049"/>
                <a:gd name="connsiteY11" fmla="*/ 624413 h 1456986"/>
                <a:gd name="connsiteX12" fmla="*/ 451564 w 1311049"/>
                <a:gd name="connsiteY12" fmla="*/ 412086 h 1456986"/>
                <a:gd name="connsiteX13" fmla="*/ 669595 w 1311049"/>
                <a:gd name="connsiteY13" fmla="*/ 331904 h 1456986"/>
                <a:gd name="connsiteX14" fmla="*/ 889030 w 1311049"/>
                <a:gd name="connsiteY14" fmla="*/ 421916 h 1456986"/>
                <a:gd name="connsiteX15" fmla="*/ 967808 w 1311049"/>
                <a:gd name="connsiteY15" fmla="*/ 663808 h 1456986"/>
                <a:gd name="connsiteX16" fmla="*/ 967808 w 1311049"/>
                <a:gd name="connsiteY16" fmla="*/ 753809 h 1456986"/>
                <a:gd name="connsiteX17" fmla="*/ 956542 w 1311049"/>
                <a:gd name="connsiteY17" fmla="*/ 1456986 h 1456986"/>
                <a:gd name="connsiteX18" fmla="*/ 1311050 w 1311049"/>
                <a:gd name="connsiteY18" fmla="*/ 1456986 h 1456986"/>
                <a:gd name="connsiteX19" fmla="*/ 1299780 w 1311049"/>
                <a:gd name="connsiteY19" fmla="*/ 753809 h 1456986"/>
                <a:gd name="connsiteX20" fmla="*/ 1299780 w 1311049"/>
                <a:gd name="connsiteY20" fmla="*/ 556940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9" h="1456986">
                  <a:moveTo>
                    <a:pt x="1299776" y="556944"/>
                  </a:moveTo>
                  <a:cubicBezTo>
                    <a:pt x="1299776" y="378781"/>
                    <a:pt x="1254761" y="241435"/>
                    <a:pt x="1164728" y="144828"/>
                  </a:cubicBezTo>
                  <a:cubicBezTo>
                    <a:pt x="1074719" y="48273"/>
                    <a:pt x="956538" y="0"/>
                    <a:pt x="810259" y="0"/>
                  </a:cubicBezTo>
                  <a:cubicBezTo>
                    <a:pt x="678954" y="0"/>
                    <a:pt x="573921" y="31405"/>
                    <a:pt x="495168" y="94205"/>
                  </a:cubicBezTo>
                  <a:cubicBezTo>
                    <a:pt x="416390" y="157055"/>
                    <a:pt x="363863" y="243757"/>
                    <a:pt x="337609" y="354393"/>
                  </a:cubicBezTo>
                  <a:lnTo>
                    <a:pt x="348864" y="50620"/>
                  </a:lnTo>
                  <a:lnTo>
                    <a:pt x="0" y="50620"/>
                  </a:lnTo>
                  <a:cubicBezTo>
                    <a:pt x="7469" y="230610"/>
                    <a:pt x="11266" y="465082"/>
                    <a:pt x="11266" y="753809"/>
                  </a:cubicBezTo>
                  <a:cubicBezTo>
                    <a:pt x="11266" y="1044478"/>
                    <a:pt x="7469" y="1278889"/>
                    <a:pt x="0" y="1456986"/>
                  </a:cubicBezTo>
                  <a:lnTo>
                    <a:pt x="354494" y="1456986"/>
                  </a:lnTo>
                  <a:cubicBezTo>
                    <a:pt x="346971" y="1278889"/>
                    <a:pt x="343238" y="1044478"/>
                    <a:pt x="343238" y="753809"/>
                  </a:cubicBezTo>
                  <a:lnTo>
                    <a:pt x="343238" y="624413"/>
                  </a:lnTo>
                  <a:cubicBezTo>
                    <a:pt x="360123" y="536316"/>
                    <a:pt x="396206" y="465490"/>
                    <a:pt x="451564" y="412086"/>
                  </a:cubicBezTo>
                  <a:cubicBezTo>
                    <a:pt x="506853" y="358622"/>
                    <a:pt x="579562" y="331904"/>
                    <a:pt x="669595" y="331904"/>
                  </a:cubicBezTo>
                  <a:cubicBezTo>
                    <a:pt x="763362" y="331904"/>
                    <a:pt x="836517" y="361925"/>
                    <a:pt x="889030" y="421916"/>
                  </a:cubicBezTo>
                  <a:cubicBezTo>
                    <a:pt x="941517" y="481935"/>
                    <a:pt x="967808" y="562554"/>
                    <a:pt x="967808" y="663808"/>
                  </a:cubicBezTo>
                  <a:lnTo>
                    <a:pt x="967808" y="753809"/>
                  </a:lnTo>
                  <a:cubicBezTo>
                    <a:pt x="967808" y="1044478"/>
                    <a:pt x="964036" y="1278889"/>
                    <a:pt x="956542" y="1456986"/>
                  </a:cubicBezTo>
                  <a:lnTo>
                    <a:pt x="1311050" y="1456986"/>
                  </a:lnTo>
                  <a:cubicBezTo>
                    <a:pt x="1303516" y="1278889"/>
                    <a:pt x="1299780" y="1044478"/>
                    <a:pt x="1299780" y="753809"/>
                  </a:cubicBezTo>
                  <a:lnTo>
                    <a:pt x="1299780" y="556940"/>
                  </a:lnTo>
                  <a:close/>
                </a:path>
              </a:pathLst>
            </a:custGeom>
            <a:grpFill/>
            <a:ln w="361" cap="flat">
              <a:noFill/>
              <a:prstDash val="solid"/>
              <a:miter/>
            </a:ln>
          </p:spPr>
          <p:txBody>
            <a:bodyPr rtlCol="0" anchor="ctr"/>
            <a:lstStyle/>
            <a:p>
              <a:endParaRPr lang="fi-FI"/>
            </a:p>
          </p:txBody>
        </p:sp>
        <p:sp>
          <p:nvSpPr>
            <p:cNvPr id="30" name="Vapaamuotoinen: Muoto 29">
              <a:extLst>
                <a:ext uri="{FF2B5EF4-FFF2-40B4-BE49-F238E27FC236}">
                  <a16:creationId xmlns:a16="http://schemas.microsoft.com/office/drawing/2014/main" id="{D7AB2D5D-4ABB-E393-8EB3-2D22876C652D}"/>
                </a:ext>
                <a:ext uri="{C183D7F6-B498-43B3-948B-1728B52AA6E4}">
                  <adec:decorative xmlns:adec="http://schemas.microsoft.com/office/drawing/2017/decorative" val="1"/>
                </a:ext>
              </a:extLst>
            </p:cNvPr>
            <p:cNvSpPr/>
            <p:nvPr/>
          </p:nvSpPr>
          <p:spPr>
            <a:xfrm>
              <a:off x="904899" y="408156"/>
              <a:ext cx="79764" cy="84141"/>
            </a:xfrm>
            <a:custGeom>
              <a:avLst/>
              <a:gdLst>
                <a:gd name="connsiteX0" fmla="*/ 1354644 w 1429180"/>
                <a:gd name="connsiteY0" fmla="*/ 379697 h 1507609"/>
                <a:gd name="connsiteX1" fmla="*/ 1429181 w 1429180"/>
                <a:gd name="connsiteY1" fmla="*/ 736974 h 1507609"/>
                <a:gd name="connsiteX2" fmla="*/ 1429181 w 1429180"/>
                <a:gd name="connsiteY2" fmla="*/ 849441 h 1507609"/>
                <a:gd name="connsiteX3" fmla="*/ 362944 w 1429180"/>
                <a:gd name="connsiteY3" fmla="*/ 849441 h 1507609"/>
                <a:gd name="connsiteX4" fmla="*/ 521870 w 1429180"/>
                <a:gd name="connsiteY4" fmla="*/ 1102634 h 1507609"/>
                <a:gd name="connsiteX5" fmla="*/ 815889 w 1429180"/>
                <a:gd name="connsiteY5" fmla="*/ 1181345 h 1507609"/>
                <a:gd name="connsiteX6" fmla="*/ 1156296 w 1429180"/>
                <a:gd name="connsiteY6" fmla="*/ 1116642 h 1507609"/>
                <a:gd name="connsiteX7" fmla="*/ 1341989 w 1429180"/>
                <a:gd name="connsiteY7" fmla="*/ 956309 h 1507609"/>
                <a:gd name="connsiteX8" fmla="*/ 1305395 w 1429180"/>
                <a:gd name="connsiteY8" fmla="*/ 1276974 h 1507609"/>
                <a:gd name="connsiteX9" fmla="*/ 1249150 w 1429180"/>
                <a:gd name="connsiteY9" fmla="*/ 1386673 h 1507609"/>
                <a:gd name="connsiteX10" fmla="*/ 1077514 w 1429180"/>
                <a:gd name="connsiteY10" fmla="*/ 1472473 h 1507609"/>
                <a:gd name="connsiteX11" fmla="*/ 793381 w 1429180"/>
                <a:gd name="connsiteY11" fmla="*/ 1507610 h 1507609"/>
                <a:gd name="connsiteX12" fmla="*/ 364310 w 1429180"/>
                <a:gd name="connsiteY12" fmla="*/ 1406381 h 1507609"/>
                <a:gd name="connsiteX13" fmla="*/ 92839 w 1429180"/>
                <a:gd name="connsiteY13" fmla="*/ 1133556 h 1507609"/>
                <a:gd name="connsiteX14" fmla="*/ 0 w 1429180"/>
                <a:gd name="connsiteY14" fmla="*/ 753812 h 1507609"/>
                <a:gd name="connsiteX15" fmla="*/ 95660 w 1429180"/>
                <a:gd name="connsiteY15" fmla="*/ 357216 h 1507609"/>
                <a:gd name="connsiteX16" fmla="*/ 360124 w 1429180"/>
                <a:gd name="connsiteY16" fmla="*/ 92810 h 1507609"/>
                <a:gd name="connsiteX17" fmla="*/ 742711 w 1429180"/>
                <a:gd name="connsiteY17" fmla="*/ 0 h 1507609"/>
                <a:gd name="connsiteX18" fmla="*/ 1126767 w 1429180"/>
                <a:gd name="connsiteY18" fmla="*/ 105458 h 1507609"/>
                <a:gd name="connsiteX19" fmla="*/ 1354644 w 1429180"/>
                <a:gd name="connsiteY19" fmla="*/ 379693 h 1507609"/>
                <a:gd name="connsiteX20" fmla="*/ 1069086 w 1429180"/>
                <a:gd name="connsiteY20" fmla="*/ 579421 h 1507609"/>
                <a:gd name="connsiteX21" fmla="*/ 963606 w 1429180"/>
                <a:gd name="connsiteY21" fmla="*/ 388152 h 1507609"/>
                <a:gd name="connsiteX22" fmla="*/ 742715 w 1429180"/>
                <a:gd name="connsiteY22" fmla="*/ 314990 h 1507609"/>
                <a:gd name="connsiteX23" fmla="*/ 495161 w 1429180"/>
                <a:gd name="connsiteY23" fmla="*/ 386778 h 1507609"/>
                <a:gd name="connsiteX24" fmla="*/ 365739 w 1429180"/>
                <a:gd name="connsiteY24" fmla="*/ 579418 h 1507609"/>
                <a:gd name="connsiteX25" fmla="*/ 1069086 w 1429180"/>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0" h="1507609">
                  <a:moveTo>
                    <a:pt x="1354644" y="379697"/>
                  </a:moveTo>
                  <a:cubicBezTo>
                    <a:pt x="1404297" y="492240"/>
                    <a:pt x="1429181" y="611324"/>
                    <a:pt x="1429181" y="736974"/>
                  </a:cubicBezTo>
                  <a:lnTo>
                    <a:pt x="1429181" y="849441"/>
                  </a:lnTo>
                  <a:lnTo>
                    <a:pt x="362944" y="849441"/>
                  </a:lnTo>
                  <a:cubicBezTo>
                    <a:pt x="387280" y="965753"/>
                    <a:pt x="440301" y="1050157"/>
                    <a:pt x="521870" y="1102634"/>
                  </a:cubicBezTo>
                  <a:cubicBezTo>
                    <a:pt x="603472" y="1155121"/>
                    <a:pt x="701429" y="1181345"/>
                    <a:pt x="815889" y="1181345"/>
                  </a:cubicBezTo>
                  <a:cubicBezTo>
                    <a:pt x="956552" y="1181345"/>
                    <a:pt x="1070035" y="1159809"/>
                    <a:pt x="1156296" y="1116642"/>
                  </a:cubicBezTo>
                  <a:cubicBezTo>
                    <a:pt x="1242557" y="1073565"/>
                    <a:pt x="1304454" y="1020100"/>
                    <a:pt x="1341989" y="956309"/>
                  </a:cubicBezTo>
                  <a:lnTo>
                    <a:pt x="1305395" y="1276974"/>
                  </a:lnTo>
                  <a:cubicBezTo>
                    <a:pt x="1297872" y="1329516"/>
                    <a:pt x="1279115" y="1366048"/>
                    <a:pt x="1249150" y="1386673"/>
                  </a:cubicBezTo>
                  <a:cubicBezTo>
                    <a:pt x="1202216" y="1420443"/>
                    <a:pt x="1145041" y="1449065"/>
                    <a:pt x="1077514" y="1472473"/>
                  </a:cubicBezTo>
                  <a:cubicBezTo>
                    <a:pt x="1009992" y="1495931"/>
                    <a:pt x="915270" y="1507610"/>
                    <a:pt x="793381" y="1507610"/>
                  </a:cubicBezTo>
                  <a:cubicBezTo>
                    <a:pt x="626409" y="1507610"/>
                    <a:pt x="483397" y="1473904"/>
                    <a:pt x="364310" y="1406381"/>
                  </a:cubicBezTo>
                  <a:cubicBezTo>
                    <a:pt x="245202" y="1338883"/>
                    <a:pt x="154736" y="1247953"/>
                    <a:pt x="92839" y="1133556"/>
                  </a:cubicBezTo>
                  <a:cubicBezTo>
                    <a:pt x="30928" y="1019170"/>
                    <a:pt x="0" y="892605"/>
                    <a:pt x="0" y="753812"/>
                  </a:cubicBezTo>
                  <a:cubicBezTo>
                    <a:pt x="0" y="603795"/>
                    <a:pt x="31870" y="471616"/>
                    <a:pt x="95660" y="357216"/>
                  </a:cubicBezTo>
                  <a:cubicBezTo>
                    <a:pt x="159403" y="242844"/>
                    <a:pt x="247593" y="154672"/>
                    <a:pt x="360124" y="92810"/>
                  </a:cubicBezTo>
                  <a:cubicBezTo>
                    <a:pt x="472650" y="30911"/>
                    <a:pt x="600169" y="0"/>
                    <a:pt x="742711" y="0"/>
                  </a:cubicBezTo>
                  <a:cubicBezTo>
                    <a:pt x="896499" y="0"/>
                    <a:pt x="1024525" y="35137"/>
                    <a:pt x="1126767" y="105458"/>
                  </a:cubicBezTo>
                  <a:cubicBezTo>
                    <a:pt x="1228958" y="175801"/>
                    <a:pt x="1304915" y="267226"/>
                    <a:pt x="1354644" y="379693"/>
                  </a:cubicBezTo>
                  <a:close/>
                  <a:moveTo>
                    <a:pt x="1069086" y="579421"/>
                  </a:moveTo>
                  <a:cubicBezTo>
                    <a:pt x="1057831" y="500634"/>
                    <a:pt x="1022661" y="436929"/>
                    <a:pt x="963606" y="388152"/>
                  </a:cubicBezTo>
                  <a:cubicBezTo>
                    <a:pt x="904505" y="339386"/>
                    <a:pt x="830870" y="314990"/>
                    <a:pt x="742715" y="314990"/>
                  </a:cubicBezTo>
                  <a:cubicBezTo>
                    <a:pt x="641455" y="314990"/>
                    <a:pt x="558890" y="338913"/>
                    <a:pt x="495161" y="386778"/>
                  </a:cubicBezTo>
                  <a:cubicBezTo>
                    <a:pt x="431382" y="434543"/>
                    <a:pt x="388246" y="498788"/>
                    <a:pt x="365739" y="579418"/>
                  </a:cubicBezTo>
                  <a:lnTo>
                    <a:pt x="1069086" y="579418"/>
                  </a:lnTo>
                  <a:close/>
                </a:path>
              </a:pathLst>
            </a:custGeom>
            <a:grpFill/>
            <a:ln w="361" cap="flat">
              <a:noFill/>
              <a:prstDash val="solid"/>
              <a:miter/>
            </a:ln>
          </p:spPr>
          <p:txBody>
            <a:bodyPr rtlCol="0" anchor="ctr"/>
            <a:lstStyle/>
            <a:p>
              <a:endParaRPr lang="fi-FI"/>
            </a:p>
          </p:txBody>
        </p:sp>
        <p:sp>
          <p:nvSpPr>
            <p:cNvPr id="31" name="Vapaamuotoinen: Muoto 30">
              <a:extLst>
                <a:ext uri="{FF2B5EF4-FFF2-40B4-BE49-F238E27FC236}">
                  <a16:creationId xmlns:a16="http://schemas.microsoft.com/office/drawing/2014/main" id="{9FB67E4A-D4D5-9A45-9F2F-A4457465A4BE}"/>
                </a:ext>
                <a:ext uri="{C183D7F6-B498-43B3-948B-1728B52AA6E4}">
                  <adec:decorative xmlns:adec="http://schemas.microsoft.com/office/drawing/2017/decorative" val="1"/>
                </a:ext>
              </a:extLst>
            </p:cNvPr>
            <p:cNvSpPr/>
            <p:nvPr/>
          </p:nvSpPr>
          <p:spPr>
            <a:xfrm>
              <a:off x="995966" y="408156"/>
              <a:ext cx="61552" cy="81315"/>
            </a:xfrm>
            <a:custGeom>
              <a:avLst/>
              <a:gdLst>
                <a:gd name="connsiteX0" fmla="*/ 1064867 w 1102870"/>
                <a:gd name="connsiteY0" fmla="*/ 109662 h 1456986"/>
                <a:gd name="connsiteX1" fmla="*/ 1029694 w 1102870"/>
                <a:gd name="connsiteY1" fmla="*/ 73115 h 1456986"/>
                <a:gd name="connsiteX2" fmla="*/ 776500 w 1102870"/>
                <a:gd name="connsiteY2" fmla="*/ 0 h 1456986"/>
                <a:gd name="connsiteX3" fmla="*/ 505018 w 1102870"/>
                <a:gd name="connsiteY3" fmla="*/ 87196 h 1456986"/>
                <a:gd name="connsiteX4" fmla="*/ 348879 w 1102870"/>
                <a:gd name="connsiteY4" fmla="*/ 323445 h 1456986"/>
                <a:gd name="connsiteX5" fmla="*/ 360120 w 1102870"/>
                <a:gd name="connsiteY5" fmla="*/ 50620 h 1456986"/>
                <a:gd name="connsiteX6" fmla="*/ 0 w 1102870"/>
                <a:gd name="connsiteY6" fmla="*/ 50620 h 1456986"/>
                <a:gd name="connsiteX7" fmla="*/ 11266 w 1102870"/>
                <a:gd name="connsiteY7" fmla="*/ 753808 h 1456986"/>
                <a:gd name="connsiteX8" fmla="*/ 0 w 1102870"/>
                <a:gd name="connsiteY8" fmla="*/ 1456986 h 1456986"/>
                <a:gd name="connsiteX9" fmla="*/ 360120 w 1102870"/>
                <a:gd name="connsiteY9" fmla="*/ 1456986 h 1456986"/>
                <a:gd name="connsiteX10" fmla="*/ 348879 w 1102870"/>
                <a:gd name="connsiteY10" fmla="*/ 753808 h 1456986"/>
                <a:gd name="connsiteX11" fmla="*/ 348879 w 1102870"/>
                <a:gd name="connsiteY11" fmla="*/ 660963 h 1456986"/>
                <a:gd name="connsiteX12" fmla="*/ 482521 w 1102870"/>
                <a:gd name="connsiteY12" fmla="*/ 445781 h 1456986"/>
                <a:gd name="connsiteX13" fmla="*/ 720240 w 1102870"/>
                <a:gd name="connsiteY13" fmla="*/ 371310 h 1456986"/>
                <a:gd name="connsiteX14" fmla="*/ 957973 w 1102870"/>
                <a:gd name="connsiteY14" fmla="*/ 440178 h 1456986"/>
                <a:gd name="connsiteX15" fmla="*/ 1102871 w 1102870"/>
                <a:gd name="connsiteY15" fmla="*/ 630041 h 1456986"/>
                <a:gd name="connsiteX16" fmla="*/ 1080360 w 1102870"/>
                <a:gd name="connsiteY16" fmla="*/ 157513 h 1456986"/>
                <a:gd name="connsiteX17" fmla="*/ 1064867 w 1102870"/>
                <a:gd name="connsiteY17" fmla="*/ 109659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02870" h="1456986">
                  <a:moveTo>
                    <a:pt x="1064867" y="109662"/>
                  </a:moveTo>
                  <a:cubicBezTo>
                    <a:pt x="1056431" y="98438"/>
                    <a:pt x="1044693" y="86269"/>
                    <a:pt x="1029694" y="73115"/>
                  </a:cubicBezTo>
                  <a:cubicBezTo>
                    <a:pt x="967833" y="24374"/>
                    <a:pt x="883415" y="0"/>
                    <a:pt x="776500" y="0"/>
                  </a:cubicBezTo>
                  <a:cubicBezTo>
                    <a:pt x="671442" y="0"/>
                    <a:pt x="580975" y="29094"/>
                    <a:pt x="505018" y="87196"/>
                  </a:cubicBezTo>
                  <a:cubicBezTo>
                    <a:pt x="429085" y="145347"/>
                    <a:pt x="377005" y="224059"/>
                    <a:pt x="348879" y="323445"/>
                  </a:cubicBezTo>
                  <a:lnTo>
                    <a:pt x="360120" y="50620"/>
                  </a:lnTo>
                  <a:lnTo>
                    <a:pt x="0" y="50620"/>
                  </a:lnTo>
                  <a:cubicBezTo>
                    <a:pt x="7472" y="230610"/>
                    <a:pt x="11266" y="465082"/>
                    <a:pt x="11266" y="753808"/>
                  </a:cubicBezTo>
                  <a:cubicBezTo>
                    <a:pt x="11266" y="1042614"/>
                    <a:pt x="7472" y="1276971"/>
                    <a:pt x="0" y="1456986"/>
                  </a:cubicBezTo>
                  <a:lnTo>
                    <a:pt x="360120" y="1456986"/>
                  </a:lnTo>
                  <a:cubicBezTo>
                    <a:pt x="352612" y="1323895"/>
                    <a:pt x="348879" y="1089488"/>
                    <a:pt x="348879" y="753808"/>
                  </a:cubicBezTo>
                  <a:lnTo>
                    <a:pt x="348879" y="660963"/>
                  </a:lnTo>
                  <a:cubicBezTo>
                    <a:pt x="375134" y="567267"/>
                    <a:pt x="419647" y="495536"/>
                    <a:pt x="482521" y="445781"/>
                  </a:cubicBezTo>
                  <a:cubicBezTo>
                    <a:pt x="545333" y="396153"/>
                    <a:pt x="624595" y="371310"/>
                    <a:pt x="720240" y="371310"/>
                  </a:cubicBezTo>
                  <a:cubicBezTo>
                    <a:pt x="814006" y="371310"/>
                    <a:pt x="893271" y="394246"/>
                    <a:pt x="957973" y="440178"/>
                  </a:cubicBezTo>
                  <a:cubicBezTo>
                    <a:pt x="1022679" y="486164"/>
                    <a:pt x="1070936" y="549458"/>
                    <a:pt x="1102871" y="630041"/>
                  </a:cubicBezTo>
                  <a:lnTo>
                    <a:pt x="1080360" y="157513"/>
                  </a:lnTo>
                  <a:cubicBezTo>
                    <a:pt x="1078456" y="136903"/>
                    <a:pt x="1073313" y="120926"/>
                    <a:pt x="1064867" y="109659"/>
                  </a:cubicBezTo>
                  <a:close/>
                </a:path>
              </a:pathLst>
            </a:custGeom>
            <a:grpFill/>
            <a:ln w="361" cap="flat">
              <a:noFill/>
              <a:prstDash val="solid"/>
              <a:miter/>
            </a:ln>
          </p:spPr>
          <p:txBody>
            <a:bodyPr rtlCol="0" anchor="ctr"/>
            <a:lstStyle/>
            <a:p>
              <a:endParaRPr lang="fi-FI"/>
            </a:p>
          </p:txBody>
        </p:sp>
        <p:sp>
          <p:nvSpPr>
            <p:cNvPr id="32" name="Vapaamuotoinen: Muoto 31">
              <a:extLst>
                <a:ext uri="{FF2B5EF4-FFF2-40B4-BE49-F238E27FC236}">
                  <a16:creationId xmlns:a16="http://schemas.microsoft.com/office/drawing/2014/main" id="{53886A9A-DD2E-CF43-2483-65F5408C3DA2}"/>
                </a:ext>
                <a:ext uri="{C183D7F6-B498-43B3-948B-1728B52AA6E4}">
                  <adec:decorative xmlns:adec="http://schemas.microsoft.com/office/drawing/2017/decorative" val="1"/>
                </a:ext>
              </a:extLst>
            </p:cNvPr>
            <p:cNvSpPr/>
            <p:nvPr/>
          </p:nvSpPr>
          <p:spPr>
            <a:xfrm>
              <a:off x="1064619" y="408361"/>
              <a:ext cx="77748" cy="110753"/>
            </a:xfrm>
            <a:custGeom>
              <a:avLst/>
              <a:gdLst>
                <a:gd name="connsiteX0" fmla="*/ 1393056 w 1393067"/>
                <a:gd name="connsiteY0" fmla="*/ 47122 h 1984442"/>
                <a:gd name="connsiteX1" fmla="*/ 1382590 w 1393067"/>
                <a:gd name="connsiteY1" fmla="*/ 701631 h 1984442"/>
                <a:gd name="connsiteX2" fmla="*/ 1385208 w 1393067"/>
                <a:gd name="connsiteY2" fmla="*/ 1120518 h 1984442"/>
                <a:gd name="connsiteX3" fmla="*/ 1387827 w 1393067"/>
                <a:gd name="connsiteY3" fmla="*/ 1230429 h 1984442"/>
                <a:gd name="connsiteX4" fmla="*/ 1204518 w 1393067"/>
                <a:gd name="connsiteY4" fmla="*/ 1794620 h 1984442"/>
                <a:gd name="connsiteX5" fmla="*/ 696547 w 1393067"/>
                <a:gd name="connsiteY5" fmla="*/ 1984443 h 1984442"/>
                <a:gd name="connsiteX6" fmla="*/ 420275 w 1393067"/>
                <a:gd name="connsiteY6" fmla="*/ 1945213 h 1984442"/>
                <a:gd name="connsiteX7" fmla="*/ 230438 w 1393067"/>
                <a:gd name="connsiteY7" fmla="*/ 1853561 h 1984442"/>
                <a:gd name="connsiteX8" fmla="*/ 193768 w 1393067"/>
                <a:gd name="connsiteY8" fmla="*/ 1812947 h 1984442"/>
                <a:gd name="connsiteX9" fmla="*/ 178055 w 1393067"/>
                <a:gd name="connsiteY9" fmla="*/ 1754096 h 1984442"/>
                <a:gd name="connsiteX10" fmla="*/ 136153 w 1393067"/>
                <a:gd name="connsiteY10" fmla="*/ 1371853 h 1984442"/>
                <a:gd name="connsiteX11" fmla="*/ 360041 w 1393067"/>
                <a:gd name="connsiteY11" fmla="*/ 1590464 h 1984442"/>
                <a:gd name="connsiteX12" fmla="*/ 665098 w 1393067"/>
                <a:gd name="connsiteY12" fmla="*/ 1670308 h 1984442"/>
                <a:gd name="connsiteX13" fmla="*/ 963614 w 1393067"/>
                <a:gd name="connsiteY13" fmla="*/ 1566858 h 1984442"/>
                <a:gd name="connsiteX14" fmla="*/ 1068380 w 1393067"/>
                <a:gd name="connsiteY14" fmla="*/ 1261874 h 1984442"/>
                <a:gd name="connsiteX15" fmla="*/ 1068380 w 1393067"/>
                <a:gd name="connsiteY15" fmla="*/ 1136199 h 1984442"/>
                <a:gd name="connsiteX16" fmla="*/ 913871 w 1393067"/>
                <a:gd name="connsiteY16" fmla="*/ 1315555 h 1984442"/>
                <a:gd name="connsiteX17" fmla="*/ 644167 w 1393067"/>
                <a:gd name="connsiteY17" fmla="*/ 1382302 h 1984442"/>
                <a:gd name="connsiteX18" fmla="*/ 311621 w 1393067"/>
                <a:gd name="connsiteY18" fmla="*/ 1297231 h 1984442"/>
                <a:gd name="connsiteX19" fmla="*/ 82475 w 1393067"/>
                <a:gd name="connsiteY19" fmla="*/ 1053712 h 1984442"/>
                <a:gd name="connsiteX20" fmla="*/ 0 w 1393067"/>
                <a:gd name="connsiteY20" fmla="*/ 688510 h 1984442"/>
                <a:gd name="connsiteX21" fmla="*/ 85093 w 1393067"/>
                <a:gd name="connsiteY21" fmla="*/ 329849 h 1984442"/>
                <a:gd name="connsiteX22" fmla="*/ 316843 w 1393067"/>
                <a:gd name="connsiteY22" fmla="*/ 86384 h 1984442"/>
                <a:gd name="connsiteX23" fmla="*/ 644171 w 1393067"/>
                <a:gd name="connsiteY23" fmla="*/ 0 h 1984442"/>
                <a:gd name="connsiteX24" fmla="*/ 917813 w 1393067"/>
                <a:gd name="connsiteY24" fmla="*/ 64119 h 1984442"/>
                <a:gd name="connsiteX25" fmla="*/ 1068387 w 1393067"/>
                <a:gd name="connsiteY25" fmla="*/ 235604 h 1984442"/>
                <a:gd name="connsiteX26" fmla="*/ 1063140 w 1393067"/>
                <a:gd name="connsiteY26" fmla="*/ 47119 h 1984442"/>
                <a:gd name="connsiteX27" fmla="*/ 1393067 w 1393067"/>
                <a:gd name="connsiteY27" fmla="*/ 47119 h 1984442"/>
                <a:gd name="connsiteX28" fmla="*/ 1064654 w 1393067"/>
                <a:gd name="connsiteY28" fmla="*/ 688514 h 1984442"/>
                <a:gd name="connsiteX29" fmla="*/ 962248 w 1393067"/>
                <a:gd name="connsiteY29" fmla="*/ 407320 h 1984442"/>
                <a:gd name="connsiteX30" fmla="*/ 696542 w 1393067"/>
                <a:gd name="connsiteY30" fmla="*/ 297138 h 1984442"/>
                <a:gd name="connsiteX31" fmla="*/ 430827 w 1393067"/>
                <a:gd name="connsiteY31" fmla="*/ 407320 h 1984442"/>
                <a:gd name="connsiteX32" fmla="*/ 328420 w 1393067"/>
                <a:gd name="connsiteY32" fmla="*/ 688514 h 1984442"/>
                <a:gd name="connsiteX33" fmla="*/ 430827 w 1393067"/>
                <a:gd name="connsiteY33" fmla="*/ 969733 h 1984442"/>
                <a:gd name="connsiteX34" fmla="*/ 696542 w 1393067"/>
                <a:gd name="connsiteY34" fmla="*/ 1079915 h 1984442"/>
                <a:gd name="connsiteX35" fmla="*/ 962248 w 1393067"/>
                <a:gd name="connsiteY35" fmla="*/ 969733 h 1984442"/>
                <a:gd name="connsiteX36" fmla="*/ 1064654 w 1393067"/>
                <a:gd name="connsiteY36" fmla="*/ 688514 h 1984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393067" h="1984442">
                  <a:moveTo>
                    <a:pt x="1393056" y="47122"/>
                  </a:moveTo>
                  <a:cubicBezTo>
                    <a:pt x="1386071" y="209423"/>
                    <a:pt x="1382590" y="427638"/>
                    <a:pt x="1382590" y="701631"/>
                  </a:cubicBezTo>
                  <a:lnTo>
                    <a:pt x="1385208" y="1120518"/>
                  </a:lnTo>
                  <a:cubicBezTo>
                    <a:pt x="1386947" y="1153661"/>
                    <a:pt x="1387827" y="1190327"/>
                    <a:pt x="1387827" y="1230429"/>
                  </a:cubicBezTo>
                  <a:cubicBezTo>
                    <a:pt x="1387827" y="1480066"/>
                    <a:pt x="1326702" y="1668087"/>
                    <a:pt x="1204518" y="1794620"/>
                  </a:cubicBezTo>
                  <a:cubicBezTo>
                    <a:pt x="1082322" y="1921149"/>
                    <a:pt x="912951" y="1984443"/>
                    <a:pt x="696547" y="1984443"/>
                  </a:cubicBezTo>
                  <a:cubicBezTo>
                    <a:pt x="593494" y="1984443"/>
                    <a:pt x="501465" y="1971340"/>
                    <a:pt x="420275" y="1945213"/>
                  </a:cubicBezTo>
                  <a:cubicBezTo>
                    <a:pt x="339081" y="1918989"/>
                    <a:pt x="275814" y="1888431"/>
                    <a:pt x="230438" y="1853561"/>
                  </a:cubicBezTo>
                  <a:cubicBezTo>
                    <a:pt x="214714" y="1841316"/>
                    <a:pt x="202492" y="1827766"/>
                    <a:pt x="193768" y="1812947"/>
                  </a:cubicBezTo>
                  <a:cubicBezTo>
                    <a:pt x="185016" y="1798117"/>
                    <a:pt x="179768" y="1778517"/>
                    <a:pt x="178055" y="1754096"/>
                  </a:cubicBezTo>
                  <a:lnTo>
                    <a:pt x="136153" y="1371853"/>
                  </a:lnTo>
                  <a:cubicBezTo>
                    <a:pt x="190274" y="1464306"/>
                    <a:pt x="264901" y="1537216"/>
                    <a:pt x="360041" y="1590464"/>
                  </a:cubicBezTo>
                  <a:cubicBezTo>
                    <a:pt x="455181" y="1643662"/>
                    <a:pt x="556852" y="1670308"/>
                    <a:pt x="665098" y="1670308"/>
                  </a:cubicBezTo>
                  <a:cubicBezTo>
                    <a:pt x="794283" y="1670308"/>
                    <a:pt x="893787" y="1635802"/>
                    <a:pt x="963614" y="1566858"/>
                  </a:cubicBezTo>
                  <a:cubicBezTo>
                    <a:pt x="1033437" y="1497910"/>
                    <a:pt x="1068380" y="1396278"/>
                    <a:pt x="1068380" y="1261874"/>
                  </a:cubicBezTo>
                  <a:lnTo>
                    <a:pt x="1068380" y="1136199"/>
                  </a:lnTo>
                  <a:cubicBezTo>
                    <a:pt x="1036953" y="1211254"/>
                    <a:pt x="985433" y="1271043"/>
                    <a:pt x="913871" y="1315555"/>
                  </a:cubicBezTo>
                  <a:cubicBezTo>
                    <a:pt x="842270" y="1360041"/>
                    <a:pt x="752402" y="1382302"/>
                    <a:pt x="644167" y="1382302"/>
                  </a:cubicBezTo>
                  <a:cubicBezTo>
                    <a:pt x="520190" y="1382302"/>
                    <a:pt x="409351" y="1353959"/>
                    <a:pt x="311621" y="1297231"/>
                  </a:cubicBezTo>
                  <a:cubicBezTo>
                    <a:pt x="213827" y="1240510"/>
                    <a:pt x="137473" y="1159401"/>
                    <a:pt x="82475" y="1053712"/>
                  </a:cubicBezTo>
                  <a:cubicBezTo>
                    <a:pt x="27499" y="948167"/>
                    <a:pt x="0" y="826441"/>
                    <a:pt x="0" y="688510"/>
                  </a:cubicBezTo>
                  <a:cubicBezTo>
                    <a:pt x="0" y="554174"/>
                    <a:pt x="28376" y="434596"/>
                    <a:pt x="85093" y="329849"/>
                  </a:cubicBezTo>
                  <a:cubicBezTo>
                    <a:pt x="141821" y="225151"/>
                    <a:pt x="219064" y="143977"/>
                    <a:pt x="316843" y="86384"/>
                  </a:cubicBezTo>
                  <a:cubicBezTo>
                    <a:pt x="414588" y="28780"/>
                    <a:pt x="523738" y="0"/>
                    <a:pt x="644171" y="0"/>
                  </a:cubicBezTo>
                  <a:cubicBezTo>
                    <a:pt x="752406" y="0"/>
                    <a:pt x="843593" y="21374"/>
                    <a:pt x="917813" y="64119"/>
                  </a:cubicBezTo>
                  <a:cubicBezTo>
                    <a:pt x="991996" y="106933"/>
                    <a:pt x="1042194" y="164082"/>
                    <a:pt x="1068387" y="235604"/>
                  </a:cubicBezTo>
                  <a:lnTo>
                    <a:pt x="1063140" y="47119"/>
                  </a:lnTo>
                  <a:lnTo>
                    <a:pt x="1393067" y="47119"/>
                  </a:lnTo>
                  <a:close/>
                  <a:moveTo>
                    <a:pt x="1064654" y="688514"/>
                  </a:moveTo>
                  <a:cubicBezTo>
                    <a:pt x="1064654" y="574460"/>
                    <a:pt x="1030509" y="480799"/>
                    <a:pt x="962248" y="407320"/>
                  </a:cubicBezTo>
                  <a:cubicBezTo>
                    <a:pt x="894635" y="334651"/>
                    <a:pt x="804320" y="297138"/>
                    <a:pt x="696542" y="297138"/>
                  </a:cubicBezTo>
                  <a:cubicBezTo>
                    <a:pt x="587634" y="297138"/>
                    <a:pt x="499075" y="333930"/>
                    <a:pt x="430827" y="407320"/>
                  </a:cubicBezTo>
                  <a:cubicBezTo>
                    <a:pt x="362512" y="480799"/>
                    <a:pt x="328420" y="574460"/>
                    <a:pt x="328420" y="688514"/>
                  </a:cubicBezTo>
                  <a:cubicBezTo>
                    <a:pt x="328420" y="802593"/>
                    <a:pt x="362512" y="896318"/>
                    <a:pt x="430827" y="969733"/>
                  </a:cubicBezTo>
                  <a:cubicBezTo>
                    <a:pt x="499075" y="1043173"/>
                    <a:pt x="587634" y="1079915"/>
                    <a:pt x="696542" y="1079915"/>
                  </a:cubicBezTo>
                  <a:cubicBezTo>
                    <a:pt x="805416" y="1079915"/>
                    <a:pt x="893946" y="1043173"/>
                    <a:pt x="962248" y="969733"/>
                  </a:cubicBezTo>
                  <a:cubicBezTo>
                    <a:pt x="1030509" y="896318"/>
                    <a:pt x="1064654" y="802593"/>
                    <a:pt x="1064654" y="688514"/>
                  </a:cubicBezTo>
                  <a:close/>
                </a:path>
              </a:pathLst>
            </a:custGeom>
            <a:grpFill/>
            <a:ln w="361" cap="flat">
              <a:noFill/>
              <a:prstDash val="solid"/>
              <a:miter/>
            </a:ln>
          </p:spPr>
          <p:txBody>
            <a:bodyPr rtlCol="0" anchor="ctr"/>
            <a:lstStyle/>
            <a:p>
              <a:endParaRPr lang="fi-FI"/>
            </a:p>
          </p:txBody>
        </p:sp>
        <p:sp>
          <p:nvSpPr>
            <p:cNvPr id="33" name="Vapaamuotoinen: Muoto 32">
              <a:extLst>
                <a:ext uri="{FF2B5EF4-FFF2-40B4-BE49-F238E27FC236}">
                  <a16:creationId xmlns:a16="http://schemas.microsoft.com/office/drawing/2014/main" id="{A893F5E1-1D39-6EF8-B7DF-98A605D93D65}"/>
                </a:ext>
                <a:ext uri="{C183D7F6-B498-43B3-948B-1728B52AA6E4}">
                  <adec:decorative xmlns:adec="http://schemas.microsoft.com/office/drawing/2017/decorative" val="1"/>
                </a:ext>
              </a:extLst>
            </p:cNvPr>
            <p:cNvSpPr/>
            <p:nvPr/>
          </p:nvSpPr>
          <p:spPr>
            <a:xfrm>
              <a:off x="1157279" y="410982"/>
              <a:ext cx="20098" cy="78490"/>
            </a:xfrm>
            <a:custGeom>
              <a:avLst/>
              <a:gdLst>
                <a:gd name="connsiteX0" fmla="*/ 0 w 360119"/>
                <a:gd name="connsiteY0" fmla="*/ 0 h 1406366"/>
                <a:gd name="connsiteX1" fmla="*/ 11266 w 360119"/>
                <a:gd name="connsiteY1" fmla="*/ 703189 h 1406366"/>
                <a:gd name="connsiteX2" fmla="*/ 0 w 360119"/>
                <a:gd name="connsiteY2" fmla="*/ 1406367 h 1406366"/>
                <a:gd name="connsiteX3" fmla="*/ 360119 w 360119"/>
                <a:gd name="connsiteY3" fmla="*/ 1406367 h 1406366"/>
                <a:gd name="connsiteX4" fmla="*/ 348878 w 360119"/>
                <a:gd name="connsiteY4" fmla="*/ 703189 h 1406366"/>
                <a:gd name="connsiteX5" fmla="*/ 360119 w 360119"/>
                <a:gd name="connsiteY5" fmla="*/ 0 h 1406366"/>
                <a:gd name="connsiteX6" fmla="*/ 0 w 360119"/>
                <a:gd name="connsiteY6" fmla="*/ 0 h 140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119" h="1406366">
                  <a:moveTo>
                    <a:pt x="0" y="0"/>
                  </a:moveTo>
                  <a:cubicBezTo>
                    <a:pt x="7483" y="179991"/>
                    <a:pt x="11266" y="414463"/>
                    <a:pt x="11266" y="703189"/>
                  </a:cubicBezTo>
                  <a:cubicBezTo>
                    <a:pt x="11266" y="993858"/>
                    <a:pt x="7483" y="1228269"/>
                    <a:pt x="0" y="1406367"/>
                  </a:cubicBezTo>
                  <a:lnTo>
                    <a:pt x="360119" y="1406367"/>
                  </a:lnTo>
                  <a:cubicBezTo>
                    <a:pt x="352612" y="1233883"/>
                    <a:pt x="348878" y="999537"/>
                    <a:pt x="348878" y="703189"/>
                  </a:cubicBezTo>
                  <a:cubicBezTo>
                    <a:pt x="348878" y="414463"/>
                    <a:pt x="352612" y="179991"/>
                    <a:pt x="360119" y="0"/>
                  </a:cubicBezTo>
                  <a:lnTo>
                    <a:pt x="0" y="0"/>
                  </a:lnTo>
                  <a:close/>
                </a:path>
              </a:pathLst>
            </a:custGeom>
            <a:grpFill/>
            <a:ln w="361" cap="flat">
              <a:noFill/>
              <a:prstDash val="solid"/>
              <a:miter/>
            </a:ln>
          </p:spPr>
          <p:txBody>
            <a:bodyPr rtlCol="0" anchor="ctr"/>
            <a:lstStyle/>
            <a:p>
              <a:endParaRPr lang="fi-FI"/>
            </a:p>
          </p:txBody>
        </p:sp>
        <p:sp>
          <p:nvSpPr>
            <p:cNvPr id="34" name="Vapaamuotoinen: Muoto 33">
              <a:extLst>
                <a:ext uri="{FF2B5EF4-FFF2-40B4-BE49-F238E27FC236}">
                  <a16:creationId xmlns:a16="http://schemas.microsoft.com/office/drawing/2014/main" id="{01B5E901-4F0F-9E80-0BE1-9B68DE47300B}"/>
                </a:ext>
                <a:ext uri="{C183D7F6-B498-43B3-948B-1728B52AA6E4}">
                  <adec:decorative xmlns:adec="http://schemas.microsoft.com/office/drawing/2017/decorative" val="1"/>
                </a:ext>
              </a:extLst>
            </p:cNvPr>
            <p:cNvSpPr/>
            <p:nvPr/>
          </p:nvSpPr>
          <p:spPr>
            <a:xfrm>
              <a:off x="1051552" y="298322"/>
              <a:ext cx="70344" cy="84143"/>
            </a:xfrm>
            <a:custGeom>
              <a:avLst/>
              <a:gdLst>
                <a:gd name="connsiteX0" fmla="*/ 483903 w 1260405"/>
                <a:gd name="connsiteY0" fmla="*/ 1507650 h 1507649"/>
                <a:gd name="connsiteX1" fmla="*/ 136444 w 1260405"/>
                <a:gd name="connsiteY1" fmla="*/ 1388097 h 1507649"/>
                <a:gd name="connsiteX2" fmla="*/ 0 w 1260405"/>
                <a:gd name="connsiteY2" fmla="*/ 1074477 h 1507649"/>
                <a:gd name="connsiteX3" fmla="*/ 137858 w 1260405"/>
                <a:gd name="connsiteY3" fmla="*/ 742559 h 1507649"/>
                <a:gd name="connsiteX4" fmla="*/ 506424 w 1260405"/>
                <a:gd name="connsiteY4" fmla="*/ 624427 h 1507649"/>
                <a:gd name="connsiteX5" fmla="*/ 817285 w 1260405"/>
                <a:gd name="connsiteY5" fmla="*/ 596306 h 1507649"/>
                <a:gd name="connsiteX6" fmla="*/ 905897 w 1260405"/>
                <a:gd name="connsiteY6" fmla="*/ 478149 h 1507649"/>
                <a:gd name="connsiteX7" fmla="*/ 838371 w 1260405"/>
                <a:gd name="connsiteY7" fmla="*/ 365656 h 1507649"/>
                <a:gd name="connsiteX8" fmla="*/ 630181 w 1260405"/>
                <a:gd name="connsiteY8" fmla="*/ 320647 h 1507649"/>
                <a:gd name="connsiteX9" fmla="*/ 312271 w 1260405"/>
                <a:gd name="connsiteY9" fmla="*/ 410662 h 1507649"/>
                <a:gd name="connsiteX10" fmla="*/ 56256 w 1260405"/>
                <a:gd name="connsiteY10" fmla="*/ 675057 h 1507649"/>
                <a:gd name="connsiteX11" fmla="*/ 90008 w 1260405"/>
                <a:gd name="connsiteY11" fmla="*/ 286895 h 1507649"/>
                <a:gd name="connsiteX12" fmla="*/ 140693 w 1260405"/>
                <a:gd name="connsiteY12" fmla="*/ 174373 h 1507649"/>
                <a:gd name="connsiteX13" fmla="*/ 351674 w 1260405"/>
                <a:gd name="connsiteY13" fmla="*/ 49210 h 1507649"/>
                <a:gd name="connsiteX14" fmla="*/ 658333 w 1260405"/>
                <a:gd name="connsiteY14" fmla="*/ 0 h 1507649"/>
                <a:gd name="connsiteX15" fmla="*/ 1098616 w 1260405"/>
                <a:gd name="connsiteY15" fmla="*/ 153269 h 1507649"/>
                <a:gd name="connsiteX16" fmla="*/ 1260405 w 1260405"/>
                <a:gd name="connsiteY16" fmla="*/ 601910 h 1507649"/>
                <a:gd name="connsiteX17" fmla="*/ 1257556 w 1260405"/>
                <a:gd name="connsiteY17" fmla="*/ 849438 h 1507649"/>
                <a:gd name="connsiteX18" fmla="*/ 1254751 w 1260405"/>
                <a:gd name="connsiteY18" fmla="*/ 984459 h 1507649"/>
                <a:gd name="connsiteX19" fmla="*/ 1260402 w 1260405"/>
                <a:gd name="connsiteY19" fmla="*/ 1456997 h 1507649"/>
                <a:gd name="connsiteX20" fmla="*/ 911509 w 1260405"/>
                <a:gd name="connsiteY20" fmla="*/ 1456997 h 1507649"/>
                <a:gd name="connsiteX21" fmla="*/ 922775 w 1260405"/>
                <a:gd name="connsiteY21" fmla="*/ 1220737 h 1507649"/>
                <a:gd name="connsiteX22" fmla="*/ 780701 w 1260405"/>
                <a:gd name="connsiteY22" fmla="*/ 1420436 h 1507649"/>
                <a:gd name="connsiteX23" fmla="*/ 483903 w 1260405"/>
                <a:gd name="connsiteY23" fmla="*/ 1507642 h 1507649"/>
                <a:gd name="connsiteX24" fmla="*/ 392448 w 1260405"/>
                <a:gd name="connsiteY24" fmla="*/ 1161193 h 1507649"/>
                <a:gd name="connsiteX25" fmla="*/ 540162 w 1260405"/>
                <a:gd name="connsiteY25" fmla="*/ 1198227 h 1507649"/>
                <a:gd name="connsiteX26" fmla="*/ 828526 w 1260405"/>
                <a:gd name="connsiteY26" fmla="*/ 1085644 h 1507649"/>
                <a:gd name="connsiteX27" fmla="*/ 922775 w 1260405"/>
                <a:gd name="connsiteY27" fmla="*/ 753816 h 1507649"/>
                <a:gd name="connsiteX28" fmla="*/ 790547 w 1260405"/>
                <a:gd name="connsiteY28" fmla="*/ 864924 h 1507649"/>
                <a:gd name="connsiteX29" fmla="*/ 562655 w 1260405"/>
                <a:gd name="connsiteY29" fmla="*/ 896026 h 1507649"/>
                <a:gd name="connsiteX30" fmla="*/ 395279 w 1260405"/>
                <a:gd name="connsiteY30" fmla="*/ 936042 h 1507649"/>
                <a:gd name="connsiteX31" fmla="*/ 337599 w 1260405"/>
                <a:gd name="connsiteY31" fmla="*/ 1050096 h 1507649"/>
                <a:gd name="connsiteX32" fmla="*/ 392448 w 1260405"/>
                <a:gd name="connsiteY32" fmla="*/ 1161193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9">
                  <a:moveTo>
                    <a:pt x="483903" y="1507650"/>
                  </a:moveTo>
                  <a:cubicBezTo>
                    <a:pt x="343235" y="1507650"/>
                    <a:pt x="227394" y="1467800"/>
                    <a:pt x="136444" y="1388097"/>
                  </a:cubicBezTo>
                  <a:cubicBezTo>
                    <a:pt x="45469" y="1308405"/>
                    <a:pt x="0" y="1203877"/>
                    <a:pt x="0" y="1074477"/>
                  </a:cubicBezTo>
                  <a:cubicBezTo>
                    <a:pt x="0" y="931975"/>
                    <a:pt x="45920" y="821324"/>
                    <a:pt x="137858" y="742559"/>
                  </a:cubicBezTo>
                  <a:cubicBezTo>
                    <a:pt x="229720" y="663797"/>
                    <a:pt x="352601" y="624427"/>
                    <a:pt x="506424" y="624427"/>
                  </a:cubicBezTo>
                  <a:cubicBezTo>
                    <a:pt x="654543" y="624427"/>
                    <a:pt x="758194" y="615052"/>
                    <a:pt x="817285" y="596306"/>
                  </a:cubicBezTo>
                  <a:cubicBezTo>
                    <a:pt x="876350" y="577561"/>
                    <a:pt x="905897" y="538194"/>
                    <a:pt x="905897" y="478149"/>
                  </a:cubicBezTo>
                  <a:cubicBezTo>
                    <a:pt x="905897" y="433154"/>
                    <a:pt x="883389" y="395681"/>
                    <a:pt x="838371" y="365656"/>
                  </a:cubicBezTo>
                  <a:cubicBezTo>
                    <a:pt x="793356" y="335672"/>
                    <a:pt x="723966" y="320647"/>
                    <a:pt x="630181" y="320647"/>
                  </a:cubicBezTo>
                  <a:cubicBezTo>
                    <a:pt x="517651" y="320647"/>
                    <a:pt x="411677" y="350661"/>
                    <a:pt x="312271" y="410662"/>
                  </a:cubicBezTo>
                  <a:cubicBezTo>
                    <a:pt x="212824" y="470667"/>
                    <a:pt x="127540" y="558815"/>
                    <a:pt x="56256" y="675057"/>
                  </a:cubicBezTo>
                  <a:lnTo>
                    <a:pt x="90008" y="286895"/>
                  </a:lnTo>
                  <a:cubicBezTo>
                    <a:pt x="93741" y="241900"/>
                    <a:pt x="110637" y="204386"/>
                    <a:pt x="140693" y="174373"/>
                  </a:cubicBezTo>
                  <a:cubicBezTo>
                    <a:pt x="195045" y="123739"/>
                    <a:pt x="265376" y="82036"/>
                    <a:pt x="351674" y="49210"/>
                  </a:cubicBezTo>
                  <a:cubicBezTo>
                    <a:pt x="437910" y="16431"/>
                    <a:pt x="540162" y="0"/>
                    <a:pt x="658333" y="0"/>
                  </a:cubicBezTo>
                  <a:cubicBezTo>
                    <a:pt x="844001" y="0"/>
                    <a:pt x="990759" y="51088"/>
                    <a:pt x="1098616" y="153269"/>
                  </a:cubicBezTo>
                  <a:cubicBezTo>
                    <a:pt x="1206457" y="255515"/>
                    <a:pt x="1260405" y="405012"/>
                    <a:pt x="1260405" y="601910"/>
                  </a:cubicBezTo>
                  <a:lnTo>
                    <a:pt x="1257556" y="849438"/>
                  </a:lnTo>
                  <a:cubicBezTo>
                    <a:pt x="1255667" y="885083"/>
                    <a:pt x="1254751" y="930078"/>
                    <a:pt x="1254751" y="984459"/>
                  </a:cubicBezTo>
                  <a:cubicBezTo>
                    <a:pt x="1254751" y="1181356"/>
                    <a:pt x="1256605" y="1338869"/>
                    <a:pt x="1260402" y="1456997"/>
                  </a:cubicBezTo>
                  <a:lnTo>
                    <a:pt x="911509" y="1456997"/>
                  </a:lnTo>
                  <a:lnTo>
                    <a:pt x="922775" y="1220737"/>
                  </a:lnTo>
                  <a:cubicBezTo>
                    <a:pt x="905893" y="1295752"/>
                    <a:pt x="858505" y="1362324"/>
                    <a:pt x="780701" y="1420436"/>
                  </a:cubicBezTo>
                  <a:cubicBezTo>
                    <a:pt x="702864" y="1478537"/>
                    <a:pt x="603912" y="1507642"/>
                    <a:pt x="483903" y="1507642"/>
                  </a:cubicBezTo>
                  <a:close/>
                  <a:moveTo>
                    <a:pt x="392448" y="1161193"/>
                  </a:moveTo>
                  <a:cubicBezTo>
                    <a:pt x="429045" y="1185917"/>
                    <a:pt x="478251" y="1198227"/>
                    <a:pt x="540162" y="1198227"/>
                  </a:cubicBezTo>
                  <a:cubicBezTo>
                    <a:pt x="669585" y="1196298"/>
                    <a:pt x="765663" y="1158745"/>
                    <a:pt x="828526" y="1085644"/>
                  </a:cubicBezTo>
                  <a:cubicBezTo>
                    <a:pt x="891352" y="1012608"/>
                    <a:pt x="922775" y="901958"/>
                    <a:pt x="922775" y="753816"/>
                  </a:cubicBezTo>
                  <a:cubicBezTo>
                    <a:pt x="890855" y="807140"/>
                    <a:pt x="846832" y="844188"/>
                    <a:pt x="790547" y="864924"/>
                  </a:cubicBezTo>
                  <a:cubicBezTo>
                    <a:pt x="734302" y="885653"/>
                    <a:pt x="658333" y="896026"/>
                    <a:pt x="562655" y="896026"/>
                  </a:cubicBezTo>
                  <a:cubicBezTo>
                    <a:pt x="489539" y="896026"/>
                    <a:pt x="433701" y="909360"/>
                    <a:pt x="395279" y="936042"/>
                  </a:cubicBezTo>
                  <a:cubicBezTo>
                    <a:pt x="356791" y="962698"/>
                    <a:pt x="337599" y="1000745"/>
                    <a:pt x="337599" y="1050096"/>
                  </a:cubicBezTo>
                  <a:cubicBezTo>
                    <a:pt x="337599" y="1099508"/>
                    <a:pt x="355904" y="1136541"/>
                    <a:pt x="392448" y="1161193"/>
                  </a:cubicBezTo>
                  <a:close/>
                </a:path>
              </a:pathLst>
            </a:custGeom>
            <a:grpFill/>
            <a:ln w="361" cap="flat">
              <a:noFill/>
              <a:prstDash val="solid"/>
              <a:miter/>
            </a:ln>
          </p:spPr>
          <p:txBody>
            <a:bodyPr rtlCol="0" anchor="ctr"/>
            <a:lstStyle/>
            <a:p>
              <a:endParaRPr lang="fi-FI"/>
            </a:p>
          </p:txBody>
        </p:sp>
        <p:sp>
          <p:nvSpPr>
            <p:cNvPr id="35" name="Vapaamuotoinen: Muoto 34">
              <a:extLst>
                <a:ext uri="{FF2B5EF4-FFF2-40B4-BE49-F238E27FC236}">
                  <a16:creationId xmlns:a16="http://schemas.microsoft.com/office/drawing/2014/main" id="{42ECB3AF-3EB1-8204-0361-92524FCC1702}"/>
                </a:ext>
                <a:ext uri="{C183D7F6-B498-43B3-948B-1728B52AA6E4}">
                  <adec:decorative xmlns:adec="http://schemas.microsoft.com/office/drawing/2017/decorative" val="1"/>
                </a:ext>
              </a:extLst>
            </p:cNvPr>
            <p:cNvSpPr/>
            <p:nvPr/>
          </p:nvSpPr>
          <p:spPr>
            <a:xfrm>
              <a:off x="1135917" y="298322"/>
              <a:ext cx="70343" cy="84143"/>
            </a:xfrm>
            <a:custGeom>
              <a:avLst/>
              <a:gdLst>
                <a:gd name="connsiteX0" fmla="*/ 911509 w 1260391"/>
                <a:gd name="connsiteY0" fmla="*/ 1457004 h 1507649"/>
                <a:gd name="connsiteX1" fmla="*/ 922779 w 1260391"/>
                <a:gd name="connsiteY1" fmla="*/ 1220744 h 1507649"/>
                <a:gd name="connsiteX2" fmla="*/ 780690 w 1260391"/>
                <a:gd name="connsiteY2" fmla="*/ 1420443 h 1507649"/>
                <a:gd name="connsiteX3" fmla="*/ 483892 w 1260391"/>
                <a:gd name="connsiteY3" fmla="*/ 1507649 h 1507649"/>
                <a:gd name="connsiteX4" fmla="*/ 136445 w 1260391"/>
                <a:gd name="connsiteY4" fmla="*/ 1388097 h 1507649"/>
                <a:gd name="connsiteX5" fmla="*/ 0 w 1260391"/>
                <a:gd name="connsiteY5" fmla="*/ 1074477 h 1507649"/>
                <a:gd name="connsiteX6" fmla="*/ 137859 w 1260391"/>
                <a:gd name="connsiteY6" fmla="*/ 742559 h 1507649"/>
                <a:gd name="connsiteX7" fmla="*/ 506414 w 1260391"/>
                <a:gd name="connsiteY7" fmla="*/ 624427 h 1507649"/>
                <a:gd name="connsiteX8" fmla="*/ 817274 w 1260391"/>
                <a:gd name="connsiteY8" fmla="*/ 596306 h 1507649"/>
                <a:gd name="connsiteX9" fmla="*/ 905886 w 1260391"/>
                <a:gd name="connsiteY9" fmla="*/ 478149 h 1507649"/>
                <a:gd name="connsiteX10" fmla="*/ 838360 w 1260391"/>
                <a:gd name="connsiteY10" fmla="*/ 365656 h 1507649"/>
                <a:gd name="connsiteX11" fmla="*/ 630181 w 1260391"/>
                <a:gd name="connsiteY11" fmla="*/ 320647 h 1507649"/>
                <a:gd name="connsiteX12" fmla="*/ 312257 w 1260391"/>
                <a:gd name="connsiteY12" fmla="*/ 410662 h 1507649"/>
                <a:gd name="connsiteX13" fmla="*/ 56260 w 1260391"/>
                <a:gd name="connsiteY13" fmla="*/ 675057 h 1507649"/>
                <a:gd name="connsiteX14" fmla="*/ 89994 w 1260391"/>
                <a:gd name="connsiteY14" fmla="*/ 286895 h 1507649"/>
                <a:gd name="connsiteX15" fmla="*/ 140678 w 1260391"/>
                <a:gd name="connsiteY15" fmla="*/ 174373 h 1507649"/>
                <a:gd name="connsiteX16" fmla="*/ 351663 w 1260391"/>
                <a:gd name="connsiteY16" fmla="*/ 49210 h 1507649"/>
                <a:gd name="connsiteX17" fmla="*/ 658318 w 1260391"/>
                <a:gd name="connsiteY17" fmla="*/ 0 h 1507649"/>
                <a:gd name="connsiteX18" fmla="*/ 1098619 w 1260391"/>
                <a:gd name="connsiteY18" fmla="*/ 153269 h 1507649"/>
                <a:gd name="connsiteX19" fmla="*/ 1260391 w 1260391"/>
                <a:gd name="connsiteY19" fmla="*/ 601910 h 1507649"/>
                <a:gd name="connsiteX20" fmla="*/ 1257546 w 1260391"/>
                <a:gd name="connsiteY20" fmla="*/ 849438 h 1507649"/>
                <a:gd name="connsiteX21" fmla="*/ 1254751 w 1260391"/>
                <a:gd name="connsiteY21" fmla="*/ 984459 h 1507649"/>
                <a:gd name="connsiteX22" fmla="*/ 1260388 w 1260391"/>
                <a:gd name="connsiteY22" fmla="*/ 1456997 h 1507649"/>
                <a:gd name="connsiteX23" fmla="*/ 911509 w 1260391"/>
                <a:gd name="connsiteY23" fmla="*/ 1456997 h 1507649"/>
                <a:gd name="connsiteX24" fmla="*/ 922779 w 1260391"/>
                <a:gd name="connsiteY24" fmla="*/ 753816 h 1507649"/>
                <a:gd name="connsiteX25" fmla="*/ 790547 w 1260391"/>
                <a:gd name="connsiteY25" fmla="*/ 864924 h 1507649"/>
                <a:gd name="connsiteX26" fmla="*/ 562659 w 1260391"/>
                <a:gd name="connsiteY26" fmla="*/ 896026 h 1507649"/>
                <a:gd name="connsiteX27" fmla="*/ 395265 w 1260391"/>
                <a:gd name="connsiteY27" fmla="*/ 936042 h 1507649"/>
                <a:gd name="connsiteX28" fmla="*/ 337587 w 1260391"/>
                <a:gd name="connsiteY28" fmla="*/ 1050096 h 1507649"/>
                <a:gd name="connsiteX29" fmla="*/ 392448 w 1260391"/>
                <a:gd name="connsiteY29" fmla="*/ 1161193 h 1507649"/>
                <a:gd name="connsiteX30" fmla="*/ 540147 w 1260391"/>
                <a:gd name="connsiteY30" fmla="*/ 1198227 h 1507649"/>
                <a:gd name="connsiteX31" fmla="*/ 828515 w 1260391"/>
                <a:gd name="connsiteY31" fmla="*/ 1085644 h 1507649"/>
                <a:gd name="connsiteX32" fmla="*/ 922779 w 1260391"/>
                <a:gd name="connsiteY32" fmla="*/ 753816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91" h="1507649">
                  <a:moveTo>
                    <a:pt x="911509" y="1457004"/>
                  </a:moveTo>
                  <a:lnTo>
                    <a:pt x="922779" y="1220744"/>
                  </a:lnTo>
                  <a:cubicBezTo>
                    <a:pt x="905883" y="1295760"/>
                    <a:pt x="858491" y="1362331"/>
                    <a:pt x="780690" y="1420443"/>
                  </a:cubicBezTo>
                  <a:cubicBezTo>
                    <a:pt x="702854" y="1478545"/>
                    <a:pt x="603898" y="1507649"/>
                    <a:pt x="483892" y="1507649"/>
                  </a:cubicBezTo>
                  <a:cubicBezTo>
                    <a:pt x="343224" y="1507649"/>
                    <a:pt x="227394" y="1467800"/>
                    <a:pt x="136445" y="1388097"/>
                  </a:cubicBezTo>
                  <a:cubicBezTo>
                    <a:pt x="45445" y="1308405"/>
                    <a:pt x="0" y="1203877"/>
                    <a:pt x="0" y="1074477"/>
                  </a:cubicBezTo>
                  <a:cubicBezTo>
                    <a:pt x="0" y="931975"/>
                    <a:pt x="45935" y="821324"/>
                    <a:pt x="137859" y="742559"/>
                  </a:cubicBezTo>
                  <a:cubicBezTo>
                    <a:pt x="229706" y="663797"/>
                    <a:pt x="352590" y="624427"/>
                    <a:pt x="506414" y="624427"/>
                  </a:cubicBezTo>
                  <a:cubicBezTo>
                    <a:pt x="654543" y="624427"/>
                    <a:pt x="758183" y="615052"/>
                    <a:pt x="817274" y="596306"/>
                  </a:cubicBezTo>
                  <a:cubicBezTo>
                    <a:pt x="876353" y="577561"/>
                    <a:pt x="905886" y="538194"/>
                    <a:pt x="905886" y="478149"/>
                  </a:cubicBezTo>
                  <a:cubicBezTo>
                    <a:pt x="905886" y="433154"/>
                    <a:pt x="883375" y="395681"/>
                    <a:pt x="838360" y="365656"/>
                  </a:cubicBezTo>
                  <a:cubicBezTo>
                    <a:pt x="793342" y="335672"/>
                    <a:pt x="723951" y="320647"/>
                    <a:pt x="630181" y="320647"/>
                  </a:cubicBezTo>
                  <a:cubicBezTo>
                    <a:pt x="517641" y="320647"/>
                    <a:pt x="411666" y="350661"/>
                    <a:pt x="312257" y="410662"/>
                  </a:cubicBezTo>
                  <a:cubicBezTo>
                    <a:pt x="212824" y="470667"/>
                    <a:pt x="127504" y="558815"/>
                    <a:pt x="56260" y="675057"/>
                  </a:cubicBezTo>
                  <a:lnTo>
                    <a:pt x="89994" y="286895"/>
                  </a:lnTo>
                  <a:cubicBezTo>
                    <a:pt x="93742" y="241900"/>
                    <a:pt x="110623" y="204386"/>
                    <a:pt x="140678" y="174373"/>
                  </a:cubicBezTo>
                  <a:cubicBezTo>
                    <a:pt x="195034" y="123739"/>
                    <a:pt x="265366" y="82036"/>
                    <a:pt x="351663" y="49210"/>
                  </a:cubicBezTo>
                  <a:cubicBezTo>
                    <a:pt x="437899" y="16431"/>
                    <a:pt x="540147" y="0"/>
                    <a:pt x="658318" y="0"/>
                  </a:cubicBezTo>
                  <a:cubicBezTo>
                    <a:pt x="843990" y="0"/>
                    <a:pt x="990734" y="51088"/>
                    <a:pt x="1098619" y="153269"/>
                  </a:cubicBezTo>
                  <a:cubicBezTo>
                    <a:pt x="1206447" y="255515"/>
                    <a:pt x="1260391" y="405012"/>
                    <a:pt x="1260391" y="601910"/>
                  </a:cubicBezTo>
                  <a:lnTo>
                    <a:pt x="1257546" y="849438"/>
                  </a:lnTo>
                  <a:cubicBezTo>
                    <a:pt x="1255667" y="885083"/>
                    <a:pt x="1254751" y="930078"/>
                    <a:pt x="1254751" y="984459"/>
                  </a:cubicBezTo>
                  <a:cubicBezTo>
                    <a:pt x="1254751" y="1181356"/>
                    <a:pt x="1256594" y="1338869"/>
                    <a:pt x="1260388" y="1456997"/>
                  </a:cubicBezTo>
                  <a:lnTo>
                    <a:pt x="911509" y="1456997"/>
                  </a:lnTo>
                  <a:close/>
                  <a:moveTo>
                    <a:pt x="922779" y="753816"/>
                  </a:moveTo>
                  <a:cubicBezTo>
                    <a:pt x="890855" y="807140"/>
                    <a:pt x="846818" y="844188"/>
                    <a:pt x="790547" y="864924"/>
                  </a:cubicBezTo>
                  <a:cubicBezTo>
                    <a:pt x="734290" y="885653"/>
                    <a:pt x="658318" y="896026"/>
                    <a:pt x="562659" y="896026"/>
                  </a:cubicBezTo>
                  <a:cubicBezTo>
                    <a:pt x="489503" y="896026"/>
                    <a:pt x="433691" y="909360"/>
                    <a:pt x="395265" y="936042"/>
                  </a:cubicBezTo>
                  <a:cubicBezTo>
                    <a:pt x="356791" y="962698"/>
                    <a:pt x="337587" y="1000745"/>
                    <a:pt x="337587" y="1050096"/>
                  </a:cubicBezTo>
                  <a:cubicBezTo>
                    <a:pt x="337587" y="1099508"/>
                    <a:pt x="355890" y="1136541"/>
                    <a:pt x="392448" y="1161193"/>
                  </a:cubicBezTo>
                  <a:cubicBezTo>
                    <a:pt x="429031" y="1185917"/>
                    <a:pt x="478251" y="1198227"/>
                    <a:pt x="540147" y="1198227"/>
                  </a:cubicBezTo>
                  <a:cubicBezTo>
                    <a:pt x="669574" y="1196298"/>
                    <a:pt x="765663" y="1158745"/>
                    <a:pt x="828515" y="1085644"/>
                  </a:cubicBezTo>
                  <a:cubicBezTo>
                    <a:pt x="891338" y="1012608"/>
                    <a:pt x="922779" y="901958"/>
                    <a:pt x="922779" y="753816"/>
                  </a:cubicBezTo>
                  <a:close/>
                </a:path>
              </a:pathLst>
            </a:custGeom>
            <a:grpFill/>
            <a:ln w="361" cap="flat">
              <a:noFill/>
              <a:prstDash val="solid"/>
              <a:miter/>
            </a:ln>
          </p:spPr>
          <p:txBody>
            <a:bodyPr rtlCol="0" anchor="ctr"/>
            <a:lstStyle/>
            <a:p>
              <a:endParaRPr lang="fi-FI"/>
            </a:p>
          </p:txBody>
        </p:sp>
        <p:sp>
          <p:nvSpPr>
            <p:cNvPr id="36" name="Vapaamuotoinen: Muoto 35">
              <a:extLst>
                <a:ext uri="{FF2B5EF4-FFF2-40B4-BE49-F238E27FC236}">
                  <a16:creationId xmlns:a16="http://schemas.microsoft.com/office/drawing/2014/main" id="{A55EC4E0-16C6-EFAC-250E-F32FED380277}"/>
                </a:ext>
                <a:ext uri="{C183D7F6-B498-43B3-948B-1728B52AA6E4}">
                  <adec:decorative xmlns:adec="http://schemas.microsoft.com/office/drawing/2017/decorative" val="1"/>
                </a:ext>
              </a:extLst>
            </p:cNvPr>
            <p:cNvSpPr/>
            <p:nvPr/>
          </p:nvSpPr>
          <p:spPr>
            <a:xfrm>
              <a:off x="1189938" y="408155"/>
              <a:ext cx="70343" cy="84142"/>
            </a:xfrm>
            <a:custGeom>
              <a:avLst/>
              <a:gdLst>
                <a:gd name="connsiteX0" fmla="*/ 1257531 w 1260379"/>
                <a:gd name="connsiteY0" fmla="*/ 849459 h 1507638"/>
                <a:gd name="connsiteX1" fmla="*/ 1254725 w 1260379"/>
                <a:gd name="connsiteY1" fmla="*/ 984480 h 1507638"/>
                <a:gd name="connsiteX2" fmla="*/ 1260377 w 1260379"/>
                <a:gd name="connsiteY2" fmla="*/ 1457019 h 1507638"/>
                <a:gd name="connsiteX3" fmla="*/ 911497 w 1260379"/>
                <a:gd name="connsiteY3" fmla="*/ 1457019 h 1507638"/>
                <a:gd name="connsiteX4" fmla="*/ 922764 w 1260379"/>
                <a:gd name="connsiteY4" fmla="*/ 1220755 h 1507638"/>
                <a:gd name="connsiteX5" fmla="*/ 780676 w 1260379"/>
                <a:gd name="connsiteY5" fmla="*/ 1420458 h 1507638"/>
                <a:gd name="connsiteX6" fmla="*/ 483876 w 1260379"/>
                <a:gd name="connsiteY6" fmla="*/ 1507639 h 1507638"/>
                <a:gd name="connsiteX7" fmla="*/ 136419 w 1260379"/>
                <a:gd name="connsiteY7" fmla="*/ 1388097 h 1507638"/>
                <a:gd name="connsiteX8" fmla="*/ 0 w 1260379"/>
                <a:gd name="connsiteY8" fmla="*/ 1074477 h 1507638"/>
                <a:gd name="connsiteX9" fmla="*/ 137843 w 1260379"/>
                <a:gd name="connsiteY9" fmla="*/ 742573 h 1507638"/>
                <a:gd name="connsiteX10" fmla="*/ 506384 w 1260379"/>
                <a:gd name="connsiteY10" fmla="*/ 624427 h 1507638"/>
                <a:gd name="connsiteX11" fmla="*/ 817259 w 1260379"/>
                <a:gd name="connsiteY11" fmla="*/ 596306 h 1507638"/>
                <a:gd name="connsiteX12" fmla="*/ 905872 w 1260379"/>
                <a:gd name="connsiteY12" fmla="*/ 478160 h 1507638"/>
                <a:gd name="connsiteX13" fmla="*/ 838345 w 1260379"/>
                <a:gd name="connsiteY13" fmla="*/ 365667 h 1507638"/>
                <a:gd name="connsiteX14" fmla="*/ 630166 w 1260379"/>
                <a:gd name="connsiteY14" fmla="*/ 320662 h 1507638"/>
                <a:gd name="connsiteX15" fmla="*/ 312256 w 1260379"/>
                <a:gd name="connsiteY15" fmla="*/ 410651 h 1507638"/>
                <a:gd name="connsiteX16" fmla="*/ 56245 w 1260379"/>
                <a:gd name="connsiteY16" fmla="*/ 675072 h 1507638"/>
                <a:gd name="connsiteX17" fmla="*/ 89983 w 1260379"/>
                <a:gd name="connsiteY17" fmla="*/ 286895 h 1507638"/>
                <a:gd name="connsiteX18" fmla="*/ 140653 w 1260379"/>
                <a:gd name="connsiteY18" fmla="*/ 174373 h 1507638"/>
                <a:gd name="connsiteX19" fmla="*/ 351649 w 1260379"/>
                <a:gd name="connsiteY19" fmla="*/ 49221 h 1507638"/>
                <a:gd name="connsiteX20" fmla="*/ 658293 w 1260379"/>
                <a:gd name="connsiteY20" fmla="*/ 0 h 1507638"/>
                <a:gd name="connsiteX21" fmla="*/ 1098590 w 1260379"/>
                <a:gd name="connsiteY21" fmla="*/ 153294 h 1507638"/>
                <a:gd name="connsiteX22" fmla="*/ 1260380 w 1260379"/>
                <a:gd name="connsiteY22" fmla="*/ 601924 h 1507638"/>
                <a:gd name="connsiteX23" fmla="*/ 1257531 w 1260379"/>
                <a:gd name="connsiteY23" fmla="*/ 849452 h 1507638"/>
                <a:gd name="connsiteX24" fmla="*/ 922767 w 1260379"/>
                <a:gd name="connsiteY24" fmla="*/ 753816 h 1507638"/>
                <a:gd name="connsiteX25" fmla="*/ 790525 w 1260379"/>
                <a:gd name="connsiteY25" fmla="*/ 864938 h 1507638"/>
                <a:gd name="connsiteX26" fmla="*/ 562647 w 1260379"/>
                <a:gd name="connsiteY26" fmla="*/ 896037 h 1507638"/>
                <a:gd name="connsiteX27" fmla="*/ 395242 w 1260379"/>
                <a:gd name="connsiteY27" fmla="*/ 936053 h 1507638"/>
                <a:gd name="connsiteX28" fmla="*/ 337576 w 1260379"/>
                <a:gd name="connsiteY28" fmla="*/ 1050096 h 1507638"/>
                <a:gd name="connsiteX29" fmla="*/ 392437 w 1260379"/>
                <a:gd name="connsiteY29" fmla="*/ 1161204 h 1507638"/>
                <a:gd name="connsiteX30" fmla="*/ 540136 w 1260379"/>
                <a:gd name="connsiteY30" fmla="*/ 1198238 h 1507638"/>
                <a:gd name="connsiteX31" fmla="*/ 828504 w 1260379"/>
                <a:gd name="connsiteY31" fmla="*/ 1085669 h 1507638"/>
                <a:gd name="connsiteX32" fmla="*/ 922767 w 1260379"/>
                <a:gd name="connsiteY32" fmla="*/ 753816 h 150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79" h="1507638">
                  <a:moveTo>
                    <a:pt x="1257531" y="849459"/>
                  </a:moveTo>
                  <a:cubicBezTo>
                    <a:pt x="1255652" y="885105"/>
                    <a:pt x="1254725" y="930110"/>
                    <a:pt x="1254725" y="984480"/>
                  </a:cubicBezTo>
                  <a:cubicBezTo>
                    <a:pt x="1254725" y="1181363"/>
                    <a:pt x="1256579" y="1338890"/>
                    <a:pt x="1260377" y="1457019"/>
                  </a:cubicBezTo>
                  <a:lnTo>
                    <a:pt x="911497" y="1457019"/>
                  </a:lnTo>
                  <a:lnTo>
                    <a:pt x="922764" y="1220755"/>
                  </a:lnTo>
                  <a:cubicBezTo>
                    <a:pt x="905868" y="1295774"/>
                    <a:pt x="858480" y="1362342"/>
                    <a:pt x="780676" y="1420458"/>
                  </a:cubicBezTo>
                  <a:cubicBezTo>
                    <a:pt x="702864" y="1478545"/>
                    <a:pt x="603883" y="1507639"/>
                    <a:pt x="483876" y="1507639"/>
                  </a:cubicBezTo>
                  <a:cubicBezTo>
                    <a:pt x="343210" y="1507639"/>
                    <a:pt x="227383" y="1467800"/>
                    <a:pt x="136419" y="1388097"/>
                  </a:cubicBezTo>
                  <a:cubicBezTo>
                    <a:pt x="45444" y="1308430"/>
                    <a:pt x="0" y="1203863"/>
                    <a:pt x="0" y="1074477"/>
                  </a:cubicBezTo>
                  <a:cubicBezTo>
                    <a:pt x="0" y="931989"/>
                    <a:pt x="45895" y="821310"/>
                    <a:pt x="137843" y="742573"/>
                  </a:cubicBezTo>
                  <a:cubicBezTo>
                    <a:pt x="229695" y="663811"/>
                    <a:pt x="352575" y="624427"/>
                    <a:pt x="506384" y="624427"/>
                  </a:cubicBezTo>
                  <a:cubicBezTo>
                    <a:pt x="654531" y="624427"/>
                    <a:pt x="758168" y="615067"/>
                    <a:pt x="817259" y="596306"/>
                  </a:cubicBezTo>
                  <a:cubicBezTo>
                    <a:pt x="876325" y="577575"/>
                    <a:pt x="905872" y="538183"/>
                    <a:pt x="905872" y="478160"/>
                  </a:cubicBezTo>
                  <a:cubicBezTo>
                    <a:pt x="905872" y="433154"/>
                    <a:pt x="883364" y="395681"/>
                    <a:pt x="838345" y="365667"/>
                  </a:cubicBezTo>
                  <a:cubicBezTo>
                    <a:pt x="793356" y="335672"/>
                    <a:pt x="723951" y="320662"/>
                    <a:pt x="630166" y="320662"/>
                  </a:cubicBezTo>
                  <a:cubicBezTo>
                    <a:pt x="517625" y="320662"/>
                    <a:pt x="411637" y="350671"/>
                    <a:pt x="312256" y="410651"/>
                  </a:cubicBezTo>
                  <a:cubicBezTo>
                    <a:pt x="212798" y="470682"/>
                    <a:pt x="127515" y="558815"/>
                    <a:pt x="56245" y="675072"/>
                  </a:cubicBezTo>
                  <a:lnTo>
                    <a:pt x="89983" y="286895"/>
                  </a:lnTo>
                  <a:cubicBezTo>
                    <a:pt x="93715" y="241885"/>
                    <a:pt x="110611" y="204397"/>
                    <a:pt x="140653" y="174373"/>
                  </a:cubicBezTo>
                  <a:cubicBezTo>
                    <a:pt x="195030" y="123753"/>
                    <a:pt x="265351" y="82050"/>
                    <a:pt x="351649" y="49221"/>
                  </a:cubicBezTo>
                  <a:cubicBezTo>
                    <a:pt x="437884" y="16435"/>
                    <a:pt x="540133" y="0"/>
                    <a:pt x="658293" y="0"/>
                  </a:cubicBezTo>
                  <a:cubicBezTo>
                    <a:pt x="843975" y="0"/>
                    <a:pt x="990734" y="51088"/>
                    <a:pt x="1098590" y="153294"/>
                  </a:cubicBezTo>
                  <a:cubicBezTo>
                    <a:pt x="1206446" y="255529"/>
                    <a:pt x="1260380" y="405027"/>
                    <a:pt x="1260380" y="601924"/>
                  </a:cubicBezTo>
                  <a:lnTo>
                    <a:pt x="1257531" y="849452"/>
                  </a:lnTo>
                  <a:close/>
                  <a:moveTo>
                    <a:pt x="922767" y="753816"/>
                  </a:moveTo>
                  <a:cubicBezTo>
                    <a:pt x="890844" y="807154"/>
                    <a:pt x="846820" y="844188"/>
                    <a:pt x="790525" y="864938"/>
                  </a:cubicBezTo>
                  <a:cubicBezTo>
                    <a:pt x="734279" y="885678"/>
                    <a:pt x="658296" y="896037"/>
                    <a:pt x="562647" y="896037"/>
                  </a:cubicBezTo>
                  <a:cubicBezTo>
                    <a:pt x="489517" y="896037"/>
                    <a:pt x="433679" y="909360"/>
                    <a:pt x="395242" y="936053"/>
                  </a:cubicBezTo>
                  <a:cubicBezTo>
                    <a:pt x="356766" y="962698"/>
                    <a:pt x="337576" y="1000760"/>
                    <a:pt x="337576" y="1050096"/>
                  </a:cubicBezTo>
                  <a:cubicBezTo>
                    <a:pt x="337576" y="1099511"/>
                    <a:pt x="355882" y="1136545"/>
                    <a:pt x="392437" y="1161204"/>
                  </a:cubicBezTo>
                  <a:cubicBezTo>
                    <a:pt x="429020" y="1185921"/>
                    <a:pt x="478229" y="1198238"/>
                    <a:pt x="540136" y="1198238"/>
                  </a:cubicBezTo>
                  <a:cubicBezTo>
                    <a:pt x="669563" y="1196309"/>
                    <a:pt x="765641" y="1158760"/>
                    <a:pt x="828504" y="1085669"/>
                  </a:cubicBezTo>
                  <a:cubicBezTo>
                    <a:pt x="891327" y="1012619"/>
                    <a:pt x="922767" y="901972"/>
                    <a:pt x="922767" y="753816"/>
                  </a:cubicBezTo>
                  <a:close/>
                </a:path>
              </a:pathLst>
            </a:custGeom>
            <a:grpFill/>
            <a:ln w="361" cap="flat">
              <a:noFill/>
              <a:prstDash val="solid"/>
              <a:miter/>
            </a:ln>
          </p:spPr>
          <p:txBody>
            <a:bodyPr rtlCol="0" anchor="ctr"/>
            <a:lstStyle/>
            <a:p>
              <a:endParaRPr lang="fi-FI"/>
            </a:p>
          </p:txBody>
        </p:sp>
      </p:grpSp>
      <p:sp>
        <p:nvSpPr>
          <p:cNvPr id="38" name="Freeform 16">
            <a:extLst>
              <a:ext uri="{FF2B5EF4-FFF2-40B4-BE49-F238E27FC236}">
                <a16:creationId xmlns:a16="http://schemas.microsoft.com/office/drawing/2014/main" id="{79D63A8B-386A-A644-B49D-53A2E762FB08}"/>
              </a:ext>
              <a:ext uri="{C183D7F6-B498-43B3-948B-1728B52AA6E4}">
                <adec:decorative xmlns:adec="http://schemas.microsoft.com/office/drawing/2017/decorative" val="1"/>
              </a:ext>
            </a:extLst>
          </p:cNvPr>
          <p:cNvSpPr>
            <a:spLocks noEditPoints="1"/>
          </p:cNvSpPr>
          <p:nvPr/>
        </p:nvSpPr>
        <p:spPr bwMode="black">
          <a:xfrm>
            <a:off x="253951" y="238425"/>
            <a:ext cx="406449" cy="302910"/>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41784320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 preserve="1">
  <p:cSld name="VE_Otsikkodia 2">
    <p:spTree>
      <p:nvGrpSpPr>
        <p:cNvPr id="1" name=""/>
        <p:cNvGrpSpPr/>
        <p:nvPr/>
      </p:nvGrpSpPr>
      <p:grpSpPr>
        <a:xfrm>
          <a:off x="0" y="0"/>
          <a:ext cx="0" cy="0"/>
          <a:chOff x="0" y="0"/>
          <a:chExt cx="0" cy="0"/>
        </a:xfrm>
      </p:grpSpPr>
      <p:pic>
        <p:nvPicPr>
          <p:cNvPr id="6" name="Kuva 5" descr="Kuva, joka sisältää kohteen piha-, taivas, rakennus, Asutusalue&#10;&#10;Kuvaus luotu automaattisesti">
            <a:extLst>
              <a:ext uri="{FF2B5EF4-FFF2-40B4-BE49-F238E27FC236}">
                <a16:creationId xmlns:a16="http://schemas.microsoft.com/office/drawing/2014/main" id="{58D8756F-F95B-C8BF-D36C-72EE34DDFAB9}"/>
              </a:ext>
            </a:extLst>
          </p:cNvPr>
          <p:cNvPicPr>
            <a:picLocks noChangeAspect="1"/>
          </p:cNvPicPr>
          <p:nvPr/>
        </p:nvPicPr>
        <p:blipFill rotWithShape="1">
          <a:blip r:embed="rId2">
            <a:extLst>
              <a:ext uri="{28A0092B-C50C-407E-A947-70E740481C1C}">
                <a14:useLocalDpi xmlns:a14="http://schemas.microsoft.com/office/drawing/2010/main" val="0"/>
              </a:ext>
            </a:extLst>
          </a:blip>
          <a:srcRect l="29098"/>
          <a:stretch/>
        </p:blipFill>
        <p:spPr>
          <a:xfrm>
            <a:off x="3547686" y="0"/>
            <a:ext cx="8644314" cy="6858000"/>
          </a:xfrm>
          <a:prstGeom prst="rect">
            <a:avLst/>
          </a:prstGeom>
        </p:spPr>
      </p:pic>
      <p:sp>
        <p:nvSpPr>
          <p:cNvPr id="14" name="Vapaamuotoinen: Muoto 13">
            <a:extLst>
              <a:ext uri="{FF2B5EF4-FFF2-40B4-BE49-F238E27FC236}">
                <a16:creationId xmlns:a16="http://schemas.microsoft.com/office/drawing/2014/main" id="{78430351-68E4-EA4B-3FE8-39E8040E17F4}"/>
              </a:ext>
              <a:ext uri="{C183D7F6-B498-43B3-948B-1728B52AA6E4}">
                <adec:decorative xmlns:adec="http://schemas.microsoft.com/office/drawing/2017/decorative" val="1"/>
              </a:ext>
            </a:extLst>
          </p:cNvPr>
          <p:cNvSpPr/>
          <p:nvPr/>
        </p:nvSpPr>
        <p:spPr>
          <a:xfrm>
            <a:off x="0" y="0"/>
            <a:ext cx="7304308" cy="6858000"/>
          </a:xfrm>
          <a:custGeom>
            <a:avLst/>
            <a:gdLst>
              <a:gd name="connsiteX0" fmla="*/ 0 w 7304308"/>
              <a:gd name="connsiteY0" fmla="*/ 6858000 h 6858000"/>
              <a:gd name="connsiteX1" fmla="*/ 3943348 w 7304308"/>
              <a:gd name="connsiteY1" fmla="*/ 6858000 h 6858000"/>
              <a:gd name="connsiteX2" fmla="*/ 4137446 w 7304308"/>
              <a:gd name="connsiteY2" fmla="*/ 5400555 h 6858000"/>
              <a:gd name="connsiteX3" fmla="*/ 6629478 w 7304308"/>
              <a:gd name="connsiteY3" fmla="*/ 1640642 h 6858000"/>
              <a:gd name="connsiteX4" fmla="*/ 7255737 w 7304308"/>
              <a:gd name="connsiteY4" fmla="*/ 434817 h 6858000"/>
              <a:gd name="connsiteX5" fmla="*/ 5061472 w 7304308"/>
              <a:gd name="connsiteY5" fmla="*/ 1453115 h 6858000"/>
              <a:gd name="connsiteX6" fmla="*/ 3762324 w 7304308"/>
              <a:gd name="connsiteY6" fmla="*/ 2338038 h 6858000"/>
              <a:gd name="connsiteX7" fmla="*/ 4693766 w 7304308"/>
              <a:gd name="connsiteY7" fmla="*/ 1366882 h 6858000"/>
              <a:gd name="connsiteX8" fmla="*/ 6502149 w 7304308"/>
              <a:gd name="connsiteY8" fmla="*/ 0 h 6858000"/>
              <a:gd name="connsiteX9" fmla="*/ 0 w 7304308"/>
              <a:gd name="connsiteY9" fmla="*/ 0 h 6858000"/>
              <a:gd name="connsiteX10" fmla="*/ 0 w 7304308"/>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04308" h="6858000">
                <a:moveTo>
                  <a:pt x="0" y="6858000"/>
                </a:moveTo>
                <a:lnTo>
                  <a:pt x="3943348" y="6858000"/>
                </a:lnTo>
                <a:cubicBezTo>
                  <a:pt x="3800690" y="6526910"/>
                  <a:pt x="3839520" y="6053967"/>
                  <a:pt x="4137446" y="5400555"/>
                </a:cubicBezTo>
                <a:cubicBezTo>
                  <a:pt x="4658288" y="4258177"/>
                  <a:pt x="5738722" y="2818651"/>
                  <a:pt x="6629478" y="1640642"/>
                </a:cubicBezTo>
                <a:cubicBezTo>
                  <a:pt x="7276775" y="784568"/>
                  <a:pt x="7386687" y="471893"/>
                  <a:pt x="7255737" y="434817"/>
                </a:cubicBezTo>
                <a:cubicBezTo>
                  <a:pt x="6978216" y="356260"/>
                  <a:pt x="5925761" y="915835"/>
                  <a:pt x="5061472" y="1453115"/>
                </a:cubicBezTo>
                <a:cubicBezTo>
                  <a:pt x="4340477" y="1901324"/>
                  <a:pt x="3762324" y="2338038"/>
                  <a:pt x="3762324" y="2338038"/>
                </a:cubicBezTo>
                <a:cubicBezTo>
                  <a:pt x="3762324" y="2338038"/>
                  <a:pt x="4109183" y="1906270"/>
                  <a:pt x="4693766" y="1366882"/>
                </a:cubicBezTo>
                <a:cubicBezTo>
                  <a:pt x="5211944" y="888818"/>
                  <a:pt x="5912956" y="330714"/>
                  <a:pt x="6502149" y="0"/>
                </a:cubicBezTo>
                <a:lnTo>
                  <a:pt x="0" y="0"/>
                </a:lnTo>
                <a:lnTo>
                  <a:pt x="0" y="6858000"/>
                </a:lnTo>
                <a:close/>
              </a:path>
            </a:pathLst>
          </a:custGeom>
          <a:solidFill>
            <a:srgbClr val="00008F"/>
          </a:solidFill>
          <a:ln w="180" cap="flat">
            <a:noFill/>
            <a:prstDash val="solid"/>
            <a:miter/>
          </a:ln>
        </p:spPr>
        <p:txBody>
          <a:bodyPr rtlCol="0" anchor="ctr"/>
          <a:lstStyle/>
          <a:p>
            <a:endParaRPr lang="fi-FI"/>
          </a:p>
        </p:txBody>
      </p:sp>
      <p:sp>
        <p:nvSpPr>
          <p:cNvPr id="10" name="Vapaamuotoinen: Muoto 9">
            <a:extLst>
              <a:ext uri="{FF2B5EF4-FFF2-40B4-BE49-F238E27FC236}">
                <a16:creationId xmlns:a16="http://schemas.microsoft.com/office/drawing/2014/main" id="{7B679AF2-052E-7223-9A06-6BF7FF915B3B}"/>
              </a:ext>
              <a:ext uri="{C183D7F6-B498-43B3-948B-1728B52AA6E4}">
                <adec:decorative xmlns:adec="http://schemas.microsoft.com/office/drawing/2017/decorative" val="1"/>
              </a:ext>
            </a:extLst>
          </p:cNvPr>
          <p:cNvSpPr/>
          <p:nvPr/>
        </p:nvSpPr>
        <p:spPr>
          <a:xfrm>
            <a:off x="9958870" y="290082"/>
            <a:ext cx="2233191" cy="3679432"/>
          </a:xfrm>
          <a:custGeom>
            <a:avLst/>
            <a:gdLst>
              <a:gd name="connsiteX0" fmla="*/ 2233192 w 2233191"/>
              <a:gd name="connsiteY0" fmla="*/ 0 h 3679432"/>
              <a:gd name="connsiteX1" fmla="*/ 380808 w 2233191"/>
              <a:gd name="connsiteY1" fmla="*/ 1627632 h 3679432"/>
              <a:gd name="connsiteX2" fmla="*/ 3279 w 2233191"/>
              <a:gd name="connsiteY2" fmla="*/ 3005842 h 3679432"/>
              <a:gd name="connsiteX3" fmla="*/ 65180 w 2233191"/>
              <a:gd name="connsiteY3" fmla="*/ 3679432 h 3679432"/>
              <a:gd name="connsiteX4" fmla="*/ 410267 w 2233191"/>
              <a:gd name="connsiteY4" fmla="*/ 3426988 h 3679432"/>
              <a:gd name="connsiteX5" fmla="*/ 2233192 w 2233191"/>
              <a:gd name="connsiteY5" fmla="*/ 1567995 h 3679432"/>
              <a:gd name="connsiteX6" fmla="*/ 2233192 w 2233191"/>
              <a:gd name="connsiteY6" fmla="*/ 0 h 36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3191" h="3679432">
                <a:moveTo>
                  <a:pt x="2233192" y="0"/>
                </a:moveTo>
                <a:cubicBezTo>
                  <a:pt x="1684705" y="168500"/>
                  <a:pt x="894114" y="646877"/>
                  <a:pt x="380808" y="1627632"/>
                </a:cubicBezTo>
                <a:cubicBezTo>
                  <a:pt x="178172" y="2014785"/>
                  <a:pt x="28357" y="2539861"/>
                  <a:pt x="3279" y="3005842"/>
                </a:cubicBezTo>
                <a:cubicBezTo>
                  <a:pt x="-9325" y="3239955"/>
                  <a:pt x="15059" y="3476142"/>
                  <a:pt x="65180" y="3679432"/>
                </a:cubicBezTo>
                <a:cubicBezTo>
                  <a:pt x="178769" y="3597873"/>
                  <a:pt x="293438" y="3513843"/>
                  <a:pt x="410267" y="3426988"/>
                </a:cubicBezTo>
                <a:cubicBezTo>
                  <a:pt x="936944" y="3020381"/>
                  <a:pt x="1689290" y="2304979"/>
                  <a:pt x="2233192" y="1567995"/>
                </a:cubicBezTo>
                <a:lnTo>
                  <a:pt x="2233192" y="0"/>
                </a:lnTo>
                <a:close/>
              </a:path>
            </a:pathLst>
          </a:custGeom>
          <a:solidFill>
            <a:srgbClr val="00008F"/>
          </a:solidFill>
          <a:ln w="180" cap="flat">
            <a:noFill/>
            <a:prstDash val="solid"/>
            <a:miter/>
          </a:ln>
        </p:spPr>
        <p:txBody>
          <a:bodyPr rtlCol="0" anchor="ctr"/>
          <a:lstStyle/>
          <a:p>
            <a:endParaRPr lang="fi-FI"/>
          </a:p>
        </p:txBody>
      </p:sp>
      <p:sp>
        <p:nvSpPr>
          <p:cNvPr id="11" name="Vapaamuotoinen: Muoto 10">
            <a:extLst>
              <a:ext uri="{FF2B5EF4-FFF2-40B4-BE49-F238E27FC236}">
                <a16:creationId xmlns:a16="http://schemas.microsoft.com/office/drawing/2014/main" id="{A8B2F103-AB7E-2463-9A43-FF4F10109841}"/>
              </a:ext>
              <a:ext uri="{C183D7F6-B498-43B3-948B-1728B52AA6E4}">
                <adec:decorative xmlns:adec="http://schemas.microsoft.com/office/drawing/2017/decorative" val="1"/>
              </a:ext>
            </a:extLst>
          </p:cNvPr>
          <p:cNvSpPr/>
          <p:nvPr/>
        </p:nvSpPr>
        <p:spPr>
          <a:xfrm>
            <a:off x="5557078" y="0"/>
            <a:ext cx="4642592" cy="5882673"/>
          </a:xfrm>
          <a:custGeom>
            <a:avLst/>
            <a:gdLst>
              <a:gd name="connsiteX0" fmla="*/ 4642593 w 4642592"/>
              <a:gd name="connsiteY0" fmla="*/ 0 h 5882673"/>
              <a:gd name="connsiteX1" fmla="*/ 2632728 w 4642592"/>
              <a:gd name="connsiteY1" fmla="*/ 0 h 5882673"/>
              <a:gd name="connsiteX2" fmla="*/ 2676265 w 4642592"/>
              <a:gd name="connsiteY2" fmla="*/ 270293 h 5882673"/>
              <a:gd name="connsiteX3" fmla="*/ 947571 w 4642592"/>
              <a:gd name="connsiteY3" fmla="*/ 3762992 h 5882673"/>
              <a:gd name="connsiteX4" fmla="*/ 42107 w 4642592"/>
              <a:gd name="connsiteY4" fmla="*/ 5563775 h 5882673"/>
              <a:gd name="connsiteX5" fmla="*/ 28295 w 4642592"/>
              <a:gd name="connsiteY5" fmla="*/ 5863437 h 5882673"/>
              <a:gd name="connsiteX6" fmla="*/ 147620 w 4642592"/>
              <a:gd name="connsiteY6" fmla="*/ 5882532 h 5882673"/>
              <a:gd name="connsiteX7" fmla="*/ 1891719 w 4642592"/>
              <a:gd name="connsiteY7" fmla="*/ 5425656 h 5882673"/>
              <a:gd name="connsiteX8" fmla="*/ 3341844 w 4642592"/>
              <a:gd name="connsiteY8" fmla="*/ 4706613 h 5882673"/>
              <a:gd name="connsiteX9" fmla="*/ 4174130 w 4642592"/>
              <a:gd name="connsiteY9" fmla="*/ 479889 h 5882673"/>
              <a:gd name="connsiteX10" fmla="*/ 4642593 w 4642592"/>
              <a:gd name="connsiteY10" fmla="*/ 0 h 5882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42592" h="5882673">
                <a:moveTo>
                  <a:pt x="4642593" y="0"/>
                </a:moveTo>
                <a:lnTo>
                  <a:pt x="2632728" y="0"/>
                </a:lnTo>
                <a:cubicBezTo>
                  <a:pt x="2664938" y="75838"/>
                  <a:pt x="2680650" y="165620"/>
                  <a:pt x="2676265" y="270293"/>
                </a:cubicBezTo>
                <a:cubicBezTo>
                  <a:pt x="2651235" y="867587"/>
                  <a:pt x="2179135" y="1670508"/>
                  <a:pt x="947571" y="3762992"/>
                </a:cubicBezTo>
                <a:cubicBezTo>
                  <a:pt x="617249" y="4324160"/>
                  <a:pt x="182551" y="5077010"/>
                  <a:pt x="42107" y="5563775"/>
                </a:cubicBezTo>
                <a:cubicBezTo>
                  <a:pt x="-1948" y="5716417"/>
                  <a:pt x="-18973" y="5834056"/>
                  <a:pt x="28295" y="5863437"/>
                </a:cubicBezTo>
                <a:cubicBezTo>
                  <a:pt x="59221" y="5882627"/>
                  <a:pt x="123655" y="5883142"/>
                  <a:pt x="147620" y="5882532"/>
                </a:cubicBezTo>
                <a:cubicBezTo>
                  <a:pt x="635156" y="5869496"/>
                  <a:pt x="1375200" y="5643195"/>
                  <a:pt x="1891719" y="5425656"/>
                </a:cubicBezTo>
                <a:cubicBezTo>
                  <a:pt x="2443270" y="5193310"/>
                  <a:pt x="2908994" y="4959153"/>
                  <a:pt x="3341844" y="4706613"/>
                </a:cubicBezTo>
                <a:cubicBezTo>
                  <a:pt x="2830540" y="3343592"/>
                  <a:pt x="3224292" y="1653039"/>
                  <a:pt x="4174130" y="479889"/>
                </a:cubicBezTo>
                <a:cubicBezTo>
                  <a:pt x="4318645" y="311456"/>
                  <a:pt x="4475504" y="150691"/>
                  <a:pt x="4642593" y="0"/>
                </a:cubicBezTo>
                <a:close/>
              </a:path>
            </a:pathLst>
          </a:custGeom>
          <a:solidFill>
            <a:srgbClr val="00008F"/>
          </a:solidFill>
          <a:ln w="180" cap="flat">
            <a:noFill/>
            <a:prstDash val="solid"/>
            <a:miter/>
          </a:ln>
        </p:spPr>
        <p:txBody>
          <a:bodyPr rtlCol="0" anchor="ctr"/>
          <a:lstStyle/>
          <a:p>
            <a:endParaRPr lang="fi-FI"/>
          </a:p>
        </p:txBody>
      </p:sp>
      <p:sp>
        <p:nvSpPr>
          <p:cNvPr id="12" name="Vapaamuotoinen: Muoto 11">
            <a:extLst>
              <a:ext uri="{FF2B5EF4-FFF2-40B4-BE49-F238E27FC236}">
                <a16:creationId xmlns:a16="http://schemas.microsoft.com/office/drawing/2014/main" id="{2E557CAD-C8C0-1CCA-3A10-B42B95288499}"/>
              </a:ext>
              <a:ext uri="{C183D7F6-B498-43B3-948B-1728B52AA6E4}">
                <adec:decorative xmlns:adec="http://schemas.microsoft.com/office/drawing/2017/decorative" val="1"/>
              </a:ext>
            </a:extLst>
          </p:cNvPr>
          <p:cNvSpPr/>
          <p:nvPr/>
        </p:nvSpPr>
        <p:spPr>
          <a:xfrm>
            <a:off x="10989606" y="4307783"/>
            <a:ext cx="1202455" cy="1167313"/>
          </a:xfrm>
          <a:custGeom>
            <a:avLst/>
            <a:gdLst>
              <a:gd name="connsiteX0" fmla="*/ 1202455 w 1202455"/>
              <a:gd name="connsiteY0" fmla="*/ 1155881 h 1167313"/>
              <a:gd name="connsiteX1" fmla="*/ 1202455 w 1202455"/>
              <a:gd name="connsiteY1" fmla="*/ 0 h 1167313"/>
              <a:gd name="connsiteX2" fmla="*/ 0 w 1202455"/>
              <a:gd name="connsiteY2" fmla="*/ 960512 h 1167313"/>
              <a:gd name="connsiteX3" fmla="*/ 6 w 1202455"/>
              <a:gd name="connsiteY3" fmla="*/ 960519 h 1167313"/>
              <a:gd name="connsiteX4" fmla="*/ 1202455 w 1202455"/>
              <a:gd name="connsiteY4" fmla="*/ 1155881 h 1167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455" h="1167313">
                <a:moveTo>
                  <a:pt x="1202455" y="1155881"/>
                </a:moveTo>
                <a:lnTo>
                  <a:pt x="1202455" y="0"/>
                </a:lnTo>
                <a:cubicBezTo>
                  <a:pt x="825580" y="335109"/>
                  <a:pt x="420939" y="657668"/>
                  <a:pt x="0" y="960512"/>
                </a:cubicBezTo>
                <a:cubicBezTo>
                  <a:pt x="0" y="960512"/>
                  <a:pt x="6" y="960519"/>
                  <a:pt x="6" y="960519"/>
                </a:cubicBezTo>
                <a:cubicBezTo>
                  <a:pt x="287075" y="1151890"/>
                  <a:pt x="762493" y="1190619"/>
                  <a:pt x="1202455" y="1155881"/>
                </a:cubicBezTo>
                <a:close/>
              </a:path>
            </a:pathLst>
          </a:custGeom>
          <a:solidFill>
            <a:srgbClr val="00008F"/>
          </a:solidFill>
          <a:ln w="180" cap="flat">
            <a:noFill/>
            <a:prstDash val="solid"/>
            <a:miter/>
          </a:ln>
        </p:spPr>
        <p:txBody>
          <a:bodyPr rtlCol="0" anchor="ctr"/>
          <a:lstStyle/>
          <a:p>
            <a:endParaRPr lang="fi-FI"/>
          </a:p>
        </p:txBody>
      </p:sp>
      <p:sp>
        <p:nvSpPr>
          <p:cNvPr id="13" name="Vapaamuotoinen: Muoto 12">
            <a:extLst>
              <a:ext uri="{FF2B5EF4-FFF2-40B4-BE49-F238E27FC236}">
                <a16:creationId xmlns:a16="http://schemas.microsoft.com/office/drawing/2014/main" id="{B3537622-94DA-223E-0324-1441862F4044}"/>
              </a:ext>
              <a:ext uri="{C183D7F6-B498-43B3-948B-1728B52AA6E4}">
                <adec:decorative xmlns:adec="http://schemas.microsoft.com/office/drawing/2017/decorative" val="1"/>
              </a:ext>
            </a:extLst>
          </p:cNvPr>
          <p:cNvSpPr/>
          <p:nvPr/>
        </p:nvSpPr>
        <p:spPr>
          <a:xfrm>
            <a:off x="8211470" y="6006763"/>
            <a:ext cx="3980590" cy="851236"/>
          </a:xfrm>
          <a:custGeom>
            <a:avLst/>
            <a:gdLst>
              <a:gd name="connsiteX0" fmla="*/ 0 w 3980590"/>
              <a:gd name="connsiteY0" fmla="*/ 851236 h 851236"/>
              <a:gd name="connsiteX1" fmla="*/ 3980591 w 3980590"/>
              <a:gd name="connsiteY1" fmla="*/ 851236 h 851236"/>
              <a:gd name="connsiteX2" fmla="*/ 3980591 w 3980590"/>
              <a:gd name="connsiteY2" fmla="*/ 374425 h 851236"/>
              <a:gd name="connsiteX3" fmla="*/ 1654567 w 3980590"/>
              <a:gd name="connsiteY3" fmla="*/ 0 h 851236"/>
              <a:gd name="connsiteX4" fmla="*/ 0 w 3980590"/>
              <a:gd name="connsiteY4" fmla="*/ 851236 h 851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0590" h="851236">
                <a:moveTo>
                  <a:pt x="0" y="851236"/>
                </a:moveTo>
                <a:lnTo>
                  <a:pt x="3980591" y="851236"/>
                </a:lnTo>
                <a:lnTo>
                  <a:pt x="3980591" y="374425"/>
                </a:lnTo>
                <a:cubicBezTo>
                  <a:pt x="3157527" y="545339"/>
                  <a:pt x="2307936" y="449556"/>
                  <a:pt x="1654567" y="0"/>
                </a:cubicBezTo>
                <a:cubicBezTo>
                  <a:pt x="1105177" y="328575"/>
                  <a:pt x="546161" y="616892"/>
                  <a:pt x="0" y="851236"/>
                </a:cubicBezTo>
                <a:close/>
              </a:path>
            </a:pathLst>
          </a:custGeom>
          <a:solidFill>
            <a:srgbClr val="00008F"/>
          </a:solidFill>
          <a:ln w="180" cap="flat">
            <a:noFill/>
            <a:prstDash val="solid"/>
            <a:miter/>
          </a:ln>
        </p:spPr>
        <p:txBody>
          <a:bodyPr rtlCol="0" anchor="ct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p:nvPr>
        </p:nvSpPr>
        <p:spPr>
          <a:xfrm>
            <a:off x="735980" y="2341756"/>
            <a:ext cx="3555009" cy="1697996"/>
          </a:xfrm>
        </p:spPr>
        <p:txBody>
          <a:bodyPr anchor="b"/>
          <a:lstStyle>
            <a:lvl1pPr algn="l">
              <a:lnSpc>
                <a:spcPct val="93000"/>
              </a:lnSpc>
              <a:defRPr sz="2800" spc="0" baseline="0">
                <a:solidFill>
                  <a:schemeClr val="bg1"/>
                </a:solidFill>
              </a:defRPr>
            </a:lvl1pPr>
          </a:lstStyle>
          <a:p>
            <a:r>
              <a:rPr lang="en-US"/>
              <a:t>Click to edit Master title style</a:t>
            </a:r>
            <a:endParaRPr lang="fi-FI" dirty="0"/>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735980" y="4275689"/>
            <a:ext cx="3555009" cy="916319"/>
          </a:xfrm>
        </p:spPr>
        <p:txBody>
          <a:bodyPr/>
          <a:lstStyle>
            <a:lvl1pPr marL="0" indent="0" algn="l">
              <a:buNone/>
              <a:defRPr sz="16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17" name="Päivämäärän paikkamerkki 16">
            <a:extLst>
              <a:ext uri="{FF2B5EF4-FFF2-40B4-BE49-F238E27FC236}">
                <a16:creationId xmlns:a16="http://schemas.microsoft.com/office/drawing/2014/main" id="{C303A8CE-D80E-78A0-EAB5-9BA5525DE2A7}"/>
              </a:ext>
            </a:extLst>
          </p:cNvPr>
          <p:cNvSpPr>
            <a:spLocks noGrp="1"/>
          </p:cNvSpPr>
          <p:nvPr>
            <p:ph type="dt" sz="half" idx="10"/>
          </p:nvPr>
        </p:nvSpPr>
        <p:spPr/>
        <p:txBody>
          <a:bodyPr/>
          <a:lstStyle>
            <a:lvl1pPr>
              <a:defRPr>
                <a:solidFill>
                  <a:schemeClr val="bg1"/>
                </a:solidFill>
              </a:defRPr>
            </a:lvl1pPr>
          </a:lstStyle>
          <a:p>
            <a:r>
              <a:rPr lang="fi-FI"/>
              <a:t>25.5.2026</a:t>
            </a:r>
          </a:p>
        </p:txBody>
      </p:sp>
      <p:sp>
        <p:nvSpPr>
          <p:cNvPr id="18" name="Alatunnisteen paikkamerkki 17">
            <a:extLst>
              <a:ext uri="{FF2B5EF4-FFF2-40B4-BE49-F238E27FC236}">
                <a16:creationId xmlns:a16="http://schemas.microsoft.com/office/drawing/2014/main" id="{0582813E-2334-10F8-1282-B912F4F481D5}"/>
              </a:ext>
            </a:extLst>
          </p:cNvPr>
          <p:cNvSpPr>
            <a:spLocks noGrp="1"/>
          </p:cNvSpPr>
          <p:nvPr>
            <p:ph type="ftr" sz="quarter" idx="11"/>
          </p:nvPr>
        </p:nvSpPr>
        <p:spPr>
          <a:xfrm>
            <a:off x="299932" y="6445997"/>
            <a:ext cx="4161624" cy="241674"/>
          </a:xfrm>
        </p:spPr>
        <p:txBody>
          <a:bodyPr/>
          <a:lstStyle>
            <a:lvl1pPr>
              <a:defRPr>
                <a:solidFill>
                  <a:schemeClr val="bg1"/>
                </a:solidFill>
              </a:defRPr>
            </a:lvl1pPr>
          </a:lstStyle>
          <a:p>
            <a:r>
              <a:rPr lang="fi-FI"/>
              <a:t>Antti Haajanen/Vantaan Energia Oy</a:t>
            </a:r>
          </a:p>
        </p:txBody>
      </p:sp>
      <p:sp>
        <p:nvSpPr>
          <p:cNvPr id="19" name="Dian numeron paikkamerkki 18">
            <a:extLst>
              <a:ext uri="{FF2B5EF4-FFF2-40B4-BE49-F238E27FC236}">
                <a16:creationId xmlns:a16="http://schemas.microsoft.com/office/drawing/2014/main" id="{60A48D79-2E19-FDB3-196D-272E76C35AF0}"/>
              </a:ext>
            </a:extLst>
          </p:cNvPr>
          <p:cNvSpPr>
            <a:spLocks noGrp="1"/>
          </p:cNvSpPr>
          <p:nvPr>
            <p:ph type="sldNum" sz="quarter" idx="12"/>
          </p:nvPr>
        </p:nvSpPr>
        <p:spPr/>
        <p:txBody>
          <a:bodyPr/>
          <a:lstStyle>
            <a:lvl1pPr>
              <a:defRPr>
                <a:solidFill>
                  <a:schemeClr val="bg1"/>
                </a:solidFill>
              </a:defRPr>
            </a:lvl1pPr>
          </a:lstStyle>
          <a:p>
            <a:fld id="{08CCEDEF-5C23-4594-B6DA-0ABEB763C67B}" type="slidenum">
              <a:rPr lang="fi-FI" smtClean="0"/>
              <a:t>‹#›</a:t>
            </a:fld>
            <a:endParaRPr lang="fi-FI"/>
          </a:p>
        </p:txBody>
      </p:sp>
      <p:grpSp>
        <p:nvGrpSpPr>
          <p:cNvPr id="39" name="Ryhmä 38">
            <a:extLst>
              <a:ext uri="{FF2B5EF4-FFF2-40B4-BE49-F238E27FC236}">
                <a16:creationId xmlns:a16="http://schemas.microsoft.com/office/drawing/2014/main" id="{B2397D02-CEDF-F17F-236D-8EF9312EF58A}"/>
              </a:ext>
              <a:ext uri="{C183D7F6-B498-43B3-948B-1728B52AA6E4}">
                <adec:decorative xmlns:adec="http://schemas.microsoft.com/office/drawing/2017/decorative" val="1"/>
              </a:ext>
            </a:extLst>
          </p:cNvPr>
          <p:cNvGrpSpPr/>
          <p:nvPr/>
        </p:nvGrpSpPr>
        <p:grpSpPr>
          <a:xfrm>
            <a:off x="728593" y="285750"/>
            <a:ext cx="567211" cy="233364"/>
            <a:chOff x="728593" y="285750"/>
            <a:chExt cx="567211" cy="233364"/>
          </a:xfrm>
          <a:solidFill>
            <a:schemeClr val="bg1"/>
          </a:solidFill>
        </p:grpSpPr>
        <p:sp>
          <p:nvSpPr>
            <p:cNvPr id="23" name="Vapaamuotoinen: Muoto 22">
              <a:extLst>
                <a:ext uri="{FF2B5EF4-FFF2-40B4-BE49-F238E27FC236}">
                  <a16:creationId xmlns:a16="http://schemas.microsoft.com/office/drawing/2014/main" id="{9183C2BA-7C34-9294-EEF6-32379BA906B5}"/>
                </a:ext>
                <a:ext uri="{C183D7F6-B498-43B3-948B-1728B52AA6E4}">
                  <adec:decorative xmlns:adec="http://schemas.microsoft.com/office/drawing/2017/decorative" val="1"/>
                </a:ext>
              </a:extLst>
            </p:cNvPr>
            <p:cNvSpPr/>
            <p:nvPr/>
          </p:nvSpPr>
          <p:spPr>
            <a:xfrm>
              <a:off x="728593" y="301147"/>
              <a:ext cx="84140" cy="78492"/>
            </a:xfrm>
            <a:custGeom>
              <a:avLst/>
              <a:gdLst>
                <a:gd name="connsiteX0" fmla="*/ 1102983 w 1507598"/>
                <a:gd name="connsiteY0" fmla="*/ 0 h 1406391"/>
                <a:gd name="connsiteX1" fmla="*/ 1507598 w 1507598"/>
                <a:gd name="connsiteY1" fmla="*/ 0 h 1406391"/>
                <a:gd name="connsiteX2" fmla="*/ 1303877 w 1507598"/>
                <a:gd name="connsiteY2" fmla="*/ 523187 h 1406391"/>
                <a:gd name="connsiteX3" fmla="*/ 1079963 w 1507598"/>
                <a:gd name="connsiteY3" fmla="*/ 1153264 h 1406391"/>
                <a:gd name="connsiteX4" fmla="*/ 1033141 w 1507598"/>
                <a:gd name="connsiteY4" fmla="*/ 1295284 h 1406391"/>
                <a:gd name="connsiteX5" fmla="*/ 993929 w 1507598"/>
                <a:gd name="connsiteY5" fmla="*/ 1406392 h 1406391"/>
                <a:gd name="connsiteX6" fmla="*/ 513659 w 1507598"/>
                <a:gd name="connsiteY6" fmla="*/ 1406392 h 1406391"/>
                <a:gd name="connsiteX7" fmla="*/ 474457 w 1507598"/>
                <a:gd name="connsiteY7" fmla="*/ 1295284 h 1406391"/>
                <a:gd name="connsiteX8" fmla="*/ 427635 w 1507598"/>
                <a:gd name="connsiteY8" fmla="*/ 1153264 h 1406391"/>
                <a:gd name="connsiteX9" fmla="*/ 203707 w 1507598"/>
                <a:gd name="connsiteY9" fmla="*/ 523187 h 1406391"/>
                <a:gd name="connsiteX10" fmla="*/ 0 w 1507598"/>
                <a:gd name="connsiteY10" fmla="*/ 0 h 1406391"/>
                <a:gd name="connsiteX11" fmla="*/ 404616 w 1507598"/>
                <a:gd name="connsiteY11" fmla="*/ 0 h 1406391"/>
                <a:gd name="connsiteX12" fmla="*/ 753787 w 1507598"/>
                <a:gd name="connsiteY12" fmla="*/ 1120348 h 1406391"/>
                <a:gd name="connsiteX13" fmla="*/ 1102972 w 1507598"/>
                <a:gd name="connsiteY13" fmla="*/ 0 h 1406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07598" h="1406391">
                  <a:moveTo>
                    <a:pt x="1102983" y="0"/>
                  </a:moveTo>
                  <a:lnTo>
                    <a:pt x="1507598" y="0"/>
                  </a:lnTo>
                  <a:cubicBezTo>
                    <a:pt x="1426635" y="198787"/>
                    <a:pt x="1358662" y="373189"/>
                    <a:pt x="1303877" y="523187"/>
                  </a:cubicBezTo>
                  <a:cubicBezTo>
                    <a:pt x="1249042" y="673244"/>
                    <a:pt x="1174404" y="883219"/>
                    <a:pt x="1079963" y="1153264"/>
                  </a:cubicBezTo>
                  <a:cubicBezTo>
                    <a:pt x="1063067" y="1205766"/>
                    <a:pt x="1047441" y="1253123"/>
                    <a:pt x="1033141" y="1295284"/>
                  </a:cubicBezTo>
                  <a:cubicBezTo>
                    <a:pt x="1018788" y="1337484"/>
                    <a:pt x="1005704" y="1374543"/>
                    <a:pt x="993929" y="1406392"/>
                  </a:cubicBezTo>
                  <a:lnTo>
                    <a:pt x="513659" y="1406392"/>
                  </a:lnTo>
                  <a:cubicBezTo>
                    <a:pt x="501830" y="1374543"/>
                    <a:pt x="488760" y="1337488"/>
                    <a:pt x="474457" y="1295284"/>
                  </a:cubicBezTo>
                  <a:cubicBezTo>
                    <a:pt x="460100" y="1253123"/>
                    <a:pt x="444452" y="1205766"/>
                    <a:pt x="427635" y="1153264"/>
                  </a:cubicBezTo>
                  <a:cubicBezTo>
                    <a:pt x="333159" y="883219"/>
                    <a:pt x="258506" y="673244"/>
                    <a:pt x="203707" y="523187"/>
                  </a:cubicBezTo>
                  <a:cubicBezTo>
                    <a:pt x="148872" y="373192"/>
                    <a:pt x="80978" y="198787"/>
                    <a:pt x="0" y="0"/>
                  </a:cubicBezTo>
                  <a:lnTo>
                    <a:pt x="404616" y="0"/>
                  </a:lnTo>
                  <a:cubicBezTo>
                    <a:pt x="514236" y="386331"/>
                    <a:pt x="630639" y="786602"/>
                    <a:pt x="753787" y="1120348"/>
                  </a:cubicBezTo>
                  <a:cubicBezTo>
                    <a:pt x="876909" y="786602"/>
                    <a:pt x="993287" y="386335"/>
                    <a:pt x="1102972" y="0"/>
                  </a:cubicBezTo>
                  <a:close/>
                </a:path>
              </a:pathLst>
            </a:custGeom>
            <a:grpFill/>
            <a:ln w="361" cap="flat">
              <a:noFill/>
              <a:prstDash val="solid"/>
              <a:miter/>
            </a:ln>
          </p:spPr>
          <p:txBody>
            <a:bodyPr rtlCol="0" anchor="ctr"/>
            <a:lstStyle/>
            <a:p>
              <a:endParaRPr lang="fi-FI"/>
            </a:p>
          </p:txBody>
        </p:sp>
        <p:sp>
          <p:nvSpPr>
            <p:cNvPr id="24" name="Vapaamuotoinen: Muoto 23">
              <a:extLst>
                <a:ext uri="{FF2B5EF4-FFF2-40B4-BE49-F238E27FC236}">
                  <a16:creationId xmlns:a16="http://schemas.microsoft.com/office/drawing/2014/main" id="{E6F0066B-9DC9-6EDD-2682-21AE37DCB984}"/>
                </a:ext>
                <a:ext uri="{C183D7F6-B498-43B3-948B-1728B52AA6E4}">
                  <adec:decorative xmlns:adec="http://schemas.microsoft.com/office/drawing/2017/decorative" val="1"/>
                </a:ext>
              </a:extLst>
            </p:cNvPr>
            <p:cNvSpPr/>
            <p:nvPr/>
          </p:nvSpPr>
          <p:spPr>
            <a:xfrm>
              <a:off x="813518" y="298322"/>
              <a:ext cx="70344" cy="84142"/>
            </a:xfrm>
            <a:custGeom>
              <a:avLst/>
              <a:gdLst>
                <a:gd name="connsiteX0" fmla="*/ 905883 w 1260405"/>
                <a:gd name="connsiteY0" fmla="*/ 478149 h 1507642"/>
                <a:gd name="connsiteX1" fmla="*/ 838371 w 1260405"/>
                <a:gd name="connsiteY1" fmla="*/ 365656 h 1507642"/>
                <a:gd name="connsiteX2" fmla="*/ 630181 w 1260405"/>
                <a:gd name="connsiteY2" fmla="*/ 320647 h 1507642"/>
                <a:gd name="connsiteX3" fmla="*/ 312270 w 1260405"/>
                <a:gd name="connsiteY3" fmla="*/ 410662 h 1507642"/>
                <a:gd name="connsiteX4" fmla="*/ 56270 w 1260405"/>
                <a:gd name="connsiteY4" fmla="*/ 675057 h 1507642"/>
                <a:gd name="connsiteX5" fmla="*/ 90008 w 1260405"/>
                <a:gd name="connsiteY5" fmla="*/ 286895 h 1507642"/>
                <a:gd name="connsiteX6" fmla="*/ 140667 w 1260405"/>
                <a:gd name="connsiteY6" fmla="*/ 174373 h 1507642"/>
                <a:gd name="connsiteX7" fmla="*/ 351674 w 1260405"/>
                <a:gd name="connsiteY7" fmla="*/ 49210 h 1507642"/>
                <a:gd name="connsiteX8" fmla="*/ 658307 w 1260405"/>
                <a:gd name="connsiteY8" fmla="*/ 0 h 1507642"/>
                <a:gd name="connsiteX9" fmla="*/ 1098615 w 1260405"/>
                <a:gd name="connsiteY9" fmla="*/ 153269 h 1507642"/>
                <a:gd name="connsiteX10" fmla="*/ 1260405 w 1260405"/>
                <a:gd name="connsiteY10" fmla="*/ 601910 h 1507642"/>
                <a:gd name="connsiteX11" fmla="*/ 1257545 w 1260405"/>
                <a:gd name="connsiteY11" fmla="*/ 849438 h 1507642"/>
                <a:gd name="connsiteX12" fmla="*/ 1254736 w 1260405"/>
                <a:gd name="connsiteY12" fmla="*/ 984459 h 1507642"/>
                <a:gd name="connsiteX13" fmla="*/ 1260402 w 1260405"/>
                <a:gd name="connsiteY13" fmla="*/ 1456997 h 1507642"/>
                <a:gd name="connsiteX14" fmla="*/ 911509 w 1260405"/>
                <a:gd name="connsiteY14" fmla="*/ 1456997 h 1507642"/>
                <a:gd name="connsiteX15" fmla="*/ 922775 w 1260405"/>
                <a:gd name="connsiteY15" fmla="*/ 1220737 h 1507642"/>
                <a:gd name="connsiteX16" fmla="*/ 780690 w 1260405"/>
                <a:gd name="connsiteY16" fmla="*/ 1420436 h 1507642"/>
                <a:gd name="connsiteX17" fmla="*/ 483917 w 1260405"/>
                <a:gd name="connsiteY17" fmla="*/ 1507642 h 1507642"/>
                <a:gd name="connsiteX18" fmla="*/ 136433 w 1260405"/>
                <a:gd name="connsiteY18" fmla="*/ 1388090 h 1507642"/>
                <a:gd name="connsiteX19" fmla="*/ 0 w 1260405"/>
                <a:gd name="connsiteY19" fmla="*/ 1074470 h 1507642"/>
                <a:gd name="connsiteX20" fmla="*/ 137858 w 1260405"/>
                <a:gd name="connsiteY20" fmla="*/ 742552 h 1507642"/>
                <a:gd name="connsiteX21" fmla="*/ 506410 w 1260405"/>
                <a:gd name="connsiteY21" fmla="*/ 624420 h 1507642"/>
                <a:gd name="connsiteX22" fmla="*/ 817284 w 1260405"/>
                <a:gd name="connsiteY22" fmla="*/ 596299 h 1507642"/>
                <a:gd name="connsiteX23" fmla="*/ 905883 w 1260405"/>
                <a:gd name="connsiteY23" fmla="*/ 478142 h 1507642"/>
                <a:gd name="connsiteX24" fmla="*/ 790546 w 1260405"/>
                <a:gd name="connsiteY24" fmla="*/ 864913 h 1507642"/>
                <a:gd name="connsiteX25" fmla="*/ 562655 w 1260405"/>
                <a:gd name="connsiteY25" fmla="*/ 896015 h 1507642"/>
                <a:gd name="connsiteX26" fmla="*/ 395253 w 1260405"/>
                <a:gd name="connsiteY26" fmla="*/ 936031 h 1507642"/>
                <a:gd name="connsiteX27" fmla="*/ 337587 w 1260405"/>
                <a:gd name="connsiteY27" fmla="*/ 1050085 h 1507642"/>
                <a:gd name="connsiteX28" fmla="*/ 392448 w 1260405"/>
                <a:gd name="connsiteY28" fmla="*/ 1161182 h 1507642"/>
                <a:gd name="connsiteX29" fmla="*/ 540147 w 1260405"/>
                <a:gd name="connsiteY29" fmla="*/ 1198216 h 1507642"/>
                <a:gd name="connsiteX30" fmla="*/ 828525 w 1260405"/>
                <a:gd name="connsiteY30" fmla="*/ 1085633 h 1507642"/>
                <a:gd name="connsiteX31" fmla="*/ 922775 w 1260405"/>
                <a:gd name="connsiteY31" fmla="*/ 753805 h 1507642"/>
                <a:gd name="connsiteX32" fmla="*/ 790546 w 1260405"/>
                <a:gd name="connsiteY32" fmla="*/ 864913 h 150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2">
                  <a:moveTo>
                    <a:pt x="905883" y="478149"/>
                  </a:moveTo>
                  <a:cubicBezTo>
                    <a:pt x="905883" y="433154"/>
                    <a:pt x="883389" y="395681"/>
                    <a:pt x="838371" y="365656"/>
                  </a:cubicBezTo>
                  <a:cubicBezTo>
                    <a:pt x="793356" y="335672"/>
                    <a:pt x="723951" y="320647"/>
                    <a:pt x="630181" y="320647"/>
                  </a:cubicBezTo>
                  <a:cubicBezTo>
                    <a:pt x="517640" y="320647"/>
                    <a:pt x="411652" y="350661"/>
                    <a:pt x="312270" y="410662"/>
                  </a:cubicBezTo>
                  <a:cubicBezTo>
                    <a:pt x="212824" y="470667"/>
                    <a:pt x="127515" y="558815"/>
                    <a:pt x="56270" y="675057"/>
                  </a:cubicBezTo>
                  <a:lnTo>
                    <a:pt x="90008" y="286895"/>
                  </a:lnTo>
                  <a:cubicBezTo>
                    <a:pt x="93741" y="241900"/>
                    <a:pt x="110622" y="204386"/>
                    <a:pt x="140667" y="174373"/>
                  </a:cubicBezTo>
                  <a:cubicBezTo>
                    <a:pt x="195030" y="123739"/>
                    <a:pt x="265391" y="82036"/>
                    <a:pt x="351674" y="49210"/>
                  </a:cubicBezTo>
                  <a:cubicBezTo>
                    <a:pt x="437910" y="16431"/>
                    <a:pt x="540147" y="0"/>
                    <a:pt x="658307" y="0"/>
                  </a:cubicBezTo>
                  <a:cubicBezTo>
                    <a:pt x="843990" y="0"/>
                    <a:pt x="990734" y="51088"/>
                    <a:pt x="1098615" y="153269"/>
                  </a:cubicBezTo>
                  <a:cubicBezTo>
                    <a:pt x="1206457" y="255515"/>
                    <a:pt x="1260405" y="405012"/>
                    <a:pt x="1260405" y="601910"/>
                  </a:cubicBezTo>
                  <a:lnTo>
                    <a:pt x="1257545" y="849438"/>
                  </a:lnTo>
                  <a:cubicBezTo>
                    <a:pt x="1255667" y="885083"/>
                    <a:pt x="1254736" y="930078"/>
                    <a:pt x="1254736" y="984459"/>
                  </a:cubicBezTo>
                  <a:cubicBezTo>
                    <a:pt x="1254736" y="1181356"/>
                    <a:pt x="1256590" y="1338869"/>
                    <a:pt x="1260402" y="1456997"/>
                  </a:cubicBezTo>
                  <a:lnTo>
                    <a:pt x="911509" y="1456997"/>
                  </a:lnTo>
                  <a:lnTo>
                    <a:pt x="922775" y="1220737"/>
                  </a:lnTo>
                  <a:cubicBezTo>
                    <a:pt x="905879" y="1295752"/>
                    <a:pt x="858505" y="1362324"/>
                    <a:pt x="780690" y="1420436"/>
                  </a:cubicBezTo>
                  <a:cubicBezTo>
                    <a:pt x="702864" y="1478537"/>
                    <a:pt x="603912" y="1507642"/>
                    <a:pt x="483917" y="1507642"/>
                  </a:cubicBezTo>
                  <a:cubicBezTo>
                    <a:pt x="343224" y="1507642"/>
                    <a:pt x="227394" y="1467793"/>
                    <a:pt x="136433" y="1388090"/>
                  </a:cubicBezTo>
                  <a:cubicBezTo>
                    <a:pt x="45444" y="1308397"/>
                    <a:pt x="0" y="1203870"/>
                    <a:pt x="0" y="1074470"/>
                  </a:cubicBezTo>
                  <a:cubicBezTo>
                    <a:pt x="0" y="931967"/>
                    <a:pt x="45920" y="821317"/>
                    <a:pt x="137858" y="742552"/>
                  </a:cubicBezTo>
                  <a:cubicBezTo>
                    <a:pt x="229706" y="663790"/>
                    <a:pt x="352590" y="624420"/>
                    <a:pt x="506410" y="624420"/>
                  </a:cubicBezTo>
                  <a:cubicBezTo>
                    <a:pt x="654542" y="624420"/>
                    <a:pt x="758179" y="615045"/>
                    <a:pt x="817284" y="596299"/>
                  </a:cubicBezTo>
                  <a:cubicBezTo>
                    <a:pt x="876350" y="577553"/>
                    <a:pt x="905883" y="538187"/>
                    <a:pt x="905883" y="478142"/>
                  </a:cubicBezTo>
                  <a:close/>
                  <a:moveTo>
                    <a:pt x="790546" y="864913"/>
                  </a:moveTo>
                  <a:cubicBezTo>
                    <a:pt x="734301" y="885642"/>
                    <a:pt x="658307" y="896015"/>
                    <a:pt x="562655" y="896015"/>
                  </a:cubicBezTo>
                  <a:cubicBezTo>
                    <a:pt x="489514" y="896015"/>
                    <a:pt x="433701" y="909349"/>
                    <a:pt x="395253" y="936031"/>
                  </a:cubicBezTo>
                  <a:cubicBezTo>
                    <a:pt x="356791" y="962688"/>
                    <a:pt x="337587" y="1000734"/>
                    <a:pt x="337587" y="1050085"/>
                  </a:cubicBezTo>
                  <a:cubicBezTo>
                    <a:pt x="337587" y="1099497"/>
                    <a:pt x="355904" y="1136531"/>
                    <a:pt x="392448" y="1161182"/>
                  </a:cubicBezTo>
                  <a:cubicBezTo>
                    <a:pt x="429031" y="1185906"/>
                    <a:pt x="478251" y="1198216"/>
                    <a:pt x="540147" y="1198216"/>
                  </a:cubicBezTo>
                  <a:cubicBezTo>
                    <a:pt x="669574" y="1196287"/>
                    <a:pt x="765662" y="1158734"/>
                    <a:pt x="828525" y="1085633"/>
                  </a:cubicBezTo>
                  <a:cubicBezTo>
                    <a:pt x="891352" y="1012597"/>
                    <a:pt x="922775" y="901947"/>
                    <a:pt x="922775" y="753805"/>
                  </a:cubicBezTo>
                  <a:cubicBezTo>
                    <a:pt x="890855" y="807129"/>
                    <a:pt x="846832" y="844177"/>
                    <a:pt x="790546" y="864913"/>
                  </a:cubicBezTo>
                  <a:close/>
                </a:path>
              </a:pathLst>
            </a:custGeom>
            <a:grpFill/>
            <a:ln w="361" cap="flat">
              <a:noFill/>
              <a:prstDash val="solid"/>
              <a:miter/>
            </a:ln>
          </p:spPr>
          <p:txBody>
            <a:bodyPr rtlCol="0" anchor="ctr"/>
            <a:lstStyle/>
            <a:p>
              <a:endParaRPr lang="fi-FI"/>
            </a:p>
          </p:txBody>
        </p:sp>
        <p:sp>
          <p:nvSpPr>
            <p:cNvPr id="25" name="Vapaamuotoinen: Muoto 24">
              <a:extLst>
                <a:ext uri="{FF2B5EF4-FFF2-40B4-BE49-F238E27FC236}">
                  <a16:creationId xmlns:a16="http://schemas.microsoft.com/office/drawing/2014/main" id="{395E1217-FF82-C54D-A4FB-3BBB9EF95CFC}"/>
                </a:ext>
                <a:ext uri="{C183D7F6-B498-43B3-948B-1728B52AA6E4}">
                  <adec:decorative xmlns:adec="http://schemas.microsoft.com/office/drawing/2017/decorative" val="1"/>
                </a:ext>
              </a:extLst>
            </p:cNvPr>
            <p:cNvSpPr/>
            <p:nvPr/>
          </p:nvSpPr>
          <p:spPr>
            <a:xfrm>
              <a:off x="900235" y="298322"/>
              <a:ext cx="73170" cy="81316"/>
            </a:xfrm>
            <a:custGeom>
              <a:avLst/>
              <a:gdLst>
                <a:gd name="connsiteX0" fmla="*/ 354494 w 1311046"/>
                <a:gd name="connsiteY0" fmla="*/ 1457001 h 1457000"/>
                <a:gd name="connsiteX1" fmla="*/ 343224 w 1311046"/>
                <a:gd name="connsiteY1" fmla="*/ 753812 h 1457000"/>
                <a:gd name="connsiteX2" fmla="*/ 343224 w 1311046"/>
                <a:gd name="connsiteY2" fmla="*/ 624427 h 1457000"/>
                <a:gd name="connsiteX3" fmla="*/ 451564 w 1311046"/>
                <a:gd name="connsiteY3" fmla="*/ 412061 h 1457000"/>
                <a:gd name="connsiteX4" fmla="*/ 669595 w 1311046"/>
                <a:gd name="connsiteY4" fmla="*/ 331889 h 1457000"/>
                <a:gd name="connsiteX5" fmla="*/ 889026 w 1311046"/>
                <a:gd name="connsiteY5" fmla="*/ 421905 h 1457000"/>
                <a:gd name="connsiteX6" fmla="*/ 967833 w 1311046"/>
                <a:gd name="connsiteY6" fmla="*/ 663797 h 1457000"/>
                <a:gd name="connsiteX7" fmla="*/ 967833 w 1311046"/>
                <a:gd name="connsiteY7" fmla="*/ 753812 h 1457000"/>
                <a:gd name="connsiteX8" fmla="*/ 956541 w 1311046"/>
                <a:gd name="connsiteY8" fmla="*/ 1457001 h 1457000"/>
                <a:gd name="connsiteX9" fmla="*/ 1311046 w 1311046"/>
                <a:gd name="connsiteY9" fmla="*/ 1457001 h 1457000"/>
                <a:gd name="connsiteX10" fmla="*/ 1299780 w 1311046"/>
                <a:gd name="connsiteY10" fmla="*/ 753812 h 1457000"/>
                <a:gd name="connsiteX11" fmla="*/ 1299780 w 1311046"/>
                <a:gd name="connsiteY11" fmla="*/ 556904 h 1457000"/>
                <a:gd name="connsiteX12" fmla="*/ 1164742 w 1311046"/>
                <a:gd name="connsiteY12" fmla="*/ 144825 h 1457000"/>
                <a:gd name="connsiteX13" fmla="*/ 810263 w 1311046"/>
                <a:gd name="connsiteY13" fmla="*/ 0 h 1457000"/>
                <a:gd name="connsiteX14" fmla="*/ 495172 w 1311046"/>
                <a:gd name="connsiteY14" fmla="*/ 94216 h 1457000"/>
                <a:gd name="connsiteX15" fmla="*/ 337612 w 1311046"/>
                <a:gd name="connsiteY15" fmla="*/ 354403 h 1457000"/>
                <a:gd name="connsiteX16" fmla="*/ 348879 w 1311046"/>
                <a:gd name="connsiteY16" fmla="*/ 50605 h 1457000"/>
                <a:gd name="connsiteX17" fmla="*/ 0 w 1311046"/>
                <a:gd name="connsiteY17" fmla="*/ 50605 h 1457000"/>
                <a:gd name="connsiteX18" fmla="*/ 11266 w 1311046"/>
                <a:gd name="connsiteY18" fmla="*/ 753808 h 1457000"/>
                <a:gd name="connsiteX19" fmla="*/ 0 w 1311046"/>
                <a:gd name="connsiteY19" fmla="*/ 1456997 h 1457000"/>
                <a:gd name="connsiteX20" fmla="*/ 354497 w 1311046"/>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6" h="1457000">
                  <a:moveTo>
                    <a:pt x="354494" y="1457001"/>
                  </a:moveTo>
                  <a:cubicBezTo>
                    <a:pt x="346971" y="1278889"/>
                    <a:pt x="343224" y="1044507"/>
                    <a:pt x="343224" y="753812"/>
                  </a:cubicBezTo>
                  <a:lnTo>
                    <a:pt x="343224" y="624427"/>
                  </a:lnTo>
                  <a:cubicBezTo>
                    <a:pt x="360120" y="536305"/>
                    <a:pt x="396216" y="465493"/>
                    <a:pt x="451564" y="412061"/>
                  </a:cubicBezTo>
                  <a:cubicBezTo>
                    <a:pt x="506868" y="358611"/>
                    <a:pt x="579576" y="331889"/>
                    <a:pt x="669595" y="331889"/>
                  </a:cubicBezTo>
                  <a:cubicBezTo>
                    <a:pt x="763361" y="331889"/>
                    <a:pt x="836503" y="361928"/>
                    <a:pt x="889026" y="421905"/>
                  </a:cubicBezTo>
                  <a:cubicBezTo>
                    <a:pt x="941514" y="481935"/>
                    <a:pt x="967833" y="562557"/>
                    <a:pt x="967833" y="663797"/>
                  </a:cubicBezTo>
                  <a:lnTo>
                    <a:pt x="967833" y="753812"/>
                  </a:lnTo>
                  <a:cubicBezTo>
                    <a:pt x="967833" y="1044507"/>
                    <a:pt x="964021" y="1278889"/>
                    <a:pt x="956541" y="1457001"/>
                  </a:cubicBezTo>
                  <a:lnTo>
                    <a:pt x="1311046" y="1457001"/>
                  </a:lnTo>
                  <a:cubicBezTo>
                    <a:pt x="1303513" y="1278889"/>
                    <a:pt x="1299780" y="1044507"/>
                    <a:pt x="1299780" y="753812"/>
                  </a:cubicBezTo>
                  <a:lnTo>
                    <a:pt x="1299780" y="556904"/>
                  </a:lnTo>
                  <a:cubicBezTo>
                    <a:pt x="1299780" y="378792"/>
                    <a:pt x="1254765" y="241431"/>
                    <a:pt x="1164742" y="144825"/>
                  </a:cubicBezTo>
                  <a:cubicBezTo>
                    <a:pt x="1074723" y="48272"/>
                    <a:pt x="956541" y="0"/>
                    <a:pt x="810263" y="0"/>
                  </a:cubicBezTo>
                  <a:cubicBezTo>
                    <a:pt x="678957" y="0"/>
                    <a:pt x="573925" y="31405"/>
                    <a:pt x="495172" y="94216"/>
                  </a:cubicBezTo>
                  <a:cubicBezTo>
                    <a:pt x="416390" y="157066"/>
                    <a:pt x="363853" y="243757"/>
                    <a:pt x="337612" y="354403"/>
                  </a:cubicBezTo>
                  <a:lnTo>
                    <a:pt x="348879" y="50605"/>
                  </a:lnTo>
                  <a:lnTo>
                    <a:pt x="0" y="50605"/>
                  </a:lnTo>
                  <a:cubicBezTo>
                    <a:pt x="7472" y="230636"/>
                    <a:pt x="11266" y="465068"/>
                    <a:pt x="11266" y="753808"/>
                  </a:cubicBezTo>
                  <a:cubicBezTo>
                    <a:pt x="11266" y="1044503"/>
                    <a:pt x="7472" y="1278885"/>
                    <a:pt x="0" y="1456997"/>
                  </a:cubicBezTo>
                  <a:lnTo>
                    <a:pt x="354497" y="1456997"/>
                  </a:lnTo>
                  <a:close/>
                </a:path>
              </a:pathLst>
            </a:custGeom>
            <a:grpFill/>
            <a:ln w="361" cap="flat">
              <a:noFill/>
              <a:prstDash val="solid"/>
              <a:miter/>
            </a:ln>
          </p:spPr>
          <p:txBody>
            <a:bodyPr rtlCol="0" anchor="ctr"/>
            <a:lstStyle/>
            <a:p>
              <a:endParaRPr lang="fi-FI"/>
            </a:p>
          </p:txBody>
        </p:sp>
        <p:sp>
          <p:nvSpPr>
            <p:cNvPr id="26" name="Vapaamuotoinen: Muoto 25">
              <a:extLst>
                <a:ext uri="{FF2B5EF4-FFF2-40B4-BE49-F238E27FC236}">
                  <a16:creationId xmlns:a16="http://schemas.microsoft.com/office/drawing/2014/main" id="{174F637A-2E3F-6FA4-0F2E-BD35CC51B3CB}"/>
                </a:ext>
                <a:ext uri="{C183D7F6-B498-43B3-948B-1728B52AA6E4}">
                  <adec:decorative xmlns:adec="http://schemas.microsoft.com/office/drawing/2017/decorative" val="1"/>
                </a:ext>
              </a:extLst>
            </p:cNvPr>
            <p:cNvSpPr/>
            <p:nvPr/>
          </p:nvSpPr>
          <p:spPr>
            <a:xfrm>
              <a:off x="987443" y="285750"/>
              <a:ext cx="54642" cy="96715"/>
            </a:xfrm>
            <a:custGeom>
              <a:avLst/>
              <a:gdLst>
                <a:gd name="connsiteX0" fmla="*/ 579576 w 979063"/>
                <a:gd name="connsiteY0" fmla="*/ 1732909 h 1732912"/>
                <a:gd name="connsiteX1" fmla="*/ 900311 w 979063"/>
                <a:gd name="connsiteY1" fmla="*/ 1654147 h 1732912"/>
                <a:gd name="connsiteX2" fmla="*/ 942505 w 979063"/>
                <a:gd name="connsiteY2" fmla="*/ 1610562 h 1732912"/>
                <a:gd name="connsiteX3" fmla="*/ 956556 w 979063"/>
                <a:gd name="connsiteY3" fmla="*/ 1547254 h 1732912"/>
                <a:gd name="connsiteX4" fmla="*/ 979063 w 979063"/>
                <a:gd name="connsiteY4" fmla="*/ 1147834 h 1732912"/>
                <a:gd name="connsiteX5" fmla="*/ 624595 w 979063"/>
                <a:gd name="connsiteY5" fmla="*/ 1400991 h 1732912"/>
                <a:gd name="connsiteX6" fmla="*/ 343238 w 979063"/>
                <a:gd name="connsiteY6" fmla="*/ 1085954 h 1732912"/>
                <a:gd name="connsiteX7" fmla="*/ 343238 w 979063"/>
                <a:gd name="connsiteY7" fmla="*/ 590923 h 1732912"/>
                <a:gd name="connsiteX8" fmla="*/ 905922 w 979063"/>
                <a:gd name="connsiteY8" fmla="*/ 590923 h 1732912"/>
                <a:gd name="connsiteX9" fmla="*/ 905922 w 979063"/>
                <a:gd name="connsiteY9" fmla="*/ 275872 h 1732912"/>
                <a:gd name="connsiteX10" fmla="*/ 343238 w 979063"/>
                <a:gd name="connsiteY10" fmla="*/ 275872 h 1732912"/>
                <a:gd name="connsiteX11" fmla="*/ 346073 w 979063"/>
                <a:gd name="connsiteY11" fmla="*/ 152115 h 1732912"/>
                <a:gd name="connsiteX12" fmla="*/ 346073 w 979063"/>
                <a:gd name="connsiteY12" fmla="*/ 0 h 1732912"/>
                <a:gd name="connsiteX13" fmla="*/ 2845 w 979063"/>
                <a:gd name="connsiteY13" fmla="*/ 0 h 1732912"/>
                <a:gd name="connsiteX14" fmla="*/ 0 w 979063"/>
                <a:gd name="connsiteY14" fmla="*/ 1085958 h 1732912"/>
                <a:gd name="connsiteX15" fmla="*/ 157556 w 979063"/>
                <a:gd name="connsiteY15" fmla="*/ 1568351 h 1732912"/>
                <a:gd name="connsiteX16" fmla="*/ 579576 w 979063"/>
                <a:gd name="connsiteY16" fmla="*/ 1732913 h 173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9063" h="1732912">
                  <a:moveTo>
                    <a:pt x="579576" y="1732909"/>
                  </a:moveTo>
                  <a:cubicBezTo>
                    <a:pt x="714639" y="1732909"/>
                    <a:pt x="821529" y="1706609"/>
                    <a:pt x="900311" y="1654147"/>
                  </a:cubicBezTo>
                  <a:cubicBezTo>
                    <a:pt x="920925" y="1639177"/>
                    <a:pt x="934975" y="1624606"/>
                    <a:pt x="942505" y="1610562"/>
                  </a:cubicBezTo>
                  <a:cubicBezTo>
                    <a:pt x="949974" y="1596475"/>
                    <a:pt x="954677" y="1575385"/>
                    <a:pt x="956556" y="1547254"/>
                  </a:cubicBezTo>
                  <a:lnTo>
                    <a:pt x="979063" y="1147834"/>
                  </a:lnTo>
                  <a:cubicBezTo>
                    <a:pt x="904043" y="1316600"/>
                    <a:pt x="785887" y="1400991"/>
                    <a:pt x="624595" y="1400991"/>
                  </a:cubicBezTo>
                  <a:cubicBezTo>
                    <a:pt x="437008" y="1400991"/>
                    <a:pt x="343238" y="1295994"/>
                    <a:pt x="343238" y="1085954"/>
                  </a:cubicBezTo>
                  <a:lnTo>
                    <a:pt x="343238" y="590923"/>
                  </a:lnTo>
                  <a:lnTo>
                    <a:pt x="905922" y="590923"/>
                  </a:lnTo>
                  <a:lnTo>
                    <a:pt x="905922" y="275872"/>
                  </a:lnTo>
                  <a:lnTo>
                    <a:pt x="343238" y="275872"/>
                  </a:lnTo>
                  <a:cubicBezTo>
                    <a:pt x="343238" y="219613"/>
                    <a:pt x="346073" y="178451"/>
                    <a:pt x="346073" y="152115"/>
                  </a:cubicBezTo>
                  <a:lnTo>
                    <a:pt x="346073" y="0"/>
                  </a:lnTo>
                  <a:lnTo>
                    <a:pt x="2845" y="0"/>
                  </a:lnTo>
                  <a:cubicBezTo>
                    <a:pt x="2845" y="46910"/>
                    <a:pt x="0" y="973465"/>
                    <a:pt x="0" y="1085958"/>
                  </a:cubicBezTo>
                  <a:cubicBezTo>
                    <a:pt x="0" y="1297901"/>
                    <a:pt x="52513" y="1458667"/>
                    <a:pt x="157556" y="1568351"/>
                  </a:cubicBezTo>
                  <a:cubicBezTo>
                    <a:pt x="262603" y="1678049"/>
                    <a:pt x="403256" y="1732913"/>
                    <a:pt x="579576" y="1732913"/>
                  </a:cubicBezTo>
                  <a:close/>
                </a:path>
              </a:pathLst>
            </a:custGeom>
            <a:grpFill/>
            <a:ln w="361" cap="flat">
              <a:noFill/>
              <a:prstDash val="solid"/>
              <a:miter/>
            </a:ln>
          </p:spPr>
          <p:txBody>
            <a:bodyPr rtlCol="0" anchor="ctr"/>
            <a:lstStyle/>
            <a:p>
              <a:endParaRPr lang="fi-FI"/>
            </a:p>
          </p:txBody>
        </p:sp>
        <p:sp>
          <p:nvSpPr>
            <p:cNvPr id="27" name="Vapaamuotoinen: Muoto 26">
              <a:extLst>
                <a:ext uri="{FF2B5EF4-FFF2-40B4-BE49-F238E27FC236}">
                  <a16:creationId xmlns:a16="http://schemas.microsoft.com/office/drawing/2014/main" id="{17449966-2602-5B4E-3902-F6E0FBE7DDA0}"/>
                </a:ext>
                <a:ext uri="{C183D7F6-B498-43B3-948B-1728B52AA6E4}">
                  <adec:decorative xmlns:adec="http://schemas.microsoft.com/office/drawing/2017/decorative" val="1"/>
                </a:ext>
              </a:extLst>
            </p:cNvPr>
            <p:cNvSpPr/>
            <p:nvPr/>
          </p:nvSpPr>
          <p:spPr>
            <a:xfrm>
              <a:off x="1222635" y="298322"/>
              <a:ext cx="73169" cy="81316"/>
            </a:xfrm>
            <a:custGeom>
              <a:avLst/>
              <a:gdLst>
                <a:gd name="connsiteX0" fmla="*/ 956527 w 1311020"/>
                <a:gd name="connsiteY0" fmla="*/ 1457001 h 1457000"/>
                <a:gd name="connsiteX1" fmla="*/ 1311021 w 1311020"/>
                <a:gd name="connsiteY1" fmla="*/ 1457001 h 1457000"/>
                <a:gd name="connsiteX2" fmla="*/ 1299765 w 1311020"/>
                <a:gd name="connsiteY2" fmla="*/ 753812 h 1457000"/>
                <a:gd name="connsiteX3" fmla="*/ 1299765 w 1311020"/>
                <a:gd name="connsiteY3" fmla="*/ 556904 h 1457000"/>
                <a:gd name="connsiteX4" fmla="*/ 1164717 w 1311020"/>
                <a:gd name="connsiteY4" fmla="*/ 144825 h 1457000"/>
                <a:gd name="connsiteX5" fmla="*/ 810248 w 1311020"/>
                <a:gd name="connsiteY5" fmla="*/ 0 h 1457000"/>
                <a:gd name="connsiteX6" fmla="*/ 495143 w 1311020"/>
                <a:gd name="connsiteY6" fmla="*/ 94216 h 1457000"/>
                <a:gd name="connsiteX7" fmla="*/ 337587 w 1311020"/>
                <a:gd name="connsiteY7" fmla="*/ 354403 h 1457000"/>
                <a:gd name="connsiteX8" fmla="*/ 348853 w 1311020"/>
                <a:gd name="connsiteY8" fmla="*/ 50605 h 1457000"/>
                <a:gd name="connsiteX9" fmla="*/ 0 w 1311020"/>
                <a:gd name="connsiteY9" fmla="*/ 50605 h 1457000"/>
                <a:gd name="connsiteX10" fmla="*/ 11241 w 1311020"/>
                <a:gd name="connsiteY10" fmla="*/ 753808 h 1457000"/>
                <a:gd name="connsiteX11" fmla="*/ 0 w 1311020"/>
                <a:gd name="connsiteY11" fmla="*/ 1456997 h 1457000"/>
                <a:gd name="connsiteX12" fmla="*/ 354483 w 1311020"/>
                <a:gd name="connsiteY12" fmla="*/ 1456997 h 1457000"/>
                <a:gd name="connsiteX13" fmla="*/ 343217 w 1311020"/>
                <a:gd name="connsiteY13" fmla="*/ 753808 h 1457000"/>
                <a:gd name="connsiteX14" fmla="*/ 343217 w 1311020"/>
                <a:gd name="connsiteY14" fmla="*/ 624423 h 1457000"/>
                <a:gd name="connsiteX15" fmla="*/ 451538 w 1311020"/>
                <a:gd name="connsiteY15" fmla="*/ 412058 h 1457000"/>
                <a:gd name="connsiteX16" fmla="*/ 669585 w 1311020"/>
                <a:gd name="connsiteY16" fmla="*/ 331886 h 1457000"/>
                <a:gd name="connsiteX17" fmla="*/ 889005 w 1311020"/>
                <a:gd name="connsiteY17" fmla="*/ 421901 h 1457000"/>
                <a:gd name="connsiteX18" fmla="*/ 967797 w 1311020"/>
                <a:gd name="connsiteY18" fmla="*/ 663793 h 1457000"/>
                <a:gd name="connsiteX19" fmla="*/ 967797 w 1311020"/>
                <a:gd name="connsiteY19" fmla="*/ 753808 h 1457000"/>
                <a:gd name="connsiteX20" fmla="*/ 956530 w 1311020"/>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20" h="1457000">
                  <a:moveTo>
                    <a:pt x="956527" y="1457001"/>
                  </a:moveTo>
                  <a:lnTo>
                    <a:pt x="1311021" y="1457001"/>
                  </a:lnTo>
                  <a:cubicBezTo>
                    <a:pt x="1303502" y="1278889"/>
                    <a:pt x="1299765" y="1044507"/>
                    <a:pt x="1299765" y="753812"/>
                  </a:cubicBezTo>
                  <a:lnTo>
                    <a:pt x="1299765" y="556904"/>
                  </a:lnTo>
                  <a:cubicBezTo>
                    <a:pt x="1299765" y="378792"/>
                    <a:pt x="1254750" y="241431"/>
                    <a:pt x="1164717" y="144825"/>
                  </a:cubicBezTo>
                  <a:cubicBezTo>
                    <a:pt x="1074683" y="48272"/>
                    <a:pt x="956527" y="0"/>
                    <a:pt x="810248" y="0"/>
                  </a:cubicBezTo>
                  <a:cubicBezTo>
                    <a:pt x="678932" y="0"/>
                    <a:pt x="573896" y="31405"/>
                    <a:pt x="495143" y="94216"/>
                  </a:cubicBezTo>
                  <a:cubicBezTo>
                    <a:pt x="416379" y="157066"/>
                    <a:pt x="363827" y="243757"/>
                    <a:pt x="337587" y="354403"/>
                  </a:cubicBezTo>
                  <a:lnTo>
                    <a:pt x="348853" y="50605"/>
                  </a:lnTo>
                  <a:lnTo>
                    <a:pt x="0" y="50605"/>
                  </a:lnTo>
                  <a:cubicBezTo>
                    <a:pt x="7458" y="230636"/>
                    <a:pt x="11241" y="465068"/>
                    <a:pt x="11241" y="753808"/>
                  </a:cubicBezTo>
                  <a:cubicBezTo>
                    <a:pt x="11241" y="1044503"/>
                    <a:pt x="7458" y="1278885"/>
                    <a:pt x="0" y="1456997"/>
                  </a:cubicBezTo>
                  <a:lnTo>
                    <a:pt x="354483" y="1456997"/>
                  </a:lnTo>
                  <a:cubicBezTo>
                    <a:pt x="346949" y="1278885"/>
                    <a:pt x="343217" y="1044503"/>
                    <a:pt x="343217" y="753808"/>
                  </a:cubicBezTo>
                  <a:lnTo>
                    <a:pt x="343217" y="624423"/>
                  </a:lnTo>
                  <a:cubicBezTo>
                    <a:pt x="360098" y="536301"/>
                    <a:pt x="396195" y="465490"/>
                    <a:pt x="451538" y="412058"/>
                  </a:cubicBezTo>
                  <a:cubicBezTo>
                    <a:pt x="506842" y="358607"/>
                    <a:pt x="579565" y="331886"/>
                    <a:pt x="669585" y="331886"/>
                  </a:cubicBezTo>
                  <a:cubicBezTo>
                    <a:pt x="763351" y="331886"/>
                    <a:pt x="836492" y="361925"/>
                    <a:pt x="889005" y="421901"/>
                  </a:cubicBezTo>
                  <a:cubicBezTo>
                    <a:pt x="941517" y="481931"/>
                    <a:pt x="967797" y="562554"/>
                    <a:pt x="967797" y="663793"/>
                  </a:cubicBezTo>
                  <a:lnTo>
                    <a:pt x="967797" y="753808"/>
                  </a:lnTo>
                  <a:cubicBezTo>
                    <a:pt x="967797" y="1044503"/>
                    <a:pt x="964013" y="1278885"/>
                    <a:pt x="956530" y="1456997"/>
                  </a:cubicBezTo>
                  <a:close/>
                </a:path>
              </a:pathLst>
            </a:custGeom>
            <a:grpFill/>
            <a:ln w="361" cap="flat">
              <a:noFill/>
              <a:prstDash val="solid"/>
              <a:miter/>
            </a:ln>
          </p:spPr>
          <p:txBody>
            <a:bodyPr rtlCol="0" anchor="ctr"/>
            <a:lstStyle/>
            <a:p>
              <a:endParaRPr lang="fi-FI"/>
            </a:p>
          </p:txBody>
        </p:sp>
        <p:sp>
          <p:nvSpPr>
            <p:cNvPr id="28" name="Vapaamuotoinen: Muoto 27">
              <a:extLst>
                <a:ext uri="{FF2B5EF4-FFF2-40B4-BE49-F238E27FC236}">
                  <a16:creationId xmlns:a16="http://schemas.microsoft.com/office/drawing/2014/main" id="{F6742146-4887-910F-B904-715EBC3A9663}"/>
                </a:ext>
                <a:ext uri="{C183D7F6-B498-43B3-948B-1728B52AA6E4}">
                  <adec:decorative xmlns:adec="http://schemas.microsoft.com/office/drawing/2017/decorative" val="1"/>
                </a:ext>
              </a:extLst>
            </p:cNvPr>
            <p:cNvSpPr/>
            <p:nvPr/>
          </p:nvSpPr>
          <p:spPr>
            <a:xfrm>
              <a:off x="728885" y="408156"/>
              <a:ext cx="79764" cy="84141"/>
            </a:xfrm>
            <a:custGeom>
              <a:avLst/>
              <a:gdLst>
                <a:gd name="connsiteX0" fmla="*/ 1354673 w 1429184"/>
                <a:gd name="connsiteY0" fmla="*/ 379697 h 1507609"/>
                <a:gd name="connsiteX1" fmla="*/ 1429185 w 1429184"/>
                <a:gd name="connsiteY1" fmla="*/ 736974 h 1507609"/>
                <a:gd name="connsiteX2" fmla="*/ 1429185 w 1429184"/>
                <a:gd name="connsiteY2" fmla="*/ 849441 h 1507609"/>
                <a:gd name="connsiteX3" fmla="*/ 362933 w 1429184"/>
                <a:gd name="connsiteY3" fmla="*/ 849441 h 1507609"/>
                <a:gd name="connsiteX4" fmla="*/ 521888 w 1429184"/>
                <a:gd name="connsiteY4" fmla="*/ 1102634 h 1507609"/>
                <a:gd name="connsiteX5" fmla="*/ 815903 w 1429184"/>
                <a:gd name="connsiteY5" fmla="*/ 1181345 h 1507609"/>
                <a:gd name="connsiteX6" fmla="*/ 1156285 w 1429184"/>
                <a:gd name="connsiteY6" fmla="*/ 1116642 h 1507609"/>
                <a:gd name="connsiteX7" fmla="*/ 1342004 w 1429184"/>
                <a:gd name="connsiteY7" fmla="*/ 956309 h 1507609"/>
                <a:gd name="connsiteX8" fmla="*/ 1305410 w 1429184"/>
                <a:gd name="connsiteY8" fmla="*/ 1276974 h 1507609"/>
                <a:gd name="connsiteX9" fmla="*/ 1249150 w 1429184"/>
                <a:gd name="connsiteY9" fmla="*/ 1386673 h 1507609"/>
                <a:gd name="connsiteX10" fmla="*/ 1077518 w 1429184"/>
                <a:gd name="connsiteY10" fmla="*/ 1472473 h 1507609"/>
                <a:gd name="connsiteX11" fmla="*/ 793381 w 1429184"/>
                <a:gd name="connsiteY11" fmla="*/ 1507610 h 1507609"/>
                <a:gd name="connsiteX12" fmla="*/ 364325 w 1429184"/>
                <a:gd name="connsiteY12" fmla="*/ 1406381 h 1507609"/>
                <a:gd name="connsiteX13" fmla="*/ 92843 w 1429184"/>
                <a:gd name="connsiteY13" fmla="*/ 1133556 h 1507609"/>
                <a:gd name="connsiteX14" fmla="*/ 0 w 1429184"/>
                <a:gd name="connsiteY14" fmla="*/ 753812 h 1507609"/>
                <a:gd name="connsiteX15" fmla="*/ 95649 w 1429184"/>
                <a:gd name="connsiteY15" fmla="*/ 357216 h 1507609"/>
                <a:gd name="connsiteX16" fmla="*/ 360124 w 1429184"/>
                <a:gd name="connsiteY16" fmla="*/ 92810 h 1507609"/>
                <a:gd name="connsiteX17" fmla="*/ 742726 w 1429184"/>
                <a:gd name="connsiteY17" fmla="*/ 0 h 1507609"/>
                <a:gd name="connsiteX18" fmla="*/ 1126767 w 1429184"/>
                <a:gd name="connsiteY18" fmla="*/ 105458 h 1507609"/>
                <a:gd name="connsiteX19" fmla="*/ 1354673 w 1429184"/>
                <a:gd name="connsiteY19" fmla="*/ 379693 h 1507609"/>
                <a:gd name="connsiteX20" fmla="*/ 1069101 w 1429184"/>
                <a:gd name="connsiteY20" fmla="*/ 579421 h 1507609"/>
                <a:gd name="connsiteX21" fmla="*/ 963596 w 1429184"/>
                <a:gd name="connsiteY21" fmla="*/ 388152 h 1507609"/>
                <a:gd name="connsiteX22" fmla="*/ 742729 w 1429184"/>
                <a:gd name="connsiteY22" fmla="*/ 314990 h 1507609"/>
                <a:gd name="connsiteX23" fmla="*/ 495190 w 1429184"/>
                <a:gd name="connsiteY23" fmla="*/ 386778 h 1507609"/>
                <a:gd name="connsiteX24" fmla="*/ 365753 w 1429184"/>
                <a:gd name="connsiteY24" fmla="*/ 579418 h 1507609"/>
                <a:gd name="connsiteX25" fmla="*/ 1069101 w 1429184"/>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4" h="1507609">
                  <a:moveTo>
                    <a:pt x="1354673" y="379697"/>
                  </a:moveTo>
                  <a:cubicBezTo>
                    <a:pt x="1404311" y="492240"/>
                    <a:pt x="1429185" y="611324"/>
                    <a:pt x="1429185" y="736974"/>
                  </a:cubicBezTo>
                  <a:lnTo>
                    <a:pt x="1429185" y="849441"/>
                  </a:lnTo>
                  <a:lnTo>
                    <a:pt x="362933" y="849441"/>
                  </a:lnTo>
                  <a:cubicBezTo>
                    <a:pt x="387269" y="965753"/>
                    <a:pt x="440315" y="1050157"/>
                    <a:pt x="521888" y="1102634"/>
                  </a:cubicBezTo>
                  <a:cubicBezTo>
                    <a:pt x="603472" y="1155121"/>
                    <a:pt x="701443" y="1181345"/>
                    <a:pt x="815903" y="1181345"/>
                  </a:cubicBezTo>
                  <a:cubicBezTo>
                    <a:pt x="956556" y="1181345"/>
                    <a:pt x="1070024" y="1159809"/>
                    <a:pt x="1156285" y="1116642"/>
                  </a:cubicBezTo>
                  <a:cubicBezTo>
                    <a:pt x="1242547" y="1073565"/>
                    <a:pt x="1304454" y="1020100"/>
                    <a:pt x="1342004" y="956309"/>
                  </a:cubicBezTo>
                  <a:lnTo>
                    <a:pt x="1305410" y="1276974"/>
                  </a:lnTo>
                  <a:cubicBezTo>
                    <a:pt x="1297876" y="1329516"/>
                    <a:pt x="1279105" y="1366048"/>
                    <a:pt x="1249150" y="1386673"/>
                  </a:cubicBezTo>
                  <a:cubicBezTo>
                    <a:pt x="1202242" y="1420443"/>
                    <a:pt x="1145044" y="1449065"/>
                    <a:pt x="1077518" y="1472473"/>
                  </a:cubicBezTo>
                  <a:cubicBezTo>
                    <a:pt x="1010006" y="1495931"/>
                    <a:pt x="915284" y="1507610"/>
                    <a:pt x="793381" y="1507610"/>
                  </a:cubicBezTo>
                  <a:cubicBezTo>
                    <a:pt x="626438" y="1507610"/>
                    <a:pt x="483412" y="1473904"/>
                    <a:pt x="364325" y="1406381"/>
                  </a:cubicBezTo>
                  <a:cubicBezTo>
                    <a:pt x="245217" y="1338883"/>
                    <a:pt x="154750" y="1247953"/>
                    <a:pt x="92843" y="1133556"/>
                  </a:cubicBezTo>
                  <a:cubicBezTo>
                    <a:pt x="30943" y="1019170"/>
                    <a:pt x="0" y="892605"/>
                    <a:pt x="0" y="753812"/>
                  </a:cubicBezTo>
                  <a:cubicBezTo>
                    <a:pt x="0" y="603795"/>
                    <a:pt x="31870" y="471616"/>
                    <a:pt x="95649" y="357216"/>
                  </a:cubicBezTo>
                  <a:cubicBezTo>
                    <a:pt x="159417" y="242844"/>
                    <a:pt x="247582" y="154672"/>
                    <a:pt x="360124" y="92810"/>
                  </a:cubicBezTo>
                  <a:cubicBezTo>
                    <a:pt x="472665" y="30911"/>
                    <a:pt x="600183" y="0"/>
                    <a:pt x="742726" y="0"/>
                  </a:cubicBezTo>
                  <a:cubicBezTo>
                    <a:pt x="896513" y="0"/>
                    <a:pt x="1024515" y="35137"/>
                    <a:pt x="1126767" y="105458"/>
                  </a:cubicBezTo>
                  <a:cubicBezTo>
                    <a:pt x="1228972" y="175801"/>
                    <a:pt x="1304930" y="267226"/>
                    <a:pt x="1354673" y="379693"/>
                  </a:cubicBezTo>
                  <a:close/>
                  <a:moveTo>
                    <a:pt x="1069101" y="579421"/>
                  </a:moveTo>
                  <a:cubicBezTo>
                    <a:pt x="1057834" y="500634"/>
                    <a:pt x="1022665" y="436929"/>
                    <a:pt x="963596" y="388152"/>
                  </a:cubicBezTo>
                  <a:cubicBezTo>
                    <a:pt x="904505" y="339386"/>
                    <a:pt x="830873" y="314990"/>
                    <a:pt x="742729" y="314990"/>
                  </a:cubicBezTo>
                  <a:cubicBezTo>
                    <a:pt x="641455" y="314990"/>
                    <a:pt x="558904" y="338913"/>
                    <a:pt x="495190" y="386778"/>
                  </a:cubicBezTo>
                  <a:cubicBezTo>
                    <a:pt x="431386" y="434543"/>
                    <a:pt x="388275" y="498788"/>
                    <a:pt x="365753" y="579418"/>
                  </a:cubicBezTo>
                  <a:lnTo>
                    <a:pt x="1069101" y="579418"/>
                  </a:lnTo>
                  <a:close/>
                </a:path>
              </a:pathLst>
            </a:custGeom>
            <a:grpFill/>
            <a:ln w="361" cap="flat">
              <a:noFill/>
              <a:prstDash val="solid"/>
              <a:miter/>
            </a:ln>
          </p:spPr>
          <p:txBody>
            <a:bodyPr rtlCol="0" anchor="ctr"/>
            <a:lstStyle/>
            <a:p>
              <a:endParaRPr lang="fi-FI"/>
            </a:p>
          </p:txBody>
        </p:sp>
        <p:sp>
          <p:nvSpPr>
            <p:cNvPr id="29" name="Vapaamuotoinen: Muoto 28">
              <a:extLst>
                <a:ext uri="{FF2B5EF4-FFF2-40B4-BE49-F238E27FC236}">
                  <a16:creationId xmlns:a16="http://schemas.microsoft.com/office/drawing/2014/main" id="{E84F4B91-EC8B-A277-55C9-D032FD687102}"/>
                </a:ext>
                <a:ext uri="{C183D7F6-B498-43B3-948B-1728B52AA6E4}">
                  <adec:decorative xmlns:adec="http://schemas.microsoft.com/office/drawing/2017/decorative" val="1"/>
                </a:ext>
              </a:extLst>
            </p:cNvPr>
            <p:cNvSpPr/>
            <p:nvPr/>
          </p:nvSpPr>
          <p:spPr>
            <a:xfrm>
              <a:off x="819953" y="408156"/>
              <a:ext cx="73171" cy="81315"/>
            </a:xfrm>
            <a:custGeom>
              <a:avLst/>
              <a:gdLst>
                <a:gd name="connsiteX0" fmla="*/ 1299776 w 1311049"/>
                <a:gd name="connsiteY0" fmla="*/ 556944 h 1456986"/>
                <a:gd name="connsiteX1" fmla="*/ 1164728 w 1311049"/>
                <a:gd name="connsiteY1" fmla="*/ 144828 h 1456986"/>
                <a:gd name="connsiteX2" fmla="*/ 810259 w 1311049"/>
                <a:gd name="connsiteY2" fmla="*/ 0 h 1456986"/>
                <a:gd name="connsiteX3" fmla="*/ 495168 w 1311049"/>
                <a:gd name="connsiteY3" fmla="*/ 94205 h 1456986"/>
                <a:gd name="connsiteX4" fmla="*/ 337609 w 1311049"/>
                <a:gd name="connsiteY4" fmla="*/ 354393 h 1456986"/>
                <a:gd name="connsiteX5" fmla="*/ 348864 w 1311049"/>
                <a:gd name="connsiteY5" fmla="*/ 50620 h 1456986"/>
                <a:gd name="connsiteX6" fmla="*/ 0 w 1311049"/>
                <a:gd name="connsiteY6" fmla="*/ 50620 h 1456986"/>
                <a:gd name="connsiteX7" fmla="*/ 11266 w 1311049"/>
                <a:gd name="connsiteY7" fmla="*/ 753809 h 1456986"/>
                <a:gd name="connsiteX8" fmla="*/ 0 w 1311049"/>
                <a:gd name="connsiteY8" fmla="*/ 1456986 h 1456986"/>
                <a:gd name="connsiteX9" fmla="*/ 354494 w 1311049"/>
                <a:gd name="connsiteY9" fmla="*/ 1456986 h 1456986"/>
                <a:gd name="connsiteX10" fmla="*/ 343238 w 1311049"/>
                <a:gd name="connsiteY10" fmla="*/ 753809 h 1456986"/>
                <a:gd name="connsiteX11" fmla="*/ 343238 w 1311049"/>
                <a:gd name="connsiteY11" fmla="*/ 624413 h 1456986"/>
                <a:gd name="connsiteX12" fmla="*/ 451564 w 1311049"/>
                <a:gd name="connsiteY12" fmla="*/ 412086 h 1456986"/>
                <a:gd name="connsiteX13" fmla="*/ 669595 w 1311049"/>
                <a:gd name="connsiteY13" fmla="*/ 331904 h 1456986"/>
                <a:gd name="connsiteX14" fmla="*/ 889030 w 1311049"/>
                <a:gd name="connsiteY14" fmla="*/ 421916 h 1456986"/>
                <a:gd name="connsiteX15" fmla="*/ 967808 w 1311049"/>
                <a:gd name="connsiteY15" fmla="*/ 663808 h 1456986"/>
                <a:gd name="connsiteX16" fmla="*/ 967808 w 1311049"/>
                <a:gd name="connsiteY16" fmla="*/ 753809 h 1456986"/>
                <a:gd name="connsiteX17" fmla="*/ 956542 w 1311049"/>
                <a:gd name="connsiteY17" fmla="*/ 1456986 h 1456986"/>
                <a:gd name="connsiteX18" fmla="*/ 1311050 w 1311049"/>
                <a:gd name="connsiteY18" fmla="*/ 1456986 h 1456986"/>
                <a:gd name="connsiteX19" fmla="*/ 1299780 w 1311049"/>
                <a:gd name="connsiteY19" fmla="*/ 753809 h 1456986"/>
                <a:gd name="connsiteX20" fmla="*/ 1299780 w 1311049"/>
                <a:gd name="connsiteY20" fmla="*/ 556940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9" h="1456986">
                  <a:moveTo>
                    <a:pt x="1299776" y="556944"/>
                  </a:moveTo>
                  <a:cubicBezTo>
                    <a:pt x="1299776" y="378781"/>
                    <a:pt x="1254761" y="241435"/>
                    <a:pt x="1164728" y="144828"/>
                  </a:cubicBezTo>
                  <a:cubicBezTo>
                    <a:pt x="1074719" y="48273"/>
                    <a:pt x="956538" y="0"/>
                    <a:pt x="810259" y="0"/>
                  </a:cubicBezTo>
                  <a:cubicBezTo>
                    <a:pt x="678954" y="0"/>
                    <a:pt x="573921" y="31405"/>
                    <a:pt x="495168" y="94205"/>
                  </a:cubicBezTo>
                  <a:cubicBezTo>
                    <a:pt x="416390" y="157055"/>
                    <a:pt x="363863" y="243757"/>
                    <a:pt x="337609" y="354393"/>
                  </a:cubicBezTo>
                  <a:lnTo>
                    <a:pt x="348864" y="50620"/>
                  </a:lnTo>
                  <a:lnTo>
                    <a:pt x="0" y="50620"/>
                  </a:lnTo>
                  <a:cubicBezTo>
                    <a:pt x="7469" y="230610"/>
                    <a:pt x="11266" y="465082"/>
                    <a:pt x="11266" y="753809"/>
                  </a:cubicBezTo>
                  <a:cubicBezTo>
                    <a:pt x="11266" y="1044478"/>
                    <a:pt x="7469" y="1278889"/>
                    <a:pt x="0" y="1456986"/>
                  </a:cubicBezTo>
                  <a:lnTo>
                    <a:pt x="354494" y="1456986"/>
                  </a:lnTo>
                  <a:cubicBezTo>
                    <a:pt x="346971" y="1278889"/>
                    <a:pt x="343238" y="1044478"/>
                    <a:pt x="343238" y="753809"/>
                  </a:cubicBezTo>
                  <a:lnTo>
                    <a:pt x="343238" y="624413"/>
                  </a:lnTo>
                  <a:cubicBezTo>
                    <a:pt x="360123" y="536316"/>
                    <a:pt x="396206" y="465490"/>
                    <a:pt x="451564" y="412086"/>
                  </a:cubicBezTo>
                  <a:cubicBezTo>
                    <a:pt x="506853" y="358622"/>
                    <a:pt x="579562" y="331904"/>
                    <a:pt x="669595" y="331904"/>
                  </a:cubicBezTo>
                  <a:cubicBezTo>
                    <a:pt x="763362" y="331904"/>
                    <a:pt x="836517" y="361925"/>
                    <a:pt x="889030" y="421916"/>
                  </a:cubicBezTo>
                  <a:cubicBezTo>
                    <a:pt x="941517" y="481935"/>
                    <a:pt x="967808" y="562554"/>
                    <a:pt x="967808" y="663808"/>
                  </a:cubicBezTo>
                  <a:lnTo>
                    <a:pt x="967808" y="753809"/>
                  </a:lnTo>
                  <a:cubicBezTo>
                    <a:pt x="967808" y="1044478"/>
                    <a:pt x="964036" y="1278889"/>
                    <a:pt x="956542" y="1456986"/>
                  </a:cubicBezTo>
                  <a:lnTo>
                    <a:pt x="1311050" y="1456986"/>
                  </a:lnTo>
                  <a:cubicBezTo>
                    <a:pt x="1303516" y="1278889"/>
                    <a:pt x="1299780" y="1044478"/>
                    <a:pt x="1299780" y="753809"/>
                  </a:cubicBezTo>
                  <a:lnTo>
                    <a:pt x="1299780" y="556940"/>
                  </a:lnTo>
                  <a:close/>
                </a:path>
              </a:pathLst>
            </a:custGeom>
            <a:grpFill/>
            <a:ln w="361" cap="flat">
              <a:noFill/>
              <a:prstDash val="solid"/>
              <a:miter/>
            </a:ln>
          </p:spPr>
          <p:txBody>
            <a:bodyPr rtlCol="0" anchor="ctr"/>
            <a:lstStyle/>
            <a:p>
              <a:endParaRPr lang="fi-FI"/>
            </a:p>
          </p:txBody>
        </p:sp>
        <p:sp>
          <p:nvSpPr>
            <p:cNvPr id="30" name="Vapaamuotoinen: Muoto 29">
              <a:extLst>
                <a:ext uri="{FF2B5EF4-FFF2-40B4-BE49-F238E27FC236}">
                  <a16:creationId xmlns:a16="http://schemas.microsoft.com/office/drawing/2014/main" id="{D7AB2D5D-4ABB-E393-8EB3-2D22876C652D}"/>
                </a:ext>
                <a:ext uri="{C183D7F6-B498-43B3-948B-1728B52AA6E4}">
                  <adec:decorative xmlns:adec="http://schemas.microsoft.com/office/drawing/2017/decorative" val="1"/>
                </a:ext>
              </a:extLst>
            </p:cNvPr>
            <p:cNvSpPr/>
            <p:nvPr/>
          </p:nvSpPr>
          <p:spPr>
            <a:xfrm>
              <a:off x="904899" y="408156"/>
              <a:ext cx="79764" cy="84141"/>
            </a:xfrm>
            <a:custGeom>
              <a:avLst/>
              <a:gdLst>
                <a:gd name="connsiteX0" fmla="*/ 1354644 w 1429180"/>
                <a:gd name="connsiteY0" fmla="*/ 379697 h 1507609"/>
                <a:gd name="connsiteX1" fmla="*/ 1429181 w 1429180"/>
                <a:gd name="connsiteY1" fmla="*/ 736974 h 1507609"/>
                <a:gd name="connsiteX2" fmla="*/ 1429181 w 1429180"/>
                <a:gd name="connsiteY2" fmla="*/ 849441 h 1507609"/>
                <a:gd name="connsiteX3" fmla="*/ 362944 w 1429180"/>
                <a:gd name="connsiteY3" fmla="*/ 849441 h 1507609"/>
                <a:gd name="connsiteX4" fmla="*/ 521870 w 1429180"/>
                <a:gd name="connsiteY4" fmla="*/ 1102634 h 1507609"/>
                <a:gd name="connsiteX5" fmla="*/ 815889 w 1429180"/>
                <a:gd name="connsiteY5" fmla="*/ 1181345 h 1507609"/>
                <a:gd name="connsiteX6" fmla="*/ 1156296 w 1429180"/>
                <a:gd name="connsiteY6" fmla="*/ 1116642 h 1507609"/>
                <a:gd name="connsiteX7" fmla="*/ 1341989 w 1429180"/>
                <a:gd name="connsiteY7" fmla="*/ 956309 h 1507609"/>
                <a:gd name="connsiteX8" fmla="*/ 1305395 w 1429180"/>
                <a:gd name="connsiteY8" fmla="*/ 1276974 h 1507609"/>
                <a:gd name="connsiteX9" fmla="*/ 1249150 w 1429180"/>
                <a:gd name="connsiteY9" fmla="*/ 1386673 h 1507609"/>
                <a:gd name="connsiteX10" fmla="*/ 1077514 w 1429180"/>
                <a:gd name="connsiteY10" fmla="*/ 1472473 h 1507609"/>
                <a:gd name="connsiteX11" fmla="*/ 793381 w 1429180"/>
                <a:gd name="connsiteY11" fmla="*/ 1507610 h 1507609"/>
                <a:gd name="connsiteX12" fmla="*/ 364310 w 1429180"/>
                <a:gd name="connsiteY12" fmla="*/ 1406381 h 1507609"/>
                <a:gd name="connsiteX13" fmla="*/ 92839 w 1429180"/>
                <a:gd name="connsiteY13" fmla="*/ 1133556 h 1507609"/>
                <a:gd name="connsiteX14" fmla="*/ 0 w 1429180"/>
                <a:gd name="connsiteY14" fmla="*/ 753812 h 1507609"/>
                <a:gd name="connsiteX15" fmla="*/ 95660 w 1429180"/>
                <a:gd name="connsiteY15" fmla="*/ 357216 h 1507609"/>
                <a:gd name="connsiteX16" fmla="*/ 360124 w 1429180"/>
                <a:gd name="connsiteY16" fmla="*/ 92810 h 1507609"/>
                <a:gd name="connsiteX17" fmla="*/ 742711 w 1429180"/>
                <a:gd name="connsiteY17" fmla="*/ 0 h 1507609"/>
                <a:gd name="connsiteX18" fmla="*/ 1126767 w 1429180"/>
                <a:gd name="connsiteY18" fmla="*/ 105458 h 1507609"/>
                <a:gd name="connsiteX19" fmla="*/ 1354644 w 1429180"/>
                <a:gd name="connsiteY19" fmla="*/ 379693 h 1507609"/>
                <a:gd name="connsiteX20" fmla="*/ 1069086 w 1429180"/>
                <a:gd name="connsiteY20" fmla="*/ 579421 h 1507609"/>
                <a:gd name="connsiteX21" fmla="*/ 963606 w 1429180"/>
                <a:gd name="connsiteY21" fmla="*/ 388152 h 1507609"/>
                <a:gd name="connsiteX22" fmla="*/ 742715 w 1429180"/>
                <a:gd name="connsiteY22" fmla="*/ 314990 h 1507609"/>
                <a:gd name="connsiteX23" fmla="*/ 495161 w 1429180"/>
                <a:gd name="connsiteY23" fmla="*/ 386778 h 1507609"/>
                <a:gd name="connsiteX24" fmla="*/ 365739 w 1429180"/>
                <a:gd name="connsiteY24" fmla="*/ 579418 h 1507609"/>
                <a:gd name="connsiteX25" fmla="*/ 1069086 w 1429180"/>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0" h="1507609">
                  <a:moveTo>
                    <a:pt x="1354644" y="379697"/>
                  </a:moveTo>
                  <a:cubicBezTo>
                    <a:pt x="1404297" y="492240"/>
                    <a:pt x="1429181" y="611324"/>
                    <a:pt x="1429181" y="736974"/>
                  </a:cubicBezTo>
                  <a:lnTo>
                    <a:pt x="1429181" y="849441"/>
                  </a:lnTo>
                  <a:lnTo>
                    <a:pt x="362944" y="849441"/>
                  </a:lnTo>
                  <a:cubicBezTo>
                    <a:pt x="387280" y="965753"/>
                    <a:pt x="440301" y="1050157"/>
                    <a:pt x="521870" y="1102634"/>
                  </a:cubicBezTo>
                  <a:cubicBezTo>
                    <a:pt x="603472" y="1155121"/>
                    <a:pt x="701429" y="1181345"/>
                    <a:pt x="815889" y="1181345"/>
                  </a:cubicBezTo>
                  <a:cubicBezTo>
                    <a:pt x="956552" y="1181345"/>
                    <a:pt x="1070035" y="1159809"/>
                    <a:pt x="1156296" y="1116642"/>
                  </a:cubicBezTo>
                  <a:cubicBezTo>
                    <a:pt x="1242557" y="1073565"/>
                    <a:pt x="1304454" y="1020100"/>
                    <a:pt x="1341989" y="956309"/>
                  </a:cubicBezTo>
                  <a:lnTo>
                    <a:pt x="1305395" y="1276974"/>
                  </a:lnTo>
                  <a:cubicBezTo>
                    <a:pt x="1297872" y="1329516"/>
                    <a:pt x="1279115" y="1366048"/>
                    <a:pt x="1249150" y="1386673"/>
                  </a:cubicBezTo>
                  <a:cubicBezTo>
                    <a:pt x="1202216" y="1420443"/>
                    <a:pt x="1145041" y="1449065"/>
                    <a:pt x="1077514" y="1472473"/>
                  </a:cubicBezTo>
                  <a:cubicBezTo>
                    <a:pt x="1009992" y="1495931"/>
                    <a:pt x="915270" y="1507610"/>
                    <a:pt x="793381" y="1507610"/>
                  </a:cubicBezTo>
                  <a:cubicBezTo>
                    <a:pt x="626409" y="1507610"/>
                    <a:pt x="483397" y="1473904"/>
                    <a:pt x="364310" y="1406381"/>
                  </a:cubicBezTo>
                  <a:cubicBezTo>
                    <a:pt x="245202" y="1338883"/>
                    <a:pt x="154736" y="1247953"/>
                    <a:pt x="92839" y="1133556"/>
                  </a:cubicBezTo>
                  <a:cubicBezTo>
                    <a:pt x="30928" y="1019170"/>
                    <a:pt x="0" y="892605"/>
                    <a:pt x="0" y="753812"/>
                  </a:cubicBezTo>
                  <a:cubicBezTo>
                    <a:pt x="0" y="603795"/>
                    <a:pt x="31870" y="471616"/>
                    <a:pt x="95660" y="357216"/>
                  </a:cubicBezTo>
                  <a:cubicBezTo>
                    <a:pt x="159403" y="242844"/>
                    <a:pt x="247593" y="154672"/>
                    <a:pt x="360124" y="92810"/>
                  </a:cubicBezTo>
                  <a:cubicBezTo>
                    <a:pt x="472650" y="30911"/>
                    <a:pt x="600169" y="0"/>
                    <a:pt x="742711" y="0"/>
                  </a:cubicBezTo>
                  <a:cubicBezTo>
                    <a:pt x="896499" y="0"/>
                    <a:pt x="1024525" y="35137"/>
                    <a:pt x="1126767" y="105458"/>
                  </a:cubicBezTo>
                  <a:cubicBezTo>
                    <a:pt x="1228958" y="175801"/>
                    <a:pt x="1304915" y="267226"/>
                    <a:pt x="1354644" y="379693"/>
                  </a:cubicBezTo>
                  <a:close/>
                  <a:moveTo>
                    <a:pt x="1069086" y="579421"/>
                  </a:moveTo>
                  <a:cubicBezTo>
                    <a:pt x="1057831" y="500634"/>
                    <a:pt x="1022661" y="436929"/>
                    <a:pt x="963606" y="388152"/>
                  </a:cubicBezTo>
                  <a:cubicBezTo>
                    <a:pt x="904505" y="339386"/>
                    <a:pt x="830870" y="314990"/>
                    <a:pt x="742715" y="314990"/>
                  </a:cubicBezTo>
                  <a:cubicBezTo>
                    <a:pt x="641455" y="314990"/>
                    <a:pt x="558890" y="338913"/>
                    <a:pt x="495161" y="386778"/>
                  </a:cubicBezTo>
                  <a:cubicBezTo>
                    <a:pt x="431382" y="434543"/>
                    <a:pt x="388246" y="498788"/>
                    <a:pt x="365739" y="579418"/>
                  </a:cubicBezTo>
                  <a:lnTo>
                    <a:pt x="1069086" y="579418"/>
                  </a:lnTo>
                  <a:close/>
                </a:path>
              </a:pathLst>
            </a:custGeom>
            <a:grpFill/>
            <a:ln w="361" cap="flat">
              <a:noFill/>
              <a:prstDash val="solid"/>
              <a:miter/>
            </a:ln>
          </p:spPr>
          <p:txBody>
            <a:bodyPr rtlCol="0" anchor="ctr"/>
            <a:lstStyle/>
            <a:p>
              <a:endParaRPr lang="fi-FI"/>
            </a:p>
          </p:txBody>
        </p:sp>
        <p:sp>
          <p:nvSpPr>
            <p:cNvPr id="31" name="Vapaamuotoinen: Muoto 30">
              <a:extLst>
                <a:ext uri="{FF2B5EF4-FFF2-40B4-BE49-F238E27FC236}">
                  <a16:creationId xmlns:a16="http://schemas.microsoft.com/office/drawing/2014/main" id="{9FB67E4A-D4D5-9A45-9F2F-A4457465A4BE}"/>
                </a:ext>
                <a:ext uri="{C183D7F6-B498-43B3-948B-1728B52AA6E4}">
                  <adec:decorative xmlns:adec="http://schemas.microsoft.com/office/drawing/2017/decorative" val="1"/>
                </a:ext>
              </a:extLst>
            </p:cNvPr>
            <p:cNvSpPr/>
            <p:nvPr/>
          </p:nvSpPr>
          <p:spPr>
            <a:xfrm>
              <a:off x="995966" y="408156"/>
              <a:ext cx="61552" cy="81315"/>
            </a:xfrm>
            <a:custGeom>
              <a:avLst/>
              <a:gdLst>
                <a:gd name="connsiteX0" fmla="*/ 1064867 w 1102870"/>
                <a:gd name="connsiteY0" fmla="*/ 109662 h 1456986"/>
                <a:gd name="connsiteX1" fmla="*/ 1029694 w 1102870"/>
                <a:gd name="connsiteY1" fmla="*/ 73115 h 1456986"/>
                <a:gd name="connsiteX2" fmla="*/ 776500 w 1102870"/>
                <a:gd name="connsiteY2" fmla="*/ 0 h 1456986"/>
                <a:gd name="connsiteX3" fmla="*/ 505018 w 1102870"/>
                <a:gd name="connsiteY3" fmla="*/ 87196 h 1456986"/>
                <a:gd name="connsiteX4" fmla="*/ 348879 w 1102870"/>
                <a:gd name="connsiteY4" fmla="*/ 323445 h 1456986"/>
                <a:gd name="connsiteX5" fmla="*/ 360120 w 1102870"/>
                <a:gd name="connsiteY5" fmla="*/ 50620 h 1456986"/>
                <a:gd name="connsiteX6" fmla="*/ 0 w 1102870"/>
                <a:gd name="connsiteY6" fmla="*/ 50620 h 1456986"/>
                <a:gd name="connsiteX7" fmla="*/ 11266 w 1102870"/>
                <a:gd name="connsiteY7" fmla="*/ 753808 h 1456986"/>
                <a:gd name="connsiteX8" fmla="*/ 0 w 1102870"/>
                <a:gd name="connsiteY8" fmla="*/ 1456986 h 1456986"/>
                <a:gd name="connsiteX9" fmla="*/ 360120 w 1102870"/>
                <a:gd name="connsiteY9" fmla="*/ 1456986 h 1456986"/>
                <a:gd name="connsiteX10" fmla="*/ 348879 w 1102870"/>
                <a:gd name="connsiteY10" fmla="*/ 753808 h 1456986"/>
                <a:gd name="connsiteX11" fmla="*/ 348879 w 1102870"/>
                <a:gd name="connsiteY11" fmla="*/ 660963 h 1456986"/>
                <a:gd name="connsiteX12" fmla="*/ 482521 w 1102870"/>
                <a:gd name="connsiteY12" fmla="*/ 445781 h 1456986"/>
                <a:gd name="connsiteX13" fmla="*/ 720240 w 1102870"/>
                <a:gd name="connsiteY13" fmla="*/ 371310 h 1456986"/>
                <a:gd name="connsiteX14" fmla="*/ 957973 w 1102870"/>
                <a:gd name="connsiteY14" fmla="*/ 440178 h 1456986"/>
                <a:gd name="connsiteX15" fmla="*/ 1102871 w 1102870"/>
                <a:gd name="connsiteY15" fmla="*/ 630041 h 1456986"/>
                <a:gd name="connsiteX16" fmla="*/ 1080360 w 1102870"/>
                <a:gd name="connsiteY16" fmla="*/ 157513 h 1456986"/>
                <a:gd name="connsiteX17" fmla="*/ 1064867 w 1102870"/>
                <a:gd name="connsiteY17" fmla="*/ 109659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02870" h="1456986">
                  <a:moveTo>
                    <a:pt x="1064867" y="109662"/>
                  </a:moveTo>
                  <a:cubicBezTo>
                    <a:pt x="1056431" y="98438"/>
                    <a:pt x="1044693" y="86269"/>
                    <a:pt x="1029694" y="73115"/>
                  </a:cubicBezTo>
                  <a:cubicBezTo>
                    <a:pt x="967833" y="24374"/>
                    <a:pt x="883415" y="0"/>
                    <a:pt x="776500" y="0"/>
                  </a:cubicBezTo>
                  <a:cubicBezTo>
                    <a:pt x="671442" y="0"/>
                    <a:pt x="580975" y="29094"/>
                    <a:pt x="505018" y="87196"/>
                  </a:cubicBezTo>
                  <a:cubicBezTo>
                    <a:pt x="429085" y="145347"/>
                    <a:pt x="377005" y="224059"/>
                    <a:pt x="348879" y="323445"/>
                  </a:cubicBezTo>
                  <a:lnTo>
                    <a:pt x="360120" y="50620"/>
                  </a:lnTo>
                  <a:lnTo>
                    <a:pt x="0" y="50620"/>
                  </a:lnTo>
                  <a:cubicBezTo>
                    <a:pt x="7472" y="230610"/>
                    <a:pt x="11266" y="465082"/>
                    <a:pt x="11266" y="753808"/>
                  </a:cubicBezTo>
                  <a:cubicBezTo>
                    <a:pt x="11266" y="1042614"/>
                    <a:pt x="7472" y="1276971"/>
                    <a:pt x="0" y="1456986"/>
                  </a:cubicBezTo>
                  <a:lnTo>
                    <a:pt x="360120" y="1456986"/>
                  </a:lnTo>
                  <a:cubicBezTo>
                    <a:pt x="352612" y="1323895"/>
                    <a:pt x="348879" y="1089488"/>
                    <a:pt x="348879" y="753808"/>
                  </a:cubicBezTo>
                  <a:lnTo>
                    <a:pt x="348879" y="660963"/>
                  </a:lnTo>
                  <a:cubicBezTo>
                    <a:pt x="375134" y="567267"/>
                    <a:pt x="419647" y="495536"/>
                    <a:pt x="482521" y="445781"/>
                  </a:cubicBezTo>
                  <a:cubicBezTo>
                    <a:pt x="545333" y="396153"/>
                    <a:pt x="624595" y="371310"/>
                    <a:pt x="720240" y="371310"/>
                  </a:cubicBezTo>
                  <a:cubicBezTo>
                    <a:pt x="814006" y="371310"/>
                    <a:pt x="893271" y="394246"/>
                    <a:pt x="957973" y="440178"/>
                  </a:cubicBezTo>
                  <a:cubicBezTo>
                    <a:pt x="1022679" y="486164"/>
                    <a:pt x="1070936" y="549458"/>
                    <a:pt x="1102871" y="630041"/>
                  </a:cubicBezTo>
                  <a:lnTo>
                    <a:pt x="1080360" y="157513"/>
                  </a:lnTo>
                  <a:cubicBezTo>
                    <a:pt x="1078456" y="136903"/>
                    <a:pt x="1073313" y="120926"/>
                    <a:pt x="1064867" y="109659"/>
                  </a:cubicBezTo>
                  <a:close/>
                </a:path>
              </a:pathLst>
            </a:custGeom>
            <a:grpFill/>
            <a:ln w="361" cap="flat">
              <a:noFill/>
              <a:prstDash val="solid"/>
              <a:miter/>
            </a:ln>
          </p:spPr>
          <p:txBody>
            <a:bodyPr rtlCol="0" anchor="ctr"/>
            <a:lstStyle/>
            <a:p>
              <a:endParaRPr lang="fi-FI"/>
            </a:p>
          </p:txBody>
        </p:sp>
        <p:sp>
          <p:nvSpPr>
            <p:cNvPr id="32" name="Vapaamuotoinen: Muoto 31">
              <a:extLst>
                <a:ext uri="{FF2B5EF4-FFF2-40B4-BE49-F238E27FC236}">
                  <a16:creationId xmlns:a16="http://schemas.microsoft.com/office/drawing/2014/main" id="{53886A9A-DD2E-CF43-2483-65F5408C3DA2}"/>
                </a:ext>
                <a:ext uri="{C183D7F6-B498-43B3-948B-1728B52AA6E4}">
                  <adec:decorative xmlns:adec="http://schemas.microsoft.com/office/drawing/2017/decorative" val="1"/>
                </a:ext>
              </a:extLst>
            </p:cNvPr>
            <p:cNvSpPr/>
            <p:nvPr/>
          </p:nvSpPr>
          <p:spPr>
            <a:xfrm>
              <a:off x="1064619" y="408361"/>
              <a:ext cx="77748" cy="110753"/>
            </a:xfrm>
            <a:custGeom>
              <a:avLst/>
              <a:gdLst>
                <a:gd name="connsiteX0" fmla="*/ 1393056 w 1393067"/>
                <a:gd name="connsiteY0" fmla="*/ 47122 h 1984442"/>
                <a:gd name="connsiteX1" fmla="*/ 1382590 w 1393067"/>
                <a:gd name="connsiteY1" fmla="*/ 701631 h 1984442"/>
                <a:gd name="connsiteX2" fmla="*/ 1385208 w 1393067"/>
                <a:gd name="connsiteY2" fmla="*/ 1120518 h 1984442"/>
                <a:gd name="connsiteX3" fmla="*/ 1387827 w 1393067"/>
                <a:gd name="connsiteY3" fmla="*/ 1230429 h 1984442"/>
                <a:gd name="connsiteX4" fmla="*/ 1204518 w 1393067"/>
                <a:gd name="connsiteY4" fmla="*/ 1794620 h 1984442"/>
                <a:gd name="connsiteX5" fmla="*/ 696547 w 1393067"/>
                <a:gd name="connsiteY5" fmla="*/ 1984443 h 1984442"/>
                <a:gd name="connsiteX6" fmla="*/ 420275 w 1393067"/>
                <a:gd name="connsiteY6" fmla="*/ 1945213 h 1984442"/>
                <a:gd name="connsiteX7" fmla="*/ 230438 w 1393067"/>
                <a:gd name="connsiteY7" fmla="*/ 1853561 h 1984442"/>
                <a:gd name="connsiteX8" fmla="*/ 193768 w 1393067"/>
                <a:gd name="connsiteY8" fmla="*/ 1812947 h 1984442"/>
                <a:gd name="connsiteX9" fmla="*/ 178055 w 1393067"/>
                <a:gd name="connsiteY9" fmla="*/ 1754096 h 1984442"/>
                <a:gd name="connsiteX10" fmla="*/ 136153 w 1393067"/>
                <a:gd name="connsiteY10" fmla="*/ 1371853 h 1984442"/>
                <a:gd name="connsiteX11" fmla="*/ 360041 w 1393067"/>
                <a:gd name="connsiteY11" fmla="*/ 1590464 h 1984442"/>
                <a:gd name="connsiteX12" fmla="*/ 665098 w 1393067"/>
                <a:gd name="connsiteY12" fmla="*/ 1670308 h 1984442"/>
                <a:gd name="connsiteX13" fmla="*/ 963614 w 1393067"/>
                <a:gd name="connsiteY13" fmla="*/ 1566858 h 1984442"/>
                <a:gd name="connsiteX14" fmla="*/ 1068380 w 1393067"/>
                <a:gd name="connsiteY14" fmla="*/ 1261874 h 1984442"/>
                <a:gd name="connsiteX15" fmla="*/ 1068380 w 1393067"/>
                <a:gd name="connsiteY15" fmla="*/ 1136199 h 1984442"/>
                <a:gd name="connsiteX16" fmla="*/ 913871 w 1393067"/>
                <a:gd name="connsiteY16" fmla="*/ 1315555 h 1984442"/>
                <a:gd name="connsiteX17" fmla="*/ 644167 w 1393067"/>
                <a:gd name="connsiteY17" fmla="*/ 1382302 h 1984442"/>
                <a:gd name="connsiteX18" fmla="*/ 311621 w 1393067"/>
                <a:gd name="connsiteY18" fmla="*/ 1297231 h 1984442"/>
                <a:gd name="connsiteX19" fmla="*/ 82475 w 1393067"/>
                <a:gd name="connsiteY19" fmla="*/ 1053712 h 1984442"/>
                <a:gd name="connsiteX20" fmla="*/ 0 w 1393067"/>
                <a:gd name="connsiteY20" fmla="*/ 688510 h 1984442"/>
                <a:gd name="connsiteX21" fmla="*/ 85093 w 1393067"/>
                <a:gd name="connsiteY21" fmla="*/ 329849 h 1984442"/>
                <a:gd name="connsiteX22" fmla="*/ 316843 w 1393067"/>
                <a:gd name="connsiteY22" fmla="*/ 86384 h 1984442"/>
                <a:gd name="connsiteX23" fmla="*/ 644171 w 1393067"/>
                <a:gd name="connsiteY23" fmla="*/ 0 h 1984442"/>
                <a:gd name="connsiteX24" fmla="*/ 917813 w 1393067"/>
                <a:gd name="connsiteY24" fmla="*/ 64119 h 1984442"/>
                <a:gd name="connsiteX25" fmla="*/ 1068387 w 1393067"/>
                <a:gd name="connsiteY25" fmla="*/ 235604 h 1984442"/>
                <a:gd name="connsiteX26" fmla="*/ 1063140 w 1393067"/>
                <a:gd name="connsiteY26" fmla="*/ 47119 h 1984442"/>
                <a:gd name="connsiteX27" fmla="*/ 1393067 w 1393067"/>
                <a:gd name="connsiteY27" fmla="*/ 47119 h 1984442"/>
                <a:gd name="connsiteX28" fmla="*/ 1064654 w 1393067"/>
                <a:gd name="connsiteY28" fmla="*/ 688514 h 1984442"/>
                <a:gd name="connsiteX29" fmla="*/ 962248 w 1393067"/>
                <a:gd name="connsiteY29" fmla="*/ 407320 h 1984442"/>
                <a:gd name="connsiteX30" fmla="*/ 696542 w 1393067"/>
                <a:gd name="connsiteY30" fmla="*/ 297138 h 1984442"/>
                <a:gd name="connsiteX31" fmla="*/ 430827 w 1393067"/>
                <a:gd name="connsiteY31" fmla="*/ 407320 h 1984442"/>
                <a:gd name="connsiteX32" fmla="*/ 328420 w 1393067"/>
                <a:gd name="connsiteY32" fmla="*/ 688514 h 1984442"/>
                <a:gd name="connsiteX33" fmla="*/ 430827 w 1393067"/>
                <a:gd name="connsiteY33" fmla="*/ 969733 h 1984442"/>
                <a:gd name="connsiteX34" fmla="*/ 696542 w 1393067"/>
                <a:gd name="connsiteY34" fmla="*/ 1079915 h 1984442"/>
                <a:gd name="connsiteX35" fmla="*/ 962248 w 1393067"/>
                <a:gd name="connsiteY35" fmla="*/ 969733 h 1984442"/>
                <a:gd name="connsiteX36" fmla="*/ 1064654 w 1393067"/>
                <a:gd name="connsiteY36" fmla="*/ 688514 h 1984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393067" h="1984442">
                  <a:moveTo>
                    <a:pt x="1393056" y="47122"/>
                  </a:moveTo>
                  <a:cubicBezTo>
                    <a:pt x="1386071" y="209423"/>
                    <a:pt x="1382590" y="427638"/>
                    <a:pt x="1382590" y="701631"/>
                  </a:cubicBezTo>
                  <a:lnTo>
                    <a:pt x="1385208" y="1120518"/>
                  </a:lnTo>
                  <a:cubicBezTo>
                    <a:pt x="1386947" y="1153661"/>
                    <a:pt x="1387827" y="1190327"/>
                    <a:pt x="1387827" y="1230429"/>
                  </a:cubicBezTo>
                  <a:cubicBezTo>
                    <a:pt x="1387827" y="1480066"/>
                    <a:pt x="1326702" y="1668087"/>
                    <a:pt x="1204518" y="1794620"/>
                  </a:cubicBezTo>
                  <a:cubicBezTo>
                    <a:pt x="1082322" y="1921149"/>
                    <a:pt x="912951" y="1984443"/>
                    <a:pt x="696547" y="1984443"/>
                  </a:cubicBezTo>
                  <a:cubicBezTo>
                    <a:pt x="593494" y="1984443"/>
                    <a:pt x="501465" y="1971340"/>
                    <a:pt x="420275" y="1945213"/>
                  </a:cubicBezTo>
                  <a:cubicBezTo>
                    <a:pt x="339081" y="1918989"/>
                    <a:pt x="275814" y="1888431"/>
                    <a:pt x="230438" y="1853561"/>
                  </a:cubicBezTo>
                  <a:cubicBezTo>
                    <a:pt x="214714" y="1841316"/>
                    <a:pt x="202492" y="1827766"/>
                    <a:pt x="193768" y="1812947"/>
                  </a:cubicBezTo>
                  <a:cubicBezTo>
                    <a:pt x="185016" y="1798117"/>
                    <a:pt x="179768" y="1778517"/>
                    <a:pt x="178055" y="1754096"/>
                  </a:cubicBezTo>
                  <a:lnTo>
                    <a:pt x="136153" y="1371853"/>
                  </a:lnTo>
                  <a:cubicBezTo>
                    <a:pt x="190274" y="1464306"/>
                    <a:pt x="264901" y="1537216"/>
                    <a:pt x="360041" y="1590464"/>
                  </a:cubicBezTo>
                  <a:cubicBezTo>
                    <a:pt x="455181" y="1643662"/>
                    <a:pt x="556852" y="1670308"/>
                    <a:pt x="665098" y="1670308"/>
                  </a:cubicBezTo>
                  <a:cubicBezTo>
                    <a:pt x="794283" y="1670308"/>
                    <a:pt x="893787" y="1635802"/>
                    <a:pt x="963614" y="1566858"/>
                  </a:cubicBezTo>
                  <a:cubicBezTo>
                    <a:pt x="1033437" y="1497910"/>
                    <a:pt x="1068380" y="1396278"/>
                    <a:pt x="1068380" y="1261874"/>
                  </a:cubicBezTo>
                  <a:lnTo>
                    <a:pt x="1068380" y="1136199"/>
                  </a:lnTo>
                  <a:cubicBezTo>
                    <a:pt x="1036953" y="1211254"/>
                    <a:pt x="985433" y="1271043"/>
                    <a:pt x="913871" y="1315555"/>
                  </a:cubicBezTo>
                  <a:cubicBezTo>
                    <a:pt x="842270" y="1360041"/>
                    <a:pt x="752402" y="1382302"/>
                    <a:pt x="644167" y="1382302"/>
                  </a:cubicBezTo>
                  <a:cubicBezTo>
                    <a:pt x="520190" y="1382302"/>
                    <a:pt x="409351" y="1353959"/>
                    <a:pt x="311621" y="1297231"/>
                  </a:cubicBezTo>
                  <a:cubicBezTo>
                    <a:pt x="213827" y="1240510"/>
                    <a:pt x="137473" y="1159401"/>
                    <a:pt x="82475" y="1053712"/>
                  </a:cubicBezTo>
                  <a:cubicBezTo>
                    <a:pt x="27499" y="948167"/>
                    <a:pt x="0" y="826441"/>
                    <a:pt x="0" y="688510"/>
                  </a:cubicBezTo>
                  <a:cubicBezTo>
                    <a:pt x="0" y="554174"/>
                    <a:pt x="28376" y="434596"/>
                    <a:pt x="85093" y="329849"/>
                  </a:cubicBezTo>
                  <a:cubicBezTo>
                    <a:pt x="141821" y="225151"/>
                    <a:pt x="219064" y="143977"/>
                    <a:pt x="316843" y="86384"/>
                  </a:cubicBezTo>
                  <a:cubicBezTo>
                    <a:pt x="414588" y="28780"/>
                    <a:pt x="523738" y="0"/>
                    <a:pt x="644171" y="0"/>
                  </a:cubicBezTo>
                  <a:cubicBezTo>
                    <a:pt x="752406" y="0"/>
                    <a:pt x="843593" y="21374"/>
                    <a:pt x="917813" y="64119"/>
                  </a:cubicBezTo>
                  <a:cubicBezTo>
                    <a:pt x="991996" y="106933"/>
                    <a:pt x="1042194" y="164082"/>
                    <a:pt x="1068387" y="235604"/>
                  </a:cubicBezTo>
                  <a:lnTo>
                    <a:pt x="1063140" y="47119"/>
                  </a:lnTo>
                  <a:lnTo>
                    <a:pt x="1393067" y="47119"/>
                  </a:lnTo>
                  <a:close/>
                  <a:moveTo>
                    <a:pt x="1064654" y="688514"/>
                  </a:moveTo>
                  <a:cubicBezTo>
                    <a:pt x="1064654" y="574460"/>
                    <a:pt x="1030509" y="480799"/>
                    <a:pt x="962248" y="407320"/>
                  </a:cubicBezTo>
                  <a:cubicBezTo>
                    <a:pt x="894635" y="334651"/>
                    <a:pt x="804320" y="297138"/>
                    <a:pt x="696542" y="297138"/>
                  </a:cubicBezTo>
                  <a:cubicBezTo>
                    <a:pt x="587634" y="297138"/>
                    <a:pt x="499075" y="333930"/>
                    <a:pt x="430827" y="407320"/>
                  </a:cubicBezTo>
                  <a:cubicBezTo>
                    <a:pt x="362512" y="480799"/>
                    <a:pt x="328420" y="574460"/>
                    <a:pt x="328420" y="688514"/>
                  </a:cubicBezTo>
                  <a:cubicBezTo>
                    <a:pt x="328420" y="802593"/>
                    <a:pt x="362512" y="896318"/>
                    <a:pt x="430827" y="969733"/>
                  </a:cubicBezTo>
                  <a:cubicBezTo>
                    <a:pt x="499075" y="1043173"/>
                    <a:pt x="587634" y="1079915"/>
                    <a:pt x="696542" y="1079915"/>
                  </a:cubicBezTo>
                  <a:cubicBezTo>
                    <a:pt x="805416" y="1079915"/>
                    <a:pt x="893946" y="1043173"/>
                    <a:pt x="962248" y="969733"/>
                  </a:cubicBezTo>
                  <a:cubicBezTo>
                    <a:pt x="1030509" y="896318"/>
                    <a:pt x="1064654" y="802593"/>
                    <a:pt x="1064654" y="688514"/>
                  </a:cubicBezTo>
                  <a:close/>
                </a:path>
              </a:pathLst>
            </a:custGeom>
            <a:grpFill/>
            <a:ln w="361" cap="flat">
              <a:noFill/>
              <a:prstDash val="solid"/>
              <a:miter/>
            </a:ln>
          </p:spPr>
          <p:txBody>
            <a:bodyPr rtlCol="0" anchor="ctr"/>
            <a:lstStyle/>
            <a:p>
              <a:endParaRPr lang="fi-FI"/>
            </a:p>
          </p:txBody>
        </p:sp>
        <p:sp>
          <p:nvSpPr>
            <p:cNvPr id="33" name="Vapaamuotoinen: Muoto 32">
              <a:extLst>
                <a:ext uri="{FF2B5EF4-FFF2-40B4-BE49-F238E27FC236}">
                  <a16:creationId xmlns:a16="http://schemas.microsoft.com/office/drawing/2014/main" id="{A893F5E1-1D39-6EF8-B7DF-98A605D93D65}"/>
                </a:ext>
                <a:ext uri="{C183D7F6-B498-43B3-948B-1728B52AA6E4}">
                  <adec:decorative xmlns:adec="http://schemas.microsoft.com/office/drawing/2017/decorative" val="1"/>
                </a:ext>
              </a:extLst>
            </p:cNvPr>
            <p:cNvSpPr/>
            <p:nvPr/>
          </p:nvSpPr>
          <p:spPr>
            <a:xfrm>
              <a:off x="1157279" y="410982"/>
              <a:ext cx="20098" cy="78490"/>
            </a:xfrm>
            <a:custGeom>
              <a:avLst/>
              <a:gdLst>
                <a:gd name="connsiteX0" fmla="*/ 0 w 360119"/>
                <a:gd name="connsiteY0" fmla="*/ 0 h 1406366"/>
                <a:gd name="connsiteX1" fmla="*/ 11266 w 360119"/>
                <a:gd name="connsiteY1" fmla="*/ 703189 h 1406366"/>
                <a:gd name="connsiteX2" fmla="*/ 0 w 360119"/>
                <a:gd name="connsiteY2" fmla="*/ 1406367 h 1406366"/>
                <a:gd name="connsiteX3" fmla="*/ 360119 w 360119"/>
                <a:gd name="connsiteY3" fmla="*/ 1406367 h 1406366"/>
                <a:gd name="connsiteX4" fmla="*/ 348878 w 360119"/>
                <a:gd name="connsiteY4" fmla="*/ 703189 h 1406366"/>
                <a:gd name="connsiteX5" fmla="*/ 360119 w 360119"/>
                <a:gd name="connsiteY5" fmla="*/ 0 h 1406366"/>
                <a:gd name="connsiteX6" fmla="*/ 0 w 360119"/>
                <a:gd name="connsiteY6" fmla="*/ 0 h 140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119" h="1406366">
                  <a:moveTo>
                    <a:pt x="0" y="0"/>
                  </a:moveTo>
                  <a:cubicBezTo>
                    <a:pt x="7483" y="179991"/>
                    <a:pt x="11266" y="414463"/>
                    <a:pt x="11266" y="703189"/>
                  </a:cubicBezTo>
                  <a:cubicBezTo>
                    <a:pt x="11266" y="993858"/>
                    <a:pt x="7483" y="1228269"/>
                    <a:pt x="0" y="1406367"/>
                  </a:cubicBezTo>
                  <a:lnTo>
                    <a:pt x="360119" y="1406367"/>
                  </a:lnTo>
                  <a:cubicBezTo>
                    <a:pt x="352612" y="1233883"/>
                    <a:pt x="348878" y="999537"/>
                    <a:pt x="348878" y="703189"/>
                  </a:cubicBezTo>
                  <a:cubicBezTo>
                    <a:pt x="348878" y="414463"/>
                    <a:pt x="352612" y="179991"/>
                    <a:pt x="360119" y="0"/>
                  </a:cubicBezTo>
                  <a:lnTo>
                    <a:pt x="0" y="0"/>
                  </a:lnTo>
                  <a:close/>
                </a:path>
              </a:pathLst>
            </a:custGeom>
            <a:grpFill/>
            <a:ln w="361" cap="flat">
              <a:noFill/>
              <a:prstDash val="solid"/>
              <a:miter/>
            </a:ln>
          </p:spPr>
          <p:txBody>
            <a:bodyPr rtlCol="0" anchor="ctr"/>
            <a:lstStyle/>
            <a:p>
              <a:endParaRPr lang="fi-FI"/>
            </a:p>
          </p:txBody>
        </p:sp>
        <p:sp>
          <p:nvSpPr>
            <p:cNvPr id="34" name="Vapaamuotoinen: Muoto 33">
              <a:extLst>
                <a:ext uri="{FF2B5EF4-FFF2-40B4-BE49-F238E27FC236}">
                  <a16:creationId xmlns:a16="http://schemas.microsoft.com/office/drawing/2014/main" id="{01B5E901-4F0F-9E80-0BE1-9B68DE47300B}"/>
                </a:ext>
                <a:ext uri="{C183D7F6-B498-43B3-948B-1728B52AA6E4}">
                  <adec:decorative xmlns:adec="http://schemas.microsoft.com/office/drawing/2017/decorative" val="1"/>
                </a:ext>
              </a:extLst>
            </p:cNvPr>
            <p:cNvSpPr/>
            <p:nvPr/>
          </p:nvSpPr>
          <p:spPr>
            <a:xfrm>
              <a:off x="1051552" y="298322"/>
              <a:ext cx="70344" cy="84143"/>
            </a:xfrm>
            <a:custGeom>
              <a:avLst/>
              <a:gdLst>
                <a:gd name="connsiteX0" fmla="*/ 483903 w 1260405"/>
                <a:gd name="connsiteY0" fmla="*/ 1507650 h 1507649"/>
                <a:gd name="connsiteX1" fmla="*/ 136444 w 1260405"/>
                <a:gd name="connsiteY1" fmla="*/ 1388097 h 1507649"/>
                <a:gd name="connsiteX2" fmla="*/ 0 w 1260405"/>
                <a:gd name="connsiteY2" fmla="*/ 1074477 h 1507649"/>
                <a:gd name="connsiteX3" fmla="*/ 137858 w 1260405"/>
                <a:gd name="connsiteY3" fmla="*/ 742559 h 1507649"/>
                <a:gd name="connsiteX4" fmla="*/ 506424 w 1260405"/>
                <a:gd name="connsiteY4" fmla="*/ 624427 h 1507649"/>
                <a:gd name="connsiteX5" fmla="*/ 817285 w 1260405"/>
                <a:gd name="connsiteY5" fmla="*/ 596306 h 1507649"/>
                <a:gd name="connsiteX6" fmla="*/ 905897 w 1260405"/>
                <a:gd name="connsiteY6" fmla="*/ 478149 h 1507649"/>
                <a:gd name="connsiteX7" fmla="*/ 838371 w 1260405"/>
                <a:gd name="connsiteY7" fmla="*/ 365656 h 1507649"/>
                <a:gd name="connsiteX8" fmla="*/ 630181 w 1260405"/>
                <a:gd name="connsiteY8" fmla="*/ 320647 h 1507649"/>
                <a:gd name="connsiteX9" fmla="*/ 312271 w 1260405"/>
                <a:gd name="connsiteY9" fmla="*/ 410662 h 1507649"/>
                <a:gd name="connsiteX10" fmla="*/ 56256 w 1260405"/>
                <a:gd name="connsiteY10" fmla="*/ 675057 h 1507649"/>
                <a:gd name="connsiteX11" fmla="*/ 90008 w 1260405"/>
                <a:gd name="connsiteY11" fmla="*/ 286895 h 1507649"/>
                <a:gd name="connsiteX12" fmla="*/ 140693 w 1260405"/>
                <a:gd name="connsiteY12" fmla="*/ 174373 h 1507649"/>
                <a:gd name="connsiteX13" fmla="*/ 351674 w 1260405"/>
                <a:gd name="connsiteY13" fmla="*/ 49210 h 1507649"/>
                <a:gd name="connsiteX14" fmla="*/ 658333 w 1260405"/>
                <a:gd name="connsiteY14" fmla="*/ 0 h 1507649"/>
                <a:gd name="connsiteX15" fmla="*/ 1098616 w 1260405"/>
                <a:gd name="connsiteY15" fmla="*/ 153269 h 1507649"/>
                <a:gd name="connsiteX16" fmla="*/ 1260405 w 1260405"/>
                <a:gd name="connsiteY16" fmla="*/ 601910 h 1507649"/>
                <a:gd name="connsiteX17" fmla="*/ 1257556 w 1260405"/>
                <a:gd name="connsiteY17" fmla="*/ 849438 h 1507649"/>
                <a:gd name="connsiteX18" fmla="*/ 1254751 w 1260405"/>
                <a:gd name="connsiteY18" fmla="*/ 984459 h 1507649"/>
                <a:gd name="connsiteX19" fmla="*/ 1260402 w 1260405"/>
                <a:gd name="connsiteY19" fmla="*/ 1456997 h 1507649"/>
                <a:gd name="connsiteX20" fmla="*/ 911509 w 1260405"/>
                <a:gd name="connsiteY20" fmla="*/ 1456997 h 1507649"/>
                <a:gd name="connsiteX21" fmla="*/ 922775 w 1260405"/>
                <a:gd name="connsiteY21" fmla="*/ 1220737 h 1507649"/>
                <a:gd name="connsiteX22" fmla="*/ 780701 w 1260405"/>
                <a:gd name="connsiteY22" fmla="*/ 1420436 h 1507649"/>
                <a:gd name="connsiteX23" fmla="*/ 483903 w 1260405"/>
                <a:gd name="connsiteY23" fmla="*/ 1507642 h 1507649"/>
                <a:gd name="connsiteX24" fmla="*/ 392448 w 1260405"/>
                <a:gd name="connsiteY24" fmla="*/ 1161193 h 1507649"/>
                <a:gd name="connsiteX25" fmla="*/ 540162 w 1260405"/>
                <a:gd name="connsiteY25" fmla="*/ 1198227 h 1507649"/>
                <a:gd name="connsiteX26" fmla="*/ 828526 w 1260405"/>
                <a:gd name="connsiteY26" fmla="*/ 1085644 h 1507649"/>
                <a:gd name="connsiteX27" fmla="*/ 922775 w 1260405"/>
                <a:gd name="connsiteY27" fmla="*/ 753816 h 1507649"/>
                <a:gd name="connsiteX28" fmla="*/ 790547 w 1260405"/>
                <a:gd name="connsiteY28" fmla="*/ 864924 h 1507649"/>
                <a:gd name="connsiteX29" fmla="*/ 562655 w 1260405"/>
                <a:gd name="connsiteY29" fmla="*/ 896026 h 1507649"/>
                <a:gd name="connsiteX30" fmla="*/ 395279 w 1260405"/>
                <a:gd name="connsiteY30" fmla="*/ 936042 h 1507649"/>
                <a:gd name="connsiteX31" fmla="*/ 337599 w 1260405"/>
                <a:gd name="connsiteY31" fmla="*/ 1050096 h 1507649"/>
                <a:gd name="connsiteX32" fmla="*/ 392448 w 1260405"/>
                <a:gd name="connsiteY32" fmla="*/ 1161193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9">
                  <a:moveTo>
                    <a:pt x="483903" y="1507650"/>
                  </a:moveTo>
                  <a:cubicBezTo>
                    <a:pt x="343235" y="1507650"/>
                    <a:pt x="227394" y="1467800"/>
                    <a:pt x="136444" y="1388097"/>
                  </a:cubicBezTo>
                  <a:cubicBezTo>
                    <a:pt x="45469" y="1308405"/>
                    <a:pt x="0" y="1203877"/>
                    <a:pt x="0" y="1074477"/>
                  </a:cubicBezTo>
                  <a:cubicBezTo>
                    <a:pt x="0" y="931975"/>
                    <a:pt x="45920" y="821324"/>
                    <a:pt x="137858" y="742559"/>
                  </a:cubicBezTo>
                  <a:cubicBezTo>
                    <a:pt x="229720" y="663797"/>
                    <a:pt x="352601" y="624427"/>
                    <a:pt x="506424" y="624427"/>
                  </a:cubicBezTo>
                  <a:cubicBezTo>
                    <a:pt x="654543" y="624427"/>
                    <a:pt x="758194" y="615052"/>
                    <a:pt x="817285" y="596306"/>
                  </a:cubicBezTo>
                  <a:cubicBezTo>
                    <a:pt x="876350" y="577561"/>
                    <a:pt x="905897" y="538194"/>
                    <a:pt x="905897" y="478149"/>
                  </a:cubicBezTo>
                  <a:cubicBezTo>
                    <a:pt x="905897" y="433154"/>
                    <a:pt x="883389" y="395681"/>
                    <a:pt x="838371" y="365656"/>
                  </a:cubicBezTo>
                  <a:cubicBezTo>
                    <a:pt x="793356" y="335672"/>
                    <a:pt x="723966" y="320647"/>
                    <a:pt x="630181" y="320647"/>
                  </a:cubicBezTo>
                  <a:cubicBezTo>
                    <a:pt x="517651" y="320647"/>
                    <a:pt x="411677" y="350661"/>
                    <a:pt x="312271" y="410662"/>
                  </a:cubicBezTo>
                  <a:cubicBezTo>
                    <a:pt x="212824" y="470667"/>
                    <a:pt x="127540" y="558815"/>
                    <a:pt x="56256" y="675057"/>
                  </a:cubicBezTo>
                  <a:lnTo>
                    <a:pt x="90008" y="286895"/>
                  </a:lnTo>
                  <a:cubicBezTo>
                    <a:pt x="93741" y="241900"/>
                    <a:pt x="110637" y="204386"/>
                    <a:pt x="140693" y="174373"/>
                  </a:cubicBezTo>
                  <a:cubicBezTo>
                    <a:pt x="195045" y="123739"/>
                    <a:pt x="265376" y="82036"/>
                    <a:pt x="351674" y="49210"/>
                  </a:cubicBezTo>
                  <a:cubicBezTo>
                    <a:pt x="437910" y="16431"/>
                    <a:pt x="540162" y="0"/>
                    <a:pt x="658333" y="0"/>
                  </a:cubicBezTo>
                  <a:cubicBezTo>
                    <a:pt x="844001" y="0"/>
                    <a:pt x="990759" y="51088"/>
                    <a:pt x="1098616" y="153269"/>
                  </a:cubicBezTo>
                  <a:cubicBezTo>
                    <a:pt x="1206457" y="255515"/>
                    <a:pt x="1260405" y="405012"/>
                    <a:pt x="1260405" y="601910"/>
                  </a:cubicBezTo>
                  <a:lnTo>
                    <a:pt x="1257556" y="849438"/>
                  </a:lnTo>
                  <a:cubicBezTo>
                    <a:pt x="1255667" y="885083"/>
                    <a:pt x="1254751" y="930078"/>
                    <a:pt x="1254751" y="984459"/>
                  </a:cubicBezTo>
                  <a:cubicBezTo>
                    <a:pt x="1254751" y="1181356"/>
                    <a:pt x="1256605" y="1338869"/>
                    <a:pt x="1260402" y="1456997"/>
                  </a:cubicBezTo>
                  <a:lnTo>
                    <a:pt x="911509" y="1456997"/>
                  </a:lnTo>
                  <a:lnTo>
                    <a:pt x="922775" y="1220737"/>
                  </a:lnTo>
                  <a:cubicBezTo>
                    <a:pt x="905893" y="1295752"/>
                    <a:pt x="858505" y="1362324"/>
                    <a:pt x="780701" y="1420436"/>
                  </a:cubicBezTo>
                  <a:cubicBezTo>
                    <a:pt x="702864" y="1478537"/>
                    <a:pt x="603912" y="1507642"/>
                    <a:pt x="483903" y="1507642"/>
                  </a:cubicBezTo>
                  <a:close/>
                  <a:moveTo>
                    <a:pt x="392448" y="1161193"/>
                  </a:moveTo>
                  <a:cubicBezTo>
                    <a:pt x="429045" y="1185917"/>
                    <a:pt x="478251" y="1198227"/>
                    <a:pt x="540162" y="1198227"/>
                  </a:cubicBezTo>
                  <a:cubicBezTo>
                    <a:pt x="669585" y="1196298"/>
                    <a:pt x="765663" y="1158745"/>
                    <a:pt x="828526" y="1085644"/>
                  </a:cubicBezTo>
                  <a:cubicBezTo>
                    <a:pt x="891352" y="1012608"/>
                    <a:pt x="922775" y="901958"/>
                    <a:pt x="922775" y="753816"/>
                  </a:cubicBezTo>
                  <a:cubicBezTo>
                    <a:pt x="890855" y="807140"/>
                    <a:pt x="846832" y="844188"/>
                    <a:pt x="790547" y="864924"/>
                  </a:cubicBezTo>
                  <a:cubicBezTo>
                    <a:pt x="734302" y="885653"/>
                    <a:pt x="658333" y="896026"/>
                    <a:pt x="562655" y="896026"/>
                  </a:cubicBezTo>
                  <a:cubicBezTo>
                    <a:pt x="489539" y="896026"/>
                    <a:pt x="433701" y="909360"/>
                    <a:pt x="395279" y="936042"/>
                  </a:cubicBezTo>
                  <a:cubicBezTo>
                    <a:pt x="356791" y="962698"/>
                    <a:pt x="337599" y="1000745"/>
                    <a:pt x="337599" y="1050096"/>
                  </a:cubicBezTo>
                  <a:cubicBezTo>
                    <a:pt x="337599" y="1099508"/>
                    <a:pt x="355904" y="1136541"/>
                    <a:pt x="392448" y="1161193"/>
                  </a:cubicBezTo>
                  <a:close/>
                </a:path>
              </a:pathLst>
            </a:custGeom>
            <a:grpFill/>
            <a:ln w="361" cap="flat">
              <a:noFill/>
              <a:prstDash val="solid"/>
              <a:miter/>
            </a:ln>
          </p:spPr>
          <p:txBody>
            <a:bodyPr rtlCol="0" anchor="ctr"/>
            <a:lstStyle/>
            <a:p>
              <a:endParaRPr lang="fi-FI"/>
            </a:p>
          </p:txBody>
        </p:sp>
        <p:sp>
          <p:nvSpPr>
            <p:cNvPr id="35" name="Vapaamuotoinen: Muoto 34">
              <a:extLst>
                <a:ext uri="{FF2B5EF4-FFF2-40B4-BE49-F238E27FC236}">
                  <a16:creationId xmlns:a16="http://schemas.microsoft.com/office/drawing/2014/main" id="{42ECB3AF-3EB1-8204-0361-92524FCC1702}"/>
                </a:ext>
                <a:ext uri="{C183D7F6-B498-43B3-948B-1728B52AA6E4}">
                  <adec:decorative xmlns:adec="http://schemas.microsoft.com/office/drawing/2017/decorative" val="1"/>
                </a:ext>
              </a:extLst>
            </p:cNvPr>
            <p:cNvSpPr/>
            <p:nvPr/>
          </p:nvSpPr>
          <p:spPr>
            <a:xfrm>
              <a:off x="1135917" y="298322"/>
              <a:ext cx="70343" cy="84143"/>
            </a:xfrm>
            <a:custGeom>
              <a:avLst/>
              <a:gdLst>
                <a:gd name="connsiteX0" fmla="*/ 911509 w 1260391"/>
                <a:gd name="connsiteY0" fmla="*/ 1457004 h 1507649"/>
                <a:gd name="connsiteX1" fmla="*/ 922779 w 1260391"/>
                <a:gd name="connsiteY1" fmla="*/ 1220744 h 1507649"/>
                <a:gd name="connsiteX2" fmla="*/ 780690 w 1260391"/>
                <a:gd name="connsiteY2" fmla="*/ 1420443 h 1507649"/>
                <a:gd name="connsiteX3" fmla="*/ 483892 w 1260391"/>
                <a:gd name="connsiteY3" fmla="*/ 1507649 h 1507649"/>
                <a:gd name="connsiteX4" fmla="*/ 136445 w 1260391"/>
                <a:gd name="connsiteY4" fmla="*/ 1388097 h 1507649"/>
                <a:gd name="connsiteX5" fmla="*/ 0 w 1260391"/>
                <a:gd name="connsiteY5" fmla="*/ 1074477 h 1507649"/>
                <a:gd name="connsiteX6" fmla="*/ 137859 w 1260391"/>
                <a:gd name="connsiteY6" fmla="*/ 742559 h 1507649"/>
                <a:gd name="connsiteX7" fmla="*/ 506414 w 1260391"/>
                <a:gd name="connsiteY7" fmla="*/ 624427 h 1507649"/>
                <a:gd name="connsiteX8" fmla="*/ 817274 w 1260391"/>
                <a:gd name="connsiteY8" fmla="*/ 596306 h 1507649"/>
                <a:gd name="connsiteX9" fmla="*/ 905886 w 1260391"/>
                <a:gd name="connsiteY9" fmla="*/ 478149 h 1507649"/>
                <a:gd name="connsiteX10" fmla="*/ 838360 w 1260391"/>
                <a:gd name="connsiteY10" fmla="*/ 365656 h 1507649"/>
                <a:gd name="connsiteX11" fmla="*/ 630181 w 1260391"/>
                <a:gd name="connsiteY11" fmla="*/ 320647 h 1507649"/>
                <a:gd name="connsiteX12" fmla="*/ 312257 w 1260391"/>
                <a:gd name="connsiteY12" fmla="*/ 410662 h 1507649"/>
                <a:gd name="connsiteX13" fmla="*/ 56260 w 1260391"/>
                <a:gd name="connsiteY13" fmla="*/ 675057 h 1507649"/>
                <a:gd name="connsiteX14" fmla="*/ 89994 w 1260391"/>
                <a:gd name="connsiteY14" fmla="*/ 286895 h 1507649"/>
                <a:gd name="connsiteX15" fmla="*/ 140678 w 1260391"/>
                <a:gd name="connsiteY15" fmla="*/ 174373 h 1507649"/>
                <a:gd name="connsiteX16" fmla="*/ 351663 w 1260391"/>
                <a:gd name="connsiteY16" fmla="*/ 49210 h 1507649"/>
                <a:gd name="connsiteX17" fmla="*/ 658318 w 1260391"/>
                <a:gd name="connsiteY17" fmla="*/ 0 h 1507649"/>
                <a:gd name="connsiteX18" fmla="*/ 1098619 w 1260391"/>
                <a:gd name="connsiteY18" fmla="*/ 153269 h 1507649"/>
                <a:gd name="connsiteX19" fmla="*/ 1260391 w 1260391"/>
                <a:gd name="connsiteY19" fmla="*/ 601910 h 1507649"/>
                <a:gd name="connsiteX20" fmla="*/ 1257546 w 1260391"/>
                <a:gd name="connsiteY20" fmla="*/ 849438 h 1507649"/>
                <a:gd name="connsiteX21" fmla="*/ 1254751 w 1260391"/>
                <a:gd name="connsiteY21" fmla="*/ 984459 h 1507649"/>
                <a:gd name="connsiteX22" fmla="*/ 1260388 w 1260391"/>
                <a:gd name="connsiteY22" fmla="*/ 1456997 h 1507649"/>
                <a:gd name="connsiteX23" fmla="*/ 911509 w 1260391"/>
                <a:gd name="connsiteY23" fmla="*/ 1456997 h 1507649"/>
                <a:gd name="connsiteX24" fmla="*/ 922779 w 1260391"/>
                <a:gd name="connsiteY24" fmla="*/ 753816 h 1507649"/>
                <a:gd name="connsiteX25" fmla="*/ 790547 w 1260391"/>
                <a:gd name="connsiteY25" fmla="*/ 864924 h 1507649"/>
                <a:gd name="connsiteX26" fmla="*/ 562659 w 1260391"/>
                <a:gd name="connsiteY26" fmla="*/ 896026 h 1507649"/>
                <a:gd name="connsiteX27" fmla="*/ 395265 w 1260391"/>
                <a:gd name="connsiteY27" fmla="*/ 936042 h 1507649"/>
                <a:gd name="connsiteX28" fmla="*/ 337587 w 1260391"/>
                <a:gd name="connsiteY28" fmla="*/ 1050096 h 1507649"/>
                <a:gd name="connsiteX29" fmla="*/ 392448 w 1260391"/>
                <a:gd name="connsiteY29" fmla="*/ 1161193 h 1507649"/>
                <a:gd name="connsiteX30" fmla="*/ 540147 w 1260391"/>
                <a:gd name="connsiteY30" fmla="*/ 1198227 h 1507649"/>
                <a:gd name="connsiteX31" fmla="*/ 828515 w 1260391"/>
                <a:gd name="connsiteY31" fmla="*/ 1085644 h 1507649"/>
                <a:gd name="connsiteX32" fmla="*/ 922779 w 1260391"/>
                <a:gd name="connsiteY32" fmla="*/ 753816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91" h="1507649">
                  <a:moveTo>
                    <a:pt x="911509" y="1457004"/>
                  </a:moveTo>
                  <a:lnTo>
                    <a:pt x="922779" y="1220744"/>
                  </a:lnTo>
                  <a:cubicBezTo>
                    <a:pt x="905883" y="1295760"/>
                    <a:pt x="858491" y="1362331"/>
                    <a:pt x="780690" y="1420443"/>
                  </a:cubicBezTo>
                  <a:cubicBezTo>
                    <a:pt x="702854" y="1478545"/>
                    <a:pt x="603898" y="1507649"/>
                    <a:pt x="483892" y="1507649"/>
                  </a:cubicBezTo>
                  <a:cubicBezTo>
                    <a:pt x="343224" y="1507649"/>
                    <a:pt x="227394" y="1467800"/>
                    <a:pt x="136445" y="1388097"/>
                  </a:cubicBezTo>
                  <a:cubicBezTo>
                    <a:pt x="45445" y="1308405"/>
                    <a:pt x="0" y="1203877"/>
                    <a:pt x="0" y="1074477"/>
                  </a:cubicBezTo>
                  <a:cubicBezTo>
                    <a:pt x="0" y="931975"/>
                    <a:pt x="45935" y="821324"/>
                    <a:pt x="137859" y="742559"/>
                  </a:cubicBezTo>
                  <a:cubicBezTo>
                    <a:pt x="229706" y="663797"/>
                    <a:pt x="352590" y="624427"/>
                    <a:pt x="506414" y="624427"/>
                  </a:cubicBezTo>
                  <a:cubicBezTo>
                    <a:pt x="654543" y="624427"/>
                    <a:pt x="758183" y="615052"/>
                    <a:pt x="817274" y="596306"/>
                  </a:cubicBezTo>
                  <a:cubicBezTo>
                    <a:pt x="876353" y="577561"/>
                    <a:pt x="905886" y="538194"/>
                    <a:pt x="905886" y="478149"/>
                  </a:cubicBezTo>
                  <a:cubicBezTo>
                    <a:pt x="905886" y="433154"/>
                    <a:pt x="883375" y="395681"/>
                    <a:pt x="838360" y="365656"/>
                  </a:cubicBezTo>
                  <a:cubicBezTo>
                    <a:pt x="793342" y="335672"/>
                    <a:pt x="723951" y="320647"/>
                    <a:pt x="630181" y="320647"/>
                  </a:cubicBezTo>
                  <a:cubicBezTo>
                    <a:pt x="517641" y="320647"/>
                    <a:pt x="411666" y="350661"/>
                    <a:pt x="312257" y="410662"/>
                  </a:cubicBezTo>
                  <a:cubicBezTo>
                    <a:pt x="212824" y="470667"/>
                    <a:pt x="127504" y="558815"/>
                    <a:pt x="56260" y="675057"/>
                  </a:cubicBezTo>
                  <a:lnTo>
                    <a:pt x="89994" y="286895"/>
                  </a:lnTo>
                  <a:cubicBezTo>
                    <a:pt x="93742" y="241900"/>
                    <a:pt x="110623" y="204386"/>
                    <a:pt x="140678" y="174373"/>
                  </a:cubicBezTo>
                  <a:cubicBezTo>
                    <a:pt x="195034" y="123739"/>
                    <a:pt x="265366" y="82036"/>
                    <a:pt x="351663" y="49210"/>
                  </a:cubicBezTo>
                  <a:cubicBezTo>
                    <a:pt x="437899" y="16431"/>
                    <a:pt x="540147" y="0"/>
                    <a:pt x="658318" y="0"/>
                  </a:cubicBezTo>
                  <a:cubicBezTo>
                    <a:pt x="843990" y="0"/>
                    <a:pt x="990734" y="51088"/>
                    <a:pt x="1098619" y="153269"/>
                  </a:cubicBezTo>
                  <a:cubicBezTo>
                    <a:pt x="1206447" y="255515"/>
                    <a:pt x="1260391" y="405012"/>
                    <a:pt x="1260391" y="601910"/>
                  </a:cubicBezTo>
                  <a:lnTo>
                    <a:pt x="1257546" y="849438"/>
                  </a:lnTo>
                  <a:cubicBezTo>
                    <a:pt x="1255667" y="885083"/>
                    <a:pt x="1254751" y="930078"/>
                    <a:pt x="1254751" y="984459"/>
                  </a:cubicBezTo>
                  <a:cubicBezTo>
                    <a:pt x="1254751" y="1181356"/>
                    <a:pt x="1256594" y="1338869"/>
                    <a:pt x="1260388" y="1456997"/>
                  </a:cubicBezTo>
                  <a:lnTo>
                    <a:pt x="911509" y="1456997"/>
                  </a:lnTo>
                  <a:close/>
                  <a:moveTo>
                    <a:pt x="922779" y="753816"/>
                  </a:moveTo>
                  <a:cubicBezTo>
                    <a:pt x="890855" y="807140"/>
                    <a:pt x="846818" y="844188"/>
                    <a:pt x="790547" y="864924"/>
                  </a:cubicBezTo>
                  <a:cubicBezTo>
                    <a:pt x="734290" y="885653"/>
                    <a:pt x="658318" y="896026"/>
                    <a:pt x="562659" y="896026"/>
                  </a:cubicBezTo>
                  <a:cubicBezTo>
                    <a:pt x="489503" y="896026"/>
                    <a:pt x="433691" y="909360"/>
                    <a:pt x="395265" y="936042"/>
                  </a:cubicBezTo>
                  <a:cubicBezTo>
                    <a:pt x="356791" y="962698"/>
                    <a:pt x="337587" y="1000745"/>
                    <a:pt x="337587" y="1050096"/>
                  </a:cubicBezTo>
                  <a:cubicBezTo>
                    <a:pt x="337587" y="1099508"/>
                    <a:pt x="355890" y="1136541"/>
                    <a:pt x="392448" y="1161193"/>
                  </a:cubicBezTo>
                  <a:cubicBezTo>
                    <a:pt x="429031" y="1185917"/>
                    <a:pt x="478251" y="1198227"/>
                    <a:pt x="540147" y="1198227"/>
                  </a:cubicBezTo>
                  <a:cubicBezTo>
                    <a:pt x="669574" y="1196298"/>
                    <a:pt x="765663" y="1158745"/>
                    <a:pt x="828515" y="1085644"/>
                  </a:cubicBezTo>
                  <a:cubicBezTo>
                    <a:pt x="891338" y="1012608"/>
                    <a:pt x="922779" y="901958"/>
                    <a:pt x="922779" y="753816"/>
                  </a:cubicBezTo>
                  <a:close/>
                </a:path>
              </a:pathLst>
            </a:custGeom>
            <a:grpFill/>
            <a:ln w="361" cap="flat">
              <a:noFill/>
              <a:prstDash val="solid"/>
              <a:miter/>
            </a:ln>
          </p:spPr>
          <p:txBody>
            <a:bodyPr rtlCol="0" anchor="ctr"/>
            <a:lstStyle/>
            <a:p>
              <a:endParaRPr lang="fi-FI"/>
            </a:p>
          </p:txBody>
        </p:sp>
        <p:sp>
          <p:nvSpPr>
            <p:cNvPr id="36" name="Vapaamuotoinen: Muoto 35">
              <a:extLst>
                <a:ext uri="{FF2B5EF4-FFF2-40B4-BE49-F238E27FC236}">
                  <a16:creationId xmlns:a16="http://schemas.microsoft.com/office/drawing/2014/main" id="{A55EC4E0-16C6-EFAC-250E-F32FED380277}"/>
                </a:ext>
                <a:ext uri="{C183D7F6-B498-43B3-948B-1728B52AA6E4}">
                  <adec:decorative xmlns:adec="http://schemas.microsoft.com/office/drawing/2017/decorative" val="1"/>
                </a:ext>
              </a:extLst>
            </p:cNvPr>
            <p:cNvSpPr/>
            <p:nvPr/>
          </p:nvSpPr>
          <p:spPr>
            <a:xfrm>
              <a:off x="1189938" y="408155"/>
              <a:ext cx="70343" cy="84142"/>
            </a:xfrm>
            <a:custGeom>
              <a:avLst/>
              <a:gdLst>
                <a:gd name="connsiteX0" fmla="*/ 1257531 w 1260379"/>
                <a:gd name="connsiteY0" fmla="*/ 849459 h 1507638"/>
                <a:gd name="connsiteX1" fmla="*/ 1254725 w 1260379"/>
                <a:gd name="connsiteY1" fmla="*/ 984480 h 1507638"/>
                <a:gd name="connsiteX2" fmla="*/ 1260377 w 1260379"/>
                <a:gd name="connsiteY2" fmla="*/ 1457019 h 1507638"/>
                <a:gd name="connsiteX3" fmla="*/ 911497 w 1260379"/>
                <a:gd name="connsiteY3" fmla="*/ 1457019 h 1507638"/>
                <a:gd name="connsiteX4" fmla="*/ 922764 w 1260379"/>
                <a:gd name="connsiteY4" fmla="*/ 1220755 h 1507638"/>
                <a:gd name="connsiteX5" fmla="*/ 780676 w 1260379"/>
                <a:gd name="connsiteY5" fmla="*/ 1420458 h 1507638"/>
                <a:gd name="connsiteX6" fmla="*/ 483876 w 1260379"/>
                <a:gd name="connsiteY6" fmla="*/ 1507639 h 1507638"/>
                <a:gd name="connsiteX7" fmla="*/ 136419 w 1260379"/>
                <a:gd name="connsiteY7" fmla="*/ 1388097 h 1507638"/>
                <a:gd name="connsiteX8" fmla="*/ 0 w 1260379"/>
                <a:gd name="connsiteY8" fmla="*/ 1074477 h 1507638"/>
                <a:gd name="connsiteX9" fmla="*/ 137843 w 1260379"/>
                <a:gd name="connsiteY9" fmla="*/ 742573 h 1507638"/>
                <a:gd name="connsiteX10" fmla="*/ 506384 w 1260379"/>
                <a:gd name="connsiteY10" fmla="*/ 624427 h 1507638"/>
                <a:gd name="connsiteX11" fmla="*/ 817259 w 1260379"/>
                <a:gd name="connsiteY11" fmla="*/ 596306 h 1507638"/>
                <a:gd name="connsiteX12" fmla="*/ 905872 w 1260379"/>
                <a:gd name="connsiteY12" fmla="*/ 478160 h 1507638"/>
                <a:gd name="connsiteX13" fmla="*/ 838345 w 1260379"/>
                <a:gd name="connsiteY13" fmla="*/ 365667 h 1507638"/>
                <a:gd name="connsiteX14" fmla="*/ 630166 w 1260379"/>
                <a:gd name="connsiteY14" fmla="*/ 320662 h 1507638"/>
                <a:gd name="connsiteX15" fmla="*/ 312256 w 1260379"/>
                <a:gd name="connsiteY15" fmla="*/ 410651 h 1507638"/>
                <a:gd name="connsiteX16" fmla="*/ 56245 w 1260379"/>
                <a:gd name="connsiteY16" fmla="*/ 675072 h 1507638"/>
                <a:gd name="connsiteX17" fmla="*/ 89983 w 1260379"/>
                <a:gd name="connsiteY17" fmla="*/ 286895 h 1507638"/>
                <a:gd name="connsiteX18" fmla="*/ 140653 w 1260379"/>
                <a:gd name="connsiteY18" fmla="*/ 174373 h 1507638"/>
                <a:gd name="connsiteX19" fmla="*/ 351649 w 1260379"/>
                <a:gd name="connsiteY19" fmla="*/ 49221 h 1507638"/>
                <a:gd name="connsiteX20" fmla="*/ 658293 w 1260379"/>
                <a:gd name="connsiteY20" fmla="*/ 0 h 1507638"/>
                <a:gd name="connsiteX21" fmla="*/ 1098590 w 1260379"/>
                <a:gd name="connsiteY21" fmla="*/ 153294 h 1507638"/>
                <a:gd name="connsiteX22" fmla="*/ 1260380 w 1260379"/>
                <a:gd name="connsiteY22" fmla="*/ 601924 h 1507638"/>
                <a:gd name="connsiteX23" fmla="*/ 1257531 w 1260379"/>
                <a:gd name="connsiteY23" fmla="*/ 849452 h 1507638"/>
                <a:gd name="connsiteX24" fmla="*/ 922767 w 1260379"/>
                <a:gd name="connsiteY24" fmla="*/ 753816 h 1507638"/>
                <a:gd name="connsiteX25" fmla="*/ 790525 w 1260379"/>
                <a:gd name="connsiteY25" fmla="*/ 864938 h 1507638"/>
                <a:gd name="connsiteX26" fmla="*/ 562647 w 1260379"/>
                <a:gd name="connsiteY26" fmla="*/ 896037 h 1507638"/>
                <a:gd name="connsiteX27" fmla="*/ 395242 w 1260379"/>
                <a:gd name="connsiteY27" fmla="*/ 936053 h 1507638"/>
                <a:gd name="connsiteX28" fmla="*/ 337576 w 1260379"/>
                <a:gd name="connsiteY28" fmla="*/ 1050096 h 1507638"/>
                <a:gd name="connsiteX29" fmla="*/ 392437 w 1260379"/>
                <a:gd name="connsiteY29" fmla="*/ 1161204 h 1507638"/>
                <a:gd name="connsiteX30" fmla="*/ 540136 w 1260379"/>
                <a:gd name="connsiteY30" fmla="*/ 1198238 h 1507638"/>
                <a:gd name="connsiteX31" fmla="*/ 828504 w 1260379"/>
                <a:gd name="connsiteY31" fmla="*/ 1085669 h 1507638"/>
                <a:gd name="connsiteX32" fmla="*/ 922767 w 1260379"/>
                <a:gd name="connsiteY32" fmla="*/ 753816 h 150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79" h="1507638">
                  <a:moveTo>
                    <a:pt x="1257531" y="849459"/>
                  </a:moveTo>
                  <a:cubicBezTo>
                    <a:pt x="1255652" y="885105"/>
                    <a:pt x="1254725" y="930110"/>
                    <a:pt x="1254725" y="984480"/>
                  </a:cubicBezTo>
                  <a:cubicBezTo>
                    <a:pt x="1254725" y="1181363"/>
                    <a:pt x="1256579" y="1338890"/>
                    <a:pt x="1260377" y="1457019"/>
                  </a:cubicBezTo>
                  <a:lnTo>
                    <a:pt x="911497" y="1457019"/>
                  </a:lnTo>
                  <a:lnTo>
                    <a:pt x="922764" y="1220755"/>
                  </a:lnTo>
                  <a:cubicBezTo>
                    <a:pt x="905868" y="1295774"/>
                    <a:pt x="858480" y="1362342"/>
                    <a:pt x="780676" y="1420458"/>
                  </a:cubicBezTo>
                  <a:cubicBezTo>
                    <a:pt x="702864" y="1478545"/>
                    <a:pt x="603883" y="1507639"/>
                    <a:pt x="483876" y="1507639"/>
                  </a:cubicBezTo>
                  <a:cubicBezTo>
                    <a:pt x="343210" y="1507639"/>
                    <a:pt x="227383" y="1467800"/>
                    <a:pt x="136419" y="1388097"/>
                  </a:cubicBezTo>
                  <a:cubicBezTo>
                    <a:pt x="45444" y="1308430"/>
                    <a:pt x="0" y="1203863"/>
                    <a:pt x="0" y="1074477"/>
                  </a:cubicBezTo>
                  <a:cubicBezTo>
                    <a:pt x="0" y="931989"/>
                    <a:pt x="45895" y="821310"/>
                    <a:pt x="137843" y="742573"/>
                  </a:cubicBezTo>
                  <a:cubicBezTo>
                    <a:pt x="229695" y="663811"/>
                    <a:pt x="352575" y="624427"/>
                    <a:pt x="506384" y="624427"/>
                  </a:cubicBezTo>
                  <a:cubicBezTo>
                    <a:pt x="654531" y="624427"/>
                    <a:pt x="758168" y="615067"/>
                    <a:pt x="817259" y="596306"/>
                  </a:cubicBezTo>
                  <a:cubicBezTo>
                    <a:pt x="876325" y="577575"/>
                    <a:pt x="905872" y="538183"/>
                    <a:pt x="905872" y="478160"/>
                  </a:cubicBezTo>
                  <a:cubicBezTo>
                    <a:pt x="905872" y="433154"/>
                    <a:pt x="883364" y="395681"/>
                    <a:pt x="838345" y="365667"/>
                  </a:cubicBezTo>
                  <a:cubicBezTo>
                    <a:pt x="793356" y="335672"/>
                    <a:pt x="723951" y="320662"/>
                    <a:pt x="630166" y="320662"/>
                  </a:cubicBezTo>
                  <a:cubicBezTo>
                    <a:pt x="517625" y="320662"/>
                    <a:pt x="411637" y="350671"/>
                    <a:pt x="312256" y="410651"/>
                  </a:cubicBezTo>
                  <a:cubicBezTo>
                    <a:pt x="212798" y="470682"/>
                    <a:pt x="127515" y="558815"/>
                    <a:pt x="56245" y="675072"/>
                  </a:cubicBezTo>
                  <a:lnTo>
                    <a:pt x="89983" y="286895"/>
                  </a:lnTo>
                  <a:cubicBezTo>
                    <a:pt x="93715" y="241885"/>
                    <a:pt x="110611" y="204397"/>
                    <a:pt x="140653" y="174373"/>
                  </a:cubicBezTo>
                  <a:cubicBezTo>
                    <a:pt x="195030" y="123753"/>
                    <a:pt x="265351" y="82050"/>
                    <a:pt x="351649" y="49221"/>
                  </a:cubicBezTo>
                  <a:cubicBezTo>
                    <a:pt x="437884" y="16435"/>
                    <a:pt x="540133" y="0"/>
                    <a:pt x="658293" y="0"/>
                  </a:cubicBezTo>
                  <a:cubicBezTo>
                    <a:pt x="843975" y="0"/>
                    <a:pt x="990734" y="51088"/>
                    <a:pt x="1098590" y="153294"/>
                  </a:cubicBezTo>
                  <a:cubicBezTo>
                    <a:pt x="1206446" y="255529"/>
                    <a:pt x="1260380" y="405027"/>
                    <a:pt x="1260380" y="601924"/>
                  </a:cubicBezTo>
                  <a:lnTo>
                    <a:pt x="1257531" y="849452"/>
                  </a:lnTo>
                  <a:close/>
                  <a:moveTo>
                    <a:pt x="922767" y="753816"/>
                  </a:moveTo>
                  <a:cubicBezTo>
                    <a:pt x="890844" y="807154"/>
                    <a:pt x="846820" y="844188"/>
                    <a:pt x="790525" y="864938"/>
                  </a:cubicBezTo>
                  <a:cubicBezTo>
                    <a:pt x="734279" y="885678"/>
                    <a:pt x="658296" y="896037"/>
                    <a:pt x="562647" y="896037"/>
                  </a:cubicBezTo>
                  <a:cubicBezTo>
                    <a:pt x="489517" y="896037"/>
                    <a:pt x="433679" y="909360"/>
                    <a:pt x="395242" y="936053"/>
                  </a:cubicBezTo>
                  <a:cubicBezTo>
                    <a:pt x="356766" y="962698"/>
                    <a:pt x="337576" y="1000760"/>
                    <a:pt x="337576" y="1050096"/>
                  </a:cubicBezTo>
                  <a:cubicBezTo>
                    <a:pt x="337576" y="1099511"/>
                    <a:pt x="355882" y="1136545"/>
                    <a:pt x="392437" y="1161204"/>
                  </a:cubicBezTo>
                  <a:cubicBezTo>
                    <a:pt x="429020" y="1185921"/>
                    <a:pt x="478229" y="1198238"/>
                    <a:pt x="540136" y="1198238"/>
                  </a:cubicBezTo>
                  <a:cubicBezTo>
                    <a:pt x="669563" y="1196309"/>
                    <a:pt x="765641" y="1158760"/>
                    <a:pt x="828504" y="1085669"/>
                  </a:cubicBezTo>
                  <a:cubicBezTo>
                    <a:pt x="891327" y="1012619"/>
                    <a:pt x="922767" y="901972"/>
                    <a:pt x="922767" y="753816"/>
                  </a:cubicBezTo>
                  <a:close/>
                </a:path>
              </a:pathLst>
            </a:custGeom>
            <a:grpFill/>
            <a:ln w="361" cap="flat">
              <a:noFill/>
              <a:prstDash val="solid"/>
              <a:miter/>
            </a:ln>
          </p:spPr>
          <p:txBody>
            <a:bodyPr rtlCol="0" anchor="ctr"/>
            <a:lstStyle/>
            <a:p>
              <a:endParaRPr lang="fi-FI"/>
            </a:p>
          </p:txBody>
        </p:sp>
      </p:grpSp>
      <p:sp>
        <p:nvSpPr>
          <p:cNvPr id="38" name="Freeform 16">
            <a:extLst>
              <a:ext uri="{FF2B5EF4-FFF2-40B4-BE49-F238E27FC236}">
                <a16:creationId xmlns:a16="http://schemas.microsoft.com/office/drawing/2014/main" id="{79D63A8B-386A-A644-B49D-53A2E762FB08}"/>
              </a:ext>
              <a:ext uri="{C183D7F6-B498-43B3-948B-1728B52AA6E4}">
                <adec:decorative xmlns:adec="http://schemas.microsoft.com/office/drawing/2017/decorative" val="1"/>
              </a:ext>
            </a:extLst>
          </p:cNvPr>
          <p:cNvSpPr>
            <a:spLocks noEditPoints="1"/>
          </p:cNvSpPr>
          <p:nvPr/>
        </p:nvSpPr>
        <p:spPr bwMode="black">
          <a:xfrm>
            <a:off x="253951" y="238425"/>
            <a:ext cx="406449" cy="302910"/>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2330211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reserve="1">
  <p:cSld name="VE_Otsikkodia 3">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01AD69A6-7F8D-70E6-C284-581B18FE61E8}"/>
              </a:ext>
            </a:extLst>
          </p:cNvPr>
          <p:cNvPicPr>
            <a:picLocks noChangeAspect="1"/>
          </p:cNvPicPr>
          <p:nvPr/>
        </p:nvPicPr>
        <p:blipFill>
          <a:blip r:embed="rId2"/>
          <a:srcRect l="15223" r="15223"/>
          <a:stretch/>
        </p:blipFill>
        <p:spPr>
          <a:xfrm>
            <a:off x="3712080" y="0"/>
            <a:ext cx="8479920" cy="6858000"/>
          </a:xfrm>
          <a:prstGeom prst="rect">
            <a:avLst/>
          </a:prstGeom>
        </p:spPr>
      </p:pic>
      <p:sp>
        <p:nvSpPr>
          <p:cNvPr id="14" name="Vapaamuotoinen: Muoto 13">
            <a:extLst>
              <a:ext uri="{FF2B5EF4-FFF2-40B4-BE49-F238E27FC236}">
                <a16:creationId xmlns:a16="http://schemas.microsoft.com/office/drawing/2014/main" id="{78430351-68E4-EA4B-3FE8-39E8040E17F4}"/>
              </a:ext>
              <a:ext uri="{C183D7F6-B498-43B3-948B-1728B52AA6E4}">
                <adec:decorative xmlns:adec="http://schemas.microsoft.com/office/drawing/2017/decorative" val="1"/>
              </a:ext>
            </a:extLst>
          </p:cNvPr>
          <p:cNvSpPr/>
          <p:nvPr/>
        </p:nvSpPr>
        <p:spPr>
          <a:xfrm>
            <a:off x="0" y="0"/>
            <a:ext cx="7304308" cy="6858000"/>
          </a:xfrm>
          <a:custGeom>
            <a:avLst/>
            <a:gdLst>
              <a:gd name="connsiteX0" fmla="*/ 0 w 7304308"/>
              <a:gd name="connsiteY0" fmla="*/ 6858000 h 6858000"/>
              <a:gd name="connsiteX1" fmla="*/ 3943348 w 7304308"/>
              <a:gd name="connsiteY1" fmla="*/ 6858000 h 6858000"/>
              <a:gd name="connsiteX2" fmla="*/ 4137446 w 7304308"/>
              <a:gd name="connsiteY2" fmla="*/ 5400555 h 6858000"/>
              <a:gd name="connsiteX3" fmla="*/ 6629478 w 7304308"/>
              <a:gd name="connsiteY3" fmla="*/ 1640642 h 6858000"/>
              <a:gd name="connsiteX4" fmla="*/ 7255737 w 7304308"/>
              <a:gd name="connsiteY4" fmla="*/ 434817 h 6858000"/>
              <a:gd name="connsiteX5" fmla="*/ 5061472 w 7304308"/>
              <a:gd name="connsiteY5" fmla="*/ 1453115 h 6858000"/>
              <a:gd name="connsiteX6" fmla="*/ 3762324 w 7304308"/>
              <a:gd name="connsiteY6" fmla="*/ 2338038 h 6858000"/>
              <a:gd name="connsiteX7" fmla="*/ 4693766 w 7304308"/>
              <a:gd name="connsiteY7" fmla="*/ 1366882 h 6858000"/>
              <a:gd name="connsiteX8" fmla="*/ 6502149 w 7304308"/>
              <a:gd name="connsiteY8" fmla="*/ 0 h 6858000"/>
              <a:gd name="connsiteX9" fmla="*/ 0 w 7304308"/>
              <a:gd name="connsiteY9" fmla="*/ 0 h 6858000"/>
              <a:gd name="connsiteX10" fmla="*/ 0 w 7304308"/>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04308" h="6858000">
                <a:moveTo>
                  <a:pt x="0" y="6858000"/>
                </a:moveTo>
                <a:lnTo>
                  <a:pt x="3943348" y="6858000"/>
                </a:lnTo>
                <a:cubicBezTo>
                  <a:pt x="3800690" y="6526910"/>
                  <a:pt x="3839520" y="6053967"/>
                  <a:pt x="4137446" y="5400555"/>
                </a:cubicBezTo>
                <a:cubicBezTo>
                  <a:pt x="4658288" y="4258177"/>
                  <a:pt x="5738722" y="2818651"/>
                  <a:pt x="6629478" y="1640642"/>
                </a:cubicBezTo>
                <a:cubicBezTo>
                  <a:pt x="7276775" y="784568"/>
                  <a:pt x="7386687" y="471893"/>
                  <a:pt x="7255737" y="434817"/>
                </a:cubicBezTo>
                <a:cubicBezTo>
                  <a:pt x="6978216" y="356260"/>
                  <a:pt x="5925761" y="915835"/>
                  <a:pt x="5061472" y="1453115"/>
                </a:cubicBezTo>
                <a:cubicBezTo>
                  <a:pt x="4340477" y="1901324"/>
                  <a:pt x="3762324" y="2338038"/>
                  <a:pt x="3762324" y="2338038"/>
                </a:cubicBezTo>
                <a:cubicBezTo>
                  <a:pt x="3762324" y="2338038"/>
                  <a:pt x="4109183" y="1906270"/>
                  <a:pt x="4693766" y="1366882"/>
                </a:cubicBezTo>
                <a:cubicBezTo>
                  <a:pt x="5211944" y="888818"/>
                  <a:pt x="5912956" y="330714"/>
                  <a:pt x="6502149" y="0"/>
                </a:cubicBezTo>
                <a:lnTo>
                  <a:pt x="0" y="0"/>
                </a:lnTo>
                <a:lnTo>
                  <a:pt x="0" y="6858000"/>
                </a:lnTo>
                <a:close/>
              </a:path>
            </a:pathLst>
          </a:custGeom>
          <a:solidFill>
            <a:srgbClr val="00008F"/>
          </a:solidFill>
          <a:ln w="180" cap="flat">
            <a:noFill/>
            <a:prstDash val="solid"/>
            <a:miter/>
          </a:ln>
        </p:spPr>
        <p:txBody>
          <a:bodyPr rtlCol="0" anchor="ctr"/>
          <a:lstStyle/>
          <a:p>
            <a:endParaRPr lang="fi-FI"/>
          </a:p>
        </p:txBody>
      </p:sp>
      <p:sp>
        <p:nvSpPr>
          <p:cNvPr id="10" name="Vapaamuotoinen: Muoto 9">
            <a:extLst>
              <a:ext uri="{FF2B5EF4-FFF2-40B4-BE49-F238E27FC236}">
                <a16:creationId xmlns:a16="http://schemas.microsoft.com/office/drawing/2014/main" id="{7B679AF2-052E-7223-9A06-6BF7FF915B3B}"/>
              </a:ext>
              <a:ext uri="{C183D7F6-B498-43B3-948B-1728B52AA6E4}">
                <adec:decorative xmlns:adec="http://schemas.microsoft.com/office/drawing/2017/decorative" val="1"/>
              </a:ext>
            </a:extLst>
          </p:cNvPr>
          <p:cNvSpPr/>
          <p:nvPr/>
        </p:nvSpPr>
        <p:spPr>
          <a:xfrm>
            <a:off x="9958870" y="290082"/>
            <a:ext cx="2233191" cy="3679432"/>
          </a:xfrm>
          <a:custGeom>
            <a:avLst/>
            <a:gdLst>
              <a:gd name="connsiteX0" fmla="*/ 2233192 w 2233191"/>
              <a:gd name="connsiteY0" fmla="*/ 0 h 3679432"/>
              <a:gd name="connsiteX1" fmla="*/ 380808 w 2233191"/>
              <a:gd name="connsiteY1" fmla="*/ 1627632 h 3679432"/>
              <a:gd name="connsiteX2" fmla="*/ 3279 w 2233191"/>
              <a:gd name="connsiteY2" fmla="*/ 3005842 h 3679432"/>
              <a:gd name="connsiteX3" fmla="*/ 65180 w 2233191"/>
              <a:gd name="connsiteY3" fmla="*/ 3679432 h 3679432"/>
              <a:gd name="connsiteX4" fmla="*/ 410267 w 2233191"/>
              <a:gd name="connsiteY4" fmla="*/ 3426988 h 3679432"/>
              <a:gd name="connsiteX5" fmla="*/ 2233192 w 2233191"/>
              <a:gd name="connsiteY5" fmla="*/ 1567995 h 3679432"/>
              <a:gd name="connsiteX6" fmla="*/ 2233192 w 2233191"/>
              <a:gd name="connsiteY6" fmla="*/ 0 h 36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3191" h="3679432">
                <a:moveTo>
                  <a:pt x="2233192" y="0"/>
                </a:moveTo>
                <a:cubicBezTo>
                  <a:pt x="1684705" y="168500"/>
                  <a:pt x="894114" y="646877"/>
                  <a:pt x="380808" y="1627632"/>
                </a:cubicBezTo>
                <a:cubicBezTo>
                  <a:pt x="178172" y="2014785"/>
                  <a:pt x="28357" y="2539861"/>
                  <a:pt x="3279" y="3005842"/>
                </a:cubicBezTo>
                <a:cubicBezTo>
                  <a:pt x="-9325" y="3239955"/>
                  <a:pt x="15059" y="3476142"/>
                  <a:pt x="65180" y="3679432"/>
                </a:cubicBezTo>
                <a:cubicBezTo>
                  <a:pt x="178769" y="3597873"/>
                  <a:pt x="293438" y="3513843"/>
                  <a:pt x="410267" y="3426988"/>
                </a:cubicBezTo>
                <a:cubicBezTo>
                  <a:pt x="936944" y="3020381"/>
                  <a:pt x="1689290" y="2304979"/>
                  <a:pt x="2233192" y="1567995"/>
                </a:cubicBezTo>
                <a:lnTo>
                  <a:pt x="2233192" y="0"/>
                </a:lnTo>
                <a:close/>
              </a:path>
            </a:pathLst>
          </a:custGeom>
          <a:solidFill>
            <a:srgbClr val="00008F"/>
          </a:solidFill>
          <a:ln w="180" cap="flat">
            <a:noFill/>
            <a:prstDash val="solid"/>
            <a:miter/>
          </a:ln>
        </p:spPr>
        <p:txBody>
          <a:bodyPr rtlCol="0" anchor="ctr"/>
          <a:lstStyle/>
          <a:p>
            <a:endParaRPr lang="fi-FI"/>
          </a:p>
        </p:txBody>
      </p:sp>
      <p:sp>
        <p:nvSpPr>
          <p:cNvPr id="11" name="Vapaamuotoinen: Muoto 10">
            <a:extLst>
              <a:ext uri="{FF2B5EF4-FFF2-40B4-BE49-F238E27FC236}">
                <a16:creationId xmlns:a16="http://schemas.microsoft.com/office/drawing/2014/main" id="{A8B2F103-AB7E-2463-9A43-FF4F10109841}"/>
              </a:ext>
              <a:ext uri="{C183D7F6-B498-43B3-948B-1728B52AA6E4}">
                <adec:decorative xmlns:adec="http://schemas.microsoft.com/office/drawing/2017/decorative" val="1"/>
              </a:ext>
            </a:extLst>
          </p:cNvPr>
          <p:cNvSpPr/>
          <p:nvPr/>
        </p:nvSpPr>
        <p:spPr>
          <a:xfrm>
            <a:off x="5557078" y="0"/>
            <a:ext cx="4642592" cy="5882673"/>
          </a:xfrm>
          <a:custGeom>
            <a:avLst/>
            <a:gdLst>
              <a:gd name="connsiteX0" fmla="*/ 4642593 w 4642592"/>
              <a:gd name="connsiteY0" fmla="*/ 0 h 5882673"/>
              <a:gd name="connsiteX1" fmla="*/ 2632728 w 4642592"/>
              <a:gd name="connsiteY1" fmla="*/ 0 h 5882673"/>
              <a:gd name="connsiteX2" fmla="*/ 2676265 w 4642592"/>
              <a:gd name="connsiteY2" fmla="*/ 270293 h 5882673"/>
              <a:gd name="connsiteX3" fmla="*/ 947571 w 4642592"/>
              <a:gd name="connsiteY3" fmla="*/ 3762992 h 5882673"/>
              <a:gd name="connsiteX4" fmla="*/ 42107 w 4642592"/>
              <a:gd name="connsiteY4" fmla="*/ 5563775 h 5882673"/>
              <a:gd name="connsiteX5" fmla="*/ 28295 w 4642592"/>
              <a:gd name="connsiteY5" fmla="*/ 5863437 h 5882673"/>
              <a:gd name="connsiteX6" fmla="*/ 147620 w 4642592"/>
              <a:gd name="connsiteY6" fmla="*/ 5882532 h 5882673"/>
              <a:gd name="connsiteX7" fmla="*/ 1891719 w 4642592"/>
              <a:gd name="connsiteY7" fmla="*/ 5425656 h 5882673"/>
              <a:gd name="connsiteX8" fmla="*/ 3341844 w 4642592"/>
              <a:gd name="connsiteY8" fmla="*/ 4706613 h 5882673"/>
              <a:gd name="connsiteX9" fmla="*/ 4174130 w 4642592"/>
              <a:gd name="connsiteY9" fmla="*/ 479889 h 5882673"/>
              <a:gd name="connsiteX10" fmla="*/ 4642593 w 4642592"/>
              <a:gd name="connsiteY10" fmla="*/ 0 h 5882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42592" h="5882673">
                <a:moveTo>
                  <a:pt x="4642593" y="0"/>
                </a:moveTo>
                <a:lnTo>
                  <a:pt x="2632728" y="0"/>
                </a:lnTo>
                <a:cubicBezTo>
                  <a:pt x="2664938" y="75838"/>
                  <a:pt x="2680650" y="165620"/>
                  <a:pt x="2676265" y="270293"/>
                </a:cubicBezTo>
                <a:cubicBezTo>
                  <a:pt x="2651235" y="867587"/>
                  <a:pt x="2179135" y="1670508"/>
                  <a:pt x="947571" y="3762992"/>
                </a:cubicBezTo>
                <a:cubicBezTo>
                  <a:pt x="617249" y="4324160"/>
                  <a:pt x="182551" y="5077010"/>
                  <a:pt x="42107" y="5563775"/>
                </a:cubicBezTo>
                <a:cubicBezTo>
                  <a:pt x="-1948" y="5716417"/>
                  <a:pt x="-18973" y="5834056"/>
                  <a:pt x="28295" y="5863437"/>
                </a:cubicBezTo>
                <a:cubicBezTo>
                  <a:pt x="59221" y="5882627"/>
                  <a:pt x="123655" y="5883142"/>
                  <a:pt x="147620" y="5882532"/>
                </a:cubicBezTo>
                <a:cubicBezTo>
                  <a:pt x="635156" y="5869496"/>
                  <a:pt x="1375200" y="5643195"/>
                  <a:pt x="1891719" y="5425656"/>
                </a:cubicBezTo>
                <a:cubicBezTo>
                  <a:pt x="2443270" y="5193310"/>
                  <a:pt x="2908994" y="4959153"/>
                  <a:pt x="3341844" y="4706613"/>
                </a:cubicBezTo>
                <a:cubicBezTo>
                  <a:pt x="2830540" y="3343592"/>
                  <a:pt x="3224292" y="1653039"/>
                  <a:pt x="4174130" y="479889"/>
                </a:cubicBezTo>
                <a:cubicBezTo>
                  <a:pt x="4318645" y="311456"/>
                  <a:pt x="4475504" y="150691"/>
                  <a:pt x="4642593" y="0"/>
                </a:cubicBezTo>
                <a:close/>
              </a:path>
            </a:pathLst>
          </a:custGeom>
          <a:solidFill>
            <a:srgbClr val="00008F"/>
          </a:solidFill>
          <a:ln w="180" cap="flat">
            <a:noFill/>
            <a:prstDash val="solid"/>
            <a:miter/>
          </a:ln>
        </p:spPr>
        <p:txBody>
          <a:bodyPr rtlCol="0" anchor="ctr"/>
          <a:lstStyle/>
          <a:p>
            <a:endParaRPr lang="fi-FI"/>
          </a:p>
        </p:txBody>
      </p:sp>
      <p:sp>
        <p:nvSpPr>
          <p:cNvPr id="12" name="Vapaamuotoinen: Muoto 11">
            <a:extLst>
              <a:ext uri="{FF2B5EF4-FFF2-40B4-BE49-F238E27FC236}">
                <a16:creationId xmlns:a16="http://schemas.microsoft.com/office/drawing/2014/main" id="{2E557CAD-C8C0-1CCA-3A10-B42B95288499}"/>
              </a:ext>
              <a:ext uri="{C183D7F6-B498-43B3-948B-1728B52AA6E4}">
                <adec:decorative xmlns:adec="http://schemas.microsoft.com/office/drawing/2017/decorative" val="1"/>
              </a:ext>
            </a:extLst>
          </p:cNvPr>
          <p:cNvSpPr/>
          <p:nvPr/>
        </p:nvSpPr>
        <p:spPr>
          <a:xfrm>
            <a:off x="10989606" y="4307783"/>
            <a:ext cx="1202455" cy="1167313"/>
          </a:xfrm>
          <a:custGeom>
            <a:avLst/>
            <a:gdLst>
              <a:gd name="connsiteX0" fmla="*/ 1202455 w 1202455"/>
              <a:gd name="connsiteY0" fmla="*/ 1155881 h 1167313"/>
              <a:gd name="connsiteX1" fmla="*/ 1202455 w 1202455"/>
              <a:gd name="connsiteY1" fmla="*/ 0 h 1167313"/>
              <a:gd name="connsiteX2" fmla="*/ 0 w 1202455"/>
              <a:gd name="connsiteY2" fmla="*/ 960512 h 1167313"/>
              <a:gd name="connsiteX3" fmla="*/ 6 w 1202455"/>
              <a:gd name="connsiteY3" fmla="*/ 960519 h 1167313"/>
              <a:gd name="connsiteX4" fmla="*/ 1202455 w 1202455"/>
              <a:gd name="connsiteY4" fmla="*/ 1155881 h 1167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455" h="1167313">
                <a:moveTo>
                  <a:pt x="1202455" y="1155881"/>
                </a:moveTo>
                <a:lnTo>
                  <a:pt x="1202455" y="0"/>
                </a:lnTo>
                <a:cubicBezTo>
                  <a:pt x="825580" y="335109"/>
                  <a:pt x="420939" y="657668"/>
                  <a:pt x="0" y="960512"/>
                </a:cubicBezTo>
                <a:cubicBezTo>
                  <a:pt x="0" y="960512"/>
                  <a:pt x="6" y="960519"/>
                  <a:pt x="6" y="960519"/>
                </a:cubicBezTo>
                <a:cubicBezTo>
                  <a:pt x="287075" y="1151890"/>
                  <a:pt x="762493" y="1190619"/>
                  <a:pt x="1202455" y="1155881"/>
                </a:cubicBezTo>
                <a:close/>
              </a:path>
            </a:pathLst>
          </a:custGeom>
          <a:solidFill>
            <a:srgbClr val="00008F"/>
          </a:solidFill>
          <a:ln w="180" cap="flat">
            <a:noFill/>
            <a:prstDash val="solid"/>
            <a:miter/>
          </a:ln>
        </p:spPr>
        <p:txBody>
          <a:bodyPr rtlCol="0" anchor="ctr"/>
          <a:lstStyle/>
          <a:p>
            <a:endParaRPr lang="fi-FI"/>
          </a:p>
        </p:txBody>
      </p:sp>
      <p:sp>
        <p:nvSpPr>
          <p:cNvPr id="13" name="Vapaamuotoinen: Muoto 12">
            <a:extLst>
              <a:ext uri="{FF2B5EF4-FFF2-40B4-BE49-F238E27FC236}">
                <a16:creationId xmlns:a16="http://schemas.microsoft.com/office/drawing/2014/main" id="{B3537622-94DA-223E-0324-1441862F4044}"/>
              </a:ext>
              <a:ext uri="{C183D7F6-B498-43B3-948B-1728B52AA6E4}">
                <adec:decorative xmlns:adec="http://schemas.microsoft.com/office/drawing/2017/decorative" val="1"/>
              </a:ext>
            </a:extLst>
          </p:cNvPr>
          <p:cNvSpPr/>
          <p:nvPr/>
        </p:nvSpPr>
        <p:spPr>
          <a:xfrm>
            <a:off x="8211470" y="6006763"/>
            <a:ext cx="3980590" cy="851236"/>
          </a:xfrm>
          <a:custGeom>
            <a:avLst/>
            <a:gdLst>
              <a:gd name="connsiteX0" fmla="*/ 0 w 3980590"/>
              <a:gd name="connsiteY0" fmla="*/ 851236 h 851236"/>
              <a:gd name="connsiteX1" fmla="*/ 3980591 w 3980590"/>
              <a:gd name="connsiteY1" fmla="*/ 851236 h 851236"/>
              <a:gd name="connsiteX2" fmla="*/ 3980591 w 3980590"/>
              <a:gd name="connsiteY2" fmla="*/ 374425 h 851236"/>
              <a:gd name="connsiteX3" fmla="*/ 1654567 w 3980590"/>
              <a:gd name="connsiteY3" fmla="*/ 0 h 851236"/>
              <a:gd name="connsiteX4" fmla="*/ 0 w 3980590"/>
              <a:gd name="connsiteY4" fmla="*/ 851236 h 851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0590" h="851236">
                <a:moveTo>
                  <a:pt x="0" y="851236"/>
                </a:moveTo>
                <a:lnTo>
                  <a:pt x="3980591" y="851236"/>
                </a:lnTo>
                <a:lnTo>
                  <a:pt x="3980591" y="374425"/>
                </a:lnTo>
                <a:cubicBezTo>
                  <a:pt x="3157527" y="545339"/>
                  <a:pt x="2307936" y="449556"/>
                  <a:pt x="1654567" y="0"/>
                </a:cubicBezTo>
                <a:cubicBezTo>
                  <a:pt x="1105177" y="328575"/>
                  <a:pt x="546161" y="616892"/>
                  <a:pt x="0" y="851236"/>
                </a:cubicBezTo>
                <a:close/>
              </a:path>
            </a:pathLst>
          </a:custGeom>
          <a:solidFill>
            <a:srgbClr val="00008F"/>
          </a:solidFill>
          <a:ln w="180" cap="flat">
            <a:noFill/>
            <a:prstDash val="solid"/>
            <a:miter/>
          </a:ln>
        </p:spPr>
        <p:txBody>
          <a:bodyPr rtlCol="0" anchor="ct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p:nvPr>
        </p:nvSpPr>
        <p:spPr>
          <a:xfrm>
            <a:off x="735980" y="2341756"/>
            <a:ext cx="3555009" cy="1697996"/>
          </a:xfrm>
        </p:spPr>
        <p:txBody>
          <a:bodyPr anchor="b"/>
          <a:lstStyle>
            <a:lvl1pPr algn="l">
              <a:lnSpc>
                <a:spcPct val="93000"/>
              </a:lnSpc>
              <a:defRPr sz="2800" spc="0" baseline="0">
                <a:solidFill>
                  <a:schemeClr val="bg1"/>
                </a:solidFill>
              </a:defRPr>
            </a:lvl1pPr>
          </a:lstStyle>
          <a:p>
            <a:r>
              <a:rPr lang="en-US"/>
              <a:t>Click to edit Master title style</a:t>
            </a:r>
            <a:endParaRPr lang="fi-FI" dirty="0"/>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735980" y="4275689"/>
            <a:ext cx="3555009" cy="916319"/>
          </a:xfrm>
        </p:spPr>
        <p:txBody>
          <a:bodyPr/>
          <a:lstStyle>
            <a:lvl1pPr marL="0" indent="0" algn="l">
              <a:buNone/>
              <a:defRPr sz="16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17" name="Päivämäärän paikkamerkki 16">
            <a:extLst>
              <a:ext uri="{FF2B5EF4-FFF2-40B4-BE49-F238E27FC236}">
                <a16:creationId xmlns:a16="http://schemas.microsoft.com/office/drawing/2014/main" id="{C303A8CE-D80E-78A0-EAB5-9BA5525DE2A7}"/>
              </a:ext>
            </a:extLst>
          </p:cNvPr>
          <p:cNvSpPr>
            <a:spLocks noGrp="1"/>
          </p:cNvSpPr>
          <p:nvPr>
            <p:ph type="dt" sz="half" idx="10"/>
          </p:nvPr>
        </p:nvSpPr>
        <p:spPr/>
        <p:txBody>
          <a:bodyPr/>
          <a:lstStyle>
            <a:lvl1pPr>
              <a:defRPr>
                <a:solidFill>
                  <a:schemeClr val="bg1"/>
                </a:solidFill>
              </a:defRPr>
            </a:lvl1pPr>
          </a:lstStyle>
          <a:p>
            <a:r>
              <a:rPr lang="fi-FI"/>
              <a:t>25.5.2026</a:t>
            </a:r>
          </a:p>
        </p:txBody>
      </p:sp>
      <p:sp>
        <p:nvSpPr>
          <p:cNvPr id="19" name="Dian numeron paikkamerkki 18">
            <a:extLst>
              <a:ext uri="{FF2B5EF4-FFF2-40B4-BE49-F238E27FC236}">
                <a16:creationId xmlns:a16="http://schemas.microsoft.com/office/drawing/2014/main" id="{60A48D79-2E19-FDB3-196D-272E76C35AF0}"/>
              </a:ext>
            </a:extLst>
          </p:cNvPr>
          <p:cNvSpPr>
            <a:spLocks noGrp="1"/>
          </p:cNvSpPr>
          <p:nvPr>
            <p:ph type="sldNum" sz="quarter" idx="12"/>
          </p:nvPr>
        </p:nvSpPr>
        <p:spPr/>
        <p:txBody>
          <a:bodyPr/>
          <a:lstStyle>
            <a:lvl1pPr>
              <a:defRPr>
                <a:solidFill>
                  <a:schemeClr val="bg1"/>
                </a:solidFill>
              </a:defRPr>
            </a:lvl1pPr>
          </a:lstStyle>
          <a:p>
            <a:fld id="{08CCEDEF-5C23-4594-B6DA-0ABEB763C67B}" type="slidenum">
              <a:rPr lang="fi-FI" smtClean="0"/>
              <a:t>‹#›</a:t>
            </a:fld>
            <a:endParaRPr lang="fi-FI"/>
          </a:p>
        </p:txBody>
      </p:sp>
      <p:grpSp>
        <p:nvGrpSpPr>
          <p:cNvPr id="39" name="Ryhmä 38">
            <a:extLst>
              <a:ext uri="{FF2B5EF4-FFF2-40B4-BE49-F238E27FC236}">
                <a16:creationId xmlns:a16="http://schemas.microsoft.com/office/drawing/2014/main" id="{B2397D02-CEDF-F17F-236D-8EF9312EF58A}"/>
              </a:ext>
              <a:ext uri="{C183D7F6-B498-43B3-948B-1728B52AA6E4}">
                <adec:decorative xmlns:adec="http://schemas.microsoft.com/office/drawing/2017/decorative" val="1"/>
              </a:ext>
            </a:extLst>
          </p:cNvPr>
          <p:cNvGrpSpPr/>
          <p:nvPr/>
        </p:nvGrpSpPr>
        <p:grpSpPr>
          <a:xfrm>
            <a:off x="728593" y="285750"/>
            <a:ext cx="567211" cy="233364"/>
            <a:chOff x="728593" y="285750"/>
            <a:chExt cx="567211" cy="233364"/>
          </a:xfrm>
          <a:solidFill>
            <a:schemeClr val="bg1"/>
          </a:solidFill>
        </p:grpSpPr>
        <p:sp>
          <p:nvSpPr>
            <p:cNvPr id="23" name="Vapaamuotoinen: Muoto 22">
              <a:extLst>
                <a:ext uri="{FF2B5EF4-FFF2-40B4-BE49-F238E27FC236}">
                  <a16:creationId xmlns:a16="http://schemas.microsoft.com/office/drawing/2014/main" id="{9183C2BA-7C34-9294-EEF6-32379BA906B5}"/>
                </a:ext>
                <a:ext uri="{C183D7F6-B498-43B3-948B-1728B52AA6E4}">
                  <adec:decorative xmlns:adec="http://schemas.microsoft.com/office/drawing/2017/decorative" val="1"/>
                </a:ext>
              </a:extLst>
            </p:cNvPr>
            <p:cNvSpPr/>
            <p:nvPr/>
          </p:nvSpPr>
          <p:spPr>
            <a:xfrm>
              <a:off x="728593" y="301147"/>
              <a:ext cx="84140" cy="78492"/>
            </a:xfrm>
            <a:custGeom>
              <a:avLst/>
              <a:gdLst>
                <a:gd name="connsiteX0" fmla="*/ 1102983 w 1507598"/>
                <a:gd name="connsiteY0" fmla="*/ 0 h 1406391"/>
                <a:gd name="connsiteX1" fmla="*/ 1507598 w 1507598"/>
                <a:gd name="connsiteY1" fmla="*/ 0 h 1406391"/>
                <a:gd name="connsiteX2" fmla="*/ 1303877 w 1507598"/>
                <a:gd name="connsiteY2" fmla="*/ 523187 h 1406391"/>
                <a:gd name="connsiteX3" fmla="*/ 1079963 w 1507598"/>
                <a:gd name="connsiteY3" fmla="*/ 1153264 h 1406391"/>
                <a:gd name="connsiteX4" fmla="*/ 1033141 w 1507598"/>
                <a:gd name="connsiteY4" fmla="*/ 1295284 h 1406391"/>
                <a:gd name="connsiteX5" fmla="*/ 993929 w 1507598"/>
                <a:gd name="connsiteY5" fmla="*/ 1406392 h 1406391"/>
                <a:gd name="connsiteX6" fmla="*/ 513659 w 1507598"/>
                <a:gd name="connsiteY6" fmla="*/ 1406392 h 1406391"/>
                <a:gd name="connsiteX7" fmla="*/ 474457 w 1507598"/>
                <a:gd name="connsiteY7" fmla="*/ 1295284 h 1406391"/>
                <a:gd name="connsiteX8" fmla="*/ 427635 w 1507598"/>
                <a:gd name="connsiteY8" fmla="*/ 1153264 h 1406391"/>
                <a:gd name="connsiteX9" fmla="*/ 203707 w 1507598"/>
                <a:gd name="connsiteY9" fmla="*/ 523187 h 1406391"/>
                <a:gd name="connsiteX10" fmla="*/ 0 w 1507598"/>
                <a:gd name="connsiteY10" fmla="*/ 0 h 1406391"/>
                <a:gd name="connsiteX11" fmla="*/ 404616 w 1507598"/>
                <a:gd name="connsiteY11" fmla="*/ 0 h 1406391"/>
                <a:gd name="connsiteX12" fmla="*/ 753787 w 1507598"/>
                <a:gd name="connsiteY12" fmla="*/ 1120348 h 1406391"/>
                <a:gd name="connsiteX13" fmla="*/ 1102972 w 1507598"/>
                <a:gd name="connsiteY13" fmla="*/ 0 h 1406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07598" h="1406391">
                  <a:moveTo>
                    <a:pt x="1102983" y="0"/>
                  </a:moveTo>
                  <a:lnTo>
                    <a:pt x="1507598" y="0"/>
                  </a:lnTo>
                  <a:cubicBezTo>
                    <a:pt x="1426635" y="198787"/>
                    <a:pt x="1358662" y="373189"/>
                    <a:pt x="1303877" y="523187"/>
                  </a:cubicBezTo>
                  <a:cubicBezTo>
                    <a:pt x="1249042" y="673244"/>
                    <a:pt x="1174404" y="883219"/>
                    <a:pt x="1079963" y="1153264"/>
                  </a:cubicBezTo>
                  <a:cubicBezTo>
                    <a:pt x="1063067" y="1205766"/>
                    <a:pt x="1047441" y="1253123"/>
                    <a:pt x="1033141" y="1295284"/>
                  </a:cubicBezTo>
                  <a:cubicBezTo>
                    <a:pt x="1018788" y="1337484"/>
                    <a:pt x="1005704" y="1374543"/>
                    <a:pt x="993929" y="1406392"/>
                  </a:cubicBezTo>
                  <a:lnTo>
                    <a:pt x="513659" y="1406392"/>
                  </a:lnTo>
                  <a:cubicBezTo>
                    <a:pt x="501830" y="1374543"/>
                    <a:pt x="488760" y="1337488"/>
                    <a:pt x="474457" y="1295284"/>
                  </a:cubicBezTo>
                  <a:cubicBezTo>
                    <a:pt x="460100" y="1253123"/>
                    <a:pt x="444452" y="1205766"/>
                    <a:pt x="427635" y="1153264"/>
                  </a:cubicBezTo>
                  <a:cubicBezTo>
                    <a:pt x="333159" y="883219"/>
                    <a:pt x="258506" y="673244"/>
                    <a:pt x="203707" y="523187"/>
                  </a:cubicBezTo>
                  <a:cubicBezTo>
                    <a:pt x="148872" y="373192"/>
                    <a:pt x="80978" y="198787"/>
                    <a:pt x="0" y="0"/>
                  </a:cubicBezTo>
                  <a:lnTo>
                    <a:pt x="404616" y="0"/>
                  </a:lnTo>
                  <a:cubicBezTo>
                    <a:pt x="514236" y="386331"/>
                    <a:pt x="630639" y="786602"/>
                    <a:pt x="753787" y="1120348"/>
                  </a:cubicBezTo>
                  <a:cubicBezTo>
                    <a:pt x="876909" y="786602"/>
                    <a:pt x="993287" y="386335"/>
                    <a:pt x="1102972" y="0"/>
                  </a:cubicBezTo>
                  <a:close/>
                </a:path>
              </a:pathLst>
            </a:custGeom>
            <a:grpFill/>
            <a:ln w="361" cap="flat">
              <a:noFill/>
              <a:prstDash val="solid"/>
              <a:miter/>
            </a:ln>
          </p:spPr>
          <p:txBody>
            <a:bodyPr rtlCol="0" anchor="ctr"/>
            <a:lstStyle/>
            <a:p>
              <a:endParaRPr lang="fi-FI"/>
            </a:p>
          </p:txBody>
        </p:sp>
        <p:sp>
          <p:nvSpPr>
            <p:cNvPr id="24" name="Vapaamuotoinen: Muoto 23">
              <a:extLst>
                <a:ext uri="{FF2B5EF4-FFF2-40B4-BE49-F238E27FC236}">
                  <a16:creationId xmlns:a16="http://schemas.microsoft.com/office/drawing/2014/main" id="{E6F0066B-9DC9-6EDD-2682-21AE37DCB984}"/>
                </a:ext>
                <a:ext uri="{C183D7F6-B498-43B3-948B-1728B52AA6E4}">
                  <adec:decorative xmlns:adec="http://schemas.microsoft.com/office/drawing/2017/decorative" val="1"/>
                </a:ext>
              </a:extLst>
            </p:cNvPr>
            <p:cNvSpPr/>
            <p:nvPr/>
          </p:nvSpPr>
          <p:spPr>
            <a:xfrm>
              <a:off x="813518" y="298322"/>
              <a:ext cx="70344" cy="84142"/>
            </a:xfrm>
            <a:custGeom>
              <a:avLst/>
              <a:gdLst>
                <a:gd name="connsiteX0" fmla="*/ 905883 w 1260405"/>
                <a:gd name="connsiteY0" fmla="*/ 478149 h 1507642"/>
                <a:gd name="connsiteX1" fmla="*/ 838371 w 1260405"/>
                <a:gd name="connsiteY1" fmla="*/ 365656 h 1507642"/>
                <a:gd name="connsiteX2" fmla="*/ 630181 w 1260405"/>
                <a:gd name="connsiteY2" fmla="*/ 320647 h 1507642"/>
                <a:gd name="connsiteX3" fmla="*/ 312270 w 1260405"/>
                <a:gd name="connsiteY3" fmla="*/ 410662 h 1507642"/>
                <a:gd name="connsiteX4" fmla="*/ 56270 w 1260405"/>
                <a:gd name="connsiteY4" fmla="*/ 675057 h 1507642"/>
                <a:gd name="connsiteX5" fmla="*/ 90008 w 1260405"/>
                <a:gd name="connsiteY5" fmla="*/ 286895 h 1507642"/>
                <a:gd name="connsiteX6" fmla="*/ 140667 w 1260405"/>
                <a:gd name="connsiteY6" fmla="*/ 174373 h 1507642"/>
                <a:gd name="connsiteX7" fmla="*/ 351674 w 1260405"/>
                <a:gd name="connsiteY7" fmla="*/ 49210 h 1507642"/>
                <a:gd name="connsiteX8" fmla="*/ 658307 w 1260405"/>
                <a:gd name="connsiteY8" fmla="*/ 0 h 1507642"/>
                <a:gd name="connsiteX9" fmla="*/ 1098615 w 1260405"/>
                <a:gd name="connsiteY9" fmla="*/ 153269 h 1507642"/>
                <a:gd name="connsiteX10" fmla="*/ 1260405 w 1260405"/>
                <a:gd name="connsiteY10" fmla="*/ 601910 h 1507642"/>
                <a:gd name="connsiteX11" fmla="*/ 1257545 w 1260405"/>
                <a:gd name="connsiteY11" fmla="*/ 849438 h 1507642"/>
                <a:gd name="connsiteX12" fmla="*/ 1254736 w 1260405"/>
                <a:gd name="connsiteY12" fmla="*/ 984459 h 1507642"/>
                <a:gd name="connsiteX13" fmla="*/ 1260402 w 1260405"/>
                <a:gd name="connsiteY13" fmla="*/ 1456997 h 1507642"/>
                <a:gd name="connsiteX14" fmla="*/ 911509 w 1260405"/>
                <a:gd name="connsiteY14" fmla="*/ 1456997 h 1507642"/>
                <a:gd name="connsiteX15" fmla="*/ 922775 w 1260405"/>
                <a:gd name="connsiteY15" fmla="*/ 1220737 h 1507642"/>
                <a:gd name="connsiteX16" fmla="*/ 780690 w 1260405"/>
                <a:gd name="connsiteY16" fmla="*/ 1420436 h 1507642"/>
                <a:gd name="connsiteX17" fmla="*/ 483917 w 1260405"/>
                <a:gd name="connsiteY17" fmla="*/ 1507642 h 1507642"/>
                <a:gd name="connsiteX18" fmla="*/ 136433 w 1260405"/>
                <a:gd name="connsiteY18" fmla="*/ 1388090 h 1507642"/>
                <a:gd name="connsiteX19" fmla="*/ 0 w 1260405"/>
                <a:gd name="connsiteY19" fmla="*/ 1074470 h 1507642"/>
                <a:gd name="connsiteX20" fmla="*/ 137858 w 1260405"/>
                <a:gd name="connsiteY20" fmla="*/ 742552 h 1507642"/>
                <a:gd name="connsiteX21" fmla="*/ 506410 w 1260405"/>
                <a:gd name="connsiteY21" fmla="*/ 624420 h 1507642"/>
                <a:gd name="connsiteX22" fmla="*/ 817284 w 1260405"/>
                <a:gd name="connsiteY22" fmla="*/ 596299 h 1507642"/>
                <a:gd name="connsiteX23" fmla="*/ 905883 w 1260405"/>
                <a:gd name="connsiteY23" fmla="*/ 478142 h 1507642"/>
                <a:gd name="connsiteX24" fmla="*/ 790546 w 1260405"/>
                <a:gd name="connsiteY24" fmla="*/ 864913 h 1507642"/>
                <a:gd name="connsiteX25" fmla="*/ 562655 w 1260405"/>
                <a:gd name="connsiteY25" fmla="*/ 896015 h 1507642"/>
                <a:gd name="connsiteX26" fmla="*/ 395253 w 1260405"/>
                <a:gd name="connsiteY26" fmla="*/ 936031 h 1507642"/>
                <a:gd name="connsiteX27" fmla="*/ 337587 w 1260405"/>
                <a:gd name="connsiteY27" fmla="*/ 1050085 h 1507642"/>
                <a:gd name="connsiteX28" fmla="*/ 392448 w 1260405"/>
                <a:gd name="connsiteY28" fmla="*/ 1161182 h 1507642"/>
                <a:gd name="connsiteX29" fmla="*/ 540147 w 1260405"/>
                <a:gd name="connsiteY29" fmla="*/ 1198216 h 1507642"/>
                <a:gd name="connsiteX30" fmla="*/ 828525 w 1260405"/>
                <a:gd name="connsiteY30" fmla="*/ 1085633 h 1507642"/>
                <a:gd name="connsiteX31" fmla="*/ 922775 w 1260405"/>
                <a:gd name="connsiteY31" fmla="*/ 753805 h 1507642"/>
                <a:gd name="connsiteX32" fmla="*/ 790546 w 1260405"/>
                <a:gd name="connsiteY32" fmla="*/ 864913 h 150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2">
                  <a:moveTo>
                    <a:pt x="905883" y="478149"/>
                  </a:moveTo>
                  <a:cubicBezTo>
                    <a:pt x="905883" y="433154"/>
                    <a:pt x="883389" y="395681"/>
                    <a:pt x="838371" y="365656"/>
                  </a:cubicBezTo>
                  <a:cubicBezTo>
                    <a:pt x="793356" y="335672"/>
                    <a:pt x="723951" y="320647"/>
                    <a:pt x="630181" y="320647"/>
                  </a:cubicBezTo>
                  <a:cubicBezTo>
                    <a:pt x="517640" y="320647"/>
                    <a:pt x="411652" y="350661"/>
                    <a:pt x="312270" y="410662"/>
                  </a:cubicBezTo>
                  <a:cubicBezTo>
                    <a:pt x="212824" y="470667"/>
                    <a:pt x="127515" y="558815"/>
                    <a:pt x="56270" y="675057"/>
                  </a:cubicBezTo>
                  <a:lnTo>
                    <a:pt x="90008" y="286895"/>
                  </a:lnTo>
                  <a:cubicBezTo>
                    <a:pt x="93741" y="241900"/>
                    <a:pt x="110622" y="204386"/>
                    <a:pt x="140667" y="174373"/>
                  </a:cubicBezTo>
                  <a:cubicBezTo>
                    <a:pt x="195030" y="123739"/>
                    <a:pt x="265391" y="82036"/>
                    <a:pt x="351674" y="49210"/>
                  </a:cubicBezTo>
                  <a:cubicBezTo>
                    <a:pt x="437910" y="16431"/>
                    <a:pt x="540147" y="0"/>
                    <a:pt x="658307" y="0"/>
                  </a:cubicBezTo>
                  <a:cubicBezTo>
                    <a:pt x="843990" y="0"/>
                    <a:pt x="990734" y="51088"/>
                    <a:pt x="1098615" y="153269"/>
                  </a:cubicBezTo>
                  <a:cubicBezTo>
                    <a:pt x="1206457" y="255515"/>
                    <a:pt x="1260405" y="405012"/>
                    <a:pt x="1260405" y="601910"/>
                  </a:cubicBezTo>
                  <a:lnTo>
                    <a:pt x="1257545" y="849438"/>
                  </a:lnTo>
                  <a:cubicBezTo>
                    <a:pt x="1255667" y="885083"/>
                    <a:pt x="1254736" y="930078"/>
                    <a:pt x="1254736" y="984459"/>
                  </a:cubicBezTo>
                  <a:cubicBezTo>
                    <a:pt x="1254736" y="1181356"/>
                    <a:pt x="1256590" y="1338869"/>
                    <a:pt x="1260402" y="1456997"/>
                  </a:cubicBezTo>
                  <a:lnTo>
                    <a:pt x="911509" y="1456997"/>
                  </a:lnTo>
                  <a:lnTo>
                    <a:pt x="922775" y="1220737"/>
                  </a:lnTo>
                  <a:cubicBezTo>
                    <a:pt x="905879" y="1295752"/>
                    <a:pt x="858505" y="1362324"/>
                    <a:pt x="780690" y="1420436"/>
                  </a:cubicBezTo>
                  <a:cubicBezTo>
                    <a:pt x="702864" y="1478537"/>
                    <a:pt x="603912" y="1507642"/>
                    <a:pt x="483917" y="1507642"/>
                  </a:cubicBezTo>
                  <a:cubicBezTo>
                    <a:pt x="343224" y="1507642"/>
                    <a:pt x="227394" y="1467793"/>
                    <a:pt x="136433" y="1388090"/>
                  </a:cubicBezTo>
                  <a:cubicBezTo>
                    <a:pt x="45444" y="1308397"/>
                    <a:pt x="0" y="1203870"/>
                    <a:pt x="0" y="1074470"/>
                  </a:cubicBezTo>
                  <a:cubicBezTo>
                    <a:pt x="0" y="931967"/>
                    <a:pt x="45920" y="821317"/>
                    <a:pt x="137858" y="742552"/>
                  </a:cubicBezTo>
                  <a:cubicBezTo>
                    <a:pt x="229706" y="663790"/>
                    <a:pt x="352590" y="624420"/>
                    <a:pt x="506410" y="624420"/>
                  </a:cubicBezTo>
                  <a:cubicBezTo>
                    <a:pt x="654542" y="624420"/>
                    <a:pt x="758179" y="615045"/>
                    <a:pt x="817284" y="596299"/>
                  </a:cubicBezTo>
                  <a:cubicBezTo>
                    <a:pt x="876350" y="577553"/>
                    <a:pt x="905883" y="538187"/>
                    <a:pt x="905883" y="478142"/>
                  </a:cubicBezTo>
                  <a:close/>
                  <a:moveTo>
                    <a:pt x="790546" y="864913"/>
                  </a:moveTo>
                  <a:cubicBezTo>
                    <a:pt x="734301" y="885642"/>
                    <a:pt x="658307" y="896015"/>
                    <a:pt x="562655" y="896015"/>
                  </a:cubicBezTo>
                  <a:cubicBezTo>
                    <a:pt x="489514" y="896015"/>
                    <a:pt x="433701" y="909349"/>
                    <a:pt x="395253" y="936031"/>
                  </a:cubicBezTo>
                  <a:cubicBezTo>
                    <a:pt x="356791" y="962688"/>
                    <a:pt x="337587" y="1000734"/>
                    <a:pt x="337587" y="1050085"/>
                  </a:cubicBezTo>
                  <a:cubicBezTo>
                    <a:pt x="337587" y="1099497"/>
                    <a:pt x="355904" y="1136531"/>
                    <a:pt x="392448" y="1161182"/>
                  </a:cubicBezTo>
                  <a:cubicBezTo>
                    <a:pt x="429031" y="1185906"/>
                    <a:pt x="478251" y="1198216"/>
                    <a:pt x="540147" y="1198216"/>
                  </a:cubicBezTo>
                  <a:cubicBezTo>
                    <a:pt x="669574" y="1196287"/>
                    <a:pt x="765662" y="1158734"/>
                    <a:pt x="828525" y="1085633"/>
                  </a:cubicBezTo>
                  <a:cubicBezTo>
                    <a:pt x="891352" y="1012597"/>
                    <a:pt x="922775" y="901947"/>
                    <a:pt x="922775" y="753805"/>
                  </a:cubicBezTo>
                  <a:cubicBezTo>
                    <a:pt x="890855" y="807129"/>
                    <a:pt x="846832" y="844177"/>
                    <a:pt x="790546" y="864913"/>
                  </a:cubicBezTo>
                  <a:close/>
                </a:path>
              </a:pathLst>
            </a:custGeom>
            <a:grpFill/>
            <a:ln w="361" cap="flat">
              <a:noFill/>
              <a:prstDash val="solid"/>
              <a:miter/>
            </a:ln>
          </p:spPr>
          <p:txBody>
            <a:bodyPr rtlCol="0" anchor="ctr"/>
            <a:lstStyle/>
            <a:p>
              <a:endParaRPr lang="fi-FI"/>
            </a:p>
          </p:txBody>
        </p:sp>
        <p:sp>
          <p:nvSpPr>
            <p:cNvPr id="25" name="Vapaamuotoinen: Muoto 24">
              <a:extLst>
                <a:ext uri="{FF2B5EF4-FFF2-40B4-BE49-F238E27FC236}">
                  <a16:creationId xmlns:a16="http://schemas.microsoft.com/office/drawing/2014/main" id="{395E1217-FF82-C54D-A4FB-3BBB9EF95CFC}"/>
                </a:ext>
                <a:ext uri="{C183D7F6-B498-43B3-948B-1728B52AA6E4}">
                  <adec:decorative xmlns:adec="http://schemas.microsoft.com/office/drawing/2017/decorative" val="1"/>
                </a:ext>
              </a:extLst>
            </p:cNvPr>
            <p:cNvSpPr/>
            <p:nvPr/>
          </p:nvSpPr>
          <p:spPr>
            <a:xfrm>
              <a:off x="900235" y="298322"/>
              <a:ext cx="73170" cy="81316"/>
            </a:xfrm>
            <a:custGeom>
              <a:avLst/>
              <a:gdLst>
                <a:gd name="connsiteX0" fmla="*/ 354494 w 1311046"/>
                <a:gd name="connsiteY0" fmla="*/ 1457001 h 1457000"/>
                <a:gd name="connsiteX1" fmla="*/ 343224 w 1311046"/>
                <a:gd name="connsiteY1" fmla="*/ 753812 h 1457000"/>
                <a:gd name="connsiteX2" fmla="*/ 343224 w 1311046"/>
                <a:gd name="connsiteY2" fmla="*/ 624427 h 1457000"/>
                <a:gd name="connsiteX3" fmla="*/ 451564 w 1311046"/>
                <a:gd name="connsiteY3" fmla="*/ 412061 h 1457000"/>
                <a:gd name="connsiteX4" fmla="*/ 669595 w 1311046"/>
                <a:gd name="connsiteY4" fmla="*/ 331889 h 1457000"/>
                <a:gd name="connsiteX5" fmla="*/ 889026 w 1311046"/>
                <a:gd name="connsiteY5" fmla="*/ 421905 h 1457000"/>
                <a:gd name="connsiteX6" fmla="*/ 967833 w 1311046"/>
                <a:gd name="connsiteY6" fmla="*/ 663797 h 1457000"/>
                <a:gd name="connsiteX7" fmla="*/ 967833 w 1311046"/>
                <a:gd name="connsiteY7" fmla="*/ 753812 h 1457000"/>
                <a:gd name="connsiteX8" fmla="*/ 956541 w 1311046"/>
                <a:gd name="connsiteY8" fmla="*/ 1457001 h 1457000"/>
                <a:gd name="connsiteX9" fmla="*/ 1311046 w 1311046"/>
                <a:gd name="connsiteY9" fmla="*/ 1457001 h 1457000"/>
                <a:gd name="connsiteX10" fmla="*/ 1299780 w 1311046"/>
                <a:gd name="connsiteY10" fmla="*/ 753812 h 1457000"/>
                <a:gd name="connsiteX11" fmla="*/ 1299780 w 1311046"/>
                <a:gd name="connsiteY11" fmla="*/ 556904 h 1457000"/>
                <a:gd name="connsiteX12" fmla="*/ 1164742 w 1311046"/>
                <a:gd name="connsiteY12" fmla="*/ 144825 h 1457000"/>
                <a:gd name="connsiteX13" fmla="*/ 810263 w 1311046"/>
                <a:gd name="connsiteY13" fmla="*/ 0 h 1457000"/>
                <a:gd name="connsiteX14" fmla="*/ 495172 w 1311046"/>
                <a:gd name="connsiteY14" fmla="*/ 94216 h 1457000"/>
                <a:gd name="connsiteX15" fmla="*/ 337612 w 1311046"/>
                <a:gd name="connsiteY15" fmla="*/ 354403 h 1457000"/>
                <a:gd name="connsiteX16" fmla="*/ 348879 w 1311046"/>
                <a:gd name="connsiteY16" fmla="*/ 50605 h 1457000"/>
                <a:gd name="connsiteX17" fmla="*/ 0 w 1311046"/>
                <a:gd name="connsiteY17" fmla="*/ 50605 h 1457000"/>
                <a:gd name="connsiteX18" fmla="*/ 11266 w 1311046"/>
                <a:gd name="connsiteY18" fmla="*/ 753808 h 1457000"/>
                <a:gd name="connsiteX19" fmla="*/ 0 w 1311046"/>
                <a:gd name="connsiteY19" fmla="*/ 1456997 h 1457000"/>
                <a:gd name="connsiteX20" fmla="*/ 354497 w 1311046"/>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6" h="1457000">
                  <a:moveTo>
                    <a:pt x="354494" y="1457001"/>
                  </a:moveTo>
                  <a:cubicBezTo>
                    <a:pt x="346971" y="1278889"/>
                    <a:pt x="343224" y="1044507"/>
                    <a:pt x="343224" y="753812"/>
                  </a:cubicBezTo>
                  <a:lnTo>
                    <a:pt x="343224" y="624427"/>
                  </a:lnTo>
                  <a:cubicBezTo>
                    <a:pt x="360120" y="536305"/>
                    <a:pt x="396216" y="465493"/>
                    <a:pt x="451564" y="412061"/>
                  </a:cubicBezTo>
                  <a:cubicBezTo>
                    <a:pt x="506868" y="358611"/>
                    <a:pt x="579576" y="331889"/>
                    <a:pt x="669595" y="331889"/>
                  </a:cubicBezTo>
                  <a:cubicBezTo>
                    <a:pt x="763361" y="331889"/>
                    <a:pt x="836503" y="361928"/>
                    <a:pt x="889026" y="421905"/>
                  </a:cubicBezTo>
                  <a:cubicBezTo>
                    <a:pt x="941514" y="481935"/>
                    <a:pt x="967833" y="562557"/>
                    <a:pt x="967833" y="663797"/>
                  </a:cubicBezTo>
                  <a:lnTo>
                    <a:pt x="967833" y="753812"/>
                  </a:lnTo>
                  <a:cubicBezTo>
                    <a:pt x="967833" y="1044507"/>
                    <a:pt x="964021" y="1278889"/>
                    <a:pt x="956541" y="1457001"/>
                  </a:cubicBezTo>
                  <a:lnTo>
                    <a:pt x="1311046" y="1457001"/>
                  </a:lnTo>
                  <a:cubicBezTo>
                    <a:pt x="1303513" y="1278889"/>
                    <a:pt x="1299780" y="1044507"/>
                    <a:pt x="1299780" y="753812"/>
                  </a:cubicBezTo>
                  <a:lnTo>
                    <a:pt x="1299780" y="556904"/>
                  </a:lnTo>
                  <a:cubicBezTo>
                    <a:pt x="1299780" y="378792"/>
                    <a:pt x="1254765" y="241431"/>
                    <a:pt x="1164742" y="144825"/>
                  </a:cubicBezTo>
                  <a:cubicBezTo>
                    <a:pt x="1074723" y="48272"/>
                    <a:pt x="956541" y="0"/>
                    <a:pt x="810263" y="0"/>
                  </a:cubicBezTo>
                  <a:cubicBezTo>
                    <a:pt x="678957" y="0"/>
                    <a:pt x="573925" y="31405"/>
                    <a:pt x="495172" y="94216"/>
                  </a:cubicBezTo>
                  <a:cubicBezTo>
                    <a:pt x="416390" y="157066"/>
                    <a:pt x="363853" y="243757"/>
                    <a:pt x="337612" y="354403"/>
                  </a:cubicBezTo>
                  <a:lnTo>
                    <a:pt x="348879" y="50605"/>
                  </a:lnTo>
                  <a:lnTo>
                    <a:pt x="0" y="50605"/>
                  </a:lnTo>
                  <a:cubicBezTo>
                    <a:pt x="7472" y="230636"/>
                    <a:pt x="11266" y="465068"/>
                    <a:pt x="11266" y="753808"/>
                  </a:cubicBezTo>
                  <a:cubicBezTo>
                    <a:pt x="11266" y="1044503"/>
                    <a:pt x="7472" y="1278885"/>
                    <a:pt x="0" y="1456997"/>
                  </a:cubicBezTo>
                  <a:lnTo>
                    <a:pt x="354497" y="1456997"/>
                  </a:lnTo>
                  <a:close/>
                </a:path>
              </a:pathLst>
            </a:custGeom>
            <a:grpFill/>
            <a:ln w="361" cap="flat">
              <a:noFill/>
              <a:prstDash val="solid"/>
              <a:miter/>
            </a:ln>
          </p:spPr>
          <p:txBody>
            <a:bodyPr rtlCol="0" anchor="ctr"/>
            <a:lstStyle/>
            <a:p>
              <a:endParaRPr lang="fi-FI"/>
            </a:p>
          </p:txBody>
        </p:sp>
        <p:sp>
          <p:nvSpPr>
            <p:cNvPr id="26" name="Vapaamuotoinen: Muoto 25">
              <a:extLst>
                <a:ext uri="{FF2B5EF4-FFF2-40B4-BE49-F238E27FC236}">
                  <a16:creationId xmlns:a16="http://schemas.microsoft.com/office/drawing/2014/main" id="{174F637A-2E3F-6FA4-0F2E-BD35CC51B3CB}"/>
                </a:ext>
                <a:ext uri="{C183D7F6-B498-43B3-948B-1728B52AA6E4}">
                  <adec:decorative xmlns:adec="http://schemas.microsoft.com/office/drawing/2017/decorative" val="1"/>
                </a:ext>
              </a:extLst>
            </p:cNvPr>
            <p:cNvSpPr/>
            <p:nvPr/>
          </p:nvSpPr>
          <p:spPr>
            <a:xfrm>
              <a:off x="987443" y="285750"/>
              <a:ext cx="54642" cy="96715"/>
            </a:xfrm>
            <a:custGeom>
              <a:avLst/>
              <a:gdLst>
                <a:gd name="connsiteX0" fmla="*/ 579576 w 979063"/>
                <a:gd name="connsiteY0" fmla="*/ 1732909 h 1732912"/>
                <a:gd name="connsiteX1" fmla="*/ 900311 w 979063"/>
                <a:gd name="connsiteY1" fmla="*/ 1654147 h 1732912"/>
                <a:gd name="connsiteX2" fmla="*/ 942505 w 979063"/>
                <a:gd name="connsiteY2" fmla="*/ 1610562 h 1732912"/>
                <a:gd name="connsiteX3" fmla="*/ 956556 w 979063"/>
                <a:gd name="connsiteY3" fmla="*/ 1547254 h 1732912"/>
                <a:gd name="connsiteX4" fmla="*/ 979063 w 979063"/>
                <a:gd name="connsiteY4" fmla="*/ 1147834 h 1732912"/>
                <a:gd name="connsiteX5" fmla="*/ 624595 w 979063"/>
                <a:gd name="connsiteY5" fmla="*/ 1400991 h 1732912"/>
                <a:gd name="connsiteX6" fmla="*/ 343238 w 979063"/>
                <a:gd name="connsiteY6" fmla="*/ 1085954 h 1732912"/>
                <a:gd name="connsiteX7" fmla="*/ 343238 w 979063"/>
                <a:gd name="connsiteY7" fmla="*/ 590923 h 1732912"/>
                <a:gd name="connsiteX8" fmla="*/ 905922 w 979063"/>
                <a:gd name="connsiteY8" fmla="*/ 590923 h 1732912"/>
                <a:gd name="connsiteX9" fmla="*/ 905922 w 979063"/>
                <a:gd name="connsiteY9" fmla="*/ 275872 h 1732912"/>
                <a:gd name="connsiteX10" fmla="*/ 343238 w 979063"/>
                <a:gd name="connsiteY10" fmla="*/ 275872 h 1732912"/>
                <a:gd name="connsiteX11" fmla="*/ 346073 w 979063"/>
                <a:gd name="connsiteY11" fmla="*/ 152115 h 1732912"/>
                <a:gd name="connsiteX12" fmla="*/ 346073 w 979063"/>
                <a:gd name="connsiteY12" fmla="*/ 0 h 1732912"/>
                <a:gd name="connsiteX13" fmla="*/ 2845 w 979063"/>
                <a:gd name="connsiteY13" fmla="*/ 0 h 1732912"/>
                <a:gd name="connsiteX14" fmla="*/ 0 w 979063"/>
                <a:gd name="connsiteY14" fmla="*/ 1085958 h 1732912"/>
                <a:gd name="connsiteX15" fmla="*/ 157556 w 979063"/>
                <a:gd name="connsiteY15" fmla="*/ 1568351 h 1732912"/>
                <a:gd name="connsiteX16" fmla="*/ 579576 w 979063"/>
                <a:gd name="connsiteY16" fmla="*/ 1732913 h 173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9063" h="1732912">
                  <a:moveTo>
                    <a:pt x="579576" y="1732909"/>
                  </a:moveTo>
                  <a:cubicBezTo>
                    <a:pt x="714639" y="1732909"/>
                    <a:pt x="821529" y="1706609"/>
                    <a:pt x="900311" y="1654147"/>
                  </a:cubicBezTo>
                  <a:cubicBezTo>
                    <a:pt x="920925" y="1639177"/>
                    <a:pt x="934975" y="1624606"/>
                    <a:pt x="942505" y="1610562"/>
                  </a:cubicBezTo>
                  <a:cubicBezTo>
                    <a:pt x="949974" y="1596475"/>
                    <a:pt x="954677" y="1575385"/>
                    <a:pt x="956556" y="1547254"/>
                  </a:cubicBezTo>
                  <a:lnTo>
                    <a:pt x="979063" y="1147834"/>
                  </a:lnTo>
                  <a:cubicBezTo>
                    <a:pt x="904043" y="1316600"/>
                    <a:pt x="785887" y="1400991"/>
                    <a:pt x="624595" y="1400991"/>
                  </a:cubicBezTo>
                  <a:cubicBezTo>
                    <a:pt x="437008" y="1400991"/>
                    <a:pt x="343238" y="1295994"/>
                    <a:pt x="343238" y="1085954"/>
                  </a:cubicBezTo>
                  <a:lnTo>
                    <a:pt x="343238" y="590923"/>
                  </a:lnTo>
                  <a:lnTo>
                    <a:pt x="905922" y="590923"/>
                  </a:lnTo>
                  <a:lnTo>
                    <a:pt x="905922" y="275872"/>
                  </a:lnTo>
                  <a:lnTo>
                    <a:pt x="343238" y="275872"/>
                  </a:lnTo>
                  <a:cubicBezTo>
                    <a:pt x="343238" y="219613"/>
                    <a:pt x="346073" y="178451"/>
                    <a:pt x="346073" y="152115"/>
                  </a:cubicBezTo>
                  <a:lnTo>
                    <a:pt x="346073" y="0"/>
                  </a:lnTo>
                  <a:lnTo>
                    <a:pt x="2845" y="0"/>
                  </a:lnTo>
                  <a:cubicBezTo>
                    <a:pt x="2845" y="46910"/>
                    <a:pt x="0" y="973465"/>
                    <a:pt x="0" y="1085958"/>
                  </a:cubicBezTo>
                  <a:cubicBezTo>
                    <a:pt x="0" y="1297901"/>
                    <a:pt x="52513" y="1458667"/>
                    <a:pt x="157556" y="1568351"/>
                  </a:cubicBezTo>
                  <a:cubicBezTo>
                    <a:pt x="262603" y="1678049"/>
                    <a:pt x="403256" y="1732913"/>
                    <a:pt x="579576" y="1732913"/>
                  </a:cubicBezTo>
                  <a:close/>
                </a:path>
              </a:pathLst>
            </a:custGeom>
            <a:grpFill/>
            <a:ln w="361" cap="flat">
              <a:noFill/>
              <a:prstDash val="solid"/>
              <a:miter/>
            </a:ln>
          </p:spPr>
          <p:txBody>
            <a:bodyPr rtlCol="0" anchor="ctr"/>
            <a:lstStyle/>
            <a:p>
              <a:endParaRPr lang="fi-FI"/>
            </a:p>
          </p:txBody>
        </p:sp>
        <p:sp>
          <p:nvSpPr>
            <p:cNvPr id="27" name="Vapaamuotoinen: Muoto 26">
              <a:extLst>
                <a:ext uri="{FF2B5EF4-FFF2-40B4-BE49-F238E27FC236}">
                  <a16:creationId xmlns:a16="http://schemas.microsoft.com/office/drawing/2014/main" id="{17449966-2602-5B4E-3902-F6E0FBE7DDA0}"/>
                </a:ext>
                <a:ext uri="{C183D7F6-B498-43B3-948B-1728B52AA6E4}">
                  <adec:decorative xmlns:adec="http://schemas.microsoft.com/office/drawing/2017/decorative" val="1"/>
                </a:ext>
              </a:extLst>
            </p:cNvPr>
            <p:cNvSpPr/>
            <p:nvPr/>
          </p:nvSpPr>
          <p:spPr>
            <a:xfrm>
              <a:off x="1222635" y="298322"/>
              <a:ext cx="73169" cy="81316"/>
            </a:xfrm>
            <a:custGeom>
              <a:avLst/>
              <a:gdLst>
                <a:gd name="connsiteX0" fmla="*/ 956527 w 1311020"/>
                <a:gd name="connsiteY0" fmla="*/ 1457001 h 1457000"/>
                <a:gd name="connsiteX1" fmla="*/ 1311021 w 1311020"/>
                <a:gd name="connsiteY1" fmla="*/ 1457001 h 1457000"/>
                <a:gd name="connsiteX2" fmla="*/ 1299765 w 1311020"/>
                <a:gd name="connsiteY2" fmla="*/ 753812 h 1457000"/>
                <a:gd name="connsiteX3" fmla="*/ 1299765 w 1311020"/>
                <a:gd name="connsiteY3" fmla="*/ 556904 h 1457000"/>
                <a:gd name="connsiteX4" fmla="*/ 1164717 w 1311020"/>
                <a:gd name="connsiteY4" fmla="*/ 144825 h 1457000"/>
                <a:gd name="connsiteX5" fmla="*/ 810248 w 1311020"/>
                <a:gd name="connsiteY5" fmla="*/ 0 h 1457000"/>
                <a:gd name="connsiteX6" fmla="*/ 495143 w 1311020"/>
                <a:gd name="connsiteY6" fmla="*/ 94216 h 1457000"/>
                <a:gd name="connsiteX7" fmla="*/ 337587 w 1311020"/>
                <a:gd name="connsiteY7" fmla="*/ 354403 h 1457000"/>
                <a:gd name="connsiteX8" fmla="*/ 348853 w 1311020"/>
                <a:gd name="connsiteY8" fmla="*/ 50605 h 1457000"/>
                <a:gd name="connsiteX9" fmla="*/ 0 w 1311020"/>
                <a:gd name="connsiteY9" fmla="*/ 50605 h 1457000"/>
                <a:gd name="connsiteX10" fmla="*/ 11241 w 1311020"/>
                <a:gd name="connsiteY10" fmla="*/ 753808 h 1457000"/>
                <a:gd name="connsiteX11" fmla="*/ 0 w 1311020"/>
                <a:gd name="connsiteY11" fmla="*/ 1456997 h 1457000"/>
                <a:gd name="connsiteX12" fmla="*/ 354483 w 1311020"/>
                <a:gd name="connsiteY12" fmla="*/ 1456997 h 1457000"/>
                <a:gd name="connsiteX13" fmla="*/ 343217 w 1311020"/>
                <a:gd name="connsiteY13" fmla="*/ 753808 h 1457000"/>
                <a:gd name="connsiteX14" fmla="*/ 343217 w 1311020"/>
                <a:gd name="connsiteY14" fmla="*/ 624423 h 1457000"/>
                <a:gd name="connsiteX15" fmla="*/ 451538 w 1311020"/>
                <a:gd name="connsiteY15" fmla="*/ 412058 h 1457000"/>
                <a:gd name="connsiteX16" fmla="*/ 669585 w 1311020"/>
                <a:gd name="connsiteY16" fmla="*/ 331886 h 1457000"/>
                <a:gd name="connsiteX17" fmla="*/ 889005 w 1311020"/>
                <a:gd name="connsiteY17" fmla="*/ 421901 h 1457000"/>
                <a:gd name="connsiteX18" fmla="*/ 967797 w 1311020"/>
                <a:gd name="connsiteY18" fmla="*/ 663793 h 1457000"/>
                <a:gd name="connsiteX19" fmla="*/ 967797 w 1311020"/>
                <a:gd name="connsiteY19" fmla="*/ 753808 h 1457000"/>
                <a:gd name="connsiteX20" fmla="*/ 956530 w 1311020"/>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20" h="1457000">
                  <a:moveTo>
                    <a:pt x="956527" y="1457001"/>
                  </a:moveTo>
                  <a:lnTo>
                    <a:pt x="1311021" y="1457001"/>
                  </a:lnTo>
                  <a:cubicBezTo>
                    <a:pt x="1303502" y="1278889"/>
                    <a:pt x="1299765" y="1044507"/>
                    <a:pt x="1299765" y="753812"/>
                  </a:cubicBezTo>
                  <a:lnTo>
                    <a:pt x="1299765" y="556904"/>
                  </a:lnTo>
                  <a:cubicBezTo>
                    <a:pt x="1299765" y="378792"/>
                    <a:pt x="1254750" y="241431"/>
                    <a:pt x="1164717" y="144825"/>
                  </a:cubicBezTo>
                  <a:cubicBezTo>
                    <a:pt x="1074683" y="48272"/>
                    <a:pt x="956527" y="0"/>
                    <a:pt x="810248" y="0"/>
                  </a:cubicBezTo>
                  <a:cubicBezTo>
                    <a:pt x="678932" y="0"/>
                    <a:pt x="573896" y="31405"/>
                    <a:pt x="495143" y="94216"/>
                  </a:cubicBezTo>
                  <a:cubicBezTo>
                    <a:pt x="416379" y="157066"/>
                    <a:pt x="363827" y="243757"/>
                    <a:pt x="337587" y="354403"/>
                  </a:cubicBezTo>
                  <a:lnTo>
                    <a:pt x="348853" y="50605"/>
                  </a:lnTo>
                  <a:lnTo>
                    <a:pt x="0" y="50605"/>
                  </a:lnTo>
                  <a:cubicBezTo>
                    <a:pt x="7458" y="230636"/>
                    <a:pt x="11241" y="465068"/>
                    <a:pt x="11241" y="753808"/>
                  </a:cubicBezTo>
                  <a:cubicBezTo>
                    <a:pt x="11241" y="1044503"/>
                    <a:pt x="7458" y="1278885"/>
                    <a:pt x="0" y="1456997"/>
                  </a:cubicBezTo>
                  <a:lnTo>
                    <a:pt x="354483" y="1456997"/>
                  </a:lnTo>
                  <a:cubicBezTo>
                    <a:pt x="346949" y="1278885"/>
                    <a:pt x="343217" y="1044503"/>
                    <a:pt x="343217" y="753808"/>
                  </a:cubicBezTo>
                  <a:lnTo>
                    <a:pt x="343217" y="624423"/>
                  </a:lnTo>
                  <a:cubicBezTo>
                    <a:pt x="360098" y="536301"/>
                    <a:pt x="396195" y="465490"/>
                    <a:pt x="451538" y="412058"/>
                  </a:cubicBezTo>
                  <a:cubicBezTo>
                    <a:pt x="506842" y="358607"/>
                    <a:pt x="579565" y="331886"/>
                    <a:pt x="669585" y="331886"/>
                  </a:cubicBezTo>
                  <a:cubicBezTo>
                    <a:pt x="763351" y="331886"/>
                    <a:pt x="836492" y="361925"/>
                    <a:pt x="889005" y="421901"/>
                  </a:cubicBezTo>
                  <a:cubicBezTo>
                    <a:pt x="941517" y="481931"/>
                    <a:pt x="967797" y="562554"/>
                    <a:pt x="967797" y="663793"/>
                  </a:cubicBezTo>
                  <a:lnTo>
                    <a:pt x="967797" y="753808"/>
                  </a:lnTo>
                  <a:cubicBezTo>
                    <a:pt x="967797" y="1044503"/>
                    <a:pt x="964013" y="1278885"/>
                    <a:pt x="956530" y="1456997"/>
                  </a:cubicBezTo>
                  <a:close/>
                </a:path>
              </a:pathLst>
            </a:custGeom>
            <a:grpFill/>
            <a:ln w="361" cap="flat">
              <a:noFill/>
              <a:prstDash val="solid"/>
              <a:miter/>
            </a:ln>
          </p:spPr>
          <p:txBody>
            <a:bodyPr rtlCol="0" anchor="ctr"/>
            <a:lstStyle/>
            <a:p>
              <a:endParaRPr lang="fi-FI"/>
            </a:p>
          </p:txBody>
        </p:sp>
        <p:sp>
          <p:nvSpPr>
            <p:cNvPr id="28" name="Vapaamuotoinen: Muoto 27">
              <a:extLst>
                <a:ext uri="{FF2B5EF4-FFF2-40B4-BE49-F238E27FC236}">
                  <a16:creationId xmlns:a16="http://schemas.microsoft.com/office/drawing/2014/main" id="{F6742146-4887-910F-B904-715EBC3A9663}"/>
                </a:ext>
                <a:ext uri="{C183D7F6-B498-43B3-948B-1728B52AA6E4}">
                  <adec:decorative xmlns:adec="http://schemas.microsoft.com/office/drawing/2017/decorative" val="1"/>
                </a:ext>
              </a:extLst>
            </p:cNvPr>
            <p:cNvSpPr/>
            <p:nvPr/>
          </p:nvSpPr>
          <p:spPr>
            <a:xfrm>
              <a:off x="728885" y="408156"/>
              <a:ext cx="79764" cy="84141"/>
            </a:xfrm>
            <a:custGeom>
              <a:avLst/>
              <a:gdLst>
                <a:gd name="connsiteX0" fmla="*/ 1354673 w 1429184"/>
                <a:gd name="connsiteY0" fmla="*/ 379697 h 1507609"/>
                <a:gd name="connsiteX1" fmla="*/ 1429185 w 1429184"/>
                <a:gd name="connsiteY1" fmla="*/ 736974 h 1507609"/>
                <a:gd name="connsiteX2" fmla="*/ 1429185 w 1429184"/>
                <a:gd name="connsiteY2" fmla="*/ 849441 h 1507609"/>
                <a:gd name="connsiteX3" fmla="*/ 362933 w 1429184"/>
                <a:gd name="connsiteY3" fmla="*/ 849441 h 1507609"/>
                <a:gd name="connsiteX4" fmla="*/ 521888 w 1429184"/>
                <a:gd name="connsiteY4" fmla="*/ 1102634 h 1507609"/>
                <a:gd name="connsiteX5" fmla="*/ 815903 w 1429184"/>
                <a:gd name="connsiteY5" fmla="*/ 1181345 h 1507609"/>
                <a:gd name="connsiteX6" fmla="*/ 1156285 w 1429184"/>
                <a:gd name="connsiteY6" fmla="*/ 1116642 h 1507609"/>
                <a:gd name="connsiteX7" fmla="*/ 1342004 w 1429184"/>
                <a:gd name="connsiteY7" fmla="*/ 956309 h 1507609"/>
                <a:gd name="connsiteX8" fmla="*/ 1305410 w 1429184"/>
                <a:gd name="connsiteY8" fmla="*/ 1276974 h 1507609"/>
                <a:gd name="connsiteX9" fmla="*/ 1249150 w 1429184"/>
                <a:gd name="connsiteY9" fmla="*/ 1386673 h 1507609"/>
                <a:gd name="connsiteX10" fmla="*/ 1077518 w 1429184"/>
                <a:gd name="connsiteY10" fmla="*/ 1472473 h 1507609"/>
                <a:gd name="connsiteX11" fmla="*/ 793381 w 1429184"/>
                <a:gd name="connsiteY11" fmla="*/ 1507610 h 1507609"/>
                <a:gd name="connsiteX12" fmla="*/ 364325 w 1429184"/>
                <a:gd name="connsiteY12" fmla="*/ 1406381 h 1507609"/>
                <a:gd name="connsiteX13" fmla="*/ 92843 w 1429184"/>
                <a:gd name="connsiteY13" fmla="*/ 1133556 h 1507609"/>
                <a:gd name="connsiteX14" fmla="*/ 0 w 1429184"/>
                <a:gd name="connsiteY14" fmla="*/ 753812 h 1507609"/>
                <a:gd name="connsiteX15" fmla="*/ 95649 w 1429184"/>
                <a:gd name="connsiteY15" fmla="*/ 357216 h 1507609"/>
                <a:gd name="connsiteX16" fmla="*/ 360124 w 1429184"/>
                <a:gd name="connsiteY16" fmla="*/ 92810 h 1507609"/>
                <a:gd name="connsiteX17" fmla="*/ 742726 w 1429184"/>
                <a:gd name="connsiteY17" fmla="*/ 0 h 1507609"/>
                <a:gd name="connsiteX18" fmla="*/ 1126767 w 1429184"/>
                <a:gd name="connsiteY18" fmla="*/ 105458 h 1507609"/>
                <a:gd name="connsiteX19" fmla="*/ 1354673 w 1429184"/>
                <a:gd name="connsiteY19" fmla="*/ 379693 h 1507609"/>
                <a:gd name="connsiteX20" fmla="*/ 1069101 w 1429184"/>
                <a:gd name="connsiteY20" fmla="*/ 579421 h 1507609"/>
                <a:gd name="connsiteX21" fmla="*/ 963596 w 1429184"/>
                <a:gd name="connsiteY21" fmla="*/ 388152 h 1507609"/>
                <a:gd name="connsiteX22" fmla="*/ 742729 w 1429184"/>
                <a:gd name="connsiteY22" fmla="*/ 314990 h 1507609"/>
                <a:gd name="connsiteX23" fmla="*/ 495190 w 1429184"/>
                <a:gd name="connsiteY23" fmla="*/ 386778 h 1507609"/>
                <a:gd name="connsiteX24" fmla="*/ 365753 w 1429184"/>
                <a:gd name="connsiteY24" fmla="*/ 579418 h 1507609"/>
                <a:gd name="connsiteX25" fmla="*/ 1069101 w 1429184"/>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4" h="1507609">
                  <a:moveTo>
                    <a:pt x="1354673" y="379697"/>
                  </a:moveTo>
                  <a:cubicBezTo>
                    <a:pt x="1404311" y="492240"/>
                    <a:pt x="1429185" y="611324"/>
                    <a:pt x="1429185" y="736974"/>
                  </a:cubicBezTo>
                  <a:lnTo>
                    <a:pt x="1429185" y="849441"/>
                  </a:lnTo>
                  <a:lnTo>
                    <a:pt x="362933" y="849441"/>
                  </a:lnTo>
                  <a:cubicBezTo>
                    <a:pt x="387269" y="965753"/>
                    <a:pt x="440315" y="1050157"/>
                    <a:pt x="521888" y="1102634"/>
                  </a:cubicBezTo>
                  <a:cubicBezTo>
                    <a:pt x="603472" y="1155121"/>
                    <a:pt x="701443" y="1181345"/>
                    <a:pt x="815903" y="1181345"/>
                  </a:cubicBezTo>
                  <a:cubicBezTo>
                    <a:pt x="956556" y="1181345"/>
                    <a:pt x="1070024" y="1159809"/>
                    <a:pt x="1156285" y="1116642"/>
                  </a:cubicBezTo>
                  <a:cubicBezTo>
                    <a:pt x="1242547" y="1073565"/>
                    <a:pt x="1304454" y="1020100"/>
                    <a:pt x="1342004" y="956309"/>
                  </a:cubicBezTo>
                  <a:lnTo>
                    <a:pt x="1305410" y="1276974"/>
                  </a:lnTo>
                  <a:cubicBezTo>
                    <a:pt x="1297876" y="1329516"/>
                    <a:pt x="1279105" y="1366048"/>
                    <a:pt x="1249150" y="1386673"/>
                  </a:cubicBezTo>
                  <a:cubicBezTo>
                    <a:pt x="1202242" y="1420443"/>
                    <a:pt x="1145044" y="1449065"/>
                    <a:pt x="1077518" y="1472473"/>
                  </a:cubicBezTo>
                  <a:cubicBezTo>
                    <a:pt x="1010006" y="1495931"/>
                    <a:pt x="915284" y="1507610"/>
                    <a:pt x="793381" y="1507610"/>
                  </a:cubicBezTo>
                  <a:cubicBezTo>
                    <a:pt x="626438" y="1507610"/>
                    <a:pt x="483412" y="1473904"/>
                    <a:pt x="364325" y="1406381"/>
                  </a:cubicBezTo>
                  <a:cubicBezTo>
                    <a:pt x="245217" y="1338883"/>
                    <a:pt x="154750" y="1247953"/>
                    <a:pt x="92843" y="1133556"/>
                  </a:cubicBezTo>
                  <a:cubicBezTo>
                    <a:pt x="30943" y="1019170"/>
                    <a:pt x="0" y="892605"/>
                    <a:pt x="0" y="753812"/>
                  </a:cubicBezTo>
                  <a:cubicBezTo>
                    <a:pt x="0" y="603795"/>
                    <a:pt x="31870" y="471616"/>
                    <a:pt x="95649" y="357216"/>
                  </a:cubicBezTo>
                  <a:cubicBezTo>
                    <a:pt x="159417" y="242844"/>
                    <a:pt x="247582" y="154672"/>
                    <a:pt x="360124" y="92810"/>
                  </a:cubicBezTo>
                  <a:cubicBezTo>
                    <a:pt x="472665" y="30911"/>
                    <a:pt x="600183" y="0"/>
                    <a:pt x="742726" y="0"/>
                  </a:cubicBezTo>
                  <a:cubicBezTo>
                    <a:pt x="896513" y="0"/>
                    <a:pt x="1024515" y="35137"/>
                    <a:pt x="1126767" y="105458"/>
                  </a:cubicBezTo>
                  <a:cubicBezTo>
                    <a:pt x="1228972" y="175801"/>
                    <a:pt x="1304930" y="267226"/>
                    <a:pt x="1354673" y="379693"/>
                  </a:cubicBezTo>
                  <a:close/>
                  <a:moveTo>
                    <a:pt x="1069101" y="579421"/>
                  </a:moveTo>
                  <a:cubicBezTo>
                    <a:pt x="1057834" y="500634"/>
                    <a:pt x="1022665" y="436929"/>
                    <a:pt x="963596" y="388152"/>
                  </a:cubicBezTo>
                  <a:cubicBezTo>
                    <a:pt x="904505" y="339386"/>
                    <a:pt x="830873" y="314990"/>
                    <a:pt x="742729" y="314990"/>
                  </a:cubicBezTo>
                  <a:cubicBezTo>
                    <a:pt x="641455" y="314990"/>
                    <a:pt x="558904" y="338913"/>
                    <a:pt x="495190" y="386778"/>
                  </a:cubicBezTo>
                  <a:cubicBezTo>
                    <a:pt x="431386" y="434543"/>
                    <a:pt x="388275" y="498788"/>
                    <a:pt x="365753" y="579418"/>
                  </a:cubicBezTo>
                  <a:lnTo>
                    <a:pt x="1069101" y="579418"/>
                  </a:lnTo>
                  <a:close/>
                </a:path>
              </a:pathLst>
            </a:custGeom>
            <a:grpFill/>
            <a:ln w="361" cap="flat">
              <a:noFill/>
              <a:prstDash val="solid"/>
              <a:miter/>
            </a:ln>
          </p:spPr>
          <p:txBody>
            <a:bodyPr rtlCol="0" anchor="ctr"/>
            <a:lstStyle/>
            <a:p>
              <a:endParaRPr lang="fi-FI"/>
            </a:p>
          </p:txBody>
        </p:sp>
        <p:sp>
          <p:nvSpPr>
            <p:cNvPr id="29" name="Vapaamuotoinen: Muoto 28">
              <a:extLst>
                <a:ext uri="{FF2B5EF4-FFF2-40B4-BE49-F238E27FC236}">
                  <a16:creationId xmlns:a16="http://schemas.microsoft.com/office/drawing/2014/main" id="{E84F4B91-EC8B-A277-55C9-D032FD687102}"/>
                </a:ext>
                <a:ext uri="{C183D7F6-B498-43B3-948B-1728B52AA6E4}">
                  <adec:decorative xmlns:adec="http://schemas.microsoft.com/office/drawing/2017/decorative" val="1"/>
                </a:ext>
              </a:extLst>
            </p:cNvPr>
            <p:cNvSpPr/>
            <p:nvPr/>
          </p:nvSpPr>
          <p:spPr>
            <a:xfrm>
              <a:off x="819953" y="408156"/>
              <a:ext cx="73171" cy="81315"/>
            </a:xfrm>
            <a:custGeom>
              <a:avLst/>
              <a:gdLst>
                <a:gd name="connsiteX0" fmla="*/ 1299776 w 1311049"/>
                <a:gd name="connsiteY0" fmla="*/ 556944 h 1456986"/>
                <a:gd name="connsiteX1" fmla="*/ 1164728 w 1311049"/>
                <a:gd name="connsiteY1" fmla="*/ 144828 h 1456986"/>
                <a:gd name="connsiteX2" fmla="*/ 810259 w 1311049"/>
                <a:gd name="connsiteY2" fmla="*/ 0 h 1456986"/>
                <a:gd name="connsiteX3" fmla="*/ 495168 w 1311049"/>
                <a:gd name="connsiteY3" fmla="*/ 94205 h 1456986"/>
                <a:gd name="connsiteX4" fmla="*/ 337609 w 1311049"/>
                <a:gd name="connsiteY4" fmla="*/ 354393 h 1456986"/>
                <a:gd name="connsiteX5" fmla="*/ 348864 w 1311049"/>
                <a:gd name="connsiteY5" fmla="*/ 50620 h 1456986"/>
                <a:gd name="connsiteX6" fmla="*/ 0 w 1311049"/>
                <a:gd name="connsiteY6" fmla="*/ 50620 h 1456986"/>
                <a:gd name="connsiteX7" fmla="*/ 11266 w 1311049"/>
                <a:gd name="connsiteY7" fmla="*/ 753809 h 1456986"/>
                <a:gd name="connsiteX8" fmla="*/ 0 w 1311049"/>
                <a:gd name="connsiteY8" fmla="*/ 1456986 h 1456986"/>
                <a:gd name="connsiteX9" fmla="*/ 354494 w 1311049"/>
                <a:gd name="connsiteY9" fmla="*/ 1456986 h 1456986"/>
                <a:gd name="connsiteX10" fmla="*/ 343238 w 1311049"/>
                <a:gd name="connsiteY10" fmla="*/ 753809 h 1456986"/>
                <a:gd name="connsiteX11" fmla="*/ 343238 w 1311049"/>
                <a:gd name="connsiteY11" fmla="*/ 624413 h 1456986"/>
                <a:gd name="connsiteX12" fmla="*/ 451564 w 1311049"/>
                <a:gd name="connsiteY12" fmla="*/ 412086 h 1456986"/>
                <a:gd name="connsiteX13" fmla="*/ 669595 w 1311049"/>
                <a:gd name="connsiteY13" fmla="*/ 331904 h 1456986"/>
                <a:gd name="connsiteX14" fmla="*/ 889030 w 1311049"/>
                <a:gd name="connsiteY14" fmla="*/ 421916 h 1456986"/>
                <a:gd name="connsiteX15" fmla="*/ 967808 w 1311049"/>
                <a:gd name="connsiteY15" fmla="*/ 663808 h 1456986"/>
                <a:gd name="connsiteX16" fmla="*/ 967808 w 1311049"/>
                <a:gd name="connsiteY16" fmla="*/ 753809 h 1456986"/>
                <a:gd name="connsiteX17" fmla="*/ 956542 w 1311049"/>
                <a:gd name="connsiteY17" fmla="*/ 1456986 h 1456986"/>
                <a:gd name="connsiteX18" fmla="*/ 1311050 w 1311049"/>
                <a:gd name="connsiteY18" fmla="*/ 1456986 h 1456986"/>
                <a:gd name="connsiteX19" fmla="*/ 1299780 w 1311049"/>
                <a:gd name="connsiteY19" fmla="*/ 753809 h 1456986"/>
                <a:gd name="connsiteX20" fmla="*/ 1299780 w 1311049"/>
                <a:gd name="connsiteY20" fmla="*/ 556940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9" h="1456986">
                  <a:moveTo>
                    <a:pt x="1299776" y="556944"/>
                  </a:moveTo>
                  <a:cubicBezTo>
                    <a:pt x="1299776" y="378781"/>
                    <a:pt x="1254761" y="241435"/>
                    <a:pt x="1164728" y="144828"/>
                  </a:cubicBezTo>
                  <a:cubicBezTo>
                    <a:pt x="1074719" y="48273"/>
                    <a:pt x="956538" y="0"/>
                    <a:pt x="810259" y="0"/>
                  </a:cubicBezTo>
                  <a:cubicBezTo>
                    <a:pt x="678954" y="0"/>
                    <a:pt x="573921" y="31405"/>
                    <a:pt x="495168" y="94205"/>
                  </a:cubicBezTo>
                  <a:cubicBezTo>
                    <a:pt x="416390" y="157055"/>
                    <a:pt x="363863" y="243757"/>
                    <a:pt x="337609" y="354393"/>
                  </a:cubicBezTo>
                  <a:lnTo>
                    <a:pt x="348864" y="50620"/>
                  </a:lnTo>
                  <a:lnTo>
                    <a:pt x="0" y="50620"/>
                  </a:lnTo>
                  <a:cubicBezTo>
                    <a:pt x="7469" y="230610"/>
                    <a:pt x="11266" y="465082"/>
                    <a:pt x="11266" y="753809"/>
                  </a:cubicBezTo>
                  <a:cubicBezTo>
                    <a:pt x="11266" y="1044478"/>
                    <a:pt x="7469" y="1278889"/>
                    <a:pt x="0" y="1456986"/>
                  </a:cubicBezTo>
                  <a:lnTo>
                    <a:pt x="354494" y="1456986"/>
                  </a:lnTo>
                  <a:cubicBezTo>
                    <a:pt x="346971" y="1278889"/>
                    <a:pt x="343238" y="1044478"/>
                    <a:pt x="343238" y="753809"/>
                  </a:cubicBezTo>
                  <a:lnTo>
                    <a:pt x="343238" y="624413"/>
                  </a:lnTo>
                  <a:cubicBezTo>
                    <a:pt x="360123" y="536316"/>
                    <a:pt x="396206" y="465490"/>
                    <a:pt x="451564" y="412086"/>
                  </a:cubicBezTo>
                  <a:cubicBezTo>
                    <a:pt x="506853" y="358622"/>
                    <a:pt x="579562" y="331904"/>
                    <a:pt x="669595" y="331904"/>
                  </a:cubicBezTo>
                  <a:cubicBezTo>
                    <a:pt x="763362" y="331904"/>
                    <a:pt x="836517" y="361925"/>
                    <a:pt x="889030" y="421916"/>
                  </a:cubicBezTo>
                  <a:cubicBezTo>
                    <a:pt x="941517" y="481935"/>
                    <a:pt x="967808" y="562554"/>
                    <a:pt x="967808" y="663808"/>
                  </a:cubicBezTo>
                  <a:lnTo>
                    <a:pt x="967808" y="753809"/>
                  </a:lnTo>
                  <a:cubicBezTo>
                    <a:pt x="967808" y="1044478"/>
                    <a:pt x="964036" y="1278889"/>
                    <a:pt x="956542" y="1456986"/>
                  </a:cubicBezTo>
                  <a:lnTo>
                    <a:pt x="1311050" y="1456986"/>
                  </a:lnTo>
                  <a:cubicBezTo>
                    <a:pt x="1303516" y="1278889"/>
                    <a:pt x="1299780" y="1044478"/>
                    <a:pt x="1299780" y="753809"/>
                  </a:cubicBezTo>
                  <a:lnTo>
                    <a:pt x="1299780" y="556940"/>
                  </a:lnTo>
                  <a:close/>
                </a:path>
              </a:pathLst>
            </a:custGeom>
            <a:grpFill/>
            <a:ln w="361" cap="flat">
              <a:noFill/>
              <a:prstDash val="solid"/>
              <a:miter/>
            </a:ln>
          </p:spPr>
          <p:txBody>
            <a:bodyPr rtlCol="0" anchor="ctr"/>
            <a:lstStyle/>
            <a:p>
              <a:endParaRPr lang="fi-FI"/>
            </a:p>
          </p:txBody>
        </p:sp>
        <p:sp>
          <p:nvSpPr>
            <p:cNvPr id="30" name="Vapaamuotoinen: Muoto 29">
              <a:extLst>
                <a:ext uri="{FF2B5EF4-FFF2-40B4-BE49-F238E27FC236}">
                  <a16:creationId xmlns:a16="http://schemas.microsoft.com/office/drawing/2014/main" id="{D7AB2D5D-4ABB-E393-8EB3-2D22876C652D}"/>
                </a:ext>
                <a:ext uri="{C183D7F6-B498-43B3-948B-1728B52AA6E4}">
                  <adec:decorative xmlns:adec="http://schemas.microsoft.com/office/drawing/2017/decorative" val="1"/>
                </a:ext>
              </a:extLst>
            </p:cNvPr>
            <p:cNvSpPr/>
            <p:nvPr/>
          </p:nvSpPr>
          <p:spPr>
            <a:xfrm>
              <a:off x="904899" y="408156"/>
              <a:ext cx="79764" cy="84141"/>
            </a:xfrm>
            <a:custGeom>
              <a:avLst/>
              <a:gdLst>
                <a:gd name="connsiteX0" fmla="*/ 1354644 w 1429180"/>
                <a:gd name="connsiteY0" fmla="*/ 379697 h 1507609"/>
                <a:gd name="connsiteX1" fmla="*/ 1429181 w 1429180"/>
                <a:gd name="connsiteY1" fmla="*/ 736974 h 1507609"/>
                <a:gd name="connsiteX2" fmla="*/ 1429181 w 1429180"/>
                <a:gd name="connsiteY2" fmla="*/ 849441 h 1507609"/>
                <a:gd name="connsiteX3" fmla="*/ 362944 w 1429180"/>
                <a:gd name="connsiteY3" fmla="*/ 849441 h 1507609"/>
                <a:gd name="connsiteX4" fmla="*/ 521870 w 1429180"/>
                <a:gd name="connsiteY4" fmla="*/ 1102634 h 1507609"/>
                <a:gd name="connsiteX5" fmla="*/ 815889 w 1429180"/>
                <a:gd name="connsiteY5" fmla="*/ 1181345 h 1507609"/>
                <a:gd name="connsiteX6" fmla="*/ 1156296 w 1429180"/>
                <a:gd name="connsiteY6" fmla="*/ 1116642 h 1507609"/>
                <a:gd name="connsiteX7" fmla="*/ 1341989 w 1429180"/>
                <a:gd name="connsiteY7" fmla="*/ 956309 h 1507609"/>
                <a:gd name="connsiteX8" fmla="*/ 1305395 w 1429180"/>
                <a:gd name="connsiteY8" fmla="*/ 1276974 h 1507609"/>
                <a:gd name="connsiteX9" fmla="*/ 1249150 w 1429180"/>
                <a:gd name="connsiteY9" fmla="*/ 1386673 h 1507609"/>
                <a:gd name="connsiteX10" fmla="*/ 1077514 w 1429180"/>
                <a:gd name="connsiteY10" fmla="*/ 1472473 h 1507609"/>
                <a:gd name="connsiteX11" fmla="*/ 793381 w 1429180"/>
                <a:gd name="connsiteY11" fmla="*/ 1507610 h 1507609"/>
                <a:gd name="connsiteX12" fmla="*/ 364310 w 1429180"/>
                <a:gd name="connsiteY12" fmla="*/ 1406381 h 1507609"/>
                <a:gd name="connsiteX13" fmla="*/ 92839 w 1429180"/>
                <a:gd name="connsiteY13" fmla="*/ 1133556 h 1507609"/>
                <a:gd name="connsiteX14" fmla="*/ 0 w 1429180"/>
                <a:gd name="connsiteY14" fmla="*/ 753812 h 1507609"/>
                <a:gd name="connsiteX15" fmla="*/ 95660 w 1429180"/>
                <a:gd name="connsiteY15" fmla="*/ 357216 h 1507609"/>
                <a:gd name="connsiteX16" fmla="*/ 360124 w 1429180"/>
                <a:gd name="connsiteY16" fmla="*/ 92810 h 1507609"/>
                <a:gd name="connsiteX17" fmla="*/ 742711 w 1429180"/>
                <a:gd name="connsiteY17" fmla="*/ 0 h 1507609"/>
                <a:gd name="connsiteX18" fmla="*/ 1126767 w 1429180"/>
                <a:gd name="connsiteY18" fmla="*/ 105458 h 1507609"/>
                <a:gd name="connsiteX19" fmla="*/ 1354644 w 1429180"/>
                <a:gd name="connsiteY19" fmla="*/ 379693 h 1507609"/>
                <a:gd name="connsiteX20" fmla="*/ 1069086 w 1429180"/>
                <a:gd name="connsiteY20" fmla="*/ 579421 h 1507609"/>
                <a:gd name="connsiteX21" fmla="*/ 963606 w 1429180"/>
                <a:gd name="connsiteY21" fmla="*/ 388152 h 1507609"/>
                <a:gd name="connsiteX22" fmla="*/ 742715 w 1429180"/>
                <a:gd name="connsiteY22" fmla="*/ 314990 h 1507609"/>
                <a:gd name="connsiteX23" fmla="*/ 495161 w 1429180"/>
                <a:gd name="connsiteY23" fmla="*/ 386778 h 1507609"/>
                <a:gd name="connsiteX24" fmla="*/ 365739 w 1429180"/>
                <a:gd name="connsiteY24" fmla="*/ 579418 h 1507609"/>
                <a:gd name="connsiteX25" fmla="*/ 1069086 w 1429180"/>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0" h="1507609">
                  <a:moveTo>
                    <a:pt x="1354644" y="379697"/>
                  </a:moveTo>
                  <a:cubicBezTo>
                    <a:pt x="1404297" y="492240"/>
                    <a:pt x="1429181" y="611324"/>
                    <a:pt x="1429181" y="736974"/>
                  </a:cubicBezTo>
                  <a:lnTo>
                    <a:pt x="1429181" y="849441"/>
                  </a:lnTo>
                  <a:lnTo>
                    <a:pt x="362944" y="849441"/>
                  </a:lnTo>
                  <a:cubicBezTo>
                    <a:pt x="387280" y="965753"/>
                    <a:pt x="440301" y="1050157"/>
                    <a:pt x="521870" y="1102634"/>
                  </a:cubicBezTo>
                  <a:cubicBezTo>
                    <a:pt x="603472" y="1155121"/>
                    <a:pt x="701429" y="1181345"/>
                    <a:pt x="815889" y="1181345"/>
                  </a:cubicBezTo>
                  <a:cubicBezTo>
                    <a:pt x="956552" y="1181345"/>
                    <a:pt x="1070035" y="1159809"/>
                    <a:pt x="1156296" y="1116642"/>
                  </a:cubicBezTo>
                  <a:cubicBezTo>
                    <a:pt x="1242557" y="1073565"/>
                    <a:pt x="1304454" y="1020100"/>
                    <a:pt x="1341989" y="956309"/>
                  </a:cubicBezTo>
                  <a:lnTo>
                    <a:pt x="1305395" y="1276974"/>
                  </a:lnTo>
                  <a:cubicBezTo>
                    <a:pt x="1297872" y="1329516"/>
                    <a:pt x="1279115" y="1366048"/>
                    <a:pt x="1249150" y="1386673"/>
                  </a:cubicBezTo>
                  <a:cubicBezTo>
                    <a:pt x="1202216" y="1420443"/>
                    <a:pt x="1145041" y="1449065"/>
                    <a:pt x="1077514" y="1472473"/>
                  </a:cubicBezTo>
                  <a:cubicBezTo>
                    <a:pt x="1009992" y="1495931"/>
                    <a:pt x="915270" y="1507610"/>
                    <a:pt x="793381" y="1507610"/>
                  </a:cubicBezTo>
                  <a:cubicBezTo>
                    <a:pt x="626409" y="1507610"/>
                    <a:pt x="483397" y="1473904"/>
                    <a:pt x="364310" y="1406381"/>
                  </a:cubicBezTo>
                  <a:cubicBezTo>
                    <a:pt x="245202" y="1338883"/>
                    <a:pt x="154736" y="1247953"/>
                    <a:pt x="92839" y="1133556"/>
                  </a:cubicBezTo>
                  <a:cubicBezTo>
                    <a:pt x="30928" y="1019170"/>
                    <a:pt x="0" y="892605"/>
                    <a:pt x="0" y="753812"/>
                  </a:cubicBezTo>
                  <a:cubicBezTo>
                    <a:pt x="0" y="603795"/>
                    <a:pt x="31870" y="471616"/>
                    <a:pt x="95660" y="357216"/>
                  </a:cubicBezTo>
                  <a:cubicBezTo>
                    <a:pt x="159403" y="242844"/>
                    <a:pt x="247593" y="154672"/>
                    <a:pt x="360124" y="92810"/>
                  </a:cubicBezTo>
                  <a:cubicBezTo>
                    <a:pt x="472650" y="30911"/>
                    <a:pt x="600169" y="0"/>
                    <a:pt x="742711" y="0"/>
                  </a:cubicBezTo>
                  <a:cubicBezTo>
                    <a:pt x="896499" y="0"/>
                    <a:pt x="1024525" y="35137"/>
                    <a:pt x="1126767" y="105458"/>
                  </a:cubicBezTo>
                  <a:cubicBezTo>
                    <a:pt x="1228958" y="175801"/>
                    <a:pt x="1304915" y="267226"/>
                    <a:pt x="1354644" y="379693"/>
                  </a:cubicBezTo>
                  <a:close/>
                  <a:moveTo>
                    <a:pt x="1069086" y="579421"/>
                  </a:moveTo>
                  <a:cubicBezTo>
                    <a:pt x="1057831" y="500634"/>
                    <a:pt x="1022661" y="436929"/>
                    <a:pt x="963606" y="388152"/>
                  </a:cubicBezTo>
                  <a:cubicBezTo>
                    <a:pt x="904505" y="339386"/>
                    <a:pt x="830870" y="314990"/>
                    <a:pt x="742715" y="314990"/>
                  </a:cubicBezTo>
                  <a:cubicBezTo>
                    <a:pt x="641455" y="314990"/>
                    <a:pt x="558890" y="338913"/>
                    <a:pt x="495161" y="386778"/>
                  </a:cubicBezTo>
                  <a:cubicBezTo>
                    <a:pt x="431382" y="434543"/>
                    <a:pt x="388246" y="498788"/>
                    <a:pt x="365739" y="579418"/>
                  </a:cubicBezTo>
                  <a:lnTo>
                    <a:pt x="1069086" y="579418"/>
                  </a:lnTo>
                  <a:close/>
                </a:path>
              </a:pathLst>
            </a:custGeom>
            <a:grpFill/>
            <a:ln w="361" cap="flat">
              <a:noFill/>
              <a:prstDash val="solid"/>
              <a:miter/>
            </a:ln>
          </p:spPr>
          <p:txBody>
            <a:bodyPr rtlCol="0" anchor="ctr"/>
            <a:lstStyle/>
            <a:p>
              <a:endParaRPr lang="fi-FI"/>
            </a:p>
          </p:txBody>
        </p:sp>
        <p:sp>
          <p:nvSpPr>
            <p:cNvPr id="31" name="Vapaamuotoinen: Muoto 30">
              <a:extLst>
                <a:ext uri="{FF2B5EF4-FFF2-40B4-BE49-F238E27FC236}">
                  <a16:creationId xmlns:a16="http://schemas.microsoft.com/office/drawing/2014/main" id="{9FB67E4A-D4D5-9A45-9F2F-A4457465A4BE}"/>
                </a:ext>
                <a:ext uri="{C183D7F6-B498-43B3-948B-1728B52AA6E4}">
                  <adec:decorative xmlns:adec="http://schemas.microsoft.com/office/drawing/2017/decorative" val="1"/>
                </a:ext>
              </a:extLst>
            </p:cNvPr>
            <p:cNvSpPr/>
            <p:nvPr/>
          </p:nvSpPr>
          <p:spPr>
            <a:xfrm>
              <a:off x="995966" y="408156"/>
              <a:ext cx="61552" cy="81315"/>
            </a:xfrm>
            <a:custGeom>
              <a:avLst/>
              <a:gdLst>
                <a:gd name="connsiteX0" fmla="*/ 1064867 w 1102870"/>
                <a:gd name="connsiteY0" fmla="*/ 109662 h 1456986"/>
                <a:gd name="connsiteX1" fmla="*/ 1029694 w 1102870"/>
                <a:gd name="connsiteY1" fmla="*/ 73115 h 1456986"/>
                <a:gd name="connsiteX2" fmla="*/ 776500 w 1102870"/>
                <a:gd name="connsiteY2" fmla="*/ 0 h 1456986"/>
                <a:gd name="connsiteX3" fmla="*/ 505018 w 1102870"/>
                <a:gd name="connsiteY3" fmla="*/ 87196 h 1456986"/>
                <a:gd name="connsiteX4" fmla="*/ 348879 w 1102870"/>
                <a:gd name="connsiteY4" fmla="*/ 323445 h 1456986"/>
                <a:gd name="connsiteX5" fmla="*/ 360120 w 1102870"/>
                <a:gd name="connsiteY5" fmla="*/ 50620 h 1456986"/>
                <a:gd name="connsiteX6" fmla="*/ 0 w 1102870"/>
                <a:gd name="connsiteY6" fmla="*/ 50620 h 1456986"/>
                <a:gd name="connsiteX7" fmla="*/ 11266 w 1102870"/>
                <a:gd name="connsiteY7" fmla="*/ 753808 h 1456986"/>
                <a:gd name="connsiteX8" fmla="*/ 0 w 1102870"/>
                <a:gd name="connsiteY8" fmla="*/ 1456986 h 1456986"/>
                <a:gd name="connsiteX9" fmla="*/ 360120 w 1102870"/>
                <a:gd name="connsiteY9" fmla="*/ 1456986 h 1456986"/>
                <a:gd name="connsiteX10" fmla="*/ 348879 w 1102870"/>
                <a:gd name="connsiteY10" fmla="*/ 753808 h 1456986"/>
                <a:gd name="connsiteX11" fmla="*/ 348879 w 1102870"/>
                <a:gd name="connsiteY11" fmla="*/ 660963 h 1456986"/>
                <a:gd name="connsiteX12" fmla="*/ 482521 w 1102870"/>
                <a:gd name="connsiteY12" fmla="*/ 445781 h 1456986"/>
                <a:gd name="connsiteX13" fmla="*/ 720240 w 1102870"/>
                <a:gd name="connsiteY13" fmla="*/ 371310 h 1456986"/>
                <a:gd name="connsiteX14" fmla="*/ 957973 w 1102870"/>
                <a:gd name="connsiteY14" fmla="*/ 440178 h 1456986"/>
                <a:gd name="connsiteX15" fmla="*/ 1102871 w 1102870"/>
                <a:gd name="connsiteY15" fmla="*/ 630041 h 1456986"/>
                <a:gd name="connsiteX16" fmla="*/ 1080360 w 1102870"/>
                <a:gd name="connsiteY16" fmla="*/ 157513 h 1456986"/>
                <a:gd name="connsiteX17" fmla="*/ 1064867 w 1102870"/>
                <a:gd name="connsiteY17" fmla="*/ 109659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02870" h="1456986">
                  <a:moveTo>
                    <a:pt x="1064867" y="109662"/>
                  </a:moveTo>
                  <a:cubicBezTo>
                    <a:pt x="1056431" y="98438"/>
                    <a:pt x="1044693" y="86269"/>
                    <a:pt x="1029694" y="73115"/>
                  </a:cubicBezTo>
                  <a:cubicBezTo>
                    <a:pt x="967833" y="24374"/>
                    <a:pt x="883415" y="0"/>
                    <a:pt x="776500" y="0"/>
                  </a:cubicBezTo>
                  <a:cubicBezTo>
                    <a:pt x="671442" y="0"/>
                    <a:pt x="580975" y="29094"/>
                    <a:pt x="505018" y="87196"/>
                  </a:cubicBezTo>
                  <a:cubicBezTo>
                    <a:pt x="429085" y="145347"/>
                    <a:pt x="377005" y="224059"/>
                    <a:pt x="348879" y="323445"/>
                  </a:cubicBezTo>
                  <a:lnTo>
                    <a:pt x="360120" y="50620"/>
                  </a:lnTo>
                  <a:lnTo>
                    <a:pt x="0" y="50620"/>
                  </a:lnTo>
                  <a:cubicBezTo>
                    <a:pt x="7472" y="230610"/>
                    <a:pt x="11266" y="465082"/>
                    <a:pt x="11266" y="753808"/>
                  </a:cubicBezTo>
                  <a:cubicBezTo>
                    <a:pt x="11266" y="1042614"/>
                    <a:pt x="7472" y="1276971"/>
                    <a:pt x="0" y="1456986"/>
                  </a:cubicBezTo>
                  <a:lnTo>
                    <a:pt x="360120" y="1456986"/>
                  </a:lnTo>
                  <a:cubicBezTo>
                    <a:pt x="352612" y="1323895"/>
                    <a:pt x="348879" y="1089488"/>
                    <a:pt x="348879" y="753808"/>
                  </a:cubicBezTo>
                  <a:lnTo>
                    <a:pt x="348879" y="660963"/>
                  </a:lnTo>
                  <a:cubicBezTo>
                    <a:pt x="375134" y="567267"/>
                    <a:pt x="419647" y="495536"/>
                    <a:pt x="482521" y="445781"/>
                  </a:cubicBezTo>
                  <a:cubicBezTo>
                    <a:pt x="545333" y="396153"/>
                    <a:pt x="624595" y="371310"/>
                    <a:pt x="720240" y="371310"/>
                  </a:cubicBezTo>
                  <a:cubicBezTo>
                    <a:pt x="814006" y="371310"/>
                    <a:pt x="893271" y="394246"/>
                    <a:pt x="957973" y="440178"/>
                  </a:cubicBezTo>
                  <a:cubicBezTo>
                    <a:pt x="1022679" y="486164"/>
                    <a:pt x="1070936" y="549458"/>
                    <a:pt x="1102871" y="630041"/>
                  </a:cubicBezTo>
                  <a:lnTo>
                    <a:pt x="1080360" y="157513"/>
                  </a:lnTo>
                  <a:cubicBezTo>
                    <a:pt x="1078456" y="136903"/>
                    <a:pt x="1073313" y="120926"/>
                    <a:pt x="1064867" y="109659"/>
                  </a:cubicBezTo>
                  <a:close/>
                </a:path>
              </a:pathLst>
            </a:custGeom>
            <a:grpFill/>
            <a:ln w="361" cap="flat">
              <a:noFill/>
              <a:prstDash val="solid"/>
              <a:miter/>
            </a:ln>
          </p:spPr>
          <p:txBody>
            <a:bodyPr rtlCol="0" anchor="ctr"/>
            <a:lstStyle/>
            <a:p>
              <a:endParaRPr lang="fi-FI"/>
            </a:p>
          </p:txBody>
        </p:sp>
        <p:sp>
          <p:nvSpPr>
            <p:cNvPr id="32" name="Vapaamuotoinen: Muoto 31">
              <a:extLst>
                <a:ext uri="{FF2B5EF4-FFF2-40B4-BE49-F238E27FC236}">
                  <a16:creationId xmlns:a16="http://schemas.microsoft.com/office/drawing/2014/main" id="{53886A9A-DD2E-CF43-2483-65F5408C3DA2}"/>
                </a:ext>
                <a:ext uri="{C183D7F6-B498-43B3-948B-1728B52AA6E4}">
                  <adec:decorative xmlns:adec="http://schemas.microsoft.com/office/drawing/2017/decorative" val="1"/>
                </a:ext>
              </a:extLst>
            </p:cNvPr>
            <p:cNvSpPr/>
            <p:nvPr/>
          </p:nvSpPr>
          <p:spPr>
            <a:xfrm>
              <a:off x="1064619" y="408361"/>
              <a:ext cx="77748" cy="110753"/>
            </a:xfrm>
            <a:custGeom>
              <a:avLst/>
              <a:gdLst>
                <a:gd name="connsiteX0" fmla="*/ 1393056 w 1393067"/>
                <a:gd name="connsiteY0" fmla="*/ 47122 h 1984442"/>
                <a:gd name="connsiteX1" fmla="*/ 1382590 w 1393067"/>
                <a:gd name="connsiteY1" fmla="*/ 701631 h 1984442"/>
                <a:gd name="connsiteX2" fmla="*/ 1385208 w 1393067"/>
                <a:gd name="connsiteY2" fmla="*/ 1120518 h 1984442"/>
                <a:gd name="connsiteX3" fmla="*/ 1387827 w 1393067"/>
                <a:gd name="connsiteY3" fmla="*/ 1230429 h 1984442"/>
                <a:gd name="connsiteX4" fmla="*/ 1204518 w 1393067"/>
                <a:gd name="connsiteY4" fmla="*/ 1794620 h 1984442"/>
                <a:gd name="connsiteX5" fmla="*/ 696547 w 1393067"/>
                <a:gd name="connsiteY5" fmla="*/ 1984443 h 1984442"/>
                <a:gd name="connsiteX6" fmla="*/ 420275 w 1393067"/>
                <a:gd name="connsiteY6" fmla="*/ 1945213 h 1984442"/>
                <a:gd name="connsiteX7" fmla="*/ 230438 w 1393067"/>
                <a:gd name="connsiteY7" fmla="*/ 1853561 h 1984442"/>
                <a:gd name="connsiteX8" fmla="*/ 193768 w 1393067"/>
                <a:gd name="connsiteY8" fmla="*/ 1812947 h 1984442"/>
                <a:gd name="connsiteX9" fmla="*/ 178055 w 1393067"/>
                <a:gd name="connsiteY9" fmla="*/ 1754096 h 1984442"/>
                <a:gd name="connsiteX10" fmla="*/ 136153 w 1393067"/>
                <a:gd name="connsiteY10" fmla="*/ 1371853 h 1984442"/>
                <a:gd name="connsiteX11" fmla="*/ 360041 w 1393067"/>
                <a:gd name="connsiteY11" fmla="*/ 1590464 h 1984442"/>
                <a:gd name="connsiteX12" fmla="*/ 665098 w 1393067"/>
                <a:gd name="connsiteY12" fmla="*/ 1670308 h 1984442"/>
                <a:gd name="connsiteX13" fmla="*/ 963614 w 1393067"/>
                <a:gd name="connsiteY13" fmla="*/ 1566858 h 1984442"/>
                <a:gd name="connsiteX14" fmla="*/ 1068380 w 1393067"/>
                <a:gd name="connsiteY14" fmla="*/ 1261874 h 1984442"/>
                <a:gd name="connsiteX15" fmla="*/ 1068380 w 1393067"/>
                <a:gd name="connsiteY15" fmla="*/ 1136199 h 1984442"/>
                <a:gd name="connsiteX16" fmla="*/ 913871 w 1393067"/>
                <a:gd name="connsiteY16" fmla="*/ 1315555 h 1984442"/>
                <a:gd name="connsiteX17" fmla="*/ 644167 w 1393067"/>
                <a:gd name="connsiteY17" fmla="*/ 1382302 h 1984442"/>
                <a:gd name="connsiteX18" fmla="*/ 311621 w 1393067"/>
                <a:gd name="connsiteY18" fmla="*/ 1297231 h 1984442"/>
                <a:gd name="connsiteX19" fmla="*/ 82475 w 1393067"/>
                <a:gd name="connsiteY19" fmla="*/ 1053712 h 1984442"/>
                <a:gd name="connsiteX20" fmla="*/ 0 w 1393067"/>
                <a:gd name="connsiteY20" fmla="*/ 688510 h 1984442"/>
                <a:gd name="connsiteX21" fmla="*/ 85093 w 1393067"/>
                <a:gd name="connsiteY21" fmla="*/ 329849 h 1984442"/>
                <a:gd name="connsiteX22" fmla="*/ 316843 w 1393067"/>
                <a:gd name="connsiteY22" fmla="*/ 86384 h 1984442"/>
                <a:gd name="connsiteX23" fmla="*/ 644171 w 1393067"/>
                <a:gd name="connsiteY23" fmla="*/ 0 h 1984442"/>
                <a:gd name="connsiteX24" fmla="*/ 917813 w 1393067"/>
                <a:gd name="connsiteY24" fmla="*/ 64119 h 1984442"/>
                <a:gd name="connsiteX25" fmla="*/ 1068387 w 1393067"/>
                <a:gd name="connsiteY25" fmla="*/ 235604 h 1984442"/>
                <a:gd name="connsiteX26" fmla="*/ 1063140 w 1393067"/>
                <a:gd name="connsiteY26" fmla="*/ 47119 h 1984442"/>
                <a:gd name="connsiteX27" fmla="*/ 1393067 w 1393067"/>
                <a:gd name="connsiteY27" fmla="*/ 47119 h 1984442"/>
                <a:gd name="connsiteX28" fmla="*/ 1064654 w 1393067"/>
                <a:gd name="connsiteY28" fmla="*/ 688514 h 1984442"/>
                <a:gd name="connsiteX29" fmla="*/ 962248 w 1393067"/>
                <a:gd name="connsiteY29" fmla="*/ 407320 h 1984442"/>
                <a:gd name="connsiteX30" fmla="*/ 696542 w 1393067"/>
                <a:gd name="connsiteY30" fmla="*/ 297138 h 1984442"/>
                <a:gd name="connsiteX31" fmla="*/ 430827 w 1393067"/>
                <a:gd name="connsiteY31" fmla="*/ 407320 h 1984442"/>
                <a:gd name="connsiteX32" fmla="*/ 328420 w 1393067"/>
                <a:gd name="connsiteY32" fmla="*/ 688514 h 1984442"/>
                <a:gd name="connsiteX33" fmla="*/ 430827 w 1393067"/>
                <a:gd name="connsiteY33" fmla="*/ 969733 h 1984442"/>
                <a:gd name="connsiteX34" fmla="*/ 696542 w 1393067"/>
                <a:gd name="connsiteY34" fmla="*/ 1079915 h 1984442"/>
                <a:gd name="connsiteX35" fmla="*/ 962248 w 1393067"/>
                <a:gd name="connsiteY35" fmla="*/ 969733 h 1984442"/>
                <a:gd name="connsiteX36" fmla="*/ 1064654 w 1393067"/>
                <a:gd name="connsiteY36" fmla="*/ 688514 h 1984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393067" h="1984442">
                  <a:moveTo>
                    <a:pt x="1393056" y="47122"/>
                  </a:moveTo>
                  <a:cubicBezTo>
                    <a:pt x="1386071" y="209423"/>
                    <a:pt x="1382590" y="427638"/>
                    <a:pt x="1382590" y="701631"/>
                  </a:cubicBezTo>
                  <a:lnTo>
                    <a:pt x="1385208" y="1120518"/>
                  </a:lnTo>
                  <a:cubicBezTo>
                    <a:pt x="1386947" y="1153661"/>
                    <a:pt x="1387827" y="1190327"/>
                    <a:pt x="1387827" y="1230429"/>
                  </a:cubicBezTo>
                  <a:cubicBezTo>
                    <a:pt x="1387827" y="1480066"/>
                    <a:pt x="1326702" y="1668087"/>
                    <a:pt x="1204518" y="1794620"/>
                  </a:cubicBezTo>
                  <a:cubicBezTo>
                    <a:pt x="1082322" y="1921149"/>
                    <a:pt x="912951" y="1984443"/>
                    <a:pt x="696547" y="1984443"/>
                  </a:cubicBezTo>
                  <a:cubicBezTo>
                    <a:pt x="593494" y="1984443"/>
                    <a:pt x="501465" y="1971340"/>
                    <a:pt x="420275" y="1945213"/>
                  </a:cubicBezTo>
                  <a:cubicBezTo>
                    <a:pt x="339081" y="1918989"/>
                    <a:pt x="275814" y="1888431"/>
                    <a:pt x="230438" y="1853561"/>
                  </a:cubicBezTo>
                  <a:cubicBezTo>
                    <a:pt x="214714" y="1841316"/>
                    <a:pt x="202492" y="1827766"/>
                    <a:pt x="193768" y="1812947"/>
                  </a:cubicBezTo>
                  <a:cubicBezTo>
                    <a:pt x="185016" y="1798117"/>
                    <a:pt x="179768" y="1778517"/>
                    <a:pt x="178055" y="1754096"/>
                  </a:cubicBezTo>
                  <a:lnTo>
                    <a:pt x="136153" y="1371853"/>
                  </a:lnTo>
                  <a:cubicBezTo>
                    <a:pt x="190274" y="1464306"/>
                    <a:pt x="264901" y="1537216"/>
                    <a:pt x="360041" y="1590464"/>
                  </a:cubicBezTo>
                  <a:cubicBezTo>
                    <a:pt x="455181" y="1643662"/>
                    <a:pt x="556852" y="1670308"/>
                    <a:pt x="665098" y="1670308"/>
                  </a:cubicBezTo>
                  <a:cubicBezTo>
                    <a:pt x="794283" y="1670308"/>
                    <a:pt x="893787" y="1635802"/>
                    <a:pt x="963614" y="1566858"/>
                  </a:cubicBezTo>
                  <a:cubicBezTo>
                    <a:pt x="1033437" y="1497910"/>
                    <a:pt x="1068380" y="1396278"/>
                    <a:pt x="1068380" y="1261874"/>
                  </a:cubicBezTo>
                  <a:lnTo>
                    <a:pt x="1068380" y="1136199"/>
                  </a:lnTo>
                  <a:cubicBezTo>
                    <a:pt x="1036953" y="1211254"/>
                    <a:pt x="985433" y="1271043"/>
                    <a:pt x="913871" y="1315555"/>
                  </a:cubicBezTo>
                  <a:cubicBezTo>
                    <a:pt x="842270" y="1360041"/>
                    <a:pt x="752402" y="1382302"/>
                    <a:pt x="644167" y="1382302"/>
                  </a:cubicBezTo>
                  <a:cubicBezTo>
                    <a:pt x="520190" y="1382302"/>
                    <a:pt x="409351" y="1353959"/>
                    <a:pt x="311621" y="1297231"/>
                  </a:cubicBezTo>
                  <a:cubicBezTo>
                    <a:pt x="213827" y="1240510"/>
                    <a:pt x="137473" y="1159401"/>
                    <a:pt x="82475" y="1053712"/>
                  </a:cubicBezTo>
                  <a:cubicBezTo>
                    <a:pt x="27499" y="948167"/>
                    <a:pt x="0" y="826441"/>
                    <a:pt x="0" y="688510"/>
                  </a:cubicBezTo>
                  <a:cubicBezTo>
                    <a:pt x="0" y="554174"/>
                    <a:pt x="28376" y="434596"/>
                    <a:pt x="85093" y="329849"/>
                  </a:cubicBezTo>
                  <a:cubicBezTo>
                    <a:pt x="141821" y="225151"/>
                    <a:pt x="219064" y="143977"/>
                    <a:pt x="316843" y="86384"/>
                  </a:cubicBezTo>
                  <a:cubicBezTo>
                    <a:pt x="414588" y="28780"/>
                    <a:pt x="523738" y="0"/>
                    <a:pt x="644171" y="0"/>
                  </a:cubicBezTo>
                  <a:cubicBezTo>
                    <a:pt x="752406" y="0"/>
                    <a:pt x="843593" y="21374"/>
                    <a:pt x="917813" y="64119"/>
                  </a:cubicBezTo>
                  <a:cubicBezTo>
                    <a:pt x="991996" y="106933"/>
                    <a:pt x="1042194" y="164082"/>
                    <a:pt x="1068387" y="235604"/>
                  </a:cubicBezTo>
                  <a:lnTo>
                    <a:pt x="1063140" y="47119"/>
                  </a:lnTo>
                  <a:lnTo>
                    <a:pt x="1393067" y="47119"/>
                  </a:lnTo>
                  <a:close/>
                  <a:moveTo>
                    <a:pt x="1064654" y="688514"/>
                  </a:moveTo>
                  <a:cubicBezTo>
                    <a:pt x="1064654" y="574460"/>
                    <a:pt x="1030509" y="480799"/>
                    <a:pt x="962248" y="407320"/>
                  </a:cubicBezTo>
                  <a:cubicBezTo>
                    <a:pt x="894635" y="334651"/>
                    <a:pt x="804320" y="297138"/>
                    <a:pt x="696542" y="297138"/>
                  </a:cubicBezTo>
                  <a:cubicBezTo>
                    <a:pt x="587634" y="297138"/>
                    <a:pt x="499075" y="333930"/>
                    <a:pt x="430827" y="407320"/>
                  </a:cubicBezTo>
                  <a:cubicBezTo>
                    <a:pt x="362512" y="480799"/>
                    <a:pt x="328420" y="574460"/>
                    <a:pt x="328420" y="688514"/>
                  </a:cubicBezTo>
                  <a:cubicBezTo>
                    <a:pt x="328420" y="802593"/>
                    <a:pt x="362512" y="896318"/>
                    <a:pt x="430827" y="969733"/>
                  </a:cubicBezTo>
                  <a:cubicBezTo>
                    <a:pt x="499075" y="1043173"/>
                    <a:pt x="587634" y="1079915"/>
                    <a:pt x="696542" y="1079915"/>
                  </a:cubicBezTo>
                  <a:cubicBezTo>
                    <a:pt x="805416" y="1079915"/>
                    <a:pt x="893946" y="1043173"/>
                    <a:pt x="962248" y="969733"/>
                  </a:cubicBezTo>
                  <a:cubicBezTo>
                    <a:pt x="1030509" y="896318"/>
                    <a:pt x="1064654" y="802593"/>
                    <a:pt x="1064654" y="688514"/>
                  </a:cubicBezTo>
                  <a:close/>
                </a:path>
              </a:pathLst>
            </a:custGeom>
            <a:grpFill/>
            <a:ln w="361" cap="flat">
              <a:noFill/>
              <a:prstDash val="solid"/>
              <a:miter/>
            </a:ln>
          </p:spPr>
          <p:txBody>
            <a:bodyPr rtlCol="0" anchor="ctr"/>
            <a:lstStyle/>
            <a:p>
              <a:endParaRPr lang="fi-FI"/>
            </a:p>
          </p:txBody>
        </p:sp>
        <p:sp>
          <p:nvSpPr>
            <p:cNvPr id="33" name="Vapaamuotoinen: Muoto 32">
              <a:extLst>
                <a:ext uri="{FF2B5EF4-FFF2-40B4-BE49-F238E27FC236}">
                  <a16:creationId xmlns:a16="http://schemas.microsoft.com/office/drawing/2014/main" id="{A893F5E1-1D39-6EF8-B7DF-98A605D93D65}"/>
                </a:ext>
                <a:ext uri="{C183D7F6-B498-43B3-948B-1728B52AA6E4}">
                  <adec:decorative xmlns:adec="http://schemas.microsoft.com/office/drawing/2017/decorative" val="1"/>
                </a:ext>
              </a:extLst>
            </p:cNvPr>
            <p:cNvSpPr/>
            <p:nvPr/>
          </p:nvSpPr>
          <p:spPr>
            <a:xfrm>
              <a:off x="1157279" y="410982"/>
              <a:ext cx="20098" cy="78490"/>
            </a:xfrm>
            <a:custGeom>
              <a:avLst/>
              <a:gdLst>
                <a:gd name="connsiteX0" fmla="*/ 0 w 360119"/>
                <a:gd name="connsiteY0" fmla="*/ 0 h 1406366"/>
                <a:gd name="connsiteX1" fmla="*/ 11266 w 360119"/>
                <a:gd name="connsiteY1" fmla="*/ 703189 h 1406366"/>
                <a:gd name="connsiteX2" fmla="*/ 0 w 360119"/>
                <a:gd name="connsiteY2" fmla="*/ 1406367 h 1406366"/>
                <a:gd name="connsiteX3" fmla="*/ 360119 w 360119"/>
                <a:gd name="connsiteY3" fmla="*/ 1406367 h 1406366"/>
                <a:gd name="connsiteX4" fmla="*/ 348878 w 360119"/>
                <a:gd name="connsiteY4" fmla="*/ 703189 h 1406366"/>
                <a:gd name="connsiteX5" fmla="*/ 360119 w 360119"/>
                <a:gd name="connsiteY5" fmla="*/ 0 h 1406366"/>
                <a:gd name="connsiteX6" fmla="*/ 0 w 360119"/>
                <a:gd name="connsiteY6" fmla="*/ 0 h 140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119" h="1406366">
                  <a:moveTo>
                    <a:pt x="0" y="0"/>
                  </a:moveTo>
                  <a:cubicBezTo>
                    <a:pt x="7483" y="179991"/>
                    <a:pt x="11266" y="414463"/>
                    <a:pt x="11266" y="703189"/>
                  </a:cubicBezTo>
                  <a:cubicBezTo>
                    <a:pt x="11266" y="993858"/>
                    <a:pt x="7483" y="1228269"/>
                    <a:pt x="0" y="1406367"/>
                  </a:cubicBezTo>
                  <a:lnTo>
                    <a:pt x="360119" y="1406367"/>
                  </a:lnTo>
                  <a:cubicBezTo>
                    <a:pt x="352612" y="1233883"/>
                    <a:pt x="348878" y="999537"/>
                    <a:pt x="348878" y="703189"/>
                  </a:cubicBezTo>
                  <a:cubicBezTo>
                    <a:pt x="348878" y="414463"/>
                    <a:pt x="352612" y="179991"/>
                    <a:pt x="360119" y="0"/>
                  </a:cubicBezTo>
                  <a:lnTo>
                    <a:pt x="0" y="0"/>
                  </a:lnTo>
                  <a:close/>
                </a:path>
              </a:pathLst>
            </a:custGeom>
            <a:grpFill/>
            <a:ln w="361" cap="flat">
              <a:noFill/>
              <a:prstDash val="solid"/>
              <a:miter/>
            </a:ln>
          </p:spPr>
          <p:txBody>
            <a:bodyPr rtlCol="0" anchor="ctr"/>
            <a:lstStyle/>
            <a:p>
              <a:endParaRPr lang="fi-FI"/>
            </a:p>
          </p:txBody>
        </p:sp>
        <p:sp>
          <p:nvSpPr>
            <p:cNvPr id="34" name="Vapaamuotoinen: Muoto 33">
              <a:extLst>
                <a:ext uri="{FF2B5EF4-FFF2-40B4-BE49-F238E27FC236}">
                  <a16:creationId xmlns:a16="http://schemas.microsoft.com/office/drawing/2014/main" id="{01B5E901-4F0F-9E80-0BE1-9B68DE47300B}"/>
                </a:ext>
                <a:ext uri="{C183D7F6-B498-43B3-948B-1728B52AA6E4}">
                  <adec:decorative xmlns:adec="http://schemas.microsoft.com/office/drawing/2017/decorative" val="1"/>
                </a:ext>
              </a:extLst>
            </p:cNvPr>
            <p:cNvSpPr/>
            <p:nvPr/>
          </p:nvSpPr>
          <p:spPr>
            <a:xfrm>
              <a:off x="1051552" y="298322"/>
              <a:ext cx="70344" cy="84143"/>
            </a:xfrm>
            <a:custGeom>
              <a:avLst/>
              <a:gdLst>
                <a:gd name="connsiteX0" fmla="*/ 483903 w 1260405"/>
                <a:gd name="connsiteY0" fmla="*/ 1507650 h 1507649"/>
                <a:gd name="connsiteX1" fmla="*/ 136444 w 1260405"/>
                <a:gd name="connsiteY1" fmla="*/ 1388097 h 1507649"/>
                <a:gd name="connsiteX2" fmla="*/ 0 w 1260405"/>
                <a:gd name="connsiteY2" fmla="*/ 1074477 h 1507649"/>
                <a:gd name="connsiteX3" fmla="*/ 137858 w 1260405"/>
                <a:gd name="connsiteY3" fmla="*/ 742559 h 1507649"/>
                <a:gd name="connsiteX4" fmla="*/ 506424 w 1260405"/>
                <a:gd name="connsiteY4" fmla="*/ 624427 h 1507649"/>
                <a:gd name="connsiteX5" fmla="*/ 817285 w 1260405"/>
                <a:gd name="connsiteY5" fmla="*/ 596306 h 1507649"/>
                <a:gd name="connsiteX6" fmla="*/ 905897 w 1260405"/>
                <a:gd name="connsiteY6" fmla="*/ 478149 h 1507649"/>
                <a:gd name="connsiteX7" fmla="*/ 838371 w 1260405"/>
                <a:gd name="connsiteY7" fmla="*/ 365656 h 1507649"/>
                <a:gd name="connsiteX8" fmla="*/ 630181 w 1260405"/>
                <a:gd name="connsiteY8" fmla="*/ 320647 h 1507649"/>
                <a:gd name="connsiteX9" fmla="*/ 312271 w 1260405"/>
                <a:gd name="connsiteY9" fmla="*/ 410662 h 1507649"/>
                <a:gd name="connsiteX10" fmla="*/ 56256 w 1260405"/>
                <a:gd name="connsiteY10" fmla="*/ 675057 h 1507649"/>
                <a:gd name="connsiteX11" fmla="*/ 90008 w 1260405"/>
                <a:gd name="connsiteY11" fmla="*/ 286895 h 1507649"/>
                <a:gd name="connsiteX12" fmla="*/ 140693 w 1260405"/>
                <a:gd name="connsiteY12" fmla="*/ 174373 h 1507649"/>
                <a:gd name="connsiteX13" fmla="*/ 351674 w 1260405"/>
                <a:gd name="connsiteY13" fmla="*/ 49210 h 1507649"/>
                <a:gd name="connsiteX14" fmla="*/ 658333 w 1260405"/>
                <a:gd name="connsiteY14" fmla="*/ 0 h 1507649"/>
                <a:gd name="connsiteX15" fmla="*/ 1098616 w 1260405"/>
                <a:gd name="connsiteY15" fmla="*/ 153269 h 1507649"/>
                <a:gd name="connsiteX16" fmla="*/ 1260405 w 1260405"/>
                <a:gd name="connsiteY16" fmla="*/ 601910 h 1507649"/>
                <a:gd name="connsiteX17" fmla="*/ 1257556 w 1260405"/>
                <a:gd name="connsiteY17" fmla="*/ 849438 h 1507649"/>
                <a:gd name="connsiteX18" fmla="*/ 1254751 w 1260405"/>
                <a:gd name="connsiteY18" fmla="*/ 984459 h 1507649"/>
                <a:gd name="connsiteX19" fmla="*/ 1260402 w 1260405"/>
                <a:gd name="connsiteY19" fmla="*/ 1456997 h 1507649"/>
                <a:gd name="connsiteX20" fmla="*/ 911509 w 1260405"/>
                <a:gd name="connsiteY20" fmla="*/ 1456997 h 1507649"/>
                <a:gd name="connsiteX21" fmla="*/ 922775 w 1260405"/>
                <a:gd name="connsiteY21" fmla="*/ 1220737 h 1507649"/>
                <a:gd name="connsiteX22" fmla="*/ 780701 w 1260405"/>
                <a:gd name="connsiteY22" fmla="*/ 1420436 h 1507649"/>
                <a:gd name="connsiteX23" fmla="*/ 483903 w 1260405"/>
                <a:gd name="connsiteY23" fmla="*/ 1507642 h 1507649"/>
                <a:gd name="connsiteX24" fmla="*/ 392448 w 1260405"/>
                <a:gd name="connsiteY24" fmla="*/ 1161193 h 1507649"/>
                <a:gd name="connsiteX25" fmla="*/ 540162 w 1260405"/>
                <a:gd name="connsiteY25" fmla="*/ 1198227 h 1507649"/>
                <a:gd name="connsiteX26" fmla="*/ 828526 w 1260405"/>
                <a:gd name="connsiteY26" fmla="*/ 1085644 h 1507649"/>
                <a:gd name="connsiteX27" fmla="*/ 922775 w 1260405"/>
                <a:gd name="connsiteY27" fmla="*/ 753816 h 1507649"/>
                <a:gd name="connsiteX28" fmla="*/ 790547 w 1260405"/>
                <a:gd name="connsiteY28" fmla="*/ 864924 h 1507649"/>
                <a:gd name="connsiteX29" fmla="*/ 562655 w 1260405"/>
                <a:gd name="connsiteY29" fmla="*/ 896026 h 1507649"/>
                <a:gd name="connsiteX30" fmla="*/ 395279 w 1260405"/>
                <a:gd name="connsiteY30" fmla="*/ 936042 h 1507649"/>
                <a:gd name="connsiteX31" fmla="*/ 337599 w 1260405"/>
                <a:gd name="connsiteY31" fmla="*/ 1050096 h 1507649"/>
                <a:gd name="connsiteX32" fmla="*/ 392448 w 1260405"/>
                <a:gd name="connsiteY32" fmla="*/ 1161193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9">
                  <a:moveTo>
                    <a:pt x="483903" y="1507650"/>
                  </a:moveTo>
                  <a:cubicBezTo>
                    <a:pt x="343235" y="1507650"/>
                    <a:pt x="227394" y="1467800"/>
                    <a:pt x="136444" y="1388097"/>
                  </a:cubicBezTo>
                  <a:cubicBezTo>
                    <a:pt x="45469" y="1308405"/>
                    <a:pt x="0" y="1203877"/>
                    <a:pt x="0" y="1074477"/>
                  </a:cubicBezTo>
                  <a:cubicBezTo>
                    <a:pt x="0" y="931975"/>
                    <a:pt x="45920" y="821324"/>
                    <a:pt x="137858" y="742559"/>
                  </a:cubicBezTo>
                  <a:cubicBezTo>
                    <a:pt x="229720" y="663797"/>
                    <a:pt x="352601" y="624427"/>
                    <a:pt x="506424" y="624427"/>
                  </a:cubicBezTo>
                  <a:cubicBezTo>
                    <a:pt x="654543" y="624427"/>
                    <a:pt x="758194" y="615052"/>
                    <a:pt x="817285" y="596306"/>
                  </a:cubicBezTo>
                  <a:cubicBezTo>
                    <a:pt x="876350" y="577561"/>
                    <a:pt x="905897" y="538194"/>
                    <a:pt x="905897" y="478149"/>
                  </a:cubicBezTo>
                  <a:cubicBezTo>
                    <a:pt x="905897" y="433154"/>
                    <a:pt x="883389" y="395681"/>
                    <a:pt x="838371" y="365656"/>
                  </a:cubicBezTo>
                  <a:cubicBezTo>
                    <a:pt x="793356" y="335672"/>
                    <a:pt x="723966" y="320647"/>
                    <a:pt x="630181" y="320647"/>
                  </a:cubicBezTo>
                  <a:cubicBezTo>
                    <a:pt x="517651" y="320647"/>
                    <a:pt x="411677" y="350661"/>
                    <a:pt x="312271" y="410662"/>
                  </a:cubicBezTo>
                  <a:cubicBezTo>
                    <a:pt x="212824" y="470667"/>
                    <a:pt x="127540" y="558815"/>
                    <a:pt x="56256" y="675057"/>
                  </a:cubicBezTo>
                  <a:lnTo>
                    <a:pt x="90008" y="286895"/>
                  </a:lnTo>
                  <a:cubicBezTo>
                    <a:pt x="93741" y="241900"/>
                    <a:pt x="110637" y="204386"/>
                    <a:pt x="140693" y="174373"/>
                  </a:cubicBezTo>
                  <a:cubicBezTo>
                    <a:pt x="195045" y="123739"/>
                    <a:pt x="265376" y="82036"/>
                    <a:pt x="351674" y="49210"/>
                  </a:cubicBezTo>
                  <a:cubicBezTo>
                    <a:pt x="437910" y="16431"/>
                    <a:pt x="540162" y="0"/>
                    <a:pt x="658333" y="0"/>
                  </a:cubicBezTo>
                  <a:cubicBezTo>
                    <a:pt x="844001" y="0"/>
                    <a:pt x="990759" y="51088"/>
                    <a:pt x="1098616" y="153269"/>
                  </a:cubicBezTo>
                  <a:cubicBezTo>
                    <a:pt x="1206457" y="255515"/>
                    <a:pt x="1260405" y="405012"/>
                    <a:pt x="1260405" y="601910"/>
                  </a:cubicBezTo>
                  <a:lnTo>
                    <a:pt x="1257556" y="849438"/>
                  </a:lnTo>
                  <a:cubicBezTo>
                    <a:pt x="1255667" y="885083"/>
                    <a:pt x="1254751" y="930078"/>
                    <a:pt x="1254751" y="984459"/>
                  </a:cubicBezTo>
                  <a:cubicBezTo>
                    <a:pt x="1254751" y="1181356"/>
                    <a:pt x="1256605" y="1338869"/>
                    <a:pt x="1260402" y="1456997"/>
                  </a:cubicBezTo>
                  <a:lnTo>
                    <a:pt x="911509" y="1456997"/>
                  </a:lnTo>
                  <a:lnTo>
                    <a:pt x="922775" y="1220737"/>
                  </a:lnTo>
                  <a:cubicBezTo>
                    <a:pt x="905893" y="1295752"/>
                    <a:pt x="858505" y="1362324"/>
                    <a:pt x="780701" y="1420436"/>
                  </a:cubicBezTo>
                  <a:cubicBezTo>
                    <a:pt x="702864" y="1478537"/>
                    <a:pt x="603912" y="1507642"/>
                    <a:pt x="483903" y="1507642"/>
                  </a:cubicBezTo>
                  <a:close/>
                  <a:moveTo>
                    <a:pt x="392448" y="1161193"/>
                  </a:moveTo>
                  <a:cubicBezTo>
                    <a:pt x="429045" y="1185917"/>
                    <a:pt x="478251" y="1198227"/>
                    <a:pt x="540162" y="1198227"/>
                  </a:cubicBezTo>
                  <a:cubicBezTo>
                    <a:pt x="669585" y="1196298"/>
                    <a:pt x="765663" y="1158745"/>
                    <a:pt x="828526" y="1085644"/>
                  </a:cubicBezTo>
                  <a:cubicBezTo>
                    <a:pt x="891352" y="1012608"/>
                    <a:pt x="922775" y="901958"/>
                    <a:pt x="922775" y="753816"/>
                  </a:cubicBezTo>
                  <a:cubicBezTo>
                    <a:pt x="890855" y="807140"/>
                    <a:pt x="846832" y="844188"/>
                    <a:pt x="790547" y="864924"/>
                  </a:cubicBezTo>
                  <a:cubicBezTo>
                    <a:pt x="734302" y="885653"/>
                    <a:pt x="658333" y="896026"/>
                    <a:pt x="562655" y="896026"/>
                  </a:cubicBezTo>
                  <a:cubicBezTo>
                    <a:pt x="489539" y="896026"/>
                    <a:pt x="433701" y="909360"/>
                    <a:pt x="395279" y="936042"/>
                  </a:cubicBezTo>
                  <a:cubicBezTo>
                    <a:pt x="356791" y="962698"/>
                    <a:pt x="337599" y="1000745"/>
                    <a:pt x="337599" y="1050096"/>
                  </a:cubicBezTo>
                  <a:cubicBezTo>
                    <a:pt x="337599" y="1099508"/>
                    <a:pt x="355904" y="1136541"/>
                    <a:pt x="392448" y="1161193"/>
                  </a:cubicBezTo>
                  <a:close/>
                </a:path>
              </a:pathLst>
            </a:custGeom>
            <a:grpFill/>
            <a:ln w="361" cap="flat">
              <a:noFill/>
              <a:prstDash val="solid"/>
              <a:miter/>
            </a:ln>
          </p:spPr>
          <p:txBody>
            <a:bodyPr rtlCol="0" anchor="ctr"/>
            <a:lstStyle/>
            <a:p>
              <a:endParaRPr lang="fi-FI"/>
            </a:p>
          </p:txBody>
        </p:sp>
        <p:sp>
          <p:nvSpPr>
            <p:cNvPr id="35" name="Vapaamuotoinen: Muoto 34">
              <a:extLst>
                <a:ext uri="{FF2B5EF4-FFF2-40B4-BE49-F238E27FC236}">
                  <a16:creationId xmlns:a16="http://schemas.microsoft.com/office/drawing/2014/main" id="{42ECB3AF-3EB1-8204-0361-92524FCC1702}"/>
                </a:ext>
                <a:ext uri="{C183D7F6-B498-43B3-948B-1728B52AA6E4}">
                  <adec:decorative xmlns:adec="http://schemas.microsoft.com/office/drawing/2017/decorative" val="1"/>
                </a:ext>
              </a:extLst>
            </p:cNvPr>
            <p:cNvSpPr/>
            <p:nvPr/>
          </p:nvSpPr>
          <p:spPr>
            <a:xfrm>
              <a:off x="1135917" y="298322"/>
              <a:ext cx="70343" cy="84143"/>
            </a:xfrm>
            <a:custGeom>
              <a:avLst/>
              <a:gdLst>
                <a:gd name="connsiteX0" fmla="*/ 911509 w 1260391"/>
                <a:gd name="connsiteY0" fmla="*/ 1457004 h 1507649"/>
                <a:gd name="connsiteX1" fmla="*/ 922779 w 1260391"/>
                <a:gd name="connsiteY1" fmla="*/ 1220744 h 1507649"/>
                <a:gd name="connsiteX2" fmla="*/ 780690 w 1260391"/>
                <a:gd name="connsiteY2" fmla="*/ 1420443 h 1507649"/>
                <a:gd name="connsiteX3" fmla="*/ 483892 w 1260391"/>
                <a:gd name="connsiteY3" fmla="*/ 1507649 h 1507649"/>
                <a:gd name="connsiteX4" fmla="*/ 136445 w 1260391"/>
                <a:gd name="connsiteY4" fmla="*/ 1388097 h 1507649"/>
                <a:gd name="connsiteX5" fmla="*/ 0 w 1260391"/>
                <a:gd name="connsiteY5" fmla="*/ 1074477 h 1507649"/>
                <a:gd name="connsiteX6" fmla="*/ 137859 w 1260391"/>
                <a:gd name="connsiteY6" fmla="*/ 742559 h 1507649"/>
                <a:gd name="connsiteX7" fmla="*/ 506414 w 1260391"/>
                <a:gd name="connsiteY7" fmla="*/ 624427 h 1507649"/>
                <a:gd name="connsiteX8" fmla="*/ 817274 w 1260391"/>
                <a:gd name="connsiteY8" fmla="*/ 596306 h 1507649"/>
                <a:gd name="connsiteX9" fmla="*/ 905886 w 1260391"/>
                <a:gd name="connsiteY9" fmla="*/ 478149 h 1507649"/>
                <a:gd name="connsiteX10" fmla="*/ 838360 w 1260391"/>
                <a:gd name="connsiteY10" fmla="*/ 365656 h 1507649"/>
                <a:gd name="connsiteX11" fmla="*/ 630181 w 1260391"/>
                <a:gd name="connsiteY11" fmla="*/ 320647 h 1507649"/>
                <a:gd name="connsiteX12" fmla="*/ 312257 w 1260391"/>
                <a:gd name="connsiteY12" fmla="*/ 410662 h 1507649"/>
                <a:gd name="connsiteX13" fmla="*/ 56260 w 1260391"/>
                <a:gd name="connsiteY13" fmla="*/ 675057 h 1507649"/>
                <a:gd name="connsiteX14" fmla="*/ 89994 w 1260391"/>
                <a:gd name="connsiteY14" fmla="*/ 286895 h 1507649"/>
                <a:gd name="connsiteX15" fmla="*/ 140678 w 1260391"/>
                <a:gd name="connsiteY15" fmla="*/ 174373 h 1507649"/>
                <a:gd name="connsiteX16" fmla="*/ 351663 w 1260391"/>
                <a:gd name="connsiteY16" fmla="*/ 49210 h 1507649"/>
                <a:gd name="connsiteX17" fmla="*/ 658318 w 1260391"/>
                <a:gd name="connsiteY17" fmla="*/ 0 h 1507649"/>
                <a:gd name="connsiteX18" fmla="*/ 1098619 w 1260391"/>
                <a:gd name="connsiteY18" fmla="*/ 153269 h 1507649"/>
                <a:gd name="connsiteX19" fmla="*/ 1260391 w 1260391"/>
                <a:gd name="connsiteY19" fmla="*/ 601910 h 1507649"/>
                <a:gd name="connsiteX20" fmla="*/ 1257546 w 1260391"/>
                <a:gd name="connsiteY20" fmla="*/ 849438 h 1507649"/>
                <a:gd name="connsiteX21" fmla="*/ 1254751 w 1260391"/>
                <a:gd name="connsiteY21" fmla="*/ 984459 h 1507649"/>
                <a:gd name="connsiteX22" fmla="*/ 1260388 w 1260391"/>
                <a:gd name="connsiteY22" fmla="*/ 1456997 h 1507649"/>
                <a:gd name="connsiteX23" fmla="*/ 911509 w 1260391"/>
                <a:gd name="connsiteY23" fmla="*/ 1456997 h 1507649"/>
                <a:gd name="connsiteX24" fmla="*/ 922779 w 1260391"/>
                <a:gd name="connsiteY24" fmla="*/ 753816 h 1507649"/>
                <a:gd name="connsiteX25" fmla="*/ 790547 w 1260391"/>
                <a:gd name="connsiteY25" fmla="*/ 864924 h 1507649"/>
                <a:gd name="connsiteX26" fmla="*/ 562659 w 1260391"/>
                <a:gd name="connsiteY26" fmla="*/ 896026 h 1507649"/>
                <a:gd name="connsiteX27" fmla="*/ 395265 w 1260391"/>
                <a:gd name="connsiteY27" fmla="*/ 936042 h 1507649"/>
                <a:gd name="connsiteX28" fmla="*/ 337587 w 1260391"/>
                <a:gd name="connsiteY28" fmla="*/ 1050096 h 1507649"/>
                <a:gd name="connsiteX29" fmla="*/ 392448 w 1260391"/>
                <a:gd name="connsiteY29" fmla="*/ 1161193 h 1507649"/>
                <a:gd name="connsiteX30" fmla="*/ 540147 w 1260391"/>
                <a:gd name="connsiteY30" fmla="*/ 1198227 h 1507649"/>
                <a:gd name="connsiteX31" fmla="*/ 828515 w 1260391"/>
                <a:gd name="connsiteY31" fmla="*/ 1085644 h 1507649"/>
                <a:gd name="connsiteX32" fmla="*/ 922779 w 1260391"/>
                <a:gd name="connsiteY32" fmla="*/ 753816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91" h="1507649">
                  <a:moveTo>
                    <a:pt x="911509" y="1457004"/>
                  </a:moveTo>
                  <a:lnTo>
                    <a:pt x="922779" y="1220744"/>
                  </a:lnTo>
                  <a:cubicBezTo>
                    <a:pt x="905883" y="1295760"/>
                    <a:pt x="858491" y="1362331"/>
                    <a:pt x="780690" y="1420443"/>
                  </a:cubicBezTo>
                  <a:cubicBezTo>
                    <a:pt x="702854" y="1478545"/>
                    <a:pt x="603898" y="1507649"/>
                    <a:pt x="483892" y="1507649"/>
                  </a:cubicBezTo>
                  <a:cubicBezTo>
                    <a:pt x="343224" y="1507649"/>
                    <a:pt x="227394" y="1467800"/>
                    <a:pt x="136445" y="1388097"/>
                  </a:cubicBezTo>
                  <a:cubicBezTo>
                    <a:pt x="45445" y="1308405"/>
                    <a:pt x="0" y="1203877"/>
                    <a:pt x="0" y="1074477"/>
                  </a:cubicBezTo>
                  <a:cubicBezTo>
                    <a:pt x="0" y="931975"/>
                    <a:pt x="45935" y="821324"/>
                    <a:pt x="137859" y="742559"/>
                  </a:cubicBezTo>
                  <a:cubicBezTo>
                    <a:pt x="229706" y="663797"/>
                    <a:pt x="352590" y="624427"/>
                    <a:pt x="506414" y="624427"/>
                  </a:cubicBezTo>
                  <a:cubicBezTo>
                    <a:pt x="654543" y="624427"/>
                    <a:pt x="758183" y="615052"/>
                    <a:pt x="817274" y="596306"/>
                  </a:cubicBezTo>
                  <a:cubicBezTo>
                    <a:pt x="876353" y="577561"/>
                    <a:pt x="905886" y="538194"/>
                    <a:pt x="905886" y="478149"/>
                  </a:cubicBezTo>
                  <a:cubicBezTo>
                    <a:pt x="905886" y="433154"/>
                    <a:pt x="883375" y="395681"/>
                    <a:pt x="838360" y="365656"/>
                  </a:cubicBezTo>
                  <a:cubicBezTo>
                    <a:pt x="793342" y="335672"/>
                    <a:pt x="723951" y="320647"/>
                    <a:pt x="630181" y="320647"/>
                  </a:cubicBezTo>
                  <a:cubicBezTo>
                    <a:pt x="517641" y="320647"/>
                    <a:pt x="411666" y="350661"/>
                    <a:pt x="312257" y="410662"/>
                  </a:cubicBezTo>
                  <a:cubicBezTo>
                    <a:pt x="212824" y="470667"/>
                    <a:pt x="127504" y="558815"/>
                    <a:pt x="56260" y="675057"/>
                  </a:cubicBezTo>
                  <a:lnTo>
                    <a:pt x="89994" y="286895"/>
                  </a:lnTo>
                  <a:cubicBezTo>
                    <a:pt x="93742" y="241900"/>
                    <a:pt x="110623" y="204386"/>
                    <a:pt x="140678" y="174373"/>
                  </a:cubicBezTo>
                  <a:cubicBezTo>
                    <a:pt x="195034" y="123739"/>
                    <a:pt x="265366" y="82036"/>
                    <a:pt x="351663" y="49210"/>
                  </a:cubicBezTo>
                  <a:cubicBezTo>
                    <a:pt x="437899" y="16431"/>
                    <a:pt x="540147" y="0"/>
                    <a:pt x="658318" y="0"/>
                  </a:cubicBezTo>
                  <a:cubicBezTo>
                    <a:pt x="843990" y="0"/>
                    <a:pt x="990734" y="51088"/>
                    <a:pt x="1098619" y="153269"/>
                  </a:cubicBezTo>
                  <a:cubicBezTo>
                    <a:pt x="1206447" y="255515"/>
                    <a:pt x="1260391" y="405012"/>
                    <a:pt x="1260391" y="601910"/>
                  </a:cubicBezTo>
                  <a:lnTo>
                    <a:pt x="1257546" y="849438"/>
                  </a:lnTo>
                  <a:cubicBezTo>
                    <a:pt x="1255667" y="885083"/>
                    <a:pt x="1254751" y="930078"/>
                    <a:pt x="1254751" y="984459"/>
                  </a:cubicBezTo>
                  <a:cubicBezTo>
                    <a:pt x="1254751" y="1181356"/>
                    <a:pt x="1256594" y="1338869"/>
                    <a:pt x="1260388" y="1456997"/>
                  </a:cubicBezTo>
                  <a:lnTo>
                    <a:pt x="911509" y="1456997"/>
                  </a:lnTo>
                  <a:close/>
                  <a:moveTo>
                    <a:pt x="922779" y="753816"/>
                  </a:moveTo>
                  <a:cubicBezTo>
                    <a:pt x="890855" y="807140"/>
                    <a:pt x="846818" y="844188"/>
                    <a:pt x="790547" y="864924"/>
                  </a:cubicBezTo>
                  <a:cubicBezTo>
                    <a:pt x="734290" y="885653"/>
                    <a:pt x="658318" y="896026"/>
                    <a:pt x="562659" y="896026"/>
                  </a:cubicBezTo>
                  <a:cubicBezTo>
                    <a:pt x="489503" y="896026"/>
                    <a:pt x="433691" y="909360"/>
                    <a:pt x="395265" y="936042"/>
                  </a:cubicBezTo>
                  <a:cubicBezTo>
                    <a:pt x="356791" y="962698"/>
                    <a:pt x="337587" y="1000745"/>
                    <a:pt x="337587" y="1050096"/>
                  </a:cubicBezTo>
                  <a:cubicBezTo>
                    <a:pt x="337587" y="1099508"/>
                    <a:pt x="355890" y="1136541"/>
                    <a:pt x="392448" y="1161193"/>
                  </a:cubicBezTo>
                  <a:cubicBezTo>
                    <a:pt x="429031" y="1185917"/>
                    <a:pt x="478251" y="1198227"/>
                    <a:pt x="540147" y="1198227"/>
                  </a:cubicBezTo>
                  <a:cubicBezTo>
                    <a:pt x="669574" y="1196298"/>
                    <a:pt x="765663" y="1158745"/>
                    <a:pt x="828515" y="1085644"/>
                  </a:cubicBezTo>
                  <a:cubicBezTo>
                    <a:pt x="891338" y="1012608"/>
                    <a:pt x="922779" y="901958"/>
                    <a:pt x="922779" y="753816"/>
                  </a:cubicBezTo>
                  <a:close/>
                </a:path>
              </a:pathLst>
            </a:custGeom>
            <a:grpFill/>
            <a:ln w="361" cap="flat">
              <a:noFill/>
              <a:prstDash val="solid"/>
              <a:miter/>
            </a:ln>
          </p:spPr>
          <p:txBody>
            <a:bodyPr rtlCol="0" anchor="ctr"/>
            <a:lstStyle/>
            <a:p>
              <a:endParaRPr lang="fi-FI"/>
            </a:p>
          </p:txBody>
        </p:sp>
        <p:sp>
          <p:nvSpPr>
            <p:cNvPr id="36" name="Vapaamuotoinen: Muoto 35">
              <a:extLst>
                <a:ext uri="{FF2B5EF4-FFF2-40B4-BE49-F238E27FC236}">
                  <a16:creationId xmlns:a16="http://schemas.microsoft.com/office/drawing/2014/main" id="{A55EC4E0-16C6-EFAC-250E-F32FED380277}"/>
                </a:ext>
                <a:ext uri="{C183D7F6-B498-43B3-948B-1728B52AA6E4}">
                  <adec:decorative xmlns:adec="http://schemas.microsoft.com/office/drawing/2017/decorative" val="1"/>
                </a:ext>
              </a:extLst>
            </p:cNvPr>
            <p:cNvSpPr/>
            <p:nvPr/>
          </p:nvSpPr>
          <p:spPr>
            <a:xfrm>
              <a:off x="1189938" y="408155"/>
              <a:ext cx="70343" cy="84142"/>
            </a:xfrm>
            <a:custGeom>
              <a:avLst/>
              <a:gdLst>
                <a:gd name="connsiteX0" fmla="*/ 1257531 w 1260379"/>
                <a:gd name="connsiteY0" fmla="*/ 849459 h 1507638"/>
                <a:gd name="connsiteX1" fmla="*/ 1254725 w 1260379"/>
                <a:gd name="connsiteY1" fmla="*/ 984480 h 1507638"/>
                <a:gd name="connsiteX2" fmla="*/ 1260377 w 1260379"/>
                <a:gd name="connsiteY2" fmla="*/ 1457019 h 1507638"/>
                <a:gd name="connsiteX3" fmla="*/ 911497 w 1260379"/>
                <a:gd name="connsiteY3" fmla="*/ 1457019 h 1507638"/>
                <a:gd name="connsiteX4" fmla="*/ 922764 w 1260379"/>
                <a:gd name="connsiteY4" fmla="*/ 1220755 h 1507638"/>
                <a:gd name="connsiteX5" fmla="*/ 780676 w 1260379"/>
                <a:gd name="connsiteY5" fmla="*/ 1420458 h 1507638"/>
                <a:gd name="connsiteX6" fmla="*/ 483876 w 1260379"/>
                <a:gd name="connsiteY6" fmla="*/ 1507639 h 1507638"/>
                <a:gd name="connsiteX7" fmla="*/ 136419 w 1260379"/>
                <a:gd name="connsiteY7" fmla="*/ 1388097 h 1507638"/>
                <a:gd name="connsiteX8" fmla="*/ 0 w 1260379"/>
                <a:gd name="connsiteY8" fmla="*/ 1074477 h 1507638"/>
                <a:gd name="connsiteX9" fmla="*/ 137843 w 1260379"/>
                <a:gd name="connsiteY9" fmla="*/ 742573 h 1507638"/>
                <a:gd name="connsiteX10" fmla="*/ 506384 w 1260379"/>
                <a:gd name="connsiteY10" fmla="*/ 624427 h 1507638"/>
                <a:gd name="connsiteX11" fmla="*/ 817259 w 1260379"/>
                <a:gd name="connsiteY11" fmla="*/ 596306 h 1507638"/>
                <a:gd name="connsiteX12" fmla="*/ 905872 w 1260379"/>
                <a:gd name="connsiteY12" fmla="*/ 478160 h 1507638"/>
                <a:gd name="connsiteX13" fmla="*/ 838345 w 1260379"/>
                <a:gd name="connsiteY13" fmla="*/ 365667 h 1507638"/>
                <a:gd name="connsiteX14" fmla="*/ 630166 w 1260379"/>
                <a:gd name="connsiteY14" fmla="*/ 320662 h 1507638"/>
                <a:gd name="connsiteX15" fmla="*/ 312256 w 1260379"/>
                <a:gd name="connsiteY15" fmla="*/ 410651 h 1507638"/>
                <a:gd name="connsiteX16" fmla="*/ 56245 w 1260379"/>
                <a:gd name="connsiteY16" fmla="*/ 675072 h 1507638"/>
                <a:gd name="connsiteX17" fmla="*/ 89983 w 1260379"/>
                <a:gd name="connsiteY17" fmla="*/ 286895 h 1507638"/>
                <a:gd name="connsiteX18" fmla="*/ 140653 w 1260379"/>
                <a:gd name="connsiteY18" fmla="*/ 174373 h 1507638"/>
                <a:gd name="connsiteX19" fmla="*/ 351649 w 1260379"/>
                <a:gd name="connsiteY19" fmla="*/ 49221 h 1507638"/>
                <a:gd name="connsiteX20" fmla="*/ 658293 w 1260379"/>
                <a:gd name="connsiteY20" fmla="*/ 0 h 1507638"/>
                <a:gd name="connsiteX21" fmla="*/ 1098590 w 1260379"/>
                <a:gd name="connsiteY21" fmla="*/ 153294 h 1507638"/>
                <a:gd name="connsiteX22" fmla="*/ 1260380 w 1260379"/>
                <a:gd name="connsiteY22" fmla="*/ 601924 h 1507638"/>
                <a:gd name="connsiteX23" fmla="*/ 1257531 w 1260379"/>
                <a:gd name="connsiteY23" fmla="*/ 849452 h 1507638"/>
                <a:gd name="connsiteX24" fmla="*/ 922767 w 1260379"/>
                <a:gd name="connsiteY24" fmla="*/ 753816 h 1507638"/>
                <a:gd name="connsiteX25" fmla="*/ 790525 w 1260379"/>
                <a:gd name="connsiteY25" fmla="*/ 864938 h 1507638"/>
                <a:gd name="connsiteX26" fmla="*/ 562647 w 1260379"/>
                <a:gd name="connsiteY26" fmla="*/ 896037 h 1507638"/>
                <a:gd name="connsiteX27" fmla="*/ 395242 w 1260379"/>
                <a:gd name="connsiteY27" fmla="*/ 936053 h 1507638"/>
                <a:gd name="connsiteX28" fmla="*/ 337576 w 1260379"/>
                <a:gd name="connsiteY28" fmla="*/ 1050096 h 1507638"/>
                <a:gd name="connsiteX29" fmla="*/ 392437 w 1260379"/>
                <a:gd name="connsiteY29" fmla="*/ 1161204 h 1507638"/>
                <a:gd name="connsiteX30" fmla="*/ 540136 w 1260379"/>
                <a:gd name="connsiteY30" fmla="*/ 1198238 h 1507638"/>
                <a:gd name="connsiteX31" fmla="*/ 828504 w 1260379"/>
                <a:gd name="connsiteY31" fmla="*/ 1085669 h 1507638"/>
                <a:gd name="connsiteX32" fmla="*/ 922767 w 1260379"/>
                <a:gd name="connsiteY32" fmla="*/ 753816 h 150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79" h="1507638">
                  <a:moveTo>
                    <a:pt x="1257531" y="849459"/>
                  </a:moveTo>
                  <a:cubicBezTo>
                    <a:pt x="1255652" y="885105"/>
                    <a:pt x="1254725" y="930110"/>
                    <a:pt x="1254725" y="984480"/>
                  </a:cubicBezTo>
                  <a:cubicBezTo>
                    <a:pt x="1254725" y="1181363"/>
                    <a:pt x="1256579" y="1338890"/>
                    <a:pt x="1260377" y="1457019"/>
                  </a:cubicBezTo>
                  <a:lnTo>
                    <a:pt x="911497" y="1457019"/>
                  </a:lnTo>
                  <a:lnTo>
                    <a:pt x="922764" y="1220755"/>
                  </a:lnTo>
                  <a:cubicBezTo>
                    <a:pt x="905868" y="1295774"/>
                    <a:pt x="858480" y="1362342"/>
                    <a:pt x="780676" y="1420458"/>
                  </a:cubicBezTo>
                  <a:cubicBezTo>
                    <a:pt x="702864" y="1478545"/>
                    <a:pt x="603883" y="1507639"/>
                    <a:pt x="483876" y="1507639"/>
                  </a:cubicBezTo>
                  <a:cubicBezTo>
                    <a:pt x="343210" y="1507639"/>
                    <a:pt x="227383" y="1467800"/>
                    <a:pt x="136419" y="1388097"/>
                  </a:cubicBezTo>
                  <a:cubicBezTo>
                    <a:pt x="45444" y="1308430"/>
                    <a:pt x="0" y="1203863"/>
                    <a:pt x="0" y="1074477"/>
                  </a:cubicBezTo>
                  <a:cubicBezTo>
                    <a:pt x="0" y="931989"/>
                    <a:pt x="45895" y="821310"/>
                    <a:pt x="137843" y="742573"/>
                  </a:cubicBezTo>
                  <a:cubicBezTo>
                    <a:pt x="229695" y="663811"/>
                    <a:pt x="352575" y="624427"/>
                    <a:pt x="506384" y="624427"/>
                  </a:cubicBezTo>
                  <a:cubicBezTo>
                    <a:pt x="654531" y="624427"/>
                    <a:pt x="758168" y="615067"/>
                    <a:pt x="817259" y="596306"/>
                  </a:cubicBezTo>
                  <a:cubicBezTo>
                    <a:pt x="876325" y="577575"/>
                    <a:pt x="905872" y="538183"/>
                    <a:pt x="905872" y="478160"/>
                  </a:cubicBezTo>
                  <a:cubicBezTo>
                    <a:pt x="905872" y="433154"/>
                    <a:pt x="883364" y="395681"/>
                    <a:pt x="838345" y="365667"/>
                  </a:cubicBezTo>
                  <a:cubicBezTo>
                    <a:pt x="793356" y="335672"/>
                    <a:pt x="723951" y="320662"/>
                    <a:pt x="630166" y="320662"/>
                  </a:cubicBezTo>
                  <a:cubicBezTo>
                    <a:pt x="517625" y="320662"/>
                    <a:pt x="411637" y="350671"/>
                    <a:pt x="312256" y="410651"/>
                  </a:cubicBezTo>
                  <a:cubicBezTo>
                    <a:pt x="212798" y="470682"/>
                    <a:pt x="127515" y="558815"/>
                    <a:pt x="56245" y="675072"/>
                  </a:cubicBezTo>
                  <a:lnTo>
                    <a:pt x="89983" y="286895"/>
                  </a:lnTo>
                  <a:cubicBezTo>
                    <a:pt x="93715" y="241885"/>
                    <a:pt x="110611" y="204397"/>
                    <a:pt x="140653" y="174373"/>
                  </a:cubicBezTo>
                  <a:cubicBezTo>
                    <a:pt x="195030" y="123753"/>
                    <a:pt x="265351" y="82050"/>
                    <a:pt x="351649" y="49221"/>
                  </a:cubicBezTo>
                  <a:cubicBezTo>
                    <a:pt x="437884" y="16435"/>
                    <a:pt x="540133" y="0"/>
                    <a:pt x="658293" y="0"/>
                  </a:cubicBezTo>
                  <a:cubicBezTo>
                    <a:pt x="843975" y="0"/>
                    <a:pt x="990734" y="51088"/>
                    <a:pt x="1098590" y="153294"/>
                  </a:cubicBezTo>
                  <a:cubicBezTo>
                    <a:pt x="1206446" y="255529"/>
                    <a:pt x="1260380" y="405027"/>
                    <a:pt x="1260380" y="601924"/>
                  </a:cubicBezTo>
                  <a:lnTo>
                    <a:pt x="1257531" y="849452"/>
                  </a:lnTo>
                  <a:close/>
                  <a:moveTo>
                    <a:pt x="922767" y="753816"/>
                  </a:moveTo>
                  <a:cubicBezTo>
                    <a:pt x="890844" y="807154"/>
                    <a:pt x="846820" y="844188"/>
                    <a:pt x="790525" y="864938"/>
                  </a:cubicBezTo>
                  <a:cubicBezTo>
                    <a:pt x="734279" y="885678"/>
                    <a:pt x="658296" y="896037"/>
                    <a:pt x="562647" y="896037"/>
                  </a:cubicBezTo>
                  <a:cubicBezTo>
                    <a:pt x="489517" y="896037"/>
                    <a:pt x="433679" y="909360"/>
                    <a:pt x="395242" y="936053"/>
                  </a:cubicBezTo>
                  <a:cubicBezTo>
                    <a:pt x="356766" y="962698"/>
                    <a:pt x="337576" y="1000760"/>
                    <a:pt x="337576" y="1050096"/>
                  </a:cubicBezTo>
                  <a:cubicBezTo>
                    <a:pt x="337576" y="1099511"/>
                    <a:pt x="355882" y="1136545"/>
                    <a:pt x="392437" y="1161204"/>
                  </a:cubicBezTo>
                  <a:cubicBezTo>
                    <a:pt x="429020" y="1185921"/>
                    <a:pt x="478229" y="1198238"/>
                    <a:pt x="540136" y="1198238"/>
                  </a:cubicBezTo>
                  <a:cubicBezTo>
                    <a:pt x="669563" y="1196309"/>
                    <a:pt x="765641" y="1158760"/>
                    <a:pt x="828504" y="1085669"/>
                  </a:cubicBezTo>
                  <a:cubicBezTo>
                    <a:pt x="891327" y="1012619"/>
                    <a:pt x="922767" y="901972"/>
                    <a:pt x="922767" y="753816"/>
                  </a:cubicBezTo>
                  <a:close/>
                </a:path>
              </a:pathLst>
            </a:custGeom>
            <a:grpFill/>
            <a:ln w="361" cap="flat">
              <a:noFill/>
              <a:prstDash val="solid"/>
              <a:miter/>
            </a:ln>
          </p:spPr>
          <p:txBody>
            <a:bodyPr rtlCol="0" anchor="ctr"/>
            <a:lstStyle/>
            <a:p>
              <a:endParaRPr lang="fi-FI"/>
            </a:p>
          </p:txBody>
        </p:sp>
      </p:grpSp>
      <p:sp>
        <p:nvSpPr>
          <p:cNvPr id="38" name="Freeform 16">
            <a:extLst>
              <a:ext uri="{FF2B5EF4-FFF2-40B4-BE49-F238E27FC236}">
                <a16:creationId xmlns:a16="http://schemas.microsoft.com/office/drawing/2014/main" id="{79D63A8B-386A-A644-B49D-53A2E762FB08}"/>
              </a:ext>
              <a:ext uri="{C183D7F6-B498-43B3-948B-1728B52AA6E4}">
                <adec:decorative xmlns:adec="http://schemas.microsoft.com/office/drawing/2017/decorative" val="1"/>
              </a:ext>
            </a:extLst>
          </p:cNvPr>
          <p:cNvSpPr>
            <a:spLocks noEditPoints="1"/>
          </p:cNvSpPr>
          <p:nvPr/>
        </p:nvSpPr>
        <p:spPr bwMode="black">
          <a:xfrm>
            <a:off x="253951" y="238425"/>
            <a:ext cx="406449" cy="302910"/>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4" name="Alatunnisteen paikkamerkki 17">
            <a:extLst>
              <a:ext uri="{FF2B5EF4-FFF2-40B4-BE49-F238E27FC236}">
                <a16:creationId xmlns:a16="http://schemas.microsoft.com/office/drawing/2014/main" id="{8447E1E5-68BA-F357-CD33-6D7E44C4E5E1}"/>
              </a:ext>
            </a:extLst>
          </p:cNvPr>
          <p:cNvSpPr>
            <a:spLocks noGrp="1"/>
          </p:cNvSpPr>
          <p:nvPr>
            <p:ph type="ftr" sz="quarter" idx="11"/>
          </p:nvPr>
        </p:nvSpPr>
        <p:spPr>
          <a:xfrm>
            <a:off x="299932" y="6445997"/>
            <a:ext cx="4161624" cy="241674"/>
          </a:xfrm>
        </p:spPr>
        <p:txBody>
          <a:bodyPr/>
          <a:lstStyle>
            <a:lvl1pPr>
              <a:defRPr>
                <a:solidFill>
                  <a:schemeClr val="bg1"/>
                </a:solidFill>
              </a:defRPr>
            </a:lvl1pPr>
          </a:lstStyle>
          <a:p>
            <a:r>
              <a:rPr lang="fi-FI"/>
              <a:t>Antti Haajanen/Vantaan Energia Oy</a:t>
            </a:r>
          </a:p>
        </p:txBody>
      </p:sp>
    </p:spTree>
    <p:extLst>
      <p:ext uri="{BB962C8B-B14F-4D97-AF65-F5344CB8AC3E}">
        <p14:creationId xmlns:p14="http://schemas.microsoft.com/office/powerpoint/2010/main" val="271024610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itle" preserve="1">
  <p:cSld name="VE_Otsikkodia 4">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42A04BB1-8B45-DE09-F348-17F4E7C0EDFF}"/>
              </a:ext>
            </a:extLst>
          </p:cNvPr>
          <p:cNvPicPr>
            <a:picLocks noChangeAspect="1"/>
          </p:cNvPicPr>
          <p:nvPr/>
        </p:nvPicPr>
        <p:blipFill>
          <a:blip r:embed="rId2"/>
          <a:srcRect l="15306" r="15306"/>
          <a:stretch/>
        </p:blipFill>
        <p:spPr>
          <a:xfrm>
            <a:off x="3732178" y="0"/>
            <a:ext cx="8459822" cy="6858000"/>
          </a:xfrm>
          <a:prstGeom prst="rect">
            <a:avLst/>
          </a:prstGeom>
        </p:spPr>
      </p:pic>
      <p:sp>
        <p:nvSpPr>
          <p:cNvPr id="14" name="Vapaamuotoinen: Muoto 13">
            <a:extLst>
              <a:ext uri="{FF2B5EF4-FFF2-40B4-BE49-F238E27FC236}">
                <a16:creationId xmlns:a16="http://schemas.microsoft.com/office/drawing/2014/main" id="{78430351-68E4-EA4B-3FE8-39E8040E17F4}"/>
              </a:ext>
              <a:ext uri="{C183D7F6-B498-43B3-948B-1728B52AA6E4}">
                <adec:decorative xmlns:adec="http://schemas.microsoft.com/office/drawing/2017/decorative" val="1"/>
              </a:ext>
            </a:extLst>
          </p:cNvPr>
          <p:cNvSpPr/>
          <p:nvPr/>
        </p:nvSpPr>
        <p:spPr>
          <a:xfrm>
            <a:off x="0" y="0"/>
            <a:ext cx="7304308" cy="6858000"/>
          </a:xfrm>
          <a:custGeom>
            <a:avLst/>
            <a:gdLst>
              <a:gd name="connsiteX0" fmla="*/ 0 w 7304308"/>
              <a:gd name="connsiteY0" fmla="*/ 6858000 h 6858000"/>
              <a:gd name="connsiteX1" fmla="*/ 3943348 w 7304308"/>
              <a:gd name="connsiteY1" fmla="*/ 6858000 h 6858000"/>
              <a:gd name="connsiteX2" fmla="*/ 4137446 w 7304308"/>
              <a:gd name="connsiteY2" fmla="*/ 5400555 h 6858000"/>
              <a:gd name="connsiteX3" fmla="*/ 6629478 w 7304308"/>
              <a:gd name="connsiteY3" fmla="*/ 1640642 h 6858000"/>
              <a:gd name="connsiteX4" fmla="*/ 7255737 w 7304308"/>
              <a:gd name="connsiteY4" fmla="*/ 434817 h 6858000"/>
              <a:gd name="connsiteX5" fmla="*/ 5061472 w 7304308"/>
              <a:gd name="connsiteY5" fmla="*/ 1453115 h 6858000"/>
              <a:gd name="connsiteX6" fmla="*/ 3762324 w 7304308"/>
              <a:gd name="connsiteY6" fmla="*/ 2338038 h 6858000"/>
              <a:gd name="connsiteX7" fmla="*/ 4693766 w 7304308"/>
              <a:gd name="connsiteY7" fmla="*/ 1366882 h 6858000"/>
              <a:gd name="connsiteX8" fmla="*/ 6502149 w 7304308"/>
              <a:gd name="connsiteY8" fmla="*/ 0 h 6858000"/>
              <a:gd name="connsiteX9" fmla="*/ 0 w 7304308"/>
              <a:gd name="connsiteY9" fmla="*/ 0 h 6858000"/>
              <a:gd name="connsiteX10" fmla="*/ 0 w 7304308"/>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04308" h="6858000">
                <a:moveTo>
                  <a:pt x="0" y="6858000"/>
                </a:moveTo>
                <a:lnTo>
                  <a:pt x="3943348" y="6858000"/>
                </a:lnTo>
                <a:cubicBezTo>
                  <a:pt x="3800690" y="6526910"/>
                  <a:pt x="3839520" y="6053967"/>
                  <a:pt x="4137446" y="5400555"/>
                </a:cubicBezTo>
                <a:cubicBezTo>
                  <a:pt x="4658288" y="4258177"/>
                  <a:pt x="5738722" y="2818651"/>
                  <a:pt x="6629478" y="1640642"/>
                </a:cubicBezTo>
                <a:cubicBezTo>
                  <a:pt x="7276775" y="784568"/>
                  <a:pt x="7386687" y="471893"/>
                  <a:pt x="7255737" y="434817"/>
                </a:cubicBezTo>
                <a:cubicBezTo>
                  <a:pt x="6978216" y="356260"/>
                  <a:pt x="5925761" y="915835"/>
                  <a:pt x="5061472" y="1453115"/>
                </a:cubicBezTo>
                <a:cubicBezTo>
                  <a:pt x="4340477" y="1901324"/>
                  <a:pt x="3762324" y="2338038"/>
                  <a:pt x="3762324" y="2338038"/>
                </a:cubicBezTo>
                <a:cubicBezTo>
                  <a:pt x="3762324" y="2338038"/>
                  <a:pt x="4109183" y="1906270"/>
                  <a:pt x="4693766" y="1366882"/>
                </a:cubicBezTo>
                <a:cubicBezTo>
                  <a:pt x="5211944" y="888818"/>
                  <a:pt x="5912956" y="330714"/>
                  <a:pt x="6502149" y="0"/>
                </a:cubicBezTo>
                <a:lnTo>
                  <a:pt x="0" y="0"/>
                </a:lnTo>
                <a:lnTo>
                  <a:pt x="0" y="6858000"/>
                </a:lnTo>
                <a:close/>
              </a:path>
            </a:pathLst>
          </a:custGeom>
          <a:solidFill>
            <a:srgbClr val="00008F"/>
          </a:solidFill>
          <a:ln w="180" cap="flat">
            <a:noFill/>
            <a:prstDash val="solid"/>
            <a:miter/>
          </a:ln>
        </p:spPr>
        <p:txBody>
          <a:bodyPr rtlCol="0" anchor="ctr"/>
          <a:lstStyle/>
          <a:p>
            <a:endParaRPr lang="fi-FI"/>
          </a:p>
        </p:txBody>
      </p:sp>
      <p:sp>
        <p:nvSpPr>
          <p:cNvPr id="10" name="Vapaamuotoinen: Muoto 9">
            <a:extLst>
              <a:ext uri="{FF2B5EF4-FFF2-40B4-BE49-F238E27FC236}">
                <a16:creationId xmlns:a16="http://schemas.microsoft.com/office/drawing/2014/main" id="{7B679AF2-052E-7223-9A06-6BF7FF915B3B}"/>
              </a:ext>
              <a:ext uri="{C183D7F6-B498-43B3-948B-1728B52AA6E4}">
                <adec:decorative xmlns:adec="http://schemas.microsoft.com/office/drawing/2017/decorative" val="1"/>
              </a:ext>
            </a:extLst>
          </p:cNvPr>
          <p:cNvSpPr/>
          <p:nvPr/>
        </p:nvSpPr>
        <p:spPr>
          <a:xfrm>
            <a:off x="9958870" y="290082"/>
            <a:ext cx="2233191" cy="3679432"/>
          </a:xfrm>
          <a:custGeom>
            <a:avLst/>
            <a:gdLst>
              <a:gd name="connsiteX0" fmla="*/ 2233192 w 2233191"/>
              <a:gd name="connsiteY0" fmla="*/ 0 h 3679432"/>
              <a:gd name="connsiteX1" fmla="*/ 380808 w 2233191"/>
              <a:gd name="connsiteY1" fmla="*/ 1627632 h 3679432"/>
              <a:gd name="connsiteX2" fmla="*/ 3279 w 2233191"/>
              <a:gd name="connsiteY2" fmla="*/ 3005842 h 3679432"/>
              <a:gd name="connsiteX3" fmla="*/ 65180 w 2233191"/>
              <a:gd name="connsiteY3" fmla="*/ 3679432 h 3679432"/>
              <a:gd name="connsiteX4" fmla="*/ 410267 w 2233191"/>
              <a:gd name="connsiteY4" fmla="*/ 3426988 h 3679432"/>
              <a:gd name="connsiteX5" fmla="*/ 2233192 w 2233191"/>
              <a:gd name="connsiteY5" fmla="*/ 1567995 h 3679432"/>
              <a:gd name="connsiteX6" fmla="*/ 2233192 w 2233191"/>
              <a:gd name="connsiteY6" fmla="*/ 0 h 36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3191" h="3679432">
                <a:moveTo>
                  <a:pt x="2233192" y="0"/>
                </a:moveTo>
                <a:cubicBezTo>
                  <a:pt x="1684705" y="168500"/>
                  <a:pt x="894114" y="646877"/>
                  <a:pt x="380808" y="1627632"/>
                </a:cubicBezTo>
                <a:cubicBezTo>
                  <a:pt x="178172" y="2014785"/>
                  <a:pt x="28357" y="2539861"/>
                  <a:pt x="3279" y="3005842"/>
                </a:cubicBezTo>
                <a:cubicBezTo>
                  <a:pt x="-9325" y="3239955"/>
                  <a:pt x="15059" y="3476142"/>
                  <a:pt x="65180" y="3679432"/>
                </a:cubicBezTo>
                <a:cubicBezTo>
                  <a:pt x="178769" y="3597873"/>
                  <a:pt x="293438" y="3513843"/>
                  <a:pt x="410267" y="3426988"/>
                </a:cubicBezTo>
                <a:cubicBezTo>
                  <a:pt x="936944" y="3020381"/>
                  <a:pt x="1689290" y="2304979"/>
                  <a:pt x="2233192" y="1567995"/>
                </a:cubicBezTo>
                <a:lnTo>
                  <a:pt x="2233192" y="0"/>
                </a:lnTo>
                <a:close/>
              </a:path>
            </a:pathLst>
          </a:custGeom>
          <a:solidFill>
            <a:srgbClr val="00008F"/>
          </a:solidFill>
          <a:ln w="180" cap="flat">
            <a:noFill/>
            <a:prstDash val="solid"/>
            <a:miter/>
          </a:ln>
        </p:spPr>
        <p:txBody>
          <a:bodyPr rtlCol="0" anchor="ctr"/>
          <a:lstStyle/>
          <a:p>
            <a:endParaRPr lang="fi-FI"/>
          </a:p>
        </p:txBody>
      </p:sp>
      <p:sp>
        <p:nvSpPr>
          <p:cNvPr id="11" name="Vapaamuotoinen: Muoto 10">
            <a:extLst>
              <a:ext uri="{FF2B5EF4-FFF2-40B4-BE49-F238E27FC236}">
                <a16:creationId xmlns:a16="http://schemas.microsoft.com/office/drawing/2014/main" id="{A8B2F103-AB7E-2463-9A43-FF4F10109841}"/>
              </a:ext>
              <a:ext uri="{C183D7F6-B498-43B3-948B-1728B52AA6E4}">
                <adec:decorative xmlns:adec="http://schemas.microsoft.com/office/drawing/2017/decorative" val="1"/>
              </a:ext>
            </a:extLst>
          </p:cNvPr>
          <p:cNvSpPr/>
          <p:nvPr/>
        </p:nvSpPr>
        <p:spPr>
          <a:xfrm>
            <a:off x="5557078" y="0"/>
            <a:ext cx="4642592" cy="5882673"/>
          </a:xfrm>
          <a:custGeom>
            <a:avLst/>
            <a:gdLst>
              <a:gd name="connsiteX0" fmla="*/ 4642593 w 4642592"/>
              <a:gd name="connsiteY0" fmla="*/ 0 h 5882673"/>
              <a:gd name="connsiteX1" fmla="*/ 2632728 w 4642592"/>
              <a:gd name="connsiteY1" fmla="*/ 0 h 5882673"/>
              <a:gd name="connsiteX2" fmla="*/ 2676265 w 4642592"/>
              <a:gd name="connsiteY2" fmla="*/ 270293 h 5882673"/>
              <a:gd name="connsiteX3" fmla="*/ 947571 w 4642592"/>
              <a:gd name="connsiteY3" fmla="*/ 3762992 h 5882673"/>
              <a:gd name="connsiteX4" fmla="*/ 42107 w 4642592"/>
              <a:gd name="connsiteY4" fmla="*/ 5563775 h 5882673"/>
              <a:gd name="connsiteX5" fmla="*/ 28295 w 4642592"/>
              <a:gd name="connsiteY5" fmla="*/ 5863437 h 5882673"/>
              <a:gd name="connsiteX6" fmla="*/ 147620 w 4642592"/>
              <a:gd name="connsiteY6" fmla="*/ 5882532 h 5882673"/>
              <a:gd name="connsiteX7" fmla="*/ 1891719 w 4642592"/>
              <a:gd name="connsiteY7" fmla="*/ 5425656 h 5882673"/>
              <a:gd name="connsiteX8" fmla="*/ 3341844 w 4642592"/>
              <a:gd name="connsiteY8" fmla="*/ 4706613 h 5882673"/>
              <a:gd name="connsiteX9" fmla="*/ 4174130 w 4642592"/>
              <a:gd name="connsiteY9" fmla="*/ 479889 h 5882673"/>
              <a:gd name="connsiteX10" fmla="*/ 4642593 w 4642592"/>
              <a:gd name="connsiteY10" fmla="*/ 0 h 5882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42592" h="5882673">
                <a:moveTo>
                  <a:pt x="4642593" y="0"/>
                </a:moveTo>
                <a:lnTo>
                  <a:pt x="2632728" y="0"/>
                </a:lnTo>
                <a:cubicBezTo>
                  <a:pt x="2664938" y="75838"/>
                  <a:pt x="2680650" y="165620"/>
                  <a:pt x="2676265" y="270293"/>
                </a:cubicBezTo>
                <a:cubicBezTo>
                  <a:pt x="2651235" y="867587"/>
                  <a:pt x="2179135" y="1670508"/>
                  <a:pt x="947571" y="3762992"/>
                </a:cubicBezTo>
                <a:cubicBezTo>
                  <a:pt x="617249" y="4324160"/>
                  <a:pt x="182551" y="5077010"/>
                  <a:pt x="42107" y="5563775"/>
                </a:cubicBezTo>
                <a:cubicBezTo>
                  <a:pt x="-1948" y="5716417"/>
                  <a:pt x="-18973" y="5834056"/>
                  <a:pt x="28295" y="5863437"/>
                </a:cubicBezTo>
                <a:cubicBezTo>
                  <a:pt x="59221" y="5882627"/>
                  <a:pt x="123655" y="5883142"/>
                  <a:pt x="147620" y="5882532"/>
                </a:cubicBezTo>
                <a:cubicBezTo>
                  <a:pt x="635156" y="5869496"/>
                  <a:pt x="1375200" y="5643195"/>
                  <a:pt x="1891719" y="5425656"/>
                </a:cubicBezTo>
                <a:cubicBezTo>
                  <a:pt x="2443270" y="5193310"/>
                  <a:pt x="2908994" y="4959153"/>
                  <a:pt x="3341844" y="4706613"/>
                </a:cubicBezTo>
                <a:cubicBezTo>
                  <a:pt x="2830540" y="3343592"/>
                  <a:pt x="3224292" y="1653039"/>
                  <a:pt x="4174130" y="479889"/>
                </a:cubicBezTo>
                <a:cubicBezTo>
                  <a:pt x="4318645" y="311456"/>
                  <a:pt x="4475504" y="150691"/>
                  <a:pt x="4642593" y="0"/>
                </a:cubicBezTo>
                <a:close/>
              </a:path>
            </a:pathLst>
          </a:custGeom>
          <a:solidFill>
            <a:srgbClr val="00008F"/>
          </a:solidFill>
          <a:ln w="180" cap="flat">
            <a:noFill/>
            <a:prstDash val="solid"/>
            <a:miter/>
          </a:ln>
        </p:spPr>
        <p:txBody>
          <a:bodyPr rtlCol="0" anchor="ctr"/>
          <a:lstStyle/>
          <a:p>
            <a:endParaRPr lang="fi-FI"/>
          </a:p>
        </p:txBody>
      </p:sp>
      <p:sp>
        <p:nvSpPr>
          <p:cNvPr id="12" name="Vapaamuotoinen: Muoto 11">
            <a:extLst>
              <a:ext uri="{FF2B5EF4-FFF2-40B4-BE49-F238E27FC236}">
                <a16:creationId xmlns:a16="http://schemas.microsoft.com/office/drawing/2014/main" id="{2E557CAD-C8C0-1CCA-3A10-B42B95288499}"/>
              </a:ext>
              <a:ext uri="{C183D7F6-B498-43B3-948B-1728B52AA6E4}">
                <adec:decorative xmlns:adec="http://schemas.microsoft.com/office/drawing/2017/decorative" val="1"/>
              </a:ext>
            </a:extLst>
          </p:cNvPr>
          <p:cNvSpPr/>
          <p:nvPr/>
        </p:nvSpPr>
        <p:spPr>
          <a:xfrm>
            <a:off x="10989606" y="4307783"/>
            <a:ext cx="1202455" cy="1167313"/>
          </a:xfrm>
          <a:custGeom>
            <a:avLst/>
            <a:gdLst>
              <a:gd name="connsiteX0" fmla="*/ 1202455 w 1202455"/>
              <a:gd name="connsiteY0" fmla="*/ 1155881 h 1167313"/>
              <a:gd name="connsiteX1" fmla="*/ 1202455 w 1202455"/>
              <a:gd name="connsiteY1" fmla="*/ 0 h 1167313"/>
              <a:gd name="connsiteX2" fmla="*/ 0 w 1202455"/>
              <a:gd name="connsiteY2" fmla="*/ 960512 h 1167313"/>
              <a:gd name="connsiteX3" fmla="*/ 6 w 1202455"/>
              <a:gd name="connsiteY3" fmla="*/ 960519 h 1167313"/>
              <a:gd name="connsiteX4" fmla="*/ 1202455 w 1202455"/>
              <a:gd name="connsiteY4" fmla="*/ 1155881 h 1167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455" h="1167313">
                <a:moveTo>
                  <a:pt x="1202455" y="1155881"/>
                </a:moveTo>
                <a:lnTo>
                  <a:pt x="1202455" y="0"/>
                </a:lnTo>
                <a:cubicBezTo>
                  <a:pt x="825580" y="335109"/>
                  <a:pt x="420939" y="657668"/>
                  <a:pt x="0" y="960512"/>
                </a:cubicBezTo>
                <a:cubicBezTo>
                  <a:pt x="0" y="960512"/>
                  <a:pt x="6" y="960519"/>
                  <a:pt x="6" y="960519"/>
                </a:cubicBezTo>
                <a:cubicBezTo>
                  <a:pt x="287075" y="1151890"/>
                  <a:pt x="762493" y="1190619"/>
                  <a:pt x="1202455" y="1155881"/>
                </a:cubicBezTo>
                <a:close/>
              </a:path>
            </a:pathLst>
          </a:custGeom>
          <a:solidFill>
            <a:srgbClr val="00008F"/>
          </a:solidFill>
          <a:ln w="180" cap="flat">
            <a:noFill/>
            <a:prstDash val="solid"/>
            <a:miter/>
          </a:ln>
        </p:spPr>
        <p:txBody>
          <a:bodyPr rtlCol="0" anchor="ctr"/>
          <a:lstStyle/>
          <a:p>
            <a:endParaRPr lang="fi-FI"/>
          </a:p>
        </p:txBody>
      </p:sp>
      <p:sp>
        <p:nvSpPr>
          <p:cNvPr id="13" name="Vapaamuotoinen: Muoto 12">
            <a:extLst>
              <a:ext uri="{FF2B5EF4-FFF2-40B4-BE49-F238E27FC236}">
                <a16:creationId xmlns:a16="http://schemas.microsoft.com/office/drawing/2014/main" id="{B3537622-94DA-223E-0324-1441862F4044}"/>
              </a:ext>
              <a:ext uri="{C183D7F6-B498-43B3-948B-1728B52AA6E4}">
                <adec:decorative xmlns:adec="http://schemas.microsoft.com/office/drawing/2017/decorative" val="1"/>
              </a:ext>
            </a:extLst>
          </p:cNvPr>
          <p:cNvSpPr/>
          <p:nvPr/>
        </p:nvSpPr>
        <p:spPr>
          <a:xfrm>
            <a:off x="8211470" y="6006763"/>
            <a:ext cx="3980590" cy="851236"/>
          </a:xfrm>
          <a:custGeom>
            <a:avLst/>
            <a:gdLst>
              <a:gd name="connsiteX0" fmla="*/ 0 w 3980590"/>
              <a:gd name="connsiteY0" fmla="*/ 851236 h 851236"/>
              <a:gd name="connsiteX1" fmla="*/ 3980591 w 3980590"/>
              <a:gd name="connsiteY1" fmla="*/ 851236 h 851236"/>
              <a:gd name="connsiteX2" fmla="*/ 3980591 w 3980590"/>
              <a:gd name="connsiteY2" fmla="*/ 374425 h 851236"/>
              <a:gd name="connsiteX3" fmla="*/ 1654567 w 3980590"/>
              <a:gd name="connsiteY3" fmla="*/ 0 h 851236"/>
              <a:gd name="connsiteX4" fmla="*/ 0 w 3980590"/>
              <a:gd name="connsiteY4" fmla="*/ 851236 h 851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0590" h="851236">
                <a:moveTo>
                  <a:pt x="0" y="851236"/>
                </a:moveTo>
                <a:lnTo>
                  <a:pt x="3980591" y="851236"/>
                </a:lnTo>
                <a:lnTo>
                  <a:pt x="3980591" y="374425"/>
                </a:lnTo>
                <a:cubicBezTo>
                  <a:pt x="3157527" y="545339"/>
                  <a:pt x="2307936" y="449556"/>
                  <a:pt x="1654567" y="0"/>
                </a:cubicBezTo>
                <a:cubicBezTo>
                  <a:pt x="1105177" y="328575"/>
                  <a:pt x="546161" y="616892"/>
                  <a:pt x="0" y="851236"/>
                </a:cubicBezTo>
                <a:close/>
              </a:path>
            </a:pathLst>
          </a:custGeom>
          <a:solidFill>
            <a:srgbClr val="00008F"/>
          </a:solidFill>
          <a:ln w="180" cap="flat">
            <a:noFill/>
            <a:prstDash val="solid"/>
            <a:miter/>
          </a:ln>
        </p:spPr>
        <p:txBody>
          <a:bodyPr rtlCol="0" anchor="ct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p:nvPr>
        </p:nvSpPr>
        <p:spPr>
          <a:xfrm>
            <a:off x="735980" y="2341756"/>
            <a:ext cx="3555009" cy="1697996"/>
          </a:xfrm>
        </p:spPr>
        <p:txBody>
          <a:bodyPr anchor="b"/>
          <a:lstStyle>
            <a:lvl1pPr algn="l">
              <a:lnSpc>
                <a:spcPct val="93000"/>
              </a:lnSpc>
              <a:defRPr sz="2800" spc="0" baseline="0">
                <a:solidFill>
                  <a:schemeClr val="bg1"/>
                </a:solidFill>
              </a:defRPr>
            </a:lvl1pPr>
          </a:lstStyle>
          <a:p>
            <a:r>
              <a:rPr lang="en-US"/>
              <a:t>Click to edit Master title style</a:t>
            </a:r>
            <a:endParaRPr lang="fi-FI" dirty="0"/>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735980" y="4275689"/>
            <a:ext cx="3555009" cy="916319"/>
          </a:xfrm>
        </p:spPr>
        <p:txBody>
          <a:bodyPr/>
          <a:lstStyle>
            <a:lvl1pPr marL="0" indent="0" algn="l">
              <a:buNone/>
              <a:defRPr sz="16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17" name="Päivämäärän paikkamerkki 16">
            <a:extLst>
              <a:ext uri="{FF2B5EF4-FFF2-40B4-BE49-F238E27FC236}">
                <a16:creationId xmlns:a16="http://schemas.microsoft.com/office/drawing/2014/main" id="{C303A8CE-D80E-78A0-EAB5-9BA5525DE2A7}"/>
              </a:ext>
            </a:extLst>
          </p:cNvPr>
          <p:cNvSpPr>
            <a:spLocks noGrp="1"/>
          </p:cNvSpPr>
          <p:nvPr>
            <p:ph type="dt" sz="half" idx="10"/>
          </p:nvPr>
        </p:nvSpPr>
        <p:spPr/>
        <p:txBody>
          <a:bodyPr/>
          <a:lstStyle>
            <a:lvl1pPr>
              <a:defRPr>
                <a:solidFill>
                  <a:schemeClr val="bg1"/>
                </a:solidFill>
              </a:defRPr>
            </a:lvl1pPr>
          </a:lstStyle>
          <a:p>
            <a:r>
              <a:rPr lang="fi-FI"/>
              <a:t>25.5.2026</a:t>
            </a:r>
          </a:p>
        </p:txBody>
      </p:sp>
      <p:sp>
        <p:nvSpPr>
          <p:cNvPr id="19" name="Dian numeron paikkamerkki 18">
            <a:extLst>
              <a:ext uri="{FF2B5EF4-FFF2-40B4-BE49-F238E27FC236}">
                <a16:creationId xmlns:a16="http://schemas.microsoft.com/office/drawing/2014/main" id="{60A48D79-2E19-FDB3-196D-272E76C35AF0}"/>
              </a:ext>
            </a:extLst>
          </p:cNvPr>
          <p:cNvSpPr>
            <a:spLocks noGrp="1"/>
          </p:cNvSpPr>
          <p:nvPr>
            <p:ph type="sldNum" sz="quarter" idx="12"/>
          </p:nvPr>
        </p:nvSpPr>
        <p:spPr/>
        <p:txBody>
          <a:bodyPr/>
          <a:lstStyle>
            <a:lvl1pPr>
              <a:defRPr>
                <a:solidFill>
                  <a:schemeClr val="bg1"/>
                </a:solidFill>
              </a:defRPr>
            </a:lvl1pPr>
          </a:lstStyle>
          <a:p>
            <a:fld id="{08CCEDEF-5C23-4594-B6DA-0ABEB763C67B}" type="slidenum">
              <a:rPr lang="fi-FI" smtClean="0"/>
              <a:t>‹#›</a:t>
            </a:fld>
            <a:endParaRPr lang="fi-FI"/>
          </a:p>
        </p:txBody>
      </p:sp>
      <p:grpSp>
        <p:nvGrpSpPr>
          <p:cNvPr id="39" name="Ryhmä 38">
            <a:extLst>
              <a:ext uri="{FF2B5EF4-FFF2-40B4-BE49-F238E27FC236}">
                <a16:creationId xmlns:a16="http://schemas.microsoft.com/office/drawing/2014/main" id="{B2397D02-CEDF-F17F-236D-8EF9312EF58A}"/>
              </a:ext>
              <a:ext uri="{C183D7F6-B498-43B3-948B-1728B52AA6E4}">
                <adec:decorative xmlns:adec="http://schemas.microsoft.com/office/drawing/2017/decorative" val="1"/>
              </a:ext>
            </a:extLst>
          </p:cNvPr>
          <p:cNvGrpSpPr/>
          <p:nvPr/>
        </p:nvGrpSpPr>
        <p:grpSpPr>
          <a:xfrm>
            <a:off x="728593" y="285750"/>
            <a:ext cx="567211" cy="233364"/>
            <a:chOff x="728593" y="285750"/>
            <a:chExt cx="567211" cy="233364"/>
          </a:xfrm>
          <a:solidFill>
            <a:schemeClr val="bg1"/>
          </a:solidFill>
        </p:grpSpPr>
        <p:sp>
          <p:nvSpPr>
            <p:cNvPr id="23" name="Vapaamuotoinen: Muoto 22">
              <a:extLst>
                <a:ext uri="{FF2B5EF4-FFF2-40B4-BE49-F238E27FC236}">
                  <a16:creationId xmlns:a16="http://schemas.microsoft.com/office/drawing/2014/main" id="{9183C2BA-7C34-9294-EEF6-32379BA906B5}"/>
                </a:ext>
                <a:ext uri="{C183D7F6-B498-43B3-948B-1728B52AA6E4}">
                  <adec:decorative xmlns:adec="http://schemas.microsoft.com/office/drawing/2017/decorative" val="1"/>
                </a:ext>
              </a:extLst>
            </p:cNvPr>
            <p:cNvSpPr/>
            <p:nvPr/>
          </p:nvSpPr>
          <p:spPr>
            <a:xfrm>
              <a:off x="728593" y="301147"/>
              <a:ext cx="84140" cy="78492"/>
            </a:xfrm>
            <a:custGeom>
              <a:avLst/>
              <a:gdLst>
                <a:gd name="connsiteX0" fmla="*/ 1102983 w 1507598"/>
                <a:gd name="connsiteY0" fmla="*/ 0 h 1406391"/>
                <a:gd name="connsiteX1" fmla="*/ 1507598 w 1507598"/>
                <a:gd name="connsiteY1" fmla="*/ 0 h 1406391"/>
                <a:gd name="connsiteX2" fmla="*/ 1303877 w 1507598"/>
                <a:gd name="connsiteY2" fmla="*/ 523187 h 1406391"/>
                <a:gd name="connsiteX3" fmla="*/ 1079963 w 1507598"/>
                <a:gd name="connsiteY3" fmla="*/ 1153264 h 1406391"/>
                <a:gd name="connsiteX4" fmla="*/ 1033141 w 1507598"/>
                <a:gd name="connsiteY4" fmla="*/ 1295284 h 1406391"/>
                <a:gd name="connsiteX5" fmla="*/ 993929 w 1507598"/>
                <a:gd name="connsiteY5" fmla="*/ 1406392 h 1406391"/>
                <a:gd name="connsiteX6" fmla="*/ 513659 w 1507598"/>
                <a:gd name="connsiteY6" fmla="*/ 1406392 h 1406391"/>
                <a:gd name="connsiteX7" fmla="*/ 474457 w 1507598"/>
                <a:gd name="connsiteY7" fmla="*/ 1295284 h 1406391"/>
                <a:gd name="connsiteX8" fmla="*/ 427635 w 1507598"/>
                <a:gd name="connsiteY8" fmla="*/ 1153264 h 1406391"/>
                <a:gd name="connsiteX9" fmla="*/ 203707 w 1507598"/>
                <a:gd name="connsiteY9" fmla="*/ 523187 h 1406391"/>
                <a:gd name="connsiteX10" fmla="*/ 0 w 1507598"/>
                <a:gd name="connsiteY10" fmla="*/ 0 h 1406391"/>
                <a:gd name="connsiteX11" fmla="*/ 404616 w 1507598"/>
                <a:gd name="connsiteY11" fmla="*/ 0 h 1406391"/>
                <a:gd name="connsiteX12" fmla="*/ 753787 w 1507598"/>
                <a:gd name="connsiteY12" fmla="*/ 1120348 h 1406391"/>
                <a:gd name="connsiteX13" fmla="*/ 1102972 w 1507598"/>
                <a:gd name="connsiteY13" fmla="*/ 0 h 1406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07598" h="1406391">
                  <a:moveTo>
                    <a:pt x="1102983" y="0"/>
                  </a:moveTo>
                  <a:lnTo>
                    <a:pt x="1507598" y="0"/>
                  </a:lnTo>
                  <a:cubicBezTo>
                    <a:pt x="1426635" y="198787"/>
                    <a:pt x="1358662" y="373189"/>
                    <a:pt x="1303877" y="523187"/>
                  </a:cubicBezTo>
                  <a:cubicBezTo>
                    <a:pt x="1249042" y="673244"/>
                    <a:pt x="1174404" y="883219"/>
                    <a:pt x="1079963" y="1153264"/>
                  </a:cubicBezTo>
                  <a:cubicBezTo>
                    <a:pt x="1063067" y="1205766"/>
                    <a:pt x="1047441" y="1253123"/>
                    <a:pt x="1033141" y="1295284"/>
                  </a:cubicBezTo>
                  <a:cubicBezTo>
                    <a:pt x="1018788" y="1337484"/>
                    <a:pt x="1005704" y="1374543"/>
                    <a:pt x="993929" y="1406392"/>
                  </a:cubicBezTo>
                  <a:lnTo>
                    <a:pt x="513659" y="1406392"/>
                  </a:lnTo>
                  <a:cubicBezTo>
                    <a:pt x="501830" y="1374543"/>
                    <a:pt x="488760" y="1337488"/>
                    <a:pt x="474457" y="1295284"/>
                  </a:cubicBezTo>
                  <a:cubicBezTo>
                    <a:pt x="460100" y="1253123"/>
                    <a:pt x="444452" y="1205766"/>
                    <a:pt x="427635" y="1153264"/>
                  </a:cubicBezTo>
                  <a:cubicBezTo>
                    <a:pt x="333159" y="883219"/>
                    <a:pt x="258506" y="673244"/>
                    <a:pt x="203707" y="523187"/>
                  </a:cubicBezTo>
                  <a:cubicBezTo>
                    <a:pt x="148872" y="373192"/>
                    <a:pt x="80978" y="198787"/>
                    <a:pt x="0" y="0"/>
                  </a:cubicBezTo>
                  <a:lnTo>
                    <a:pt x="404616" y="0"/>
                  </a:lnTo>
                  <a:cubicBezTo>
                    <a:pt x="514236" y="386331"/>
                    <a:pt x="630639" y="786602"/>
                    <a:pt x="753787" y="1120348"/>
                  </a:cubicBezTo>
                  <a:cubicBezTo>
                    <a:pt x="876909" y="786602"/>
                    <a:pt x="993287" y="386335"/>
                    <a:pt x="1102972" y="0"/>
                  </a:cubicBezTo>
                  <a:close/>
                </a:path>
              </a:pathLst>
            </a:custGeom>
            <a:grpFill/>
            <a:ln w="361" cap="flat">
              <a:noFill/>
              <a:prstDash val="solid"/>
              <a:miter/>
            </a:ln>
          </p:spPr>
          <p:txBody>
            <a:bodyPr rtlCol="0" anchor="ctr"/>
            <a:lstStyle/>
            <a:p>
              <a:endParaRPr lang="fi-FI"/>
            </a:p>
          </p:txBody>
        </p:sp>
        <p:sp>
          <p:nvSpPr>
            <p:cNvPr id="24" name="Vapaamuotoinen: Muoto 23">
              <a:extLst>
                <a:ext uri="{FF2B5EF4-FFF2-40B4-BE49-F238E27FC236}">
                  <a16:creationId xmlns:a16="http://schemas.microsoft.com/office/drawing/2014/main" id="{E6F0066B-9DC9-6EDD-2682-21AE37DCB984}"/>
                </a:ext>
                <a:ext uri="{C183D7F6-B498-43B3-948B-1728B52AA6E4}">
                  <adec:decorative xmlns:adec="http://schemas.microsoft.com/office/drawing/2017/decorative" val="1"/>
                </a:ext>
              </a:extLst>
            </p:cNvPr>
            <p:cNvSpPr/>
            <p:nvPr/>
          </p:nvSpPr>
          <p:spPr>
            <a:xfrm>
              <a:off x="813518" y="298322"/>
              <a:ext cx="70344" cy="84142"/>
            </a:xfrm>
            <a:custGeom>
              <a:avLst/>
              <a:gdLst>
                <a:gd name="connsiteX0" fmla="*/ 905883 w 1260405"/>
                <a:gd name="connsiteY0" fmla="*/ 478149 h 1507642"/>
                <a:gd name="connsiteX1" fmla="*/ 838371 w 1260405"/>
                <a:gd name="connsiteY1" fmla="*/ 365656 h 1507642"/>
                <a:gd name="connsiteX2" fmla="*/ 630181 w 1260405"/>
                <a:gd name="connsiteY2" fmla="*/ 320647 h 1507642"/>
                <a:gd name="connsiteX3" fmla="*/ 312270 w 1260405"/>
                <a:gd name="connsiteY3" fmla="*/ 410662 h 1507642"/>
                <a:gd name="connsiteX4" fmla="*/ 56270 w 1260405"/>
                <a:gd name="connsiteY4" fmla="*/ 675057 h 1507642"/>
                <a:gd name="connsiteX5" fmla="*/ 90008 w 1260405"/>
                <a:gd name="connsiteY5" fmla="*/ 286895 h 1507642"/>
                <a:gd name="connsiteX6" fmla="*/ 140667 w 1260405"/>
                <a:gd name="connsiteY6" fmla="*/ 174373 h 1507642"/>
                <a:gd name="connsiteX7" fmla="*/ 351674 w 1260405"/>
                <a:gd name="connsiteY7" fmla="*/ 49210 h 1507642"/>
                <a:gd name="connsiteX8" fmla="*/ 658307 w 1260405"/>
                <a:gd name="connsiteY8" fmla="*/ 0 h 1507642"/>
                <a:gd name="connsiteX9" fmla="*/ 1098615 w 1260405"/>
                <a:gd name="connsiteY9" fmla="*/ 153269 h 1507642"/>
                <a:gd name="connsiteX10" fmla="*/ 1260405 w 1260405"/>
                <a:gd name="connsiteY10" fmla="*/ 601910 h 1507642"/>
                <a:gd name="connsiteX11" fmla="*/ 1257545 w 1260405"/>
                <a:gd name="connsiteY11" fmla="*/ 849438 h 1507642"/>
                <a:gd name="connsiteX12" fmla="*/ 1254736 w 1260405"/>
                <a:gd name="connsiteY12" fmla="*/ 984459 h 1507642"/>
                <a:gd name="connsiteX13" fmla="*/ 1260402 w 1260405"/>
                <a:gd name="connsiteY13" fmla="*/ 1456997 h 1507642"/>
                <a:gd name="connsiteX14" fmla="*/ 911509 w 1260405"/>
                <a:gd name="connsiteY14" fmla="*/ 1456997 h 1507642"/>
                <a:gd name="connsiteX15" fmla="*/ 922775 w 1260405"/>
                <a:gd name="connsiteY15" fmla="*/ 1220737 h 1507642"/>
                <a:gd name="connsiteX16" fmla="*/ 780690 w 1260405"/>
                <a:gd name="connsiteY16" fmla="*/ 1420436 h 1507642"/>
                <a:gd name="connsiteX17" fmla="*/ 483917 w 1260405"/>
                <a:gd name="connsiteY17" fmla="*/ 1507642 h 1507642"/>
                <a:gd name="connsiteX18" fmla="*/ 136433 w 1260405"/>
                <a:gd name="connsiteY18" fmla="*/ 1388090 h 1507642"/>
                <a:gd name="connsiteX19" fmla="*/ 0 w 1260405"/>
                <a:gd name="connsiteY19" fmla="*/ 1074470 h 1507642"/>
                <a:gd name="connsiteX20" fmla="*/ 137858 w 1260405"/>
                <a:gd name="connsiteY20" fmla="*/ 742552 h 1507642"/>
                <a:gd name="connsiteX21" fmla="*/ 506410 w 1260405"/>
                <a:gd name="connsiteY21" fmla="*/ 624420 h 1507642"/>
                <a:gd name="connsiteX22" fmla="*/ 817284 w 1260405"/>
                <a:gd name="connsiteY22" fmla="*/ 596299 h 1507642"/>
                <a:gd name="connsiteX23" fmla="*/ 905883 w 1260405"/>
                <a:gd name="connsiteY23" fmla="*/ 478142 h 1507642"/>
                <a:gd name="connsiteX24" fmla="*/ 790546 w 1260405"/>
                <a:gd name="connsiteY24" fmla="*/ 864913 h 1507642"/>
                <a:gd name="connsiteX25" fmla="*/ 562655 w 1260405"/>
                <a:gd name="connsiteY25" fmla="*/ 896015 h 1507642"/>
                <a:gd name="connsiteX26" fmla="*/ 395253 w 1260405"/>
                <a:gd name="connsiteY26" fmla="*/ 936031 h 1507642"/>
                <a:gd name="connsiteX27" fmla="*/ 337587 w 1260405"/>
                <a:gd name="connsiteY27" fmla="*/ 1050085 h 1507642"/>
                <a:gd name="connsiteX28" fmla="*/ 392448 w 1260405"/>
                <a:gd name="connsiteY28" fmla="*/ 1161182 h 1507642"/>
                <a:gd name="connsiteX29" fmla="*/ 540147 w 1260405"/>
                <a:gd name="connsiteY29" fmla="*/ 1198216 h 1507642"/>
                <a:gd name="connsiteX30" fmla="*/ 828525 w 1260405"/>
                <a:gd name="connsiteY30" fmla="*/ 1085633 h 1507642"/>
                <a:gd name="connsiteX31" fmla="*/ 922775 w 1260405"/>
                <a:gd name="connsiteY31" fmla="*/ 753805 h 1507642"/>
                <a:gd name="connsiteX32" fmla="*/ 790546 w 1260405"/>
                <a:gd name="connsiteY32" fmla="*/ 864913 h 150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2">
                  <a:moveTo>
                    <a:pt x="905883" y="478149"/>
                  </a:moveTo>
                  <a:cubicBezTo>
                    <a:pt x="905883" y="433154"/>
                    <a:pt x="883389" y="395681"/>
                    <a:pt x="838371" y="365656"/>
                  </a:cubicBezTo>
                  <a:cubicBezTo>
                    <a:pt x="793356" y="335672"/>
                    <a:pt x="723951" y="320647"/>
                    <a:pt x="630181" y="320647"/>
                  </a:cubicBezTo>
                  <a:cubicBezTo>
                    <a:pt x="517640" y="320647"/>
                    <a:pt x="411652" y="350661"/>
                    <a:pt x="312270" y="410662"/>
                  </a:cubicBezTo>
                  <a:cubicBezTo>
                    <a:pt x="212824" y="470667"/>
                    <a:pt x="127515" y="558815"/>
                    <a:pt x="56270" y="675057"/>
                  </a:cubicBezTo>
                  <a:lnTo>
                    <a:pt x="90008" y="286895"/>
                  </a:lnTo>
                  <a:cubicBezTo>
                    <a:pt x="93741" y="241900"/>
                    <a:pt x="110622" y="204386"/>
                    <a:pt x="140667" y="174373"/>
                  </a:cubicBezTo>
                  <a:cubicBezTo>
                    <a:pt x="195030" y="123739"/>
                    <a:pt x="265391" y="82036"/>
                    <a:pt x="351674" y="49210"/>
                  </a:cubicBezTo>
                  <a:cubicBezTo>
                    <a:pt x="437910" y="16431"/>
                    <a:pt x="540147" y="0"/>
                    <a:pt x="658307" y="0"/>
                  </a:cubicBezTo>
                  <a:cubicBezTo>
                    <a:pt x="843990" y="0"/>
                    <a:pt x="990734" y="51088"/>
                    <a:pt x="1098615" y="153269"/>
                  </a:cubicBezTo>
                  <a:cubicBezTo>
                    <a:pt x="1206457" y="255515"/>
                    <a:pt x="1260405" y="405012"/>
                    <a:pt x="1260405" y="601910"/>
                  </a:cubicBezTo>
                  <a:lnTo>
                    <a:pt x="1257545" y="849438"/>
                  </a:lnTo>
                  <a:cubicBezTo>
                    <a:pt x="1255667" y="885083"/>
                    <a:pt x="1254736" y="930078"/>
                    <a:pt x="1254736" y="984459"/>
                  </a:cubicBezTo>
                  <a:cubicBezTo>
                    <a:pt x="1254736" y="1181356"/>
                    <a:pt x="1256590" y="1338869"/>
                    <a:pt x="1260402" y="1456997"/>
                  </a:cubicBezTo>
                  <a:lnTo>
                    <a:pt x="911509" y="1456997"/>
                  </a:lnTo>
                  <a:lnTo>
                    <a:pt x="922775" y="1220737"/>
                  </a:lnTo>
                  <a:cubicBezTo>
                    <a:pt x="905879" y="1295752"/>
                    <a:pt x="858505" y="1362324"/>
                    <a:pt x="780690" y="1420436"/>
                  </a:cubicBezTo>
                  <a:cubicBezTo>
                    <a:pt x="702864" y="1478537"/>
                    <a:pt x="603912" y="1507642"/>
                    <a:pt x="483917" y="1507642"/>
                  </a:cubicBezTo>
                  <a:cubicBezTo>
                    <a:pt x="343224" y="1507642"/>
                    <a:pt x="227394" y="1467793"/>
                    <a:pt x="136433" y="1388090"/>
                  </a:cubicBezTo>
                  <a:cubicBezTo>
                    <a:pt x="45444" y="1308397"/>
                    <a:pt x="0" y="1203870"/>
                    <a:pt x="0" y="1074470"/>
                  </a:cubicBezTo>
                  <a:cubicBezTo>
                    <a:pt x="0" y="931967"/>
                    <a:pt x="45920" y="821317"/>
                    <a:pt x="137858" y="742552"/>
                  </a:cubicBezTo>
                  <a:cubicBezTo>
                    <a:pt x="229706" y="663790"/>
                    <a:pt x="352590" y="624420"/>
                    <a:pt x="506410" y="624420"/>
                  </a:cubicBezTo>
                  <a:cubicBezTo>
                    <a:pt x="654542" y="624420"/>
                    <a:pt x="758179" y="615045"/>
                    <a:pt x="817284" y="596299"/>
                  </a:cubicBezTo>
                  <a:cubicBezTo>
                    <a:pt x="876350" y="577553"/>
                    <a:pt x="905883" y="538187"/>
                    <a:pt x="905883" y="478142"/>
                  </a:cubicBezTo>
                  <a:close/>
                  <a:moveTo>
                    <a:pt x="790546" y="864913"/>
                  </a:moveTo>
                  <a:cubicBezTo>
                    <a:pt x="734301" y="885642"/>
                    <a:pt x="658307" y="896015"/>
                    <a:pt x="562655" y="896015"/>
                  </a:cubicBezTo>
                  <a:cubicBezTo>
                    <a:pt x="489514" y="896015"/>
                    <a:pt x="433701" y="909349"/>
                    <a:pt x="395253" y="936031"/>
                  </a:cubicBezTo>
                  <a:cubicBezTo>
                    <a:pt x="356791" y="962688"/>
                    <a:pt x="337587" y="1000734"/>
                    <a:pt x="337587" y="1050085"/>
                  </a:cubicBezTo>
                  <a:cubicBezTo>
                    <a:pt x="337587" y="1099497"/>
                    <a:pt x="355904" y="1136531"/>
                    <a:pt x="392448" y="1161182"/>
                  </a:cubicBezTo>
                  <a:cubicBezTo>
                    <a:pt x="429031" y="1185906"/>
                    <a:pt x="478251" y="1198216"/>
                    <a:pt x="540147" y="1198216"/>
                  </a:cubicBezTo>
                  <a:cubicBezTo>
                    <a:pt x="669574" y="1196287"/>
                    <a:pt x="765662" y="1158734"/>
                    <a:pt x="828525" y="1085633"/>
                  </a:cubicBezTo>
                  <a:cubicBezTo>
                    <a:pt x="891352" y="1012597"/>
                    <a:pt x="922775" y="901947"/>
                    <a:pt x="922775" y="753805"/>
                  </a:cubicBezTo>
                  <a:cubicBezTo>
                    <a:pt x="890855" y="807129"/>
                    <a:pt x="846832" y="844177"/>
                    <a:pt x="790546" y="864913"/>
                  </a:cubicBezTo>
                  <a:close/>
                </a:path>
              </a:pathLst>
            </a:custGeom>
            <a:grpFill/>
            <a:ln w="361" cap="flat">
              <a:noFill/>
              <a:prstDash val="solid"/>
              <a:miter/>
            </a:ln>
          </p:spPr>
          <p:txBody>
            <a:bodyPr rtlCol="0" anchor="ctr"/>
            <a:lstStyle/>
            <a:p>
              <a:endParaRPr lang="fi-FI"/>
            </a:p>
          </p:txBody>
        </p:sp>
        <p:sp>
          <p:nvSpPr>
            <p:cNvPr id="25" name="Vapaamuotoinen: Muoto 24">
              <a:extLst>
                <a:ext uri="{FF2B5EF4-FFF2-40B4-BE49-F238E27FC236}">
                  <a16:creationId xmlns:a16="http://schemas.microsoft.com/office/drawing/2014/main" id="{395E1217-FF82-C54D-A4FB-3BBB9EF95CFC}"/>
                </a:ext>
                <a:ext uri="{C183D7F6-B498-43B3-948B-1728B52AA6E4}">
                  <adec:decorative xmlns:adec="http://schemas.microsoft.com/office/drawing/2017/decorative" val="1"/>
                </a:ext>
              </a:extLst>
            </p:cNvPr>
            <p:cNvSpPr/>
            <p:nvPr/>
          </p:nvSpPr>
          <p:spPr>
            <a:xfrm>
              <a:off x="900235" y="298322"/>
              <a:ext cx="73170" cy="81316"/>
            </a:xfrm>
            <a:custGeom>
              <a:avLst/>
              <a:gdLst>
                <a:gd name="connsiteX0" fmla="*/ 354494 w 1311046"/>
                <a:gd name="connsiteY0" fmla="*/ 1457001 h 1457000"/>
                <a:gd name="connsiteX1" fmla="*/ 343224 w 1311046"/>
                <a:gd name="connsiteY1" fmla="*/ 753812 h 1457000"/>
                <a:gd name="connsiteX2" fmla="*/ 343224 w 1311046"/>
                <a:gd name="connsiteY2" fmla="*/ 624427 h 1457000"/>
                <a:gd name="connsiteX3" fmla="*/ 451564 w 1311046"/>
                <a:gd name="connsiteY3" fmla="*/ 412061 h 1457000"/>
                <a:gd name="connsiteX4" fmla="*/ 669595 w 1311046"/>
                <a:gd name="connsiteY4" fmla="*/ 331889 h 1457000"/>
                <a:gd name="connsiteX5" fmla="*/ 889026 w 1311046"/>
                <a:gd name="connsiteY5" fmla="*/ 421905 h 1457000"/>
                <a:gd name="connsiteX6" fmla="*/ 967833 w 1311046"/>
                <a:gd name="connsiteY6" fmla="*/ 663797 h 1457000"/>
                <a:gd name="connsiteX7" fmla="*/ 967833 w 1311046"/>
                <a:gd name="connsiteY7" fmla="*/ 753812 h 1457000"/>
                <a:gd name="connsiteX8" fmla="*/ 956541 w 1311046"/>
                <a:gd name="connsiteY8" fmla="*/ 1457001 h 1457000"/>
                <a:gd name="connsiteX9" fmla="*/ 1311046 w 1311046"/>
                <a:gd name="connsiteY9" fmla="*/ 1457001 h 1457000"/>
                <a:gd name="connsiteX10" fmla="*/ 1299780 w 1311046"/>
                <a:gd name="connsiteY10" fmla="*/ 753812 h 1457000"/>
                <a:gd name="connsiteX11" fmla="*/ 1299780 w 1311046"/>
                <a:gd name="connsiteY11" fmla="*/ 556904 h 1457000"/>
                <a:gd name="connsiteX12" fmla="*/ 1164742 w 1311046"/>
                <a:gd name="connsiteY12" fmla="*/ 144825 h 1457000"/>
                <a:gd name="connsiteX13" fmla="*/ 810263 w 1311046"/>
                <a:gd name="connsiteY13" fmla="*/ 0 h 1457000"/>
                <a:gd name="connsiteX14" fmla="*/ 495172 w 1311046"/>
                <a:gd name="connsiteY14" fmla="*/ 94216 h 1457000"/>
                <a:gd name="connsiteX15" fmla="*/ 337612 w 1311046"/>
                <a:gd name="connsiteY15" fmla="*/ 354403 h 1457000"/>
                <a:gd name="connsiteX16" fmla="*/ 348879 w 1311046"/>
                <a:gd name="connsiteY16" fmla="*/ 50605 h 1457000"/>
                <a:gd name="connsiteX17" fmla="*/ 0 w 1311046"/>
                <a:gd name="connsiteY17" fmla="*/ 50605 h 1457000"/>
                <a:gd name="connsiteX18" fmla="*/ 11266 w 1311046"/>
                <a:gd name="connsiteY18" fmla="*/ 753808 h 1457000"/>
                <a:gd name="connsiteX19" fmla="*/ 0 w 1311046"/>
                <a:gd name="connsiteY19" fmla="*/ 1456997 h 1457000"/>
                <a:gd name="connsiteX20" fmla="*/ 354497 w 1311046"/>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6" h="1457000">
                  <a:moveTo>
                    <a:pt x="354494" y="1457001"/>
                  </a:moveTo>
                  <a:cubicBezTo>
                    <a:pt x="346971" y="1278889"/>
                    <a:pt x="343224" y="1044507"/>
                    <a:pt x="343224" y="753812"/>
                  </a:cubicBezTo>
                  <a:lnTo>
                    <a:pt x="343224" y="624427"/>
                  </a:lnTo>
                  <a:cubicBezTo>
                    <a:pt x="360120" y="536305"/>
                    <a:pt x="396216" y="465493"/>
                    <a:pt x="451564" y="412061"/>
                  </a:cubicBezTo>
                  <a:cubicBezTo>
                    <a:pt x="506868" y="358611"/>
                    <a:pt x="579576" y="331889"/>
                    <a:pt x="669595" y="331889"/>
                  </a:cubicBezTo>
                  <a:cubicBezTo>
                    <a:pt x="763361" y="331889"/>
                    <a:pt x="836503" y="361928"/>
                    <a:pt x="889026" y="421905"/>
                  </a:cubicBezTo>
                  <a:cubicBezTo>
                    <a:pt x="941514" y="481935"/>
                    <a:pt x="967833" y="562557"/>
                    <a:pt x="967833" y="663797"/>
                  </a:cubicBezTo>
                  <a:lnTo>
                    <a:pt x="967833" y="753812"/>
                  </a:lnTo>
                  <a:cubicBezTo>
                    <a:pt x="967833" y="1044507"/>
                    <a:pt x="964021" y="1278889"/>
                    <a:pt x="956541" y="1457001"/>
                  </a:cubicBezTo>
                  <a:lnTo>
                    <a:pt x="1311046" y="1457001"/>
                  </a:lnTo>
                  <a:cubicBezTo>
                    <a:pt x="1303513" y="1278889"/>
                    <a:pt x="1299780" y="1044507"/>
                    <a:pt x="1299780" y="753812"/>
                  </a:cubicBezTo>
                  <a:lnTo>
                    <a:pt x="1299780" y="556904"/>
                  </a:lnTo>
                  <a:cubicBezTo>
                    <a:pt x="1299780" y="378792"/>
                    <a:pt x="1254765" y="241431"/>
                    <a:pt x="1164742" y="144825"/>
                  </a:cubicBezTo>
                  <a:cubicBezTo>
                    <a:pt x="1074723" y="48272"/>
                    <a:pt x="956541" y="0"/>
                    <a:pt x="810263" y="0"/>
                  </a:cubicBezTo>
                  <a:cubicBezTo>
                    <a:pt x="678957" y="0"/>
                    <a:pt x="573925" y="31405"/>
                    <a:pt x="495172" y="94216"/>
                  </a:cubicBezTo>
                  <a:cubicBezTo>
                    <a:pt x="416390" y="157066"/>
                    <a:pt x="363853" y="243757"/>
                    <a:pt x="337612" y="354403"/>
                  </a:cubicBezTo>
                  <a:lnTo>
                    <a:pt x="348879" y="50605"/>
                  </a:lnTo>
                  <a:lnTo>
                    <a:pt x="0" y="50605"/>
                  </a:lnTo>
                  <a:cubicBezTo>
                    <a:pt x="7472" y="230636"/>
                    <a:pt x="11266" y="465068"/>
                    <a:pt x="11266" y="753808"/>
                  </a:cubicBezTo>
                  <a:cubicBezTo>
                    <a:pt x="11266" y="1044503"/>
                    <a:pt x="7472" y="1278885"/>
                    <a:pt x="0" y="1456997"/>
                  </a:cubicBezTo>
                  <a:lnTo>
                    <a:pt x="354497" y="1456997"/>
                  </a:lnTo>
                  <a:close/>
                </a:path>
              </a:pathLst>
            </a:custGeom>
            <a:grpFill/>
            <a:ln w="361" cap="flat">
              <a:noFill/>
              <a:prstDash val="solid"/>
              <a:miter/>
            </a:ln>
          </p:spPr>
          <p:txBody>
            <a:bodyPr rtlCol="0" anchor="ctr"/>
            <a:lstStyle/>
            <a:p>
              <a:endParaRPr lang="fi-FI"/>
            </a:p>
          </p:txBody>
        </p:sp>
        <p:sp>
          <p:nvSpPr>
            <p:cNvPr id="26" name="Vapaamuotoinen: Muoto 25">
              <a:extLst>
                <a:ext uri="{FF2B5EF4-FFF2-40B4-BE49-F238E27FC236}">
                  <a16:creationId xmlns:a16="http://schemas.microsoft.com/office/drawing/2014/main" id="{174F637A-2E3F-6FA4-0F2E-BD35CC51B3CB}"/>
                </a:ext>
                <a:ext uri="{C183D7F6-B498-43B3-948B-1728B52AA6E4}">
                  <adec:decorative xmlns:adec="http://schemas.microsoft.com/office/drawing/2017/decorative" val="1"/>
                </a:ext>
              </a:extLst>
            </p:cNvPr>
            <p:cNvSpPr/>
            <p:nvPr/>
          </p:nvSpPr>
          <p:spPr>
            <a:xfrm>
              <a:off x="987443" y="285750"/>
              <a:ext cx="54642" cy="96715"/>
            </a:xfrm>
            <a:custGeom>
              <a:avLst/>
              <a:gdLst>
                <a:gd name="connsiteX0" fmla="*/ 579576 w 979063"/>
                <a:gd name="connsiteY0" fmla="*/ 1732909 h 1732912"/>
                <a:gd name="connsiteX1" fmla="*/ 900311 w 979063"/>
                <a:gd name="connsiteY1" fmla="*/ 1654147 h 1732912"/>
                <a:gd name="connsiteX2" fmla="*/ 942505 w 979063"/>
                <a:gd name="connsiteY2" fmla="*/ 1610562 h 1732912"/>
                <a:gd name="connsiteX3" fmla="*/ 956556 w 979063"/>
                <a:gd name="connsiteY3" fmla="*/ 1547254 h 1732912"/>
                <a:gd name="connsiteX4" fmla="*/ 979063 w 979063"/>
                <a:gd name="connsiteY4" fmla="*/ 1147834 h 1732912"/>
                <a:gd name="connsiteX5" fmla="*/ 624595 w 979063"/>
                <a:gd name="connsiteY5" fmla="*/ 1400991 h 1732912"/>
                <a:gd name="connsiteX6" fmla="*/ 343238 w 979063"/>
                <a:gd name="connsiteY6" fmla="*/ 1085954 h 1732912"/>
                <a:gd name="connsiteX7" fmla="*/ 343238 w 979063"/>
                <a:gd name="connsiteY7" fmla="*/ 590923 h 1732912"/>
                <a:gd name="connsiteX8" fmla="*/ 905922 w 979063"/>
                <a:gd name="connsiteY8" fmla="*/ 590923 h 1732912"/>
                <a:gd name="connsiteX9" fmla="*/ 905922 w 979063"/>
                <a:gd name="connsiteY9" fmla="*/ 275872 h 1732912"/>
                <a:gd name="connsiteX10" fmla="*/ 343238 w 979063"/>
                <a:gd name="connsiteY10" fmla="*/ 275872 h 1732912"/>
                <a:gd name="connsiteX11" fmla="*/ 346073 w 979063"/>
                <a:gd name="connsiteY11" fmla="*/ 152115 h 1732912"/>
                <a:gd name="connsiteX12" fmla="*/ 346073 w 979063"/>
                <a:gd name="connsiteY12" fmla="*/ 0 h 1732912"/>
                <a:gd name="connsiteX13" fmla="*/ 2845 w 979063"/>
                <a:gd name="connsiteY13" fmla="*/ 0 h 1732912"/>
                <a:gd name="connsiteX14" fmla="*/ 0 w 979063"/>
                <a:gd name="connsiteY14" fmla="*/ 1085958 h 1732912"/>
                <a:gd name="connsiteX15" fmla="*/ 157556 w 979063"/>
                <a:gd name="connsiteY15" fmla="*/ 1568351 h 1732912"/>
                <a:gd name="connsiteX16" fmla="*/ 579576 w 979063"/>
                <a:gd name="connsiteY16" fmla="*/ 1732913 h 173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9063" h="1732912">
                  <a:moveTo>
                    <a:pt x="579576" y="1732909"/>
                  </a:moveTo>
                  <a:cubicBezTo>
                    <a:pt x="714639" y="1732909"/>
                    <a:pt x="821529" y="1706609"/>
                    <a:pt x="900311" y="1654147"/>
                  </a:cubicBezTo>
                  <a:cubicBezTo>
                    <a:pt x="920925" y="1639177"/>
                    <a:pt x="934975" y="1624606"/>
                    <a:pt x="942505" y="1610562"/>
                  </a:cubicBezTo>
                  <a:cubicBezTo>
                    <a:pt x="949974" y="1596475"/>
                    <a:pt x="954677" y="1575385"/>
                    <a:pt x="956556" y="1547254"/>
                  </a:cubicBezTo>
                  <a:lnTo>
                    <a:pt x="979063" y="1147834"/>
                  </a:lnTo>
                  <a:cubicBezTo>
                    <a:pt x="904043" y="1316600"/>
                    <a:pt x="785887" y="1400991"/>
                    <a:pt x="624595" y="1400991"/>
                  </a:cubicBezTo>
                  <a:cubicBezTo>
                    <a:pt x="437008" y="1400991"/>
                    <a:pt x="343238" y="1295994"/>
                    <a:pt x="343238" y="1085954"/>
                  </a:cubicBezTo>
                  <a:lnTo>
                    <a:pt x="343238" y="590923"/>
                  </a:lnTo>
                  <a:lnTo>
                    <a:pt x="905922" y="590923"/>
                  </a:lnTo>
                  <a:lnTo>
                    <a:pt x="905922" y="275872"/>
                  </a:lnTo>
                  <a:lnTo>
                    <a:pt x="343238" y="275872"/>
                  </a:lnTo>
                  <a:cubicBezTo>
                    <a:pt x="343238" y="219613"/>
                    <a:pt x="346073" y="178451"/>
                    <a:pt x="346073" y="152115"/>
                  </a:cubicBezTo>
                  <a:lnTo>
                    <a:pt x="346073" y="0"/>
                  </a:lnTo>
                  <a:lnTo>
                    <a:pt x="2845" y="0"/>
                  </a:lnTo>
                  <a:cubicBezTo>
                    <a:pt x="2845" y="46910"/>
                    <a:pt x="0" y="973465"/>
                    <a:pt x="0" y="1085958"/>
                  </a:cubicBezTo>
                  <a:cubicBezTo>
                    <a:pt x="0" y="1297901"/>
                    <a:pt x="52513" y="1458667"/>
                    <a:pt x="157556" y="1568351"/>
                  </a:cubicBezTo>
                  <a:cubicBezTo>
                    <a:pt x="262603" y="1678049"/>
                    <a:pt x="403256" y="1732913"/>
                    <a:pt x="579576" y="1732913"/>
                  </a:cubicBezTo>
                  <a:close/>
                </a:path>
              </a:pathLst>
            </a:custGeom>
            <a:grpFill/>
            <a:ln w="361" cap="flat">
              <a:noFill/>
              <a:prstDash val="solid"/>
              <a:miter/>
            </a:ln>
          </p:spPr>
          <p:txBody>
            <a:bodyPr rtlCol="0" anchor="ctr"/>
            <a:lstStyle/>
            <a:p>
              <a:endParaRPr lang="fi-FI"/>
            </a:p>
          </p:txBody>
        </p:sp>
        <p:sp>
          <p:nvSpPr>
            <p:cNvPr id="27" name="Vapaamuotoinen: Muoto 26">
              <a:extLst>
                <a:ext uri="{FF2B5EF4-FFF2-40B4-BE49-F238E27FC236}">
                  <a16:creationId xmlns:a16="http://schemas.microsoft.com/office/drawing/2014/main" id="{17449966-2602-5B4E-3902-F6E0FBE7DDA0}"/>
                </a:ext>
                <a:ext uri="{C183D7F6-B498-43B3-948B-1728B52AA6E4}">
                  <adec:decorative xmlns:adec="http://schemas.microsoft.com/office/drawing/2017/decorative" val="1"/>
                </a:ext>
              </a:extLst>
            </p:cNvPr>
            <p:cNvSpPr/>
            <p:nvPr/>
          </p:nvSpPr>
          <p:spPr>
            <a:xfrm>
              <a:off x="1222635" y="298322"/>
              <a:ext cx="73169" cy="81316"/>
            </a:xfrm>
            <a:custGeom>
              <a:avLst/>
              <a:gdLst>
                <a:gd name="connsiteX0" fmla="*/ 956527 w 1311020"/>
                <a:gd name="connsiteY0" fmla="*/ 1457001 h 1457000"/>
                <a:gd name="connsiteX1" fmla="*/ 1311021 w 1311020"/>
                <a:gd name="connsiteY1" fmla="*/ 1457001 h 1457000"/>
                <a:gd name="connsiteX2" fmla="*/ 1299765 w 1311020"/>
                <a:gd name="connsiteY2" fmla="*/ 753812 h 1457000"/>
                <a:gd name="connsiteX3" fmla="*/ 1299765 w 1311020"/>
                <a:gd name="connsiteY3" fmla="*/ 556904 h 1457000"/>
                <a:gd name="connsiteX4" fmla="*/ 1164717 w 1311020"/>
                <a:gd name="connsiteY4" fmla="*/ 144825 h 1457000"/>
                <a:gd name="connsiteX5" fmla="*/ 810248 w 1311020"/>
                <a:gd name="connsiteY5" fmla="*/ 0 h 1457000"/>
                <a:gd name="connsiteX6" fmla="*/ 495143 w 1311020"/>
                <a:gd name="connsiteY6" fmla="*/ 94216 h 1457000"/>
                <a:gd name="connsiteX7" fmla="*/ 337587 w 1311020"/>
                <a:gd name="connsiteY7" fmla="*/ 354403 h 1457000"/>
                <a:gd name="connsiteX8" fmla="*/ 348853 w 1311020"/>
                <a:gd name="connsiteY8" fmla="*/ 50605 h 1457000"/>
                <a:gd name="connsiteX9" fmla="*/ 0 w 1311020"/>
                <a:gd name="connsiteY9" fmla="*/ 50605 h 1457000"/>
                <a:gd name="connsiteX10" fmla="*/ 11241 w 1311020"/>
                <a:gd name="connsiteY10" fmla="*/ 753808 h 1457000"/>
                <a:gd name="connsiteX11" fmla="*/ 0 w 1311020"/>
                <a:gd name="connsiteY11" fmla="*/ 1456997 h 1457000"/>
                <a:gd name="connsiteX12" fmla="*/ 354483 w 1311020"/>
                <a:gd name="connsiteY12" fmla="*/ 1456997 h 1457000"/>
                <a:gd name="connsiteX13" fmla="*/ 343217 w 1311020"/>
                <a:gd name="connsiteY13" fmla="*/ 753808 h 1457000"/>
                <a:gd name="connsiteX14" fmla="*/ 343217 w 1311020"/>
                <a:gd name="connsiteY14" fmla="*/ 624423 h 1457000"/>
                <a:gd name="connsiteX15" fmla="*/ 451538 w 1311020"/>
                <a:gd name="connsiteY15" fmla="*/ 412058 h 1457000"/>
                <a:gd name="connsiteX16" fmla="*/ 669585 w 1311020"/>
                <a:gd name="connsiteY16" fmla="*/ 331886 h 1457000"/>
                <a:gd name="connsiteX17" fmla="*/ 889005 w 1311020"/>
                <a:gd name="connsiteY17" fmla="*/ 421901 h 1457000"/>
                <a:gd name="connsiteX18" fmla="*/ 967797 w 1311020"/>
                <a:gd name="connsiteY18" fmla="*/ 663793 h 1457000"/>
                <a:gd name="connsiteX19" fmla="*/ 967797 w 1311020"/>
                <a:gd name="connsiteY19" fmla="*/ 753808 h 1457000"/>
                <a:gd name="connsiteX20" fmla="*/ 956530 w 1311020"/>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20" h="1457000">
                  <a:moveTo>
                    <a:pt x="956527" y="1457001"/>
                  </a:moveTo>
                  <a:lnTo>
                    <a:pt x="1311021" y="1457001"/>
                  </a:lnTo>
                  <a:cubicBezTo>
                    <a:pt x="1303502" y="1278889"/>
                    <a:pt x="1299765" y="1044507"/>
                    <a:pt x="1299765" y="753812"/>
                  </a:cubicBezTo>
                  <a:lnTo>
                    <a:pt x="1299765" y="556904"/>
                  </a:lnTo>
                  <a:cubicBezTo>
                    <a:pt x="1299765" y="378792"/>
                    <a:pt x="1254750" y="241431"/>
                    <a:pt x="1164717" y="144825"/>
                  </a:cubicBezTo>
                  <a:cubicBezTo>
                    <a:pt x="1074683" y="48272"/>
                    <a:pt x="956527" y="0"/>
                    <a:pt x="810248" y="0"/>
                  </a:cubicBezTo>
                  <a:cubicBezTo>
                    <a:pt x="678932" y="0"/>
                    <a:pt x="573896" y="31405"/>
                    <a:pt x="495143" y="94216"/>
                  </a:cubicBezTo>
                  <a:cubicBezTo>
                    <a:pt x="416379" y="157066"/>
                    <a:pt x="363827" y="243757"/>
                    <a:pt x="337587" y="354403"/>
                  </a:cubicBezTo>
                  <a:lnTo>
                    <a:pt x="348853" y="50605"/>
                  </a:lnTo>
                  <a:lnTo>
                    <a:pt x="0" y="50605"/>
                  </a:lnTo>
                  <a:cubicBezTo>
                    <a:pt x="7458" y="230636"/>
                    <a:pt x="11241" y="465068"/>
                    <a:pt x="11241" y="753808"/>
                  </a:cubicBezTo>
                  <a:cubicBezTo>
                    <a:pt x="11241" y="1044503"/>
                    <a:pt x="7458" y="1278885"/>
                    <a:pt x="0" y="1456997"/>
                  </a:cubicBezTo>
                  <a:lnTo>
                    <a:pt x="354483" y="1456997"/>
                  </a:lnTo>
                  <a:cubicBezTo>
                    <a:pt x="346949" y="1278885"/>
                    <a:pt x="343217" y="1044503"/>
                    <a:pt x="343217" y="753808"/>
                  </a:cubicBezTo>
                  <a:lnTo>
                    <a:pt x="343217" y="624423"/>
                  </a:lnTo>
                  <a:cubicBezTo>
                    <a:pt x="360098" y="536301"/>
                    <a:pt x="396195" y="465490"/>
                    <a:pt x="451538" y="412058"/>
                  </a:cubicBezTo>
                  <a:cubicBezTo>
                    <a:pt x="506842" y="358607"/>
                    <a:pt x="579565" y="331886"/>
                    <a:pt x="669585" y="331886"/>
                  </a:cubicBezTo>
                  <a:cubicBezTo>
                    <a:pt x="763351" y="331886"/>
                    <a:pt x="836492" y="361925"/>
                    <a:pt x="889005" y="421901"/>
                  </a:cubicBezTo>
                  <a:cubicBezTo>
                    <a:pt x="941517" y="481931"/>
                    <a:pt x="967797" y="562554"/>
                    <a:pt x="967797" y="663793"/>
                  </a:cubicBezTo>
                  <a:lnTo>
                    <a:pt x="967797" y="753808"/>
                  </a:lnTo>
                  <a:cubicBezTo>
                    <a:pt x="967797" y="1044503"/>
                    <a:pt x="964013" y="1278885"/>
                    <a:pt x="956530" y="1456997"/>
                  </a:cubicBezTo>
                  <a:close/>
                </a:path>
              </a:pathLst>
            </a:custGeom>
            <a:grpFill/>
            <a:ln w="361" cap="flat">
              <a:noFill/>
              <a:prstDash val="solid"/>
              <a:miter/>
            </a:ln>
          </p:spPr>
          <p:txBody>
            <a:bodyPr rtlCol="0" anchor="ctr"/>
            <a:lstStyle/>
            <a:p>
              <a:endParaRPr lang="fi-FI"/>
            </a:p>
          </p:txBody>
        </p:sp>
        <p:sp>
          <p:nvSpPr>
            <p:cNvPr id="28" name="Vapaamuotoinen: Muoto 27">
              <a:extLst>
                <a:ext uri="{FF2B5EF4-FFF2-40B4-BE49-F238E27FC236}">
                  <a16:creationId xmlns:a16="http://schemas.microsoft.com/office/drawing/2014/main" id="{F6742146-4887-910F-B904-715EBC3A9663}"/>
                </a:ext>
                <a:ext uri="{C183D7F6-B498-43B3-948B-1728B52AA6E4}">
                  <adec:decorative xmlns:adec="http://schemas.microsoft.com/office/drawing/2017/decorative" val="1"/>
                </a:ext>
              </a:extLst>
            </p:cNvPr>
            <p:cNvSpPr/>
            <p:nvPr/>
          </p:nvSpPr>
          <p:spPr>
            <a:xfrm>
              <a:off x="728885" y="408156"/>
              <a:ext cx="79764" cy="84141"/>
            </a:xfrm>
            <a:custGeom>
              <a:avLst/>
              <a:gdLst>
                <a:gd name="connsiteX0" fmla="*/ 1354673 w 1429184"/>
                <a:gd name="connsiteY0" fmla="*/ 379697 h 1507609"/>
                <a:gd name="connsiteX1" fmla="*/ 1429185 w 1429184"/>
                <a:gd name="connsiteY1" fmla="*/ 736974 h 1507609"/>
                <a:gd name="connsiteX2" fmla="*/ 1429185 w 1429184"/>
                <a:gd name="connsiteY2" fmla="*/ 849441 h 1507609"/>
                <a:gd name="connsiteX3" fmla="*/ 362933 w 1429184"/>
                <a:gd name="connsiteY3" fmla="*/ 849441 h 1507609"/>
                <a:gd name="connsiteX4" fmla="*/ 521888 w 1429184"/>
                <a:gd name="connsiteY4" fmla="*/ 1102634 h 1507609"/>
                <a:gd name="connsiteX5" fmla="*/ 815903 w 1429184"/>
                <a:gd name="connsiteY5" fmla="*/ 1181345 h 1507609"/>
                <a:gd name="connsiteX6" fmla="*/ 1156285 w 1429184"/>
                <a:gd name="connsiteY6" fmla="*/ 1116642 h 1507609"/>
                <a:gd name="connsiteX7" fmla="*/ 1342004 w 1429184"/>
                <a:gd name="connsiteY7" fmla="*/ 956309 h 1507609"/>
                <a:gd name="connsiteX8" fmla="*/ 1305410 w 1429184"/>
                <a:gd name="connsiteY8" fmla="*/ 1276974 h 1507609"/>
                <a:gd name="connsiteX9" fmla="*/ 1249150 w 1429184"/>
                <a:gd name="connsiteY9" fmla="*/ 1386673 h 1507609"/>
                <a:gd name="connsiteX10" fmla="*/ 1077518 w 1429184"/>
                <a:gd name="connsiteY10" fmla="*/ 1472473 h 1507609"/>
                <a:gd name="connsiteX11" fmla="*/ 793381 w 1429184"/>
                <a:gd name="connsiteY11" fmla="*/ 1507610 h 1507609"/>
                <a:gd name="connsiteX12" fmla="*/ 364325 w 1429184"/>
                <a:gd name="connsiteY12" fmla="*/ 1406381 h 1507609"/>
                <a:gd name="connsiteX13" fmla="*/ 92843 w 1429184"/>
                <a:gd name="connsiteY13" fmla="*/ 1133556 h 1507609"/>
                <a:gd name="connsiteX14" fmla="*/ 0 w 1429184"/>
                <a:gd name="connsiteY14" fmla="*/ 753812 h 1507609"/>
                <a:gd name="connsiteX15" fmla="*/ 95649 w 1429184"/>
                <a:gd name="connsiteY15" fmla="*/ 357216 h 1507609"/>
                <a:gd name="connsiteX16" fmla="*/ 360124 w 1429184"/>
                <a:gd name="connsiteY16" fmla="*/ 92810 h 1507609"/>
                <a:gd name="connsiteX17" fmla="*/ 742726 w 1429184"/>
                <a:gd name="connsiteY17" fmla="*/ 0 h 1507609"/>
                <a:gd name="connsiteX18" fmla="*/ 1126767 w 1429184"/>
                <a:gd name="connsiteY18" fmla="*/ 105458 h 1507609"/>
                <a:gd name="connsiteX19" fmla="*/ 1354673 w 1429184"/>
                <a:gd name="connsiteY19" fmla="*/ 379693 h 1507609"/>
                <a:gd name="connsiteX20" fmla="*/ 1069101 w 1429184"/>
                <a:gd name="connsiteY20" fmla="*/ 579421 h 1507609"/>
                <a:gd name="connsiteX21" fmla="*/ 963596 w 1429184"/>
                <a:gd name="connsiteY21" fmla="*/ 388152 h 1507609"/>
                <a:gd name="connsiteX22" fmla="*/ 742729 w 1429184"/>
                <a:gd name="connsiteY22" fmla="*/ 314990 h 1507609"/>
                <a:gd name="connsiteX23" fmla="*/ 495190 w 1429184"/>
                <a:gd name="connsiteY23" fmla="*/ 386778 h 1507609"/>
                <a:gd name="connsiteX24" fmla="*/ 365753 w 1429184"/>
                <a:gd name="connsiteY24" fmla="*/ 579418 h 1507609"/>
                <a:gd name="connsiteX25" fmla="*/ 1069101 w 1429184"/>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4" h="1507609">
                  <a:moveTo>
                    <a:pt x="1354673" y="379697"/>
                  </a:moveTo>
                  <a:cubicBezTo>
                    <a:pt x="1404311" y="492240"/>
                    <a:pt x="1429185" y="611324"/>
                    <a:pt x="1429185" y="736974"/>
                  </a:cubicBezTo>
                  <a:lnTo>
                    <a:pt x="1429185" y="849441"/>
                  </a:lnTo>
                  <a:lnTo>
                    <a:pt x="362933" y="849441"/>
                  </a:lnTo>
                  <a:cubicBezTo>
                    <a:pt x="387269" y="965753"/>
                    <a:pt x="440315" y="1050157"/>
                    <a:pt x="521888" y="1102634"/>
                  </a:cubicBezTo>
                  <a:cubicBezTo>
                    <a:pt x="603472" y="1155121"/>
                    <a:pt x="701443" y="1181345"/>
                    <a:pt x="815903" y="1181345"/>
                  </a:cubicBezTo>
                  <a:cubicBezTo>
                    <a:pt x="956556" y="1181345"/>
                    <a:pt x="1070024" y="1159809"/>
                    <a:pt x="1156285" y="1116642"/>
                  </a:cubicBezTo>
                  <a:cubicBezTo>
                    <a:pt x="1242547" y="1073565"/>
                    <a:pt x="1304454" y="1020100"/>
                    <a:pt x="1342004" y="956309"/>
                  </a:cubicBezTo>
                  <a:lnTo>
                    <a:pt x="1305410" y="1276974"/>
                  </a:lnTo>
                  <a:cubicBezTo>
                    <a:pt x="1297876" y="1329516"/>
                    <a:pt x="1279105" y="1366048"/>
                    <a:pt x="1249150" y="1386673"/>
                  </a:cubicBezTo>
                  <a:cubicBezTo>
                    <a:pt x="1202242" y="1420443"/>
                    <a:pt x="1145044" y="1449065"/>
                    <a:pt x="1077518" y="1472473"/>
                  </a:cubicBezTo>
                  <a:cubicBezTo>
                    <a:pt x="1010006" y="1495931"/>
                    <a:pt x="915284" y="1507610"/>
                    <a:pt x="793381" y="1507610"/>
                  </a:cubicBezTo>
                  <a:cubicBezTo>
                    <a:pt x="626438" y="1507610"/>
                    <a:pt x="483412" y="1473904"/>
                    <a:pt x="364325" y="1406381"/>
                  </a:cubicBezTo>
                  <a:cubicBezTo>
                    <a:pt x="245217" y="1338883"/>
                    <a:pt x="154750" y="1247953"/>
                    <a:pt x="92843" y="1133556"/>
                  </a:cubicBezTo>
                  <a:cubicBezTo>
                    <a:pt x="30943" y="1019170"/>
                    <a:pt x="0" y="892605"/>
                    <a:pt x="0" y="753812"/>
                  </a:cubicBezTo>
                  <a:cubicBezTo>
                    <a:pt x="0" y="603795"/>
                    <a:pt x="31870" y="471616"/>
                    <a:pt x="95649" y="357216"/>
                  </a:cubicBezTo>
                  <a:cubicBezTo>
                    <a:pt x="159417" y="242844"/>
                    <a:pt x="247582" y="154672"/>
                    <a:pt x="360124" y="92810"/>
                  </a:cubicBezTo>
                  <a:cubicBezTo>
                    <a:pt x="472665" y="30911"/>
                    <a:pt x="600183" y="0"/>
                    <a:pt x="742726" y="0"/>
                  </a:cubicBezTo>
                  <a:cubicBezTo>
                    <a:pt x="896513" y="0"/>
                    <a:pt x="1024515" y="35137"/>
                    <a:pt x="1126767" y="105458"/>
                  </a:cubicBezTo>
                  <a:cubicBezTo>
                    <a:pt x="1228972" y="175801"/>
                    <a:pt x="1304930" y="267226"/>
                    <a:pt x="1354673" y="379693"/>
                  </a:cubicBezTo>
                  <a:close/>
                  <a:moveTo>
                    <a:pt x="1069101" y="579421"/>
                  </a:moveTo>
                  <a:cubicBezTo>
                    <a:pt x="1057834" y="500634"/>
                    <a:pt x="1022665" y="436929"/>
                    <a:pt x="963596" y="388152"/>
                  </a:cubicBezTo>
                  <a:cubicBezTo>
                    <a:pt x="904505" y="339386"/>
                    <a:pt x="830873" y="314990"/>
                    <a:pt x="742729" y="314990"/>
                  </a:cubicBezTo>
                  <a:cubicBezTo>
                    <a:pt x="641455" y="314990"/>
                    <a:pt x="558904" y="338913"/>
                    <a:pt x="495190" y="386778"/>
                  </a:cubicBezTo>
                  <a:cubicBezTo>
                    <a:pt x="431386" y="434543"/>
                    <a:pt x="388275" y="498788"/>
                    <a:pt x="365753" y="579418"/>
                  </a:cubicBezTo>
                  <a:lnTo>
                    <a:pt x="1069101" y="579418"/>
                  </a:lnTo>
                  <a:close/>
                </a:path>
              </a:pathLst>
            </a:custGeom>
            <a:grpFill/>
            <a:ln w="361" cap="flat">
              <a:noFill/>
              <a:prstDash val="solid"/>
              <a:miter/>
            </a:ln>
          </p:spPr>
          <p:txBody>
            <a:bodyPr rtlCol="0" anchor="ctr"/>
            <a:lstStyle/>
            <a:p>
              <a:endParaRPr lang="fi-FI"/>
            </a:p>
          </p:txBody>
        </p:sp>
        <p:sp>
          <p:nvSpPr>
            <p:cNvPr id="29" name="Vapaamuotoinen: Muoto 28">
              <a:extLst>
                <a:ext uri="{FF2B5EF4-FFF2-40B4-BE49-F238E27FC236}">
                  <a16:creationId xmlns:a16="http://schemas.microsoft.com/office/drawing/2014/main" id="{E84F4B91-EC8B-A277-55C9-D032FD687102}"/>
                </a:ext>
                <a:ext uri="{C183D7F6-B498-43B3-948B-1728B52AA6E4}">
                  <adec:decorative xmlns:adec="http://schemas.microsoft.com/office/drawing/2017/decorative" val="1"/>
                </a:ext>
              </a:extLst>
            </p:cNvPr>
            <p:cNvSpPr/>
            <p:nvPr/>
          </p:nvSpPr>
          <p:spPr>
            <a:xfrm>
              <a:off x="819953" y="408156"/>
              <a:ext cx="73171" cy="81315"/>
            </a:xfrm>
            <a:custGeom>
              <a:avLst/>
              <a:gdLst>
                <a:gd name="connsiteX0" fmla="*/ 1299776 w 1311049"/>
                <a:gd name="connsiteY0" fmla="*/ 556944 h 1456986"/>
                <a:gd name="connsiteX1" fmla="*/ 1164728 w 1311049"/>
                <a:gd name="connsiteY1" fmla="*/ 144828 h 1456986"/>
                <a:gd name="connsiteX2" fmla="*/ 810259 w 1311049"/>
                <a:gd name="connsiteY2" fmla="*/ 0 h 1456986"/>
                <a:gd name="connsiteX3" fmla="*/ 495168 w 1311049"/>
                <a:gd name="connsiteY3" fmla="*/ 94205 h 1456986"/>
                <a:gd name="connsiteX4" fmla="*/ 337609 w 1311049"/>
                <a:gd name="connsiteY4" fmla="*/ 354393 h 1456986"/>
                <a:gd name="connsiteX5" fmla="*/ 348864 w 1311049"/>
                <a:gd name="connsiteY5" fmla="*/ 50620 h 1456986"/>
                <a:gd name="connsiteX6" fmla="*/ 0 w 1311049"/>
                <a:gd name="connsiteY6" fmla="*/ 50620 h 1456986"/>
                <a:gd name="connsiteX7" fmla="*/ 11266 w 1311049"/>
                <a:gd name="connsiteY7" fmla="*/ 753809 h 1456986"/>
                <a:gd name="connsiteX8" fmla="*/ 0 w 1311049"/>
                <a:gd name="connsiteY8" fmla="*/ 1456986 h 1456986"/>
                <a:gd name="connsiteX9" fmla="*/ 354494 w 1311049"/>
                <a:gd name="connsiteY9" fmla="*/ 1456986 h 1456986"/>
                <a:gd name="connsiteX10" fmla="*/ 343238 w 1311049"/>
                <a:gd name="connsiteY10" fmla="*/ 753809 h 1456986"/>
                <a:gd name="connsiteX11" fmla="*/ 343238 w 1311049"/>
                <a:gd name="connsiteY11" fmla="*/ 624413 h 1456986"/>
                <a:gd name="connsiteX12" fmla="*/ 451564 w 1311049"/>
                <a:gd name="connsiteY12" fmla="*/ 412086 h 1456986"/>
                <a:gd name="connsiteX13" fmla="*/ 669595 w 1311049"/>
                <a:gd name="connsiteY13" fmla="*/ 331904 h 1456986"/>
                <a:gd name="connsiteX14" fmla="*/ 889030 w 1311049"/>
                <a:gd name="connsiteY14" fmla="*/ 421916 h 1456986"/>
                <a:gd name="connsiteX15" fmla="*/ 967808 w 1311049"/>
                <a:gd name="connsiteY15" fmla="*/ 663808 h 1456986"/>
                <a:gd name="connsiteX16" fmla="*/ 967808 w 1311049"/>
                <a:gd name="connsiteY16" fmla="*/ 753809 h 1456986"/>
                <a:gd name="connsiteX17" fmla="*/ 956542 w 1311049"/>
                <a:gd name="connsiteY17" fmla="*/ 1456986 h 1456986"/>
                <a:gd name="connsiteX18" fmla="*/ 1311050 w 1311049"/>
                <a:gd name="connsiteY18" fmla="*/ 1456986 h 1456986"/>
                <a:gd name="connsiteX19" fmla="*/ 1299780 w 1311049"/>
                <a:gd name="connsiteY19" fmla="*/ 753809 h 1456986"/>
                <a:gd name="connsiteX20" fmla="*/ 1299780 w 1311049"/>
                <a:gd name="connsiteY20" fmla="*/ 556940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9" h="1456986">
                  <a:moveTo>
                    <a:pt x="1299776" y="556944"/>
                  </a:moveTo>
                  <a:cubicBezTo>
                    <a:pt x="1299776" y="378781"/>
                    <a:pt x="1254761" y="241435"/>
                    <a:pt x="1164728" y="144828"/>
                  </a:cubicBezTo>
                  <a:cubicBezTo>
                    <a:pt x="1074719" y="48273"/>
                    <a:pt x="956538" y="0"/>
                    <a:pt x="810259" y="0"/>
                  </a:cubicBezTo>
                  <a:cubicBezTo>
                    <a:pt x="678954" y="0"/>
                    <a:pt x="573921" y="31405"/>
                    <a:pt x="495168" y="94205"/>
                  </a:cubicBezTo>
                  <a:cubicBezTo>
                    <a:pt x="416390" y="157055"/>
                    <a:pt x="363863" y="243757"/>
                    <a:pt x="337609" y="354393"/>
                  </a:cubicBezTo>
                  <a:lnTo>
                    <a:pt x="348864" y="50620"/>
                  </a:lnTo>
                  <a:lnTo>
                    <a:pt x="0" y="50620"/>
                  </a:lnTo>
                  <a:cubicBezTo>
                    <a:pt x="7469" y="230610"/>
                    <a:pt x="11266" y="465082"/>
                    <a:pt x="11266" y="753809"/>
                  </a:cubicBezTo>
                  <a:cubicBezTo>
                    <a:pt x="11266" y="1044478"/>
                    <a:pt x="7469" y="1278889"/>
                    <a:pt x="0" y="1456986"/>
                  </a:cubicBezTo>
                  <a:lnTo>
                    <a:pt x="354494" y="1456986"/>
                  </a:lnTo>
                  <a:cubicBezTo>
                    <a:pt x="346971" y="1278889"/>
                    <a:pt x="343238" y="1044478"/>
                    <a:pt x="343238" y="753809"/>
                  </a:cubicBezTo>
                  <a:lnTo>
                    <a:pt x="343238" y="624413"/>
                  </a:lnTo>
                  <a:cubicBezTo>
                    <a:pt x="360123" y="536316"/>
                    <a:pt x="396206" y="465490"/>
                    <a:pt x="451564" y="412086"/>
                  </a:cubicBezTo>
                  <a:cubicBezTo>
                    <a:pt x="506853" y="358622"/>
                    <a:pt x="579562" y="331904"/>
                    <a:pt x="669595" y="331904"/>
                  </a:cubicBezTo>
                  <a:cubicBezTo>
                    <a:pt x="763362" y="331904"/>
                    <a:pt x="836517" y="361925"/>
                    <a:pt x="889030" y="421916"/>
                  </a:cubicBezTo>
                  <a:cubicBezTo>
                    <a:pt x="941517" y="481935"/>
                    <a:pt x="967808" y="562554"/>
                    <a:pt x="967808" y="663808"/>
                  </a:cubicBezTo>
                  <a:lnTo>
                    <a:pt x="967808" y="753809"/>
                  </a:lnTo>
                  <a:cubicBezTo>
                    <a:pt x="967808" y="1044478"/>
                    <a:pt x="964036" y="1278889"/>
                    <a:pt x="956542" y="1456986"/>
                  </a:cubicBezTo>
                  <a:lnTo>
                    <a:pt x="1311050" y="1456986"/>
                  </a:lnTo>
                  <a:cubicBezTo>
                    <a:pt x="1303516" y="1278889"/>
                    <a:pt x="1299780" y="1044478"/>
                    <a:pt x="1299780" y="753809"/>
                  </a:cubicBezTo>
                  <a:lnTo>
                    <a:pt x="1299780" y="556940"/>
                  </a:lnTo>
                  <a:close/>
                </a:path>
              </a:pathLst>
            </a:custGeom>
            <a:grpFill/>
            <a:ln w="361" cap="flat">
              <a:noFill/>
              <a:prstDash val="solid"/>
              <a:miter/>
            </a:ln>
          </p:spPr>
          <p:txBody>
            <a:bodyPr rtlCol="0" anchor="ctr"/>
            <a:lstStyle/>
            <a:p>
              <a:endParaRPr lang="fi-FI"/>
            </a:p>
          </p:txBody>
        </p:sp>
        <p:sp>
          <p:nvSpPr>
            <p:cNvPr id="30" name="Vapaamuotoinen: Muoto 29">
              <a:extLst>
                <a:ext uri="{FF2B5EF4-FFF2-40B4-BE49-F238E27FC236}">
                  <a16:creationId xmlns:a16="http://schemas.microsoft.com/office/drawing/2014/main" id="{D7AB2D5D-4ABB-E393-8EB3-2D22876C652D}"/>
                </a:ext>
                <a:ext uri="{C183D7F6-B498-43B3-948B-1728B52AA6E4}">
                  <adec:decorative xmlns:adec="http://schemas.microsoft.com/office/drawing/2017/decorative" val="1"/>
                </a:ext>
              </a:extLst>
            </p:cNvPr>
            <p:cNvSpPr/>
            <p:nvPr/>
          </p:nvSpPr>
          <p:spPr>
            <a:xfrm>
              <a:off x="904899" y="408156"/>
              <a:ext cx="79764" cy="84141"/>
            </a:xfrm>
            <a:custGeom>
              <a:avLst/>
              <a:gdLst>
                <a:gd name="connsiteX0" fmla="*/ 1354644 w 1429180"/>
                <a:gd name="connsiteY0" fmla="*/ 379697 h 1507609"/>
                <a:gd name="connsiteX1" fmla="*/ 1429181 w 1429180"/>
                <a:gd name="connsiteY1" fmla="*/ 736974 h 1507609"/>
                <a:gd name="connsiteX2" fmla="*/ 1429181 w 1429180"/>
                <a:gd name="connsiteY2" fmla="*/ 849441 h 1507609"/>
                <a:gd name="connsiteX3" fmla="*/ 362944 w 1429180"/>
                <a:gd name="connsiteY3" fmla="*/ 849441 h 1507609"/>
                <a:gd name="connsiteX4" fmla="*/ 521870 w 1429180"/>
                <a:gd name="connsiteY4" fmla="*/ 1102634 h 1507609"/>
                <a:gd name="connsiteX5" fmla="*/ 815889 w 1429180"/>
                <a:gd name="connsiteY5" fmla="*/ 1181345 h 1507609"/>
                <a:gd name="connsiteX6" fmla="*/ 1156296 w 1429180"/>
                <a:gd name="connsiteY6" fmla="*/ 1116642 h 1507609"/>
                <a:gd name="connsiteX7" fmla="*/ 1341989 w 1429180"/>
                <a:gd name="connsiteY7" fmla="*/ 956309 h 1507609"/>
                <a:gd name="connsiteX8" fmla="*/ 1305395 w 1429180"/>
                <a:gd name="connsiteY8" fmla="*/ 1276974 h 1507609"/>
                <a:gd name="connsiteX9" fmla="*/ 1249150 w 1429180"/>
                <a:gd name="connsiteY9" fmla="*/ 1386673 h 1507609"/>
                <a:gd name="connsiteX10" fmla="*/ 1077514 w 1429180"/>
                <a:gd name="connsiteY10" fmla="*/ 1472473 h 1507609"/>
                <a:gd name="connsiteX11" fmla="*/ 793381 w 1429180"/>
                <a:gd name="connsiteY11" fmla="*/ 1507610 h 1507609"/>
                <a:gd name="connsiteX12" fmla="*/ 364310 w 1429180"/>
                <a:gd name="connsiteY12" fmla="*/ 1406381 h 1507609"/>
                <a:gd name="connsiteX13" fmla="*/ 92839 w 1429180"/>
                <a:gd name="connsiteY13" fmla="*/ 1133556 h 1507609"/>
                <a:gd name="connsiteX14" fmla="*/ 0 w 1429180"/>
                <a:gd name="connsiteY14" fmla="*/ 753812 h 1507609"/>
                <a:gd name="connsiteX15" fmla="*/ 95660 w 1429180"/>
                <a:gd name="connsiteY15" fmla="*/ 357216 h 1507609"/>
                <a:gd name="connsiteX16" fmla="*/ 360124 w 1429180"/>
                <a:gd name="connsiteY16" fmla="*/ 92810 h 1507609"/>
                <a:gd name="connsiteX17" fmla="*/ 742711 w 1429180"/>
                <a:gd name="connsiteY17" fmla="*/ 0 h 1507609"/>
                <a:gd name="connsiteX18" fmla="*/ 1126767 w 1429180"/>
                <a:gd name="connsiteY18" fmla="*/ 105458 h 1507609"/>
                <a:gd name="connsiteX19" fmla="*/ 1354644 w 1429180"/>
                <a:gd name="connsiteY19" fmla="*/ 379693 h 1507609"/>
                <a:gd name="connsiteX20" fmla="*/ 1069086 w 1429180"/>
                <a:gd name="connsiteY20" fmla="*/ 579421 h 1507609"/>
                <a:gd name="connsiteX21" fmla="*/ 963606 w 1429180"/>
                <a:gd name="connsiteY21" fmla="*/ 388152 h 1507609"/>
                <a:gd name="connsiteX22" fmla="*/ 742715 w 1429180"/>
                <a:gd name="connsiteY22" fmla="*/ 314990 h 1507609"/>
                <a:gd name="connsiteX23" fmla="*/ 495161 w 1429180"/>
                <a:gd name="connsiteY23" fmla="*/ 386778 h 1507609"/>
                <a:gd name="connsiteX24" fmla="*/ 365739 w 1429180"/>
                <a:gd name="connsiteY24" fmla="*/ 579418 h 1507609"/>
                <a:gd name="connsiteX25" fmla="*/ 1069086 w 1429180"/>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0" h="1507609">
                  <a:moveTo>
                    <a:pt x="1354644" y="379697"/>
                  </a:moveTo>
                  <a:cubicBezTo>
                    <a:pt x="1404297" y="492240"/>
                    <a:pt x="1429181" y="611324"/>
                    <a:pt x="1429181" y="736974"/>
                  </a:cubicBezTo>
                  <a:lnTo>
                    <a:pt x="1429181" y="849441"/>
                  </a:lnTo>
                  <a:lnTo>
                    <a:pt x="362944" y="849441"/>
                  </a:lnTo>
                  <a:cubicBezTo>
                    <a:pt x="387280" y="965753"/>
                    <a:pt x="440301" y="1050157"/>
                    <a:pt x="521870" y="1102634"/>
                  </a:cubicBezTo>
                  <a:cubicBezTo>
                    <a:pt x="603472" y="1155121"/>
                    <a:pt x="701429" y="1181345"/>
                    <a:pt x="815889" y="1181345"/>
                  </a:cubicBezTo>
                  <a:cubicBezTo>
                    <a:pt x="956552" y="1181345"/>
                    <a:pt x="1070035" y="1159809"/>
                    <a:pt x="1156296" y="1116642"/>
                  </a:cubicBezTo>
                  <a:cubicBezTo>
                    <a:pt x="1242557" y="1073565"/>
                    <a:pt x="1304454" y="1020100"/>
                    <a:pt x="1341989" y="956309"/>
                  </a:cubicBezTo>
                  <a:lnTo>
                    <a:pt x="1305395" y="1276974"/>
                  </a:lnTo>
                  <a:cubicBezTo>
                    <a:pt x="1297872" y="1329516"/>
                    <a:pt x="1279115" y="1366048"/>
                    <a:pt x="1249150" y="1386673"/>
                  </a:cubicBezTo>
                  <a:cubicBezTo>
                    <a:pt x="1202216" y="1420443"/>
                    <a:pt x="1145041" y="1449065"/>
                    <a:pt x="1077514" y="1472473"/>
                  </a:cubicBezTo>
                  <a:cubicBezTo>
                    <a:pt x="1009992" y="1495931"/>
                    <a:pt x="915270" y="1507610"/>
                    <a:pt x="793381" y="1507610"/>
                  </a:cubicBezTo>
                  <a:cubicBezTo>
                    <a:pt x="626409" y="1507610"/>
                    <a:pt x="483397" y="1473904"/>
                    <a:pt x="364310" y="1406381"/>
                  </a:cubicBezTo>
                  <a:cubicBezTo>
                    <a:pt x="245202" y="1338883"/>
                    <a:pt x="154736" y="1247953"/>
                    <a:pt x="92839" y="1133556"/>
                  </a:cubicBezTo>
                  <a:cubicBezTo>
                    <a:pt x="30928" y="1019170"/>
                    <a:pt x="0" y="892605"/>
                    <a:pt x="0" y="753812"/>
                  </a:cubicBezTo>
                  <a:cubicBezTo>
                    <a:pt x="0" y="603795"/>
                    <a:pt x="31870" y="471616"/>
                    <a:pt x="95660" y="357216"/>
                  </a:cubicBezTo>
                  <a:cubicBezTo>
                    <a:pt x="159403" y="242844"/>
                    <a:pt x="247593" y="154672"/>
                    <a:pt x="360124" y="92810"/>
                  </a:cubicBezTo>
                  <a:cubicBezTo>
                    <a:pt x="472650" y="30911"/>
                    <a:pt x="600169" y="0"/>
                    <a:pt x="742711" y="0"/>
                  </a:cubicBezTo>
                  <a:cubicBezTo>
                    <a:pt x="896499" y="0"/>
                    <a:pt x="1024525" y="35137"/>
                    <a:pt x="1126767" y="105458"/>
                  </a:cubicBezTo>
                  <a:cubicBezTo>
                    <a:pt x="1228958" y="175801"/>
                    <a:pt x="1304915" y="267226"/>
                    <a:pt x="1354644" y="379693"/>
                  </a:cubicBezTo>
                  <a:close/>
                  <a:moveTo>
                    <a:pt x="1069086" y="579421"/>
                  </a:moveTo>
                  <a:cubicBezTo>
                    <a:pt x="1057831" y="500634"/>
                    <a:pt x="1022661" y="436929"/>
                    <a:pt x="963606" y="388152"/>
                  </a:cubicBezTo>
                  <a:cubicBezTo>
                    <a:pt x="904505" y="339386"/>
                    <a:pt x="830870" y="314990"/>
                    <a:pt x="742715" y="314990"/>
                  </a:cubicBezTo>
                  <a:cubicBezTo>
                    <a:pt x="641455" y="314990"/>
                    <a:pt x="558890" y="338913"/>
                    <a:pt x="495161" y="386778"/>
                  </a:cubicBezTo>
                  <a:cubicBezTo>
                    <a:pt x="431382" y="434543"/>
                    <a:pt x="388246" y="498788"/>
                    <a:pt x="365739" y="579418"/>
                  </a:cubicBezTo>
                  <a:lnTo>
                    <a:pt x="1069086" y="579418"/>
                  </a:lnTo>
                  <a:close/>
                </a:path>
              </a:pathLst>
            </a:custGeom>
            <a:grpFill/>
            <a:ln w="361" cap="flat">
              <a:noFill/>
              <a:prstDash val="solid"/>
              <a:miter/>
            </a:ln>
          </p:spPr>
          <p:txBody>
            <a:bodyPr rtlCol="0" anchor="ctr"/>
            <a:lstStyle/>
            <a:p>
              <a:endParaRPr lang="fi-FI"/>
            </a:p>
          </p:txBody>
        </p:sp>
        <p:sp>
          <p:nvSpPr>
            <p:cNvPr id="31" name="Vapaamuotoinen: Muoto 30">
              <a:extLst>
                <a:ext uri="{FF2B5EF4-FFF2-40B4-BE49-F238E27FC236}">
                  <a16:creationId xmlns:a16="http://schemas.microsoft.com/office/drawing/2014/main" id="{9FB67E4A-D4D5-9A45-9F2F-A4457465A4BE}"/>
                </a:ext>
                <a:ext uri="{C183D7F6-B498-43B3-948B-1728B52AA6E4}">
                  <adec:decorative xmlns:adec="http://schemas.microsoft.com/office/drawing/2017/decorative" val="1"/>
                </a:ext>
              </a:extLst>
            </p:cNvPr>
            <p:cNvSpPr/>
            <p:nvPr/>
          </p:nvSpPr>
          <p:spPr>
            <a:xfrm>
              <a:off x="995966" y="408156"/>
              <a:ext cx="61552" cy="81315"/>
            </a:xfrm>
            <a:custGeom>
              <a:avLst/>
              <a:gdLst>
                <a:gd name="connsiteX0" fmla="*/ 1064867 w 1102870"/>
                <a:gd name="connsiteY0" fmla="*/ 109662 h 1456986"/>
                <a:gd name="connsiteX1" fmla="*/ 1029694 w 1102870"/>
                <a:gd name="connsiteY1" fmla="*/ 73115 h 1456986"/>
                <a:gd name="connsiteX2" fmla="*/ 776500 w 1102870"/>
                <a:gd name="connsiteY2" fmla="*/ 0 h 1456986"/>
                <a:gd name="connsiteX3" fmla="*/ 505018 w 1102870"/>
                <a:gd name="connsiteY3" fmla="*/ 87196 h 1456986"/>
                <a:gd name="connsiteX4" fmla="*/ 348879 w 1102870"/>
                <a:gd name="connsiteY4" fmla="*/ 323445 h 1456986"/>
                <a:gd name="connsiteX5" fmla="*/ 360120 w 1102870"/>
                <a:gd name="connsiteY5" fmla="*/ 50620 h 1456986"/>
                <a:gd name="connsiteX6" fmla="*/ 0 w 1102870"/>
                <a:gd name="connsiteY6" fmla="*/ 50620 h 1456986"/>
                <a:gd name="connsiteX7" fmla="*/ 11266 w 1102870"/>
                <a:gd name="connsiteY7" fmla="*/ 753808 h 1456986"/>
                <a:gd name="connsiteX8" fmla="*/ 0 w 1102870"/>
                <a:gd name="connsiteY8" fmla="*/ 1456986 h 1456986"/>
                <a:gd name="connsiteX9" fmla="*/ 360120 w 1102870"/>
                <a:gd name="connsiteY9" fmla="*/ 1456986 h 1456986"/>
                <a:gd name="connsiteX10" fmla="*/ 348879 w 1102870"/>
                <a:gd name="connsiteY10" fmla="*/ 753808 h 1456986"/>
                <a:gd name="connsiteX11" fmla="*/ 348879 w 1102870"/>
                <a:gd name="connsiteY11" fmla="*/ 660963 h 1456986"/>
                <a:gd name="connsiteX12" fmla="*/ 482521 w 1102870"/>
                <a:gd name="connsiteY12" fmla="*/ 445781 h 1456986"/>
                <a:gd name="connsiteX13" fmla="*/ 720240 w 1102870"/>
                <a:gd name="connsiteY13" fmla="*/ 371310 h 1456986"/>
                <a:gd name="connsiteX14" fmla="*/ 957973 w 1102870"/>
                <a:gd name="connsiteY14" fmla="*/ 440178 h 1456986"/>
                <a:gd name="connsiteX15" fmla="*/ 1102871 w 1102870"/>
                <a:gd name="connsiteY15" fmla="*/ 630041 h 1456986"/>
                <a:gd name="connsiteX16" fmla="*/ 1080360 w 1102870"/>
                <a:gd name="connsiteY16" fmla="*/ 157513 h 1456986"/>
                <a:gd name="connsiteX17" fmla="*/ 1064867 w 1102870"/>
                <a:gd name="connsiteY17" fmla="*/ 109659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02870" h="1456986">
                  <a:moveTo>
                    <a:pt x="1064867" y="109662"/>
                  </a:moveTo>
                  <a:cubicBezTo>
                    <a:pt x="1056431" y="98438"/>
                    <a:pt x="1044693" y="86269"/>
                    <a:pt x="1029694" y="73115"/>
                  </a:cubicBezTo>
                  <a:cubicBezTo>
                    <a:pt x="967833" y="24374"/>
                    <a:pt x="883415" y="0"/>
                    <a:pt x="776500" y="0"/>
                  </a:cubicBezTo>
                  <a:cubicBezTo>
                    <a:pt x="671442" y="0"/>
                    <a:pt x="580975" y="29094"/>
                    <a:pt x="505018" y="87196"/>
                  </a:cubicBezTo>
                  <a:cubicBezTo>
                    <a:pt x="429085" y="145347"/>
                    <a:pt x="377005" y="224059"/>
                    <a:pt x="348879" y="323445"/>
                  </a:cubicBezTo>
                  <a:lnTo>
                    <a:pt x="360120" y="50620"/>
                  </a:lnTo>
                  <a:lnTo>
                    <a:pt x="0" y="50620"/>
                  </a:lnTo>
                  <a:cubicBezTo>
                    <a:pt x="7472" y="230610"/>
                    <a:pt x="11266" y="465082"/>
                    <a:pt x="11266" y="753808"/>
                  </a:cubicBezTo>
                  <a:cubicBezTo>
                    <a:pt x="11266" y="1042614"/>
                    <a:pt x="7472" y="1276971"/>
                    <a:pt x="0" y="1456986"/>
                  </a:cubicBezTo>
                  <a:lnTo>
                    <a:pt x="360120" y="1456986"/>
                  </a:lnTo>
                  <a:cubicBezTo>
                    <a:pt x="352612" y="1323895"/>
                    <a:pt x="348879" y="1089488"/>
                    <a:pt x="348879" y="753808"/>
                  </a:cubicBezTo>
                  <a:lnTo>
                    <a:pt x="348879" y="660963"/>
                  </a:lnTo>
                  <a:cubicBezTo>
                    <a:pt x="375134" y="567267"/>
                    <a:pt x="419647" y="495536"/>
                    <a:pt x="482521" y="445781"/>
                  </a:cubicBezTo>
                  <a:cubicBezTo>
                    <a:pt x="545333" y="396153"/>
                    <a:pt x="624595" y="371310"/>
                    <a:pt x="720240" y="371310"/>
                  </a:cubicBezTo>
                  <a:cubicBezTo>
                    <a:pt x="814006" y="371310"/>
                    <a:pt x="893271" y="394246"/>
                    <a:pt x="957973" y="440178"/>
                  </a:cubicBezTo>
                  <a:cubicBezTo>
                    <a:pt x="1022679" y="486164"/>
                    <a:pt x="1070936" y="549458"/>
                    <a:pt x="1102871" y="630041"/>
                  </a:cubicBezTo>
                  <a:lnTo>
                    <a:pt x="1080360" y="157513"/>
                  </a:lnTo>
                  <a:cubicBezTo>
                    <a:pt x="1078456" y="136903"/>
                    <a:pt x="1073313" y="120926"/>
                    <a:pt x="1064867" y="109659"/>
                  </a:cubicBezTo>
                  <a:close/>
                </a:path>
              </a:pathLst>
            </a:custGeom>
            <a:grpFill/>
            <a:ln w="361" cap="flat">
              <a:noFill/>
              <a:prstDash val="solid"/>
              <a:miter/>
            </a:ln>
          </p:spPr>
          <p:txBody>
            <a:bodyPr rtlCol="0" anchor="ctr"/>
            <a:lstStyle/>
            <a:p>
              <a:endParaRPr lang="fi-FI"/>
            </a:p>
          </p:txBody>
        </p:sp>
        <p:sp>
          <p:nvSpPr>
            <p:cNvPr id="32" name="Vapaamuotoinen: Muoto 31">
              <a:extLst>
                <a:ext uri="{FF2B5EF4-FFF2-40B4-BE49-F238E27FC236}">
                  <a16:creationId xmlns:a16="http://schemas.microsoft.com/office/drawing/2014/main" id="{53886A9A-DD2E-CF43-2483-65F5408C3DA2}"/>
                </a:ext>
                <a:ext uri="{C183D7F6-B498-43B3-948B-1728B52AA6E4}">
                  <adec:decorative xmlns:adec="http://schemas.microsoft.com/office/drawing/2017/decorative" val="1"/>
                </a:ext>
              </a:extLst>
            </p:cNvPr>
            <p:cNvSpPr/>
            <p:nvPr/>
          </p:nvSpPr>
          <p:spPr>
            <a:xfrm>
              <a:off x="1064619" y="408361"/>
              <a:ext cx="77748" cy="110753"/>
            </a:xfrm>
            <a:custGeom>
              <a:avLst/>
              <a:gdLst>
                <a:gd name="connsiteX0" fmla="*/ 1393056 w 1393067"/>
                <a:gd name="connsiteY0" fmla="*/ 47122 h 1984442"/>
                <a:gd name="connsiteX1" fmla="*/ 1382590 w 1393067"/>
                <a:gd name="connsiteY1" fmla="*/ 701631 h 1984442"/>
                <a:gd name="connsiteX2" fmla="*/ 1385208 w 1393067"/>
                <a:gd name="connsiteY2" fmla="*/ 1120518 h 1984442"/>
                <a:gd name="connsiteX3" fmla="*/ 1387827 w 1393067"/>
                <a:gd name="connsiteY3" fmla="*/ 1230429 h 1984442"/>
                <a:gd name="connsiteX4" fmla="*/ 1204518 w 1393067"/>
                <a:gd name="connsiteY4" fmla="*/ 1794620 h 1984442"/>
                <a:gd name="connsiteX5" fmla="*/ 696547 w 1393067"/>
                <a:gd name="connsiteY5" fmla="*/ 1984443 h 1984442"/>
                <a:gd name="connsiteX6" fmla="*/ 420275 w 1393067"/>
                <a:gd name="connsiteY6" fmla="*/ 1945213 h 1984442"/>
                <a:gd name="connsiteX7" fmla="*/ 230438 w 1393067"/>
                <a:gd name="connsiteY7" fmla="*/ 1853561 h 1984442"/>
                <a:gd name="connsiteX8" fmla="*/ 193768 w 1393067"/>
                <a:gd name="connsiteY8" fmla="*/ 1812947 h 1984442"/>
                <a:gd name="connsiteX9" fmla="*/ 178055 w 1393067"/>
                <a:gd name="connsiteY9" fmla="*/ 1754096 h 1984442"/>
                <a:gd name="connsiteX10" fmla="*/ 136153 w 1393067"/>
                <a:gd name="connsiteY10" fmla="*/ 1371853 h 1984442"/>
                <a:gd name="connsiteX11" fmla="*/ 360041 w 1393067"/>
                <a:gd name="connsiteY11" fmla="*/ 1590464 h 1984442"/>
                <a:gd name="connsiteX12" fmla="*/ 665098 w 1393067"/>
                <a:gd name="connsiteY12" fmla="*/ 1670308 h 1984442"/>
                <a:gd name="connsiteX13" fmla="*/ 963614 w 1393067"/>
                <a:gd name="connsiteY13" fmla="*/ 1566858 h 1984442"/>
                <a:gd name="connsiteX14" fmla="*/ 1068380 w 1393067"/>
                <a:gd name="connsiteY14" fmla="*/ 1261874 h 1984442"/>
                <a:gd name="connsiteX15" fmla="*/ 1068380 w 1393067"/>
                <a:gd name="connsiteY15" fmla="*/ 1136199 h 1984442"/>
                <a:gd name="connsiteX16" fmla="*/ 913871 w 1393067"/>
                <a:gd name="connsiteY16" fmla="*/ 1315555 h 1984442"/>
                <a:gd name="connsiteX17" fmla="*/ 644167 w 1393067"/>
                <a:gd name="connsiteY17" fmla="*/ 1382302 h 1984442"/>
                <a:gd name="connsiteX18" fmla="*/ 311621 w 1393067"/>
                <a:gd name="connsiteY18" fmla="*/ 1297231 h 1984442"/>
                <a:gd name="connsiteX19" fmla="*/ 82475 w 1393067"/>
                <a:gd name="connsiteY19" fmla="*/ 1053712 h 1984442"/>
                <a:gd name="connsiteX20" fmla="*/ 0 w 1393067"/>
                <a:gd name="connsiteY20" fmla="*/ 688510 h 1984442"/>
                <a:gd name="connsiteX21" fmla="*/ 85093 w 1393067"/>
                <a:gd name="connsiteY21" fmla="*/ 329849 h 1984442"/>
                <a:gd name="connsiteX22" fmla="*/ 316843 w 1393067"/>
                <a:gd name="connsiteY22" fmla="*/ 86384 h 1984442"/>
                <a:gd name="connsiteX23" fmla="*/ 644171 w 1393067"/>
                <a:gd name="connsiteY23" fmla="*/ 0 h 1984442"/>
                <a:gd name="connsiteX24" fmla="*/ 917813 w 1393067"/>
                <a:gd name="connsiteY24" fmla="*/ 64119 h 1984442"/>
                <a:gd name="connsiteX25" fmla="*/ 1068387 w 1393067"/>
                <a:gd name="connsiteY25" fmla="*/ 235604 h 1984442"/>
                <a:gd name="connsiteX26" fmla="*/ 1063140 w 1393067"/>
                <a:gd name="connsiteY26" fmla="*/ 47119 h 1984442"/>
                <a:gd name="connsiteX27" fmla="*/ 1393067 w 1393067"/>
                <a:gd name="connsiteY27" fmla="*/ 47119 h 1984442"/>
                <a:gd name="connsiteX28" fmla="*/ 1064654 w 1393067"/>
                <a:gd name="connsiteY28" fmla="*/ 688514 h 1984442"/>
                <a:gd name="connsiteX29" fmla="*/ 962248 w 1393067"/>
                <a:gd name="connsiteY29" fmla="*/ 407320 h 1984442"/>
                <a:gd name="connsiteX30" fmla="*/ 696542 w 1393067"/>
                <a:gd name="connsiteY30" fmla="*/ 297138 h 1984442"/>
                <a:gd name="connsiteX31" fmla="*/ 430827 w 1393067"/>
                <a:gd name="connsiteY31" fmla="*/ 407320 h 1984442"/>
                <a:gd name="connsiteX32" fmla="*/ 328420 w 1393067"/>
                <a:gd name="connsiteY32" fmla="*/ 688514 h 1984442"/>
                <a:gd name="connsiteX33" fmla="*/ 430827 w 1393067"/>
                <a:gd name="connsiteY33" fmla="*/ 969733 h 1984442"/>
                <a:gd name="connsiteX34" fmla="*/ 696542 w 1393067"/>
                <a:gd name="connsiteY34" fmla="*/ 1079915 h 1984442"/>
                <a:gd name="connsiteX35" fmla="*/ 962248 w 1393067"/>
                <a:gd name="connsiteY35" fmla="*/ 969733 h 1984442"/>
                <a:gd name="connsiteX36" fmla="*/ 1064654 w 1393067"/>
                <a:gd name="connsiteY36" fmla="*/ 688514 h 1984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393067" h="1984442">
                  <a:moveTo>
                    <a:pt x="1393056" y="47122"/>
                  </a:moveTo>
                  <a:cubicBezTo>
                    <a:pt x="1386071" y="209423"/>
                    <a:pt x="1382590" y="427638"/>
                    <a:pt x="1382590" y="701631"/>
                  </a:cubicBezTo>
                  <a:lnTo>
                    <a:pt x="1385208" y="1120518"/>
                  </a:lnTo>
                  <a:cubicBezTo>
                    <a:pt x="1386947" y="1153661"/>
                    <a:pt x="1387827" y="1190327"/>
                    <a:pt x="1387827" y="1230429"/>
                  </a:cubicBezTo>
                  <a:cubicBezTo>
                    <a:pt x="1387827" y="1480066"/>
                    <a:pt x="1326702" y="1668087"/>
                    <a:pt x="1204518" y="1794620"/>
                  </a:cubicBezTo>
                  <a:cubicBezTo>
                    <a:pt x="1082322" y="1921149"/>
                    <a:pt x="912951" y="1984443"/>
                    <a:pt x="696547" y="1984443"/>
                  </a:cubicBezTo>
                  <a:cubicBezTo>
                    <a:pt x="593494" y="1984443"/>
                    <a:pt x="501465" y="1971340"/>
                    <a:pt x="420275" y="1945213"/>
                  </a:cubicBezTo>
                  <a:cubicBezTo>
                    <a:pt x="339081" y="1918989"/>
                    <a:pt x="275814" y="1888431"/>
                    <a:pt x="230438" y="1853561"/>
                  </a:cubicBezTo>
                  <a:cubicBezTo>
                    <a:pt x="214714" y="1841316"/>
                    <a:pt x="202492" y="1827766"/>
                    <a:pt x="193768" y="1812947"/>
                  </a:cubicBezTo>
                  <a:cubicBezTo>
                    <a:pt x="185016" y="1798117"/>
                    <a:pt x="179768" y="1778517"/>
                    <a:pt x="178055" y="1754096"/>
                  </a:cubicBezTo>
                  <a:lnTo>
                    <a:pt x="136153" y="1371853"/>
                  </a:lnTo>
                  <a:cubicBezTo>
                    <a:pt x="190274" y="1464306"/>
                    <a:pt x="264901" y="1537216"/>
                    <a:pt x="360041" y="1590464"/>
                  </a:cubicBezTo>
                  <a:cubicBezTo>
                    <a:pt x="455181" y="1643662"/>
                    <a:pt x="556852" y="1670308"/>
                    <a:pt x="665098" y="1670308"/>
                  </a:cubicBezTo>
                  <a:cubicBezTo>
                    <a:pt x="794283" y="1670308"/>
                    <a:pt x="893787" y="1635802"/>
                    <a:pt x="963614" y="1566858"/>
                  </a:cubicBezTo>
                  <a:cubicBezTo>
                    <a:pt x="1033437" y="1497910"/>
                    <a:pt x="1068380" y="1396278"/>
                    <a:pt x="1068380" y="1261874"/>
                  </a:cubicBezTo>
                  <a:lnTo>
                    <a:pt x="1068380" y="1136199"/>
                  </a:lnTo>
                  <a:cubicBezTo>
                    <a:pt x="1036953" y="1211254"/>
                    <a:pt x="985433" y="1271043"/>
                    <a:pt x="913871" y="1315555"/>
                  </a:cubicBezTo>
                  <a:cubicBezTo>
                    <a:pt x="842270" y="1360041"/>
                    <a:pt x="752402" y="1382302"/>
                    <a:pt x="644167" y="1382302"/>
                  </a:cubicBezTo>
                  <a:cubicBezTo>
                    <a:pt x="520190" y="1382302"/>
                    <a:pt x="409351" y="1353959"/>
                    <a:pt x="311621" y="1297231"/>
                  </a:cubicBezTo>
                  <a:cubicBezTo>
                    <a:pt x="213827" y="1240510"/>
                    <a:pt x="137473" y="1159401"/>
                    <a:pt x="82475" y="1053712"/>
                  </a:cubicBezTo>
                  <a:cubicBezTo>
                    <a:pt x="27499" y="948167"/>
                    <a:pt x="0" y="826441"/>
                    <a:pt x="0" y="688510"/>
                  </a:cubicBezTo>
                  <a:cubicBezTo>
                    <a:pt x="0" y="554174"/>
                    <a:pt x="28376" y="434596"/>
                    <a:pt x="85093" y="329849"/>
                  </a:cubicBezTo>
                  <a:cubicBezTo>
                    <a:pt x="141821" y="225151"/>
                    <a:pt x="219064" y="143977"/>
                    <a:pt x="316843" y="86384"/>
                  </a:cubicBezTo>
                  <a:cubicBezTo>
                    <a:pt x="414588" y="28780"/>
                    <a:pt x="523738" y="0"/>
                    <a:pt x="644171" y="0"/>
                  </a:cubicBezTo>
                  <a:cubicBezTo>
                    <a:pt x="752406" y="0"/>
                    <a:pt x="843593" y="21374"/>
                    <a:pt x="917813" y="64119"/>
                  </a:cubicBezTo>
                  <a:cubicBezTo>
                    <a:pt x="991996" y="106933"/>
                    <a:pt x="1042194" y="164082"/>
                    <a:pt x="1068387" y="235604"/>
                  </a:cubicBezTo>
                  <a:lnTo>
                    <a:pt x="1063140" y="47119"/>
                  </a:lnTo>
                  <a:lnTo>
                    <a:pt x="1393067" y="47119"/>
                  </a:lnTo>
                  <a:close/>
                  <a:moveTo>
                    <a:pt x="1064654" y="688514"/>
                  </a:moveTo>
                  <a:cubicBezTo>
                    <a:pt x="1064654" y="574460"/>
                    <a:pt x="1030509" y="480799"/>
                    <a:pt x="962248" y="407320"/>
                  </a:cubicBezTo>
                  <a:cubicBezTo>
                    <a:pt x="894635" y="334651"/>
                    <a:pt x="804320" y="297138"/>
                    <a:pt x="696542" y="297138"/>
                  </a:cubicBezTo>
                  <a:cubicBezTo>
                    <a:pt x="587634" y="297138"/>
                    <a:pt x="499075" y="333930"/>
                    <a:pt x="430827" y="407320"/>
                  </a:cubicBezTo>
                  <a:cubicBezTo>
                    <a:pt x="362512" y="480799"/>
                    <a:pt x="328420" y="574460"/>
                    <a:pt x="328420" y="688514"/>
                  </a:cubicBezTo>
                  <a:cubicBezTo>
                    <a:pt x="328420" y="802593"/>
                    <a:pt x="362512" y="896318"/>
                    <a:pt x="430827" y="969733"/>
                  </a:cubicBezTo>
                  <a:cubicBezTo>
                    <a:pt x="499075" y="1043173"/>
                    <a:pt x="587634" y="1079915"/>
                    <a:pt x="696542" y="1079915"/>
                  </a:cubicBezTo>
                  <a:cubicBezTo>
                    <a:pt x="805416" y="1079915"/>
                    <a:pt x="893946" y="1043173"/>
                    <a:pt x="962248" y="969733"/>
                  </a:cubicBezTo>
                  <a:cubicBezTo>
                    <a:pt x="1030509" y="896318"/>
                    <a:pt x="1064654" y="802593"/>
                    <a:pt x="1064654" y="688514"/>
                  </a:cubicBezTo>
                  <a:close/>
                </a:path>
              </a:pathLst>
            </a:custGeom>
            <a:grpFill/>
            <a:ln w="361" cap="flat">
              <a:noFill/>
              <a:prstDash val="solid"/>
              <a:miter/>
            </a:ln>
          </p:spPr>
          <p:txBody>
            <a:bodyPr rtlCol="0" anchor="ctr"/>
            <a:lstStyle/>
            <a:p>
              <a:endParaRPr lang="fi-FI"/>
            </a:p>
          </p:txBody>
        </p:sp>
        <p:sp>
          <p:nvSpPr>
            <p:cNvPr id="33" name="Vapaamuotoinen: Muoto 32">
              <a:extLst>
                <a:ext uri="{FF2B5EF4-FFF2-40B4-BE49-F238E27FC236}">
                  <a16:creationId xmlns:a16="http://schemas.microsoft.com/office/drawing/2014/main" id="{A893F5E1-1D39-6EF8-B7DF-98A605D93D65}"/>
                </a:ext>
                <a:ext uri="{C183D7F6-B498-43B3-948B-1728B52AA6E4}">
                  <adec:decorative xmlns:adec="http://schemas.microsoft.com/office/drawing/2017/decorative" val="1"/>
                </a:ext>
              </a:extLst>
            </p:cNvPr>
            <p:cNvSpPr/>
            <p:nvPr/>
          </p:nvSpPr>
          <p:spPr>
            <a:xfrm>
              <a:off x="1157279" y="410982"/>
              <a:ext cx="20098" cy="78490"/>
            </a:xfrm>
            <a:custGeom>
              <a:avLst/>
              <a:gdLst>
                <a:gd name="connsiteX0" fmla="*/ 0 w 360119"/>
                <a:gd name="connsiteY0" fmla="*/ 0 h 1406366"/>
                <a:gd name="connsiteX1" fmla="*/ 11266 w 360119"/>
                <a:gd name="connsiteY1" fmla="*/ 703189 h 1406366"/>
                <a:gd name="connsiteX2" fmla="*/ 0 w 360119"/>
                <a:gd name="connsiteY2" fmla="*/ 1406367 h 1406366"/>
                <a:gd name="connsiteX3" fmla="*/ 360119 w 360119"/>
                <a:gd name="connsiteY3" fmla="*/ 1406367 h 1406366"/>
                <a:gd name="connsiteX4" fmla="*/ 348878 w 360119"/>
                <a:gd name="connsiteY4" fmla="*/ 703189 h 1406366"/>
                <a:gd name="connsiteX5" fmla="*/ 360119 w 360119"/>
                <a:gd name="connsiteY5" fmla="*/ 0 h 1406366"/>
                <a:gd name="connsiteX6" fmla="*/ 0 w 360119"/>
                <a:gd name="connsiteY6" fmla="*/ 0 h 140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119" h="1406366">
                  <a:moveTo>
                    <a:pt x="0" y="0"/>
                  </a:moveTo>
                  <a:cubicBezTo>
                    <a:pt x="7483" y="179991"/>
                    <a:pt x="11266" y="414463"/>
                    <a:pt x="11266" y="703189"/>
                  </a:cubicBezTo>
                  <a:cubicBezTo>
                    <a:pt x="11266" y="993858"/>
                    <a:pt x="7483" y="1228269"/>
                    <a:pt x="0" y="1406367"/>
                  </a:cubicBezTo>
                  <a:lnTo>
                    <a:pt x="360119" y="1406367"/>
                  </a:lnTo>
                  <a:cubicBezTo>
                    <a:pt x="352612" y="1233883"/>
                    <a:pt x="348878" y="999537"/>
                    <a:pt x="348878" y="703189"/>
                  </a:cubicBezTo>
                  <a:cubicBezTo>
                    <a:pt x="348878" y="414463"/>
                    <a:pt x="352612" y="179991"/>
                    <a:pt x="360119" y="0"/>
                  </a:cubicBezTo>
                  <a:lnTo>
                    <a:pt x="0" y="0"/>
                  </a:lnTo>
                  <a:close/>
                </a:path>
              </a:pathLst>
            </a:custGeom>
            <a:grpFill/>
            <a:ln w="361" cap="flat">
              <a:noFill/>
              <a:prstDash val="solid"/>
              <a:miter/>
            </a:ln>
          </p:spPr>
          <p:txBody>
            <a:bodyPr rtlCol="0" anchor="ctr"/>
            <a:lstStyle/>
            <a:p>
              <a:endParaRPr lang="fi-FI"/>
            </a:p>
          </p:txBody>
        </p:sp>
        <p:sp>
          <p:nvSpPr>
            <p:cNvPr id="34" name="Vapaamuotoinen: Muoto 33">
              <a:extLst>
                <a:ext uri="{FF2B5EF4-FFF2-40B4-BE49-F238E27FC236}">
                  <a16:creationId xmlns:a16="http://schemas.microsoft.com/office/drawing/2014/main" id="{01B5E901-4F0F-9E80-0BE1-9B68DE47300B}"/>
                </a:ext>
                <a:ext uri="{C183D7F6-B498-43B3-948B-1728B52AA6E4}">
                  <adec:decorative xmlns:adec="http://schemas.microsoft.com/office/drawing/2017/decorative" val="1"/>
                </a:ext>
              </a:extLst>
            </p:cNvPr>
            <p:cNvSpPr/>
            <p:nvPr/>
          </p:nvSpPr>
          <p:spPr>
            <a:xfrm>
              <a:off x="1051552" y="298322"/>
              <a:ext cx="70344" cy="84143"/>
            </a:xfrm>
            <a:custGeom>
              <a:avLst/>
              <a:gdLst>
                <a:gd name="connsiteX0" fmla="*/ 483903 w 1260405"/>
                <a:gd name="connsiteY0" fmla="*/ 1507650 h 1507649"/>
                <a:gd name="connsiteX1" fmla="*/ 136444 w 1260405"/>
                <a:gd name="connsiteY1" fmla="*/ 1388097 h 1507649"/>
                <a:gd name="connsiteX2" fmla="*/ 0 w 1260405"/>
                <a:gd name="connsiteY2" fmla="*/ 1074477 h 1507649"/>
                <a:gd name="connsiteX3" fmla="*/ 137858 w 1260405"/>
                <a:gd name="connsiteY3" fmla="*/ 742559 h 1507649"/>
                <a:gd name="connsiteX4" fmla="*/ 506424 w 1260405"/>
                <a:gd name="connsiteY4" fmla="*/ 624427 h 1507649"/>
                <a:gd name="connsiteX5" fmla="*/ 817285 w 1260405"/>
                <a:gd name="connsiteY5" fmla="*/ 596306 h 1507649"/>
                <a:gd name="connsiteX6" fmla="*/ 905897 w 1260405"/>
                <a:gd name="connsiteY6" fmla="*/ 478149 h 1507649"/>
                <a:gd name="connsiteX7" fmla="*/ 838371 w 1260405"/>
                <a:gd name="connsiteY7" fmla="*/ 365656 h 1507649"/>
                <a:gd name="connsiteX8" fmla="*/ 630181 w 1260405"/>
                <a:gd name="connsiteY8" fmla="*/ 320647 h 1507649"/>
                <a:gd name="connsiteX9" fmla="*/ 312271 w 1260405"/>
                <a:gd name="connsiteY9" fmla="*/ 410662 h 1507649"/>
                <a:gd name="connsiteX10" fmla="*/ 56256 w 1260405"/>
                <a:gd name="connsiteY10" fmla="*/ 675057 h 1507649"/>
                <a:gd name="connsiteX11" fmla="*/ 90008 w 1260405"/>
                <a:gd name="connsiteY11" fmla="*/ 286895 h 1507649"/>
                <a:gd name="connsiteX12" fmla="*/ 140693 w 1260405"/>
                <a:gd name="connsiteY12" fmla="*/ 174373 h 1507649"/>
                <a:gd name="connsiteX13" fmla="*/ 351674 w 1260405"/>
                <a:gd name="connsiteY13" fmla="*/ 49210 h 1507649"/>
                <a:gd name="connsiteX14" fmla="*/ 658333 w 1260405"/>
                <a:gd name="connsiteY14" fmla="*/ 0 h 1507649"/>
                <a:gd name="connsiteX15" fmla="*/ 1098616 w 1260405"/>
                <a:gd name="connsiteY15" fmla="*/ 153269 h 1507649"/>
                <a:gd name="connsiteX16" fmla="*/ 1260405 w 1260405"/>
                <a:gd name="connsiteY16" fmla="*/ 601910 h 1507649"/>
                <a:gd name="connsiteX17" fmla="*/ 1257556 w 1260405"/>
                <a:gd name="connsiteY17" fmla="*/ 849438 h 1507649"/>
                <a:gd name="connsiteX18" fmla="*/ 1254751 w 1260405"/>
                <a:gd name="connsiteY18" fmla="*/ 984459 h 1507649"/>
                <a:gd name="connsiteX19" fmla="*/ 1260402 w 1260405"/>
                <a:gd name="connsiteY19" fmla="*/ 1456997 h 1507649"/>
                <a:gd name="connsiteX20" fmla="*/ 911509 w 1260405"/>
                <a:gd name="connsiteY20" fmla="*/ 1456997 h 1507649"/>
                <a:gd name="connsiteX21" fmla="*/ 922775 w 1260405"/>
                <a:gd name="connsiteY21" fmla="*/ 1220737 h 1507649"/>
                <a:gd name="connsiteX22" fmla="*/ 780701 w 1260405"/>
                <a:gd name="connsiteY22" fmla="*/ 1420436 h 1507649"/>
                <a:gd name="connsiteX23" fmla="*/ 483903 w 1260405"/>
                <a:gd name="connsiteY23" fmla="*/ 1507642 h 1507649"/>
                <a:gd name="connsiteX24" fmla="*/ 392448 w 1260405"/>
                <a:gd name="connsiteY24" fmla="*/ 1161193 h 1507649"/>
                <a:gd name="connsiteX25" fmla="*/ 540162 w 1260405"/>
                <a:gd name="connsiteY25" fmla="*/ 1198227 h 1507649"/>
                <a:gd name="connsiteX26" fmla="*/ 828526 w 1260405"/>
                <a:gd name="connsiteY26" fmla="*/ 1085644 h 1507649"/>
                <a:gd name="connsiteX27" fmla="*/ 922775 w 1260405"/>
                <a:gd name="connsiteY27" fmla="*/ 753816 h 1507649"/>
                <a:gd name="connsiteX28" fmla="*/ 790547 w 1260405"/>
                <a:gd name="connsiteY28" fmla="*/ 864924 h 1507649"/>
                <a:gd name="connsiteX29" fmla="*/ 562655 w 1260405"/>
                <a:gd name="connsiteY29" fmla="*/ 896026 h 1507649"/>
                <a:gd name="connsiteX30" fmla="*/ 395279 w 1260405"/>
                <a:gd name="connsiteY30" fmla="*/ 936042 h 1507649"/>
                <a:gd name="connsiteX31" fmla="*/ 337599 w 1260405"/>
                <a:gd name="connsiteY31" fmla="*/ 1050096 h 1507649"/>
                <a:gd name="connsiteX32" fmla="*/ 392448 w 1260405"/>
                <a:gd name="connsiteY32" fmla="*/ 1161193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9">
                  <a:moveTo>
                    <a:pt x="483903" y="1507650"/>
                  </a:moveTo>
                  <a:cubicBezTo>
                    <a:pt x="343235" y="1507650"/>
                    <a:pt x="227394" y="1467800"/>
                    <a:pt x="136444" y="1388097"/>
                  </a:cubicBezTo>
                  <a:cubicBezTo>
                    <a:pt x="45469" y="1308405"/>
                    <a:pt x="0" y="1203877"/>
                    <a:pt x="0" y="1074477"/>
                  </a:cubicBezTo>
                  <a:cubicBezTo>
                    <a:pt x="0" y="931975"/>
                    <a:pt x="45920" y="821324"/>
                    <a:pt x="137858" y="742559"/>
                  </a:cubicBezTo>
                  <a:cubicBezTo>
                    <a:pt x="229720" y="663797"/>
                    <a:pt x="352601" y="624427"/>
                    <a:pt x="506424" y="624427"/>
                  </a:cubicBezTo>
                  <a:cubicBezTo>
                    <a:pt x="654543" y="624427"/>
                    <a:pt x="758194" y="615052"/>
                    <a:pt x="817285" y="596306"/>
                  </a:cubicBezTo>
                  <a:cubicBezTo>
                    <a:pt x="876350" y="577561"/>
                    <a:pt x="905897" y="538194"/>
                    <a:pt x="905897" y="478149"/>
                  </a:cubicBezTo>
                  <a:cubicBezTo>
                    <a:pt x="905897" y="433154"/>
                    <a:pt x="883389" y="395681"/>
                    <a:pt x="838371" y="365656"/>
                  </a:cubicBezTo>
                  <a:cubicBezTo>
                    <a:pt x="793356" y="335672"/>
                    <a:pt x="723966" y="320647"/>
                    <a:pt x="630181" y="320647"/>
                  </a:cubicBezTo>
                  <a:cubicBezTo>
                    <a:pt x="517651" y="320647"/>
                    <a:pt x="411677" y="350661"/>
                    <a:pt x="312271" y="410662"/>
                  </a:cubicBezTo>
                  <a:cubicBezTo>
                    <a:pt x="212824" y="470667"/>
                    <a:pt x="127540" y="558815"/>
                    <a:pt x="56256" y="675057"/>
                  </a:cubicBezTo>
                  <a:lnTo>
                    <a:pt x="90008" y="286895"/>
                  </a:lnTo>
                  <a:cubicBezTo>
                    <a:pt x="93741" y="241900"/>
                    <a:pt x="110637" y="204386"/>
                    <a:pt x="140693" y="174373"/>
                  </a:cubicBezTo>
                  <a:cubicBezTo>
                    <a:pt x="195045" y="123739"/>
                    <a:pt x="265376" y="82036"/>
                    <a:pt x="351674" y="49210"/>
                  </a:cubicBezTo>
                  <a:cubicBezTo>
                    <a:pt x="437910" y="16431"/>
                    <a:pt x="540162" y="0"/>
                    <a:pt x="658333" y="0"/>
                  </a:cubicBezTo>
                  <a:cubicBezTo>
                    <a:pt x="844001" y="0"/>
                    <a:pt x="990759" y="51088"/>
                    <a:pt x="1098616" y="153269"/>
                  </a:cubicBezTo>
                  <a:cubicBezTo>
                    <a:pt x="1206457" y="255515"/>
                    <a:pt x="1260405" y="405012"/>
                    <a:pt x="1260405" y="601910"/>
                  </a:cubicBezTo>
                  <a:lnTo>
                    <a:pt x="1257556" y="849438"/>
                  </a:lnTo>
                  <a:cubicBezTo>
                    <a:pt x="1255667" y="885083"/>
                    <a:pt x="1254751" y="930078"/>
                    <a:pt x="1254751" y="984459"/>
                  </a:cubicBezTo>
                  <a:cubicBezTo>
                    <a:pt x="1254751" y="1181356"/>
                    <a:pt x="1256605" y="1338869"/>
                    <a:pt x="1260402" y="1456997"/>
                  </a:cubicBezTo>
                  <a:lnTo>
                    <a:pt x="911509" y="1456997"/>
                  </a:lnTo>
                  <a:lnTo>
                    <a:pt x="922775" y="1220737"/>
                  </a:lnTo>
                  <a:cubicBezTo>
                    <a:pt x="905893" y="1295752"/>
                    <a:pt x="858505" y="1362324"/>
                    <a:pt x="780701" y="1420436"/>
                  </a:cubicBezTo>
                  <a:cubicBezTo>
                    <a:pt x="702864" y="1478537"/>
                    <a:pt x="603912" y="1507642"/>
                    <a:pt x="483903" y="1507642"/>
                  </a:cubicBezTo>
                  <a:close/>
                  <a:moveTo>
                    <a:pt x="392448" y="1161193"/>
                  </a:moveTo>
                  <a:cubicBezTo>
                    <a:pt x="429045" y="1185917"/>
                    <a:pt x="478251" y="1198227"/>
                    <a:pt x="540162" y="1198227"/>
                  </a:cubicBezTo>
                  <a:cubicBezTo>
                    <a:pt x="669585" y="1196298"/>
                    <a:pt x="765663" y="1158745"/>
                    <a:pt x="828526" y="1085644"/>
                  </a:cubicBezTo>
                  <a:cubicBezTo>
                    <a:pt x="891352" y="1012608"/>
                    <a:pt x="922775" y="901958"/>
                    <a:pt x="922775" y="753816"/>
                  </a:cubicBezTo>
                  <a:cubicBezTo>
                    <a:pt x="890855" y="807140"/>
                    <a:pt x="846832" y="844188"/>
                    <a:pt x="790547" y="864924"/>
                  </a:cubicBezTo>
                  <a:cubicBezTo>
                    <a:pt x="734302" y="885653"/>
                    <a:pt x="658333" y="896026"/>
                    <a:pt x="562655" y="896026"/>
                  </a:cubicBezTo>
                  <a:cubicBezTo>
                    <a:pt x="489539" y="896026"/>
                    <a:pt x="433701" y="909360"/>
                    <a:pt x="395279" y="936042"/>
                  </a:cubicBezTo>
                  <a:cubicBezTo>
                    <a:pt x="356791" y="962698"/>
                    <a:pt x="337599" y="1000745"/>
                    <a:pt x="337599" y="1050096"/>
                  </a:cubicBezTo>
                  <a:cubicBezTo>
                    <a:pt x="337599" y="1099508"/>
                    <a:pt x="355904" y="1136541"/>
                    <a:pt x="392448" y="1161193"/>
                  </a:cubicBezTo>
                  <a:close/>
                </a:path>
              </a:pathLst>
            </a:custGeom>
            <a:grpFill/>
            <a:ln w="361" cap="flat">
              <a:noFill/>
              <a:prstDash val="solid"/>
              <a:miter/>
            </a:ln>
          </p:spPr>
          <p:txBody>
            <a:bodyPr rtlCol="0" anchor="ctr"/>
            <a:lstStyle/>
            <a:p>
              <a:endParaRPr lang="fi-FI"/>
            </a:p>
          </p:txBody>
        </p:sp>
        <p:sp>
          <p:nvSpPr>
            <p:cNvPr id="35" name="Vapaamuotoinen: Muoto 34">
              <a:extLst>
                <a:ext uri="{FF2B5EF4-FFF2-40B4-BE49-F238E27FC236}">
                  <a16:creationId xmlns:a16="http://schemas.microsoft.com/office/drawing/2014/main" id="{42ECB3AF-3EB1-8204-0361-92524FCC1702}"/>
                </a:ext>
                <a:ext uri="{C183D7F6-B498-43B3-948B-1728B52AA6E4}">
                  <adec:decorative xmlns:adec="http://schemas.microsoft.com/office/drawing/2017/decorative" val="1"/>
                </a:ext>
              </a:extLst>
            </p:cNvPr>
            <p:cNvSpPr/>
            <p:nvPr/>
          </p:nvSpPr>
          <p:spPr>
            <a:xfrm>
              <a:off x="1135917" y="298322"/>
              <a:ext cx="70343" cy="84143"/>
            </a:xfrm>
            <a:custGeom>
              <a:avLst/>
              <a:gdLst>
                <a:gd name="connsiteX0" fmla="*/ 911509 w 1260391"/>
                <a:gd name="connsiteY0" fmla="*/ 1457004 h 1507649"/>
                <a:gd name="connsiteX1" fmla="*/ 922779 w 1260391"/>
                <a:gd name="connsiteY1" fmla="*/ 1220744 h 1507649"/>
                <a:gd name="connsiteX2" fmla="*/ 780690 w 1260391"/>
                <a:gd name="connsiteY2" fmla="*/ 1420443 h 1507649"/>
                <a:gd name="connsiteX3" fmla="*/ 483892 w 1260391"/>
                <a:gd name="connsiteY3" fmla="*/ 1507649 h 1507649"/>
                <a:gd name="connsiteX4" fmla="*/ 136445 w 1260391"/>
                <a:gd name="connsiteY4" fmla="*/ 1388097 h 1507649"/>
                <a:gd name="connsiteX5" fmla="*/ 0 w 1260391"/>
                <a:gd name="connsiteY5" fmla="*/ 1074477 h 1507649"/>
                <a:gd name="connsiteX6" fmla="*/ 137859 w 1260391"/>
                <a:gd name="connsiteY6" fmla="*/ 742559 h 1507649"/>
                <a:gd name="connsiteX7" fmla="*/ 506414 w 1260391"/>
                <a:gd name="connsiteY7" fmla="*/ 624427 h 1507649"/>
                <a:gd name="connsiteX8" fmla="*/ 817274 w 1260391"/>
                <a:gd name="connsiteY8" fmla="*/ 596306 h 1507649"/>
                <a:gd name="connsiteX9" fmla="*/ 905886 w 1260391"/>
                <a:gd name="connsiteY9" fmla="*/ 478149 h 1507649"/>
                <a:gd name="connsiteX10" fmla="*/ 838360 w 1260391"/>
                <a:gd name="connsiteY10" fmla="*/ 365656 h 1507649"/>
                <a:gd name="connsiteX11" fmla="*/ 630181 w 1260391"/>
                <a:gd name="connsiteY11" fmla="*/ 320647 h 1507649"/>
                <a:gd name="connsiteX12" fmla="*/ 312257 w 1260391"/>
                <a:gd name="connsiteY12" fmla="*/ 410662 h 1507649"/>
                <a:gd name="connsiteX13" fmla="*/ 56260 w 1260391"/>
                <a:gd name="connsiteY13" fmla="*/ 675057 h 1507649"/>
                <a:gd name="connsiteX14" fmla="*/ 89994 w 1260391"/>
                <a:gd name="connsiteY14" fmla="*/ 286895 h 1507649"/>
                <a:gd name="connsiteX15" fmla="*/ 140678 w 1260391"/>
                <a:gd name="connsiteY15" fmla="*/ 174373 h 1507649"/>
                <a:gd name="connsiteX16" fmla="*/ 351663 w 1260391"/>
                <a:gd name="connsiteY16" fmla="*/ 49210 h 1507649"/>
                <a:gd name="connsiteX17" fmla="*/ 658318 w 1260391"/>
                <a:gd name="connsiteY17" fmla="*/ 0 h 1507649"/>
                <a:gd name="connsiteX18" fmla="*/ 1098619 w 1260391"/>
                <a:gd name="connsiteY18" fmla="*/ 153269 h 1507649"/>
                <a:gd name="connsiteX19" fmla="*/ 1260391 w 1260391"/>
                <a:gd name="connsiteY19" fmla="*/ 601910 h 1507649"/>
                <a:gd name="connsiteX20" fmla="*/ 1257546 w 1260391"/>
                <a:gd name="connsiteY20" fmla="*/ 849438 h 1507649"/>
                <a:gd name="connsiteX21" fmla="*/ 1254751 w 1260391"/>
                <a:gd name="connsiteY21" fmla="*/ 984459 h 1507649"/>
                <a:gd name="connsiteX22" fmla="*/ 1260388 w 1260391"/>
                <a:gd name="connsiteY22" fmla="*/ 1456997 h 1507649"/>
                <a:gd name="connsiteX23" fmla="*/ 911509 w 1260391"/>
                <a:gd name="connsiteY23" fmla="*/ 1456997 h 1507649"/>
                <a:gd name="connsiteX24" fmla="*/ 922779 w 1260391"/>
                <a:gd name="connsiteY24" fmla="*/ 753816 h 1507649"/>
                <a:gd name="connsiteX25" fmla="*/ 790547 w 1260391"/>
                <a:gd name="connsiteY25" fmla="*/ 864924 h 1507649"/>
                <a:gd name="connsiteX26" fmla="*/ 562659 w 1260391"/>
                <a:gd name="connsiteY26" fmla="*/ 896026 h 1507649"/>
                <a:gd name="connsiteX27" fmla="*/ 395265 w 1260391"/>
                <a:gd name="connsiteY27" fmla="*/ 936042 h 1507649"/>
                <a:gd name="connsiteX28" fmla="*/ 337587 w 1260391"/>
                <a:gd name="connsiteY28" fmla="*/ 1050096 h 1507649"/>
                <a:gd name="connsiteX29" fmla="*/ 392448 w 1260391"/>
                <a:gd name="connsiteY29" fmla="*/ 1161193 h 1507649"/>
                <a:gd name="connsiteX30" fmla="*/ 540147 w 1260391"/>
                <a:gd name="connsiteY30" fmla="*/ 1198227 h 1507649"/>
                <a:gd name="connsiteX31" fmla="*/ 828515 w 1260391"/>
                <a:gd name="connsiteY31" fmla="*/ 1085644 h 1507649"/>
                <a:gd name="connsiteX32" fmla="*/ 922779 w 1260391"/>
                <a:gd name="connsiteY32" fmla="*/ 753816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91" h="1507649">
                  <a:moveTo>
                    <a:pt x="911509" y="1457004"/>
                  </a:moveTo>
                  <a:lnTo>
                    <a:pt x="922779" y="1220744"/>
                  </a:lnTo>
                  <a:cubicBezTo>
                    <a:pt x="905883" y="1295760"/>
                    <a:pt x="858491" y="1362331"/>
                    <a:pt x="780690" y="1420443"/>
                  </a:cubicBezTo>
                  <a:cubicBezTo>
                    <a:pt x="702854" y="1478545"/>
                    <a:pt x="603898" y="1507649"/>
                    <a:pt x="483892" y="1507649"/>
                  </a:cubicBezTo>
                  <a:cubicBezTo>
                    <a:pt x="343224" y="1507649"/>
                    <a:pt x="227394" y="1467800"/>
                    <a:pt x="136445" y="1388097"/>
                  </a:cubicBezTo>
                  <a:cubicBezTo>
                    <a:pt x="45445" y="1308405"/>
                    <a:pt x="0" y="1203877"/>
                    <a:pt x="0" y="1074477"/>
                  </a:cubicBezTo>
                  <a:cubicBezTo>
                    <a:pt x="0" y="931975"/>
                    <a:pt x="45935" y="821324"/>
                    <a:pt x="137859" y="742559"/>
                  </a:cubicBezTo>
                  <a:cubicBezTo>
                    <a:pt x="229706" y="663797"/>
                    <a:pt x="352590" y="624427"/>
                    <a:pt x="506414" y="624427"/>
                  </a:cubicBezTo>
                  <a:cubicBezTo>
                    <a:pt x="654543" y="624427"/>
                    <a:pt x="758183" y="615052"/>
                    <a:pt x="817274" y="596306"/>
                  </a:cubicBezTo>
                  <a:cubicBezTo>
                    <a:pt x="876353" y="577561"/>
                    <a:pt x="905886" y="538194"/>
                    <a:pt x="905886" y="478149"/>
                  </a:cubicBezTo>
                  <a:cubicBezTo>
                    <a:pt x="905886" y="433154"/>
                    <a:pt x="883375" y="395681"/>
                    <a:pt x="838360" y="365656"/>
                  </a:cubicBezTo>
                  <a:cubicBezTo>
                    <a:pt x="793342" y="335672"/>
                    <a:pt x="723951" y="320647"/>
                    <a:pt x="630181" y="320647"/>
                  </a:cubicBezTo>
                  <a:cubicBezTo>
                    <a:pt x="517641" y="320647"/>
                    <a:pt x="411666" y="350661"/>
                    <a:pt x="312257" y="410662"/>
                  </a:cubicBezTo>
                  <a:cubicBezTo>
                    <a:pt x="212824" y="470667"/>
                    <a:pt x="127504" y="558815"/>
                    <a:pt x="56260" y="675057"/>
                  </a:cubicBezTo>
                  <a:lnTo>
                    <a:pt x="89994" y="286895"/>
                  </a:lnTo>
                  <a:cubicBezTo>
                    <a:pt x="93742" y="241900"/>
                    <a:pt x="110623" y="204386"/>
                    <a:pt x="140678" y="174373"/>
                  </a:cubicBezTo>
                  <a:cubicBezTo>
                    <a:pt x="195034" y="123739"/>
                    <a:pt x="265366" y="82036"/>
                    <a:pt x="351663" y="49210"/>
                  </a:cubicBezTo>
                  <a:cubicBezTo>
                    <a:pt x="437899" y="16431"/>
                    <a:pt x="540147" y="0"/>
                    <a:pt x="658318" y="0"/>
                  </a:cubicBezTo>
                  <a:cubicBezTo>
                    <a:pt x="843990" y="0"/>
                    <a:pt x="990734" y="51088"/>
                    <a:pt x="1098619" y="153269"/>
                  </a:cubicBezTo>
                  <a:cubicBezTo>
                    <a:pt x="1206447" y="255515"/>
                    <a:pt x="1260391" y="405012"/>
                    <a:pt x="1260391" y="601910"/>
                  </a:cubicBezTo>
                  <a:lnTo>
                    <a:pt x="1257546" y="849438"/>
                  </a:lnTo>
                  <a:cubicBezTo>
                    <a:pt x="1255667" y="885083"/>
                    <a:pt x="1254751" y="930078"/>
                    <a:pt x="1254751" y="984459"/>
                  </a:cubicBezTo>
                  <a:cubicBezTo>
                    <a:pt x="1254751" y="1181356"/>
                    <a:pt x="1256594" y="1338869"/>
                    <a:pt x="1260388" y="1456997"/>
                  </a:cubicBezTo>
                  <a:lnTo>
                    <a:pt x="911509" y="1456997"/>
                  </a:lnTo>
                  <a:close/>
                  <a:moveTo>
                    <a:pt x="922779" y="753816"/>
                  </a:moveTo>
                  <a:cubicBezTo>
                    <a:pt x="890855" y="807140"/>
                    <a:pt x="846818" y="844188"/>
                    <a:pt x="790547" y="864924"/>
                  </a:cubicBezTo>
                  <a:cubicBezTo>
                    <a:pt x="734290" y="885653"/>
                    <a:pt x="658318" y="896026"/>
                    <a:pt x="562659" y="896026"/>
                  </a:cubicBezTo>
                  <a:cubicBezTo>
                    <a:pt x="489503" y="896026"/>
                    <a:pt x="433691" y="909360"/>
                    <a:pt x="395265" y="936042"/>
                  </a:cubicBezTo>
                  <a:cubicBezTo>
                    <a:pt x="356791" y="962698"/>
                    <a:pt x="337587" y="1000745"/>
                    <a:pt x="337587" y="1050096"/>
                  </a:cubicBezTo>
                  <a:cubicBezTo>
                    <a:pt x="337587" y="1099508"/>
                    <a:pt x="355890" y="1136541"/>
                    <a:pt x="392448" y="1161193"/>
                  </a:cubicBezTo>
                  <a:cubicBezTo>
                    <a:pt x="429031" y="1185917"/>
                    <a:pt x="478251" y="1198227"/>
                    <a:pt x="540147" y="1198227"/>
                  </a:cubicBezTo>
                  <a:cubicBezTo>
                    <a:pt x="669574" y="1196298"/>
                    <a:pt x="765663" y="1158745"/>
                    <a:pt x="828515" y="1085644"/>
                  </a:cubicBezTo>
                  <a:cubicBezTo>
                    <a:pt x="891338" y="1012608"/>
                    <a:pt x="922779" y="901958"/>
                    <a:pt x="922779" y="753816"/>
                  </a:cubicBezTo>
                  <a:close/>
                </a:path>
              </a:pathLst>
            </a:custGeom>
            <a:grpFill/>
            <a:ln w="361" cap="flat">
              <a:noFill/>
              <a:prstDash val="solid"/>
              <a:miter/>
            </a:ln>
          </p:spPr>
          <p:txBody>
            <a:bodyPr rtlCol="0" anchor="ctr"/>
            <a:lstStyle/>
            <a:p>
              <a:endParaRPr lang="fi-FI"/>
            </a:p>
          </p:txBody>
        </p:sp>
        <p:sp>
          <p:nvSpPr>
            <p:cNvPr id="36" name="Vapaamuotoinen: Muoto 35">
              <a:extLst>
                <a:ext uri="{FF2B5EF4-FFF2-40B4-BE49-F238E27FC236}">
                  <a16:creationId xmlns:a16="http://schemas.microsoft.com/office/drawing/2014/main" id="{A55EC4E0-16C6-EFAC-250E-F32FED380277}"/>
                </a:ext>
                <a:ext uri="{C183D7F6-B498-43B3-948B-1728B52AA6E4}">
                  <adec:decorative xmlns:adec="http://schemas.microsoft.com/office/drawing/2017/decorative" val="1"/>
                </a:ext>
              </a:extLst>
            </p:cNvPr>
            <p:cNvSpPr/>
            <p:nvPr/>
          </p:nvSpPr>
          <p:spPr>
            <a:xfrm>
              <a:off x="1189938" y="408155"/>
              <a:ext cx="70343" cy="84142"/>
            </a:xfrm>
            <a:custGeom>
              <a:avLst/>
              <a:gdLst>
                <a:gd name="connsiteX0" fmla="*/ 1257531 w 1260379"/>
                <a:gd name="connsiteY0" fmla="*/ 849459 h 1507638"/>
                <a:gd name="connsiteX1" fmla="*/ 1254725 w 1260379"/>
                <a:gd name="connsiteY1" fmla="*/ 984480 h 1507638"/>
                <a:gd name="connsiteX2" fmla="*/ 1260377 w 1260379"/>
                <a:gd name="connsiteY2" fmla="*/ 1457019 h 1507638"/>
                <a:gd name="connsiteX3" fmla="*/ 911497 w 1260379"/>
                <a:gd name="connsiteY3" fmla="*/ 1457019 h 1507638"/>
                <a:gd name="connsiteX4" fmla="*/ 922764 w 1260379"/>
                <a:gd name="connsiteY4" fmla="*/ 1220755 h 1507638"/>
                <a:gd name="connsiteX5" fmla="*/ 780676 w 1260379"/>
                <a:gd name="connsiteY5" fmla="*/ 1420458 h 1507638"/>
                <a:gd name="connsiteX6" fmla="*/ 483876 w 1260379"/>
                <a:gd name="connsiteY6" fmla="*/ 1507639 h 1507638"/>
                <a:gd name="connsiteX7" fmla="*/ 136419 w 1260379"/>
                <a:gd name="connsiteY7" fmla="*/ 1388097 h 1507638"/>
                <a:gd name="connsiteX8" fmla="*/ 0 w 1260379"/>
                <a:gd name="connsiteY8" fmla="*/ 1074477 h 1507638"/>
                <a:gd name="connsiteX9" fmla="*/ 137843 w 1260379"/>
                <a:gd name="connsiteY9" fmla="*/ 742573 h 1507638"/>
                <a:gd name="connsiteX10" fmla="*/ 506384 w 1260379"/>
                <a:gd name="connsiteY10" fmla="*/ 624427 h 1507638"/>
                <a:gd name="connsiteX11" fmla="*/ 817259 w 1260379"/>
                <a:gd name="connsiteY11" fmla="*/ 596306 h 1507638"/>
                <a:gd name="connsiteX12" fmla="*/ 905872 w 1260379"/>
                <a:gd name="connsiteY12" fmla="*/ 478160 h 1507638"/>
                <a:gd name="connsiteX13" fmla="*/ 838345 w 1260379"/>
                <a:gd name="connsiteY13" fmla="*/ 365667 h 1507638"/>
                <a:gd name="connsiteX14" fmla="*/ 630166 w 1260379"/>
                <a:gd name="connsiteY14" fmla="*/ 320662 h 1507638"/>
                <a:gd name="connsiteX15" fmla="*/ 312256 w 1260379"/>
                <a:gd name="connsiteY15" fmla="*/ 410651 h 1507638"/>
                <a:gd name="connsiteX16" fmla="*/ 56245 w 1260379"/>
                <a:gd name="connsiteY16" fmla="*/ 675072 h 1507638"/>
                <a:gd name="connsiteX17" fmla="*/ 89983 w 1260379"/>
                <a:gd name="connsiteY17" fmla="*/ 286895 h 1507638"/>
                <a:gd name="connsiteX18" fmla="*/ 140653 w 1260379"/>
                <a:gd name="connsiteY18" fmla="*/ 174373 h 1507638"/>
                <a:gd name="connsiteX19" fmla="*/ 351649 w 1260379"/>
                <a:gd name="connsiteY19" fmla="*/ 49221 h 1507638"/>
                <a:gd name="connsiteX20" fmla="*/ 658293 w 1260379"/>
                <a:gd name="connsiteY20" fmla="*/ 0 h 1507638"/>
                <a:gd name="connsiteX21" fmla="*/ 1098590 w 1260379"/>
                <a:gd name="connsiteY21" fmla="*/ 153294 h 1507638"/>
                <a:gd name="connsiteX22" fmla="*/ 1260380 w 1260379"/>
                <a:gd name="connsiteY22" fmla="*/ 601924 h 1507638"/>
                <a:gd name="connsiteX23" fmla="*/ 1257531 w 1260379"/>
                <a:gd name="connsiteY23" fmla="*/ 849452 h 1507638"/>
                <a:gd name="connsiteX24" fmla="*/ 922767 w 1260379"/>
                <a:gd name="connsiteY24" fmla="*/ 753816 h 1507638"/>
                <a:gd name="connsiteX25" fmla="*/ 790525 w 1260379"/>
                <a:gd name="connsiteY25" fmla="*/ 864938 h 1507638"/>
                <a:gd name="connsiteX26" fmla="*/ 562647 w 1260379"/>
                <a:gd name="connsiteY26" fmla="*/ 896037 h 1507638"/>
                <a:gd name="connsiteX27" fmla="*/ 395242 w 1260379"/>
                <a:gd name="connsiteY27" fmla="*/ 936053 h 1507638"/>
                <a:gd name="connsiteX28" fmla="*/ 337576 w 1260379"/>
                <a:gd name="connsiteY28" fmla="*/ 1050096 h 1507638"/>
                <a:gd name="connsiteX29" fmla="*/ 392437 w 1260379"/>
                <a:gd name="connsiteY29" fmla="*/ 1161204 h 1507638"/>
                <a:gd name="connsiteX30" fmla="*/ 540136 w 1260379"/>
                <a:gd name="connsiteY30" fmla="*/ 1198238 h 1507638"/>
                <a:gd name="connsiteX31" fmla="*/ 828504 w 1260379"/>
                <a:gd name="connsiteY31" fmla="*/ 1085669 h 1507638"/>
                <a:gd name="connsiteX32" fmla="*/ 922767 w 1260379"/>
                <a:gd name="connsiteY32" fmla="*/ 753816 h 150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79" h="1507638">
                  <a:moveTo>
                    <a:pt x="1257531" y="849459"/>
                  </a:moveTo>
                  <a:cubicBezTo>
                    <a:pt x="1255652" y="885105"/>
                    <a:pt x="1254725" y="930110"/>
                    <a:pt x="1254725" y="984480"/>
                  </a:cubicBezTo>
                  <a:cubicBezTo>
                    <a:pt x="1254725" y="1181363"/>
                    <a:pt x="1256579" y="1338890"/>
                    <a:pt x="1260377" y="1457019"/>
                  </a:cubicBezTo>
                  <a:lnTo>
                    <a:pt x="911497" y="1457019"/>
                  </a:lnTo>
                  <a:lnTo>
                    <a:pt x="922764" y="1220755"/>
                  </a:lnTo>
                  <a:cubicBezTo>
                    <a:pt x="905868" y="1295774"/>
                    <a:pt x="858480" y="1362342"/>
                    <a:pt x="780676" y="1420458"/>
                  </a:cubicBezTo>
                  <a:cubicBezTo>
                    <a:pt x="702864" y="1478545"/>
                    <a:pt x="603883" y="1507639"/>
                    <a:pt x="483876" y="1507639"/>
                  </a:cubicBezTo>
                  <a:cubicBezTo>
                    <a:pt x="343210" y="1507639"/>
                    <a:pt x="227383" y="1467800"/>
                    <a:pt x="136419" y="1388097"/>
                  </a:cubicBezTo>
                  <a:cubicBezTo>
                    <a:pt x="45444" y="1308430"/>
                    <a:pt x="0" y="1203863"/>
                    <a:pt x="0" y="1074477"/>
                  </a:cubicBezTo>
                  <a:cubicBezTo>
                    <a:pt x="0" y="931989"/>
                    <a:pt x="45895" y="821310"/>
                    <a:pt x="137843" y="742573"/>
                  </a:cubicBezTo>
                  <a:cubicBezTo>
                    <a:pt x="229695" y="663811"/>
                    <a:pt x="352575" y="624427"/>
                    <a:pt x="506384" y="624427"/>
                  </a:cubicBezTo>
                  <a:cubicBezTo>
                    <a:pt x="654531" y="624427"/>
                    <a:pt x="758168" y="615067"/>
                    <a:pt x="817259" y="596306"/>
                  </a:cubicBezTo>
                  <a:cubicBezTo>
                    <a:pt x="876325" y="577575"/>
                    <a:pt x="905872" y="538183"/>
                    <a:pt x="905872" y="478160"/>
                  </a:cubicBezTo>
                  <a:cubicBezTo>
                    <a:pt x="905872" y="433154"/>
                    <a:pt x="883364" y="395681"/>
                    <a:pt x="838345" y="365667"/>
                  </a:cubicBezTo>
                  <a:cubicBezTo>
                    <a:pt x="793356" y="335672"/>
                    <a:pt x="723951" y="320662"/>
                    <a:pt x="630166" y="320662"/>
                  </a:cubicBezTo>
                  <a:cubicBezTo>
                    <a:pt x="517625" y="320662"/>
                    <a:pt x="411637" y="350671"/>
                    <a:pt x="312256" y="410651"/>
                  </a:cubicBezTo>
                  <a:cubicBezTo>
                    <a:pt x="212798" y="470682"/>
                    <a:pt x="127515" y="558815"/>
                    <a:pt x="56245" y="675072"/>
                  </a:cubicBezTo>
                  <a:lnTo>
                    <a:pt x="89983" y="286895"/>
                  </a:lnTo>
                  <a:cubicBezTo>
                    <a:pt x="93715" y="241885"/>
                    <a:pt x="110611" y="204397"/>
                    <a:pt x="140653" y="174373"/>
                  </a:cubicBezTo>
                  <a:cubicBezTo>
                    <a:pt x="195030" y="123753"/>
                    <a:pt x="265351" y="82050"/>
                    <a:pt x="351649" y="49221"/>
                  </a:cubicBezTo>
                  <a:cubicBezTo>
                    <a:pt x="437884" y="16435"/>
                    <a:pt x="540133" y="0"/>
                    <a:pt x="658293" y="0"/>
                  </a:cubicBezTo>
                  <a:cubicBezTo>
                    <a:pt x="843975" y="0"/>
                    <a:pt x="990734" y="51088"/>
                    <a:pt x="1098590" y="153294"/>
                  </a:cubicBezTo>
                  <a:cubicBezTo>
                    <a:pt x="1206446" y="255529"/>
                    <a:pt x="1260380" y="405027"/>
                    <a:pt x="1260380" y="601924"/>
                  </a:cubicBezTo>
                  <a:lnTo>
                    <a:pt x="1257531" y="849452"/>
                  </a:lnTo>
                  <a:close/>
                  <a:moveTo>
                    <a:pt x="922767" y="753816"/>
                  </a:moveTo>
                  <a:cubicBezTo>
                    <a:pt x="890844" y="807154"/>
                    <a:pt x="846820" y="844188"/>
                    <a:pt x="790525" y="864938"/>
                  </a:cubicBezTo>
                  <a:cubicBezTo>
                    <a:pt x="734279" y="885678"/>
                    <a:pt x="658296" y="896037"/>
                    <a:pt x="562647" y="896037"/>
                  </a:cubicBezTo>
                  <a:cubicBezTo>
                    <a:pt x="489517" y="896037"/>
                    <a:pt x="433679" y="909360"/>
                    <a:pt x="395242" y="936053"/>
                  </a:cubicBezTo>
                  <a:cubicBezTo>
                    <a:pt x="356766" y="962698"/>
                    <a:pt x="337576" y="1000760"/>
                    <a:pt x="337576" y="1050096"/>
                  </a:cubicBezTo>
                  <a:cubicBezTo>
                    <a:pt x="337576" y="1099511"/>
                    <a:pt x="355882" y="1136545"/>
                    <a:pt x="392437" y="1161204"/>
                  </a:cubicBezTo>
                  <a:cubicBezTo>
                    <a:pt x="429020" y="1185921"/>
                    <a:pt x="478229" y="1198238"/>
                    <a:pt x="540136" y="1198238"/>
                  </a:cubicBezTo>
                  <a:cubicBezTo>
                    <a:pt x="669563" y="1196309"/>
                    <a:pt x="765641" y="1158760"/>
                    <a:pt x="828504" y="1085669"/>
                  </a:cubicBezTo>
                  <a:cubicBezTo>
                    <a:pt x="891327" y="1012619"/>
                    <a:pt x="922767" y="901972"/>
                    <a:pt x="922767" y="753816"/>
                  </a:cubicBezTo>
                  <a:close/>
                </a:path>
              </a:pathLst>
            </a:custGeom>
            <a:grpFill/>
            <a:ln w="361" cap="flat">
              <a:noFill/>
              <a:prstDash val="solid"/>
              <a:miter/>
            </a:ln>
          </p:spPr>
          <p:txBody>
            <a:bodyPr rtlCol="0" anchor="ctr"/>
            <a:lstStyle/>
            <a:p>
              <a:endParaRPr lang="fi-FI"/>
            </a:p>
          </p:txBody>
        </p:sp>
      </p:grpSp>
      <p:sp>
        <p:nvSpPr>
          <p:cNvPr id="38" name="Freeform 16">
            <a:extLst>
              <a:ext uri="{FF2B5EF4-FFF2-40B4-BE49-F238E27FC236}">
                <a16:creationId xmlns:a16="http://schemas.microsoft.com/office/drawing/2014/main" id="{79D63A8B-386A-A644-B49D-53A2E762FB08}"/>
              </a:ext>
              <a:ext uri="{C183D7F6-B498-43B3-948B-1728B52AA6E4}">
                <adec:decorative xmlns:adec="http://schemas.microsoft.com/office/drawing/2017/decorative" val="1"/>
              </a:ext>
            </a:extLst>
          </p:cNvPr>
          <p:cNvSpPr>
            <a:spLocks noEditPoints="1"/>
          </p:cNvSpPr>
          <p:nvPr/>
        </p:nvSpPr>
        <p:spPr bwMode="black">
          <a:xfrm>
            <a:off x="253951" y="238425"/>
            <a:ext cx="406449" cy="302910"/>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4" name="Alatunnisteen paikkamerkki 17">
            <a:extLst>
              <a:ext uri="{FF2B5EF4-FFF2-40B4-BE49-F238E27FC236}">
                <a16:creationId xmlns:a16="http://schemas.microsoft.com/office/drawing/2014/main" id="{3BE21D81-F8F4-D690-E488-79620002D180}"/>
              </a:ext>
            </a:extLst>
          </p:cNvPr>
          <p:cNvSpPr>
            <a:spLocks noGrp="1"/>
          </p:cNvSpPr>
          <p:nvPr>
            <p:ph type="ftr" sz="quarter" idx="11"/>
          </p:nvPr>
        </p:nvSpPr>
        <p:spPr>
          <a:xfrm>
            <a:off x="299932" y="6445997"/>
            <a:ext cx="4161624" cy="241674"/>
          </a:xfrm>
        </p:spPr>
        <p:txBody>
          <a:bodyPr/>
          <a:lstStyle>
            <a:lvl1pPr>
              <a:defRPr>
                <a:solidFill>
                  <a:schemeClr val="bg1"/>
                </a:solidFill>
              </a:defRPr>
            </a:lvl1pPr>
          </a:lstStyle>
          <a:p>
            <a:r>
              <a:rPr lang="fi-FI"/>
              <a:t>Antti Haajanen/Vantaan Energia Oy</a:t>
            </a:r>
          </a:p>
        </p:txBody>
      </p:sp>
    </p:spTree>
    <p:extLst>
      <p:ext uri="{BB962C8B-B14F-4D97-AF65-F5344CB8AC3E}">
        <p14:creationId xmlns:p14="http://schemas.microsoft.com/office/powerpoint/2010/main" val="18618075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itle" preserve="1">
  <p:cSld name="VE_Otsikkodia 5">
    <p:spTree>
      <p:nvGrpSpPr>
        <p:cNvPr id="1" name=""/>
        <p:cNvGrpSpPr/>
        <p:nvPr/>
      </p:nvGrpSpPr>
      <p:grpSpPr>
        <a:xfrm>
          <a:off x="0" y="0"/>
          <a:ext cx="0" cy="0"/>
          <a:chOff x="0" y="0"/>
          <a:chExt cx="0" cy="0"/>
        </a:xfrm>
      </p:grpSpPr>
      <p:pic>
        <p:nvPicPr>
          <p:cNvPr id="5" name="Kuva 4" descr="Kuva, joka sisältää kohteen piha-, puu, taivas, erämaa&#10;&#10;Kuvaus luotu automaattisesti">
            <a:extLst>
              <a:ext uri="{FF2B5EF4-FFF2-40B4-BE49-F238E27FC236}">
                <a16:creationId xmlns:a16="http://schemas.microsoft.com/office/drawing/2014/main" id="{4DD6D309-02AC-89BE-B574-06761DE8DED9}"/>
              </a:ext>
            </a:extLst>
          </p:cNvPr>
          <p:cNvPicPr>
            <a:picLocks noChangeAspect="1"/>
          </p:cNvPicPr>
          <p:nvPr/>
        </p:nvPicPr>
        <p:blipFill rotWithShape="1">
          <a:blip r:embed="rId2">
            <a:extLst>
              <a:ext uri="{28A0092B-C50C-407E-A947-70E740481C1C}">
                <a14:useLocalDpi xmlns:a14="http://schemas.microsoft.com/office/drawing/2010/main" val="0"/>
              </a:ext>
            </a:extLst>
          </a:blip>
          <a:srcRect l="20605"/>
          <a:stretch/>
        </p:blipFill>
        <p:spPr>
          <a:xfrm>
            <a:off x="3712080" y="0"/>
            <a:ext cx="8479920" cy="6858000"/>
          </a:xfrm>
          <a:prstGeom prst="rect">
            <a:avLst/>
          </a:prstGeom>
        </p:spPr>
      </p:pic>
      <p:sp>
        <p:nvSpPr>
          <p:cNvPr id="14" name="Vapaamuotoinen: Muoto 13">
            <a:extLst>
              <a:ext uri="{FF2B5EF4-FFF2-40B4-BE49-F238E27FC236}">
                <a16:creationId xmlns:a16="http://schemas.microsoft.com/office/drawing/2014/main" id="{78430351-68E4-EA4B-3FE8-39E8040E17F4}"/>
              </a:ext>
              <a:ext uri="{C183D7F6-B498-43B3-948B-1728B52AA6E4}">
                <adec:decorative xmlns:adec="http://schemas.microsoft.com/office/drawing/2017/decorative" val="1"/>
              </a:ext>
            </a:extLst>
          </p:cNvPr>
          <p:cNvSpPr/>
          <p:nvPr/>
        </p:nvSpPr>
        <p:spPr>
          <a:xfrm>
            <a:off x="0" y="0"/>
            <a:ext cx="7304308" cy="6858000"/>
          </a:xfrm>
          <a:custGeom>
            <a:avLst/>
            <a:gdLst>
              <a:gd name="connsiteX0" fmla="*/ 0 w 7304308"/>
              <a:gd name="connsiteY0" fmla="*/ 6858000 h 6858000"/>
              <a:gd name="connsiteX1" fmla="*/ 3943348 w 7304308"/>
              <a:gd name="connsiteY1" fmla="*/ 6858000 h 6858000"/>
              <a:gd name="connsiteX2" fmla="*/ 4137446 w 7304308"/>
              <a:gd name="connsiteY2" fmla="*/ 5400555 h 6858000"/>
              <a:gd name="connsiteX3" fmla="*/ 6629478 w 7304308"/>
              <a:gd name="connsiteY3" fmla="*/ 1640642 h 6858000"/>
              <a:gd name="connsiteX4" fmla="*/ 7255737 w 7304308"/>
              <a:gd name="connsiteY4" fmla="*/ 434817 h 6858000"/>
              <a:gd name="connsiteX5" fmla="*/ 5061472 w 7304308"/>
              <a:gd name="connsiteY5" fmla="*/ 1453115 h 6858000"/>
              <a:gd name="connsiteX6" fmla="*/ 3762324 w 7304308"/>
              <a:gd name="connsiteY6" fmla="*/ 2338038 h 6858000"/>
              <a:gd name="connsiteX7" fmla="*/ 4693766 w 7304308"/>
              <a:gd name="connsiteY7" fmla="*/ 1366882 h 6858000"/>
              <a:gd name="connsiteX8" fmla="*/ 6502149 w 7304308"/>
              <a:gd name="connsiteY8" fmla="*/ 0 h 6858000"/>
              <a:gd name="connsiteX9" fmla="*/ 0 w 7304308"/>
              <a:gd name="connsiteY9" fmla="*/ 0 h 6858000"/>
              <a:gd name="connsiteX10" fmla="*/ 0 w 7304308"/>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04308" h="6858000">
                <a:moveTo>
                  <a:pt x="0" y="6858000"/>
                </a:moveTo>
                <a:lnTo>
                  <a:pt x="3943348" y="6858000"/>
                </a:lnTo>
                <a:cubicBezTo>
                  <a:pt x="3800690" y="6526910"/>
                  <a:pt x="3839520" y="6053967"/>
                  <a:pt x="4137446" y="5400555"/>
                </a:cubicBezTo>
                <a:cubicBezTo>
                  <a:pt x="4658288" y="4258177"/>
                  <a:pt x="5738722" y="2818651"/>
                  <a:pt x="6629478" y="1640642"/>
                </a:cubicBezTo>
                <a:cubicBezTo>
                  <a:pt x="7276775" y="784568"/>
                  <a:pt x="7386687" y="471893"/>
                  <a:pt x="7255737" y="434817"/>
                </a:cubicBezTo>
                <a:cubicBezTo>
                  <a:pt x="6978216" y="356260"/>
                  <a:pt x="5925761" y="915835"/>
                  <a:pt x="5061472" y="1453115"/>
                </a:cubicBezTo>
                <a:cubicBezTo>
                  <a:pt x="4340477" y="1901324"/>
                  <a:pt x="3762324" y="2338038"/>
                  <a:pt x="3762324" y="2338038"/>
                </a:cubicBezTo>
                <a:cubicBezTo>
                  <a:pt x="3762324" y="2338038"/>
                  <a:pt x="4109183" y="1906270"/>
                  <a:pt x="4693766" y="1366882"/>
                </a:cubicBezTo>
                <a:cubicBezTo>
                  <a:pt x="5211944" y="888818"/>
                  <a:pt x="5912956" y="330714"/>
                  <a:pt x="6502149" y="0"/>
                </a:cubicBezTo>
                <a:lnTo>
                  <a:pt x="0" y="0"/>
                </a:lnTo>
                <a:lnTo>
                  <a:pt x="0" y="6858000"/>
                </a:lnTo>
                <a:close/>
              </a:path>
            </a:pathLst>
          </a:custGeom>
          <a:solidFill>
            <a:srgbClr val="00008F"/>
          </a:solidFill>
          <a:ln w="180" cap="flat">
            <a:noFill/>
            <a:prstDash val="solid"/>
            <a:miter/>
          </a:ln>
        </p:spPr>
        <p:txBody>
          <a:bodyPr rtlCol="0" anchor="ctr"/>
          <a:lstStyle/>
          <a:p>
            <a:endParaRPr lang="fi-FI"/>
          </a:p>
        </p:txBody>
      </p:sp>
      <p:sp>
        <p:nvSpPr>
          <p:cNvPr id="10" name="Vapaamuotoinen: Muoto 9">
            <a:extLst>
              <a:ext uri="{FF2B5EF4-FFF2-40B4-BE49-F238E27FC236}">
                <a16:creationId xmlns:a16="http://schemas.microsoft.com/office/drawing/2014/main" id="{7B679AF2-052E-7223-9A06-6BF7FF915B3B}"/>
              </a:ext>
              <a:ext uri="{C183D7F6-B498-43B3-948B-1728B52AA6E4}">
                <adec:decorative xmlns:adec="http://schemas.microsoft.com/office/drawing/2017/decorative" val="1"/>
              </a:ext>
            </a:extLst>
          </p:cNvPr>
          <p:cNvSpPr/>
          <p:nvPr/>
        </p:nvSpPr>
        <p:spPr>
          <a:xfrm>
            <a:off x="9958870" y="290082"/>
            <a:ext cx="2233191" cy="3679432"/>
          </a:xfrm>
          <a:custGeom>
            <a:avLst/>
            <a:gdLst>
              <a:gd name="connsiteX0" fmla="*/ 2233192 w 2233191"/>
              <a:gd name="connsiteY0" fmla="*/ 0 h 3679432"/>
              <a:gd name="connsiteX1" fmla="*/ 380808 w 2233191"/>
              <a:gd name="connsiteY1" fmla="*/ 1627632 h 3679432"/>
              <a:gd name="connsiteX2" fmla="*/ 3279 w 2233191"/>
              <a:gd name="connsiteY2" fmla="*/ 3005842 h 3679432"/>
              <a:gd name="connsiteX3" fmla="*/ 65180 w 2233191"/>
              <a:gd name="connsiteY3" fmla="*/ 3679432 h 3679432"/>
              <a:gd name="connsiteX4" fmla="*/ 410267 w 2233191"/>
              <a:gd name="connsiteY4" fmla="*/ 3426988 h 3679432"/>
              <a:gd name="connsiteX5" fmla="*/ 2233192 w 2233191"/>
              <a:gd name="connsiteY5" fmla="*/ 1567995 h 3679432"/>
              <a:gd name="connsiteX6" fmla="*/ 2233192 w 2233191"/>
              <a:gd name="connsiteY6" fmla="*/ 0 h 36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3191" h="3679432">
                <a:moveTo>
                  <a:pt x="2233192" y="0"/>
                </a:moveTo>
                <a:cubicBezTo>
                  <a:pt x="1684705" y="168500"/>
                  <a:pt x="894114" y="646877"/>
                  <a:pt x="380808" y="1627632"/>
                </a:cubicBezTo>
                <a:cubicBezTo>
                  <a:pt x="178172" y="2014785"/>
                  <a:pt x="28357" y="2539861"/>
                  <a:pt x="3279" y="3005842"/>
                </a:cubicBezTo>
                <a:cubicBezTo>
                  <a:pt x="-9325" y="3239955"/>
                  <a:pt x="15059" y="3476142"/>
                  <a:pt x="65180" y="3679432"/>
                </a:cubicBezTo>
                <a:cubicBezTo>
                  <a:pt x="178769" y="3597873"/>
                  <a:pt x="293438" y="3513843"/>
                  <a:pt x="410267" y="3426988"/>
                </a:cubicBezTo>
                <a:cubicBezTo>
                  <a:pt x="936944" y="3020381"/>
                  <a:pt x="1689290" y="2304979"/>
                  <a:pt x="2233192" y="1567995"/>
                </a:cubicBezTo>
                <a:lnTo>
                  <a:pt x="2233192" y="0"/>
                </a:lnTo>
                <a:close/>
              </a:path>
            </a:pathLst>
          </a:custGeom>
          <a:solidFill>
            <a:srgbClr val="00008F"/>
          </a:solidFill>
          <a:ln w="180" cap="flat">
            <a:noFill/>
            <a:prstDash val="solid"/>
            <a:miter/>
          </a:ln>
        </p:spPr>
        <p:txBody>
          <a:bodyPr rtlCol="0" anchor="ctr"/>
          <a:lstStyle/>
          <a:p>
            <a:endParaRPr lang="fi-FI"/>
          </a:p>
        </p:txBody>
      </p:sp>
      <p:sp>
        <p:nvSpPr>
          <p:cNvPr id="11" name="Vapaamuotoinen: Muoto 10">
            <a:extLst>
              <a:ext uri="{FF2B5EF4-FFF2-40B4-BE49-F238E27FC236}">
                <a16:creationId xmlns:a16="http://schemas.microsoft.com/office/drawing/2014/main" id="{A8B2F103-AB7E-2463-9A43-FF4F10109841}"/>
              </a:ext>
              <a:ext uri="{C183D7F6-B498-43B3-948B-1728B52AA6E4}">
                <adec:decorative xmlns:adec="http://schemas.microsoft.com/office/drawing/2017/decorative" val="1"/>
              </a:ext>
            </a:extLst>
          </p:cNvPr>
          <p:cNvSpPr/>
          <p:nvPr/>
        </p:nvSpPr>
        <p:spPr>
          <a:xfrm>
            <a:off x="5557078" y="0"/>
            <a:ext cx="4642592" cy="5882673"/>
          </a:xfrm>
          <a:custGeom>
            <a:avLst/>
            <a:gdLst>
              <a:gd name="connsiteX0" fmla="*/ 4642593 w 4642592"/>
              <a:gd name="connsiteY0" fmla="*/ 0 h 5882673"/>
              <a:gd name="connsiteX1" fmla="*/ 2632728 w 4642592"/>
              <a:gd name="connsiteY1" fmla="*/ 0 h 5882673"/>
              <a:gd name="connsiteX2" fmla="*/ 2676265 w 4642592"/>
              <a:gd name="connsiteY2" fmla="*/ 270293 h 5882673"/>
              <a:gd name="connsiteX3" fmla="*/ 947571 w 4642592"/>
              <a:gd name="connsiteY3" fmla="*/ 3762992 h 5882673"/>
              <a:gd name="connsiteX4" fmla="*/ 42107 w 4642592"/>
              <a:gd name="connsiteY4" fmla="*/ 5563775 h 5882673"/>
              <a:gd name="connsiteX5" fmla="*/ 28295 w 4642592"/>
              <a:gd name="connsiteY5" fmla="*/ 5863437 h 5882673"/>
              <a:gd name="connsiteX6" fmla="*/ 147620 w 4642592"/>
              <a:gd name="connsiteY6" fmla="*/ 5882532 h 5882673"/>
              <a:gd name="connsiteX7" fmla="*/ 1891719 w 4642592"/>
              <a:gd name="connsiteY7" fmla="*/ 5425656 h 5882673"/>
              <a:gd name="connsiteX8" fmla="*/ 3341844 w 4642592"/>
              <a:gd name="connsiteY8" fmla="*/ 4706613 h 5882673"/>
              <a:gd name="connsiteX9" fmla="*/ 4174130 w 4642592"/>
              <a:gd name="connsiteY9" fmla="*/ 479889 h 5882673"/>
              <a:gd name="connsiteX10" fmla="*/ 4642593 w 4642592"/>
              <a:gd name="connsiteY10" fmla="*/ 0 h 5882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42592" h="5882673">
                <a:moveTo>
                  <a:pt x="4642593" y="0"/>
                </a:moveTo>
                <a:lnTo>
                  <a:pt x="2632728" y="0"/>
                </a:lnTo>
                <a:cubicBezTo>
                  <a:pt x="2664938" y="75838"/>
                  <a:pt x="2680650" y="165620"/>
                  <a:pt x="2676265" y="270293"/>
                </a:cubicBezTo>
                <a:cubicBezTo>
                  <a:pt x="2651235" y="867587"/>
                  <a:pt x="2179135" y="1670508"/>
                  <a:pt x="947571" y="3762992"/>
                </a:cubicBezTo>
                <a:cubicBezTo>
                  <a:pt x="617249" y="4324160"/>
                  <a:pt x="182551" y="5077010"/>
                  <a:pt x="42107" y="5563775"/>
                </a:cubicBezTo>
                <a:cubicBezTo>
                  <a:pt x="-1948" y="5716417"/>
                  <a:pt x="-18973" y="5834056"/>
                  <a:pt x="28295" y="5863437"/>
                </a:cubicBezTo>
                <a:cubicBezTo>
                  <a:pt x="59221" y="5882627"/>
                  <a:pt x="123655" y="5883142"/>
                  <a:pt x="147620" y="5882532"/>
                </a:cubicBezTo>
                <a:cubicBezTo>
                  <a:pt x="635156" y="5869496"/>
                  <a:pt x="1375200" y="5643195"/>
                  <a:pt x="1891719" y="5425656"/>
                </a:cubicBezTo>
                <a:cubicBezTo>
                  <a:pt x="2443270" y="5193310"/>
                  <a:pt x="2908994" y="4959153"/>
                  <a:pt x="3341844" y="4706613"/>
                </a:cubicBezTo>
                <a:cubicBezTo>
                  <a:pt x="2830540" y="3343592"/>
                  <a:pt x="3224292" y="1653039"/>
                  <a:pt x="4174130" y="479889"/>
                </a:cubicBezTo>
                <a:cubicBezTo>
                  <a:pt x="4318645" y="311456"/>
                  <a:pt x="4475504" y="150691"/>
                  <a:pt x="4642593" y="0"/>
                </a:cubicBezTo>
                <a:close/>
              </a:path>
            </a:pathLst>
          </a:custGeom>
          <a:solidFill>
            <a:srgbClr val="00008F"/>
          </a:solidFill>
          <a:ln w="180" cap="flat">
            <a:noFill/>
            <a:prstDash val="solid"/>
            <a:miter/>
          </a:ln>
        </p:spPr>
        <p:txBody>
          <a:bodyPr rtlCol="0" anchor="ctr"/>
          <a:lstStyle/>
          <a:p>
            <a:endParaRPr lang="fi-FI"/>
          </a:p>
        </p:txBody>
      </p:sp>
      <p:sp>
        <p:nvSpPr>
          <p:cNvPr id="12" name="Vapaamuotoinen: Muoto 11">
            <a:extLst>
              <a:ext uri="{FF2B5EF4-FFF2-40B4-BE49-F238E27FC236}">
                <a16:creationId xmlns:a16="http://schemas.microsoft.com/office/drawing/2014/main" id="{2E557CAD-C8C0-1CCA-3A10-B42B95288499}"/>
              </a:ext>
              <a:ext uri="{C183D7F6-B498-43B3-948B-1728B52AA6E4}">
                <adec:decorative xmlns:adec="http://schemas.microsoft.com/office/drawing/2017/decorative" val="1"/>
              </a:ext>
            </a:extLst>
          </p:cNvPr>
          <p:cNvSpPr/>
          <p:nvPr/>
        </p:nvSpPr>
        <p:spPr>
          <a:xfrm>
            <a:off x="10989606" y="4307783"/>
            <a:ext cx="1202455" cy="1167313"/>
          </a:xfrm>
          <a:custGeom>
            <a:avLst/>
            <a:gdLst>
              <a:gd name="connsiteX0" fmla="*/ 1202455 w 1202455"/>
              <a:gd name="connsiteY0" fmla="*/ 1155881 h 1167313"/>
              <a:gd name="connsiteX1" fmla="*/ 1202455 w 1202455"/>
              <a:gd name="connsiteY1" fmla="*/ 0 h 1167313"/>
              <a:gd name="connsiteX2" fmla="*/ 0 w 1202455"/>
              <a:gd name="connsiteY2" fmla="*/ 960512 h 1167313"/>
              <a:gd name="connsiteX3" fmla="*/ 6 w 1202455"/>
              <a:gd name="connsiteY3" fmla="*/ 960519 h 1167313"/>
              <a:gd name="connsiteX4" fmla="*/ 1202455 w 1202455"/>
              <a:gd name="connsiteY4" fmla="*/ 1155881 h 1167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455" h="1167313">
                <a:moveTo>
                  <a:pt x="1202455" y="1155881"/>
                </a:moveTo>
                <a:lnTo>
                  <a:pt x="1202455" y="0"/>
                </a:lnTo>
                <a:cubicBezTo>
                  <a:pt x="825580" y="335109"/>
                  <a:pt x="420939" y="657668"/>
                  <a:pt x="0" y="960512"/>
                </a:cubicBezTo>
                <a:cubicBezTo>
                  <a:pt x="0" y="960512"/>
                  <a:pt x="6" y="960519"/>
                  <a:pt x="6" y="960519"/>
                </a:cubicBezTo>
                <a:cubicBezTo>
                  <a:pt x="287075" y="1151890"/>
                  <a:pt x="762493" y="1190619"/>
                  <a:pt x="1202455" y="1155881"/>
                </a:cubicBezTo>
                <a:close/>
              </a:path>
            </a:pathLst>
          </a:custGeom>
          <a:solidFill>
            <a:srgbClr val="00008F"/>
          </a:solidFill>
          <a:ln w="180" cap="flat">
            <a:noFill/>
            <a:prstDash val="solid"/>
            <a:miter/>
          </a:ln>
        </p:spPr>
        <p:txBody>
          <a:bodyPr rtlCol="0" anchor="ctr"/>
          <a:lstStyle/>
          <a:p>
            <a:endParaRPr lang="fi-FI"/>
          </a:p>
        </p:txBody>
      </p:sp>
      <p:sp>
        <p:nvSpPr>
          <p:cNvPr id="13" name="Vapaamuotoinen: Muoto 12">
            <a:extLst>
              <a:ext uri="{FF2B5EF4-FFF2-40B4-BE49-F238E27FC236}">
                <a16:creationId xmlns:a16="http://schemas.microsoft.com/office/drawing/2014/main" id="{B3537622-94DA-223E-0324-1441862F4044}"/>
              </a:ext>
              <a:ext uri="{C183D7F6-B498-43B3-948B-1728B52AA6E4}">
                <adec:decorative xmlns:adec="http://schemas.microsoft.com/office/drawing/2017/decorative" val="1"/>
              </a:ext>
            </a:extLst>
          </p:cNvPr>
          <p:cNvSpPr/>
          <p:nvPr/>
        </p:nvSpPr>
        <p:spPr>
          <a:xfrm>
            <a:off x="8211470" y="6006763"/>
            <a:ext cx="3980590" cy="851236"/>
          </a:xfrm>
          <a:custGeom>
            <a:avLst/>
            <a:gdLst>
              <a:gd name="connsiteX0" fmla="*/ 0 w 3980590"/>
              <a:gd name="connsiteY0" fmla="*/ 851236 h 851236"/>
              <a:gd name="connsiteX1" fmla="*/ 3980591 w 3980590"/>
              <a:gd name="connsiteY1" fmla="*/ 851236 h 851236"/>
              <a:gd name="connsiteX2" fmla="*/ 3980591 w 3980590"/>
              <a:gd name="connsiteY2" fmla="*/ 374425 h 851236"/>
              <a:gd name="connsiteX3" fmla="*/ 1654567 w 3980590"/>
              <a:gd name="connsiteY3" fmla="*/ 0 h 851236"/>
              <a:gd name="connsiteX4" fmla="*/ 0 w 3980590"/>
              <a:gd name="connsiteY4" fmla="*/ 851236 h 851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0590" h="851236">
                <a:moveTo>
                  <a:pt x="0" y="851236"/>
                </a:moveTo>
                <a:lnTo>
                  <a:pt x="3980591" y="851236"/>
                </a:lnTo>
                <a:lnTo>
                  <a:pt x="3980591" y="374425"/>
                </a:lnTo>
                <a:cubicBezTo>
                  <a:pt x="3157527" y="545339"/>
                  <a:pt x="2307936" y="449556"/>
                  <a:pt x="1654567" y="0"/>
                </a:cubicBezTo>
                <a:cubicBezTo>
                  <a:pt x="1105177" y="328575"/>
                  <a:pt x="546161" y="616892"/>
                  <a:pt x="0" y="851236"/>
                </a:cubicBezTo>
                <a:close/>
              </a:path>
            </a:pathLst>
          </a:custGeom>
          <a:solidFill>
            <a:srgbClr val="00008F"/>
          </a:solidFill>
          <a:ln w="180" cap="flat">
            <a:noFill/>
            <a:prstDash val="solid"/>
            <a:miter/>
          </a:ln>
        </p:spPr>
        <p:txBody>
          <a:bodyPr rtlCol="0" anchor="ct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p:nvPr>
        </p:nvSpPr>
        <p:spPr>
          <a:xfrm>
            <a:off x="735980" y="2341756"/>
            <a:ext cx="3555009" cy="1697996"/>
          </a:xfrm>
        </p:spPr>
        <p:txBody>
          <a:bodyPr anchor="b"/>
          <a:lstStyle>
            <a:lvl1pPr algn="l">
              <a:lnSpc>
                <a:spcPct val="93000"/>
              </a:lnSpc>
              <a:defRPr sz="2800" spc="0" baseline="0">
                <a:solidFill>
                  <a:schemeClr val="bg1"/>
                </a:solidFill>
              </a:defRPr>
            </a:lvl1pPr>
          </a:lstStyle>
          <a:p>
            <a:r>
              <a:rPr lang="en-US"/>
              <a:t>Click to edit Master title style</a:t>
            </a:r>
            <a:endParaRPr lang="fi-FI" dirty="0"/>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735980" y="4275689"/>
            <a:ext cx="3555009" cy="916319"/>
          </a:xfrm>
        </p:spPr>
        <p:txBody>
          <a:bodyPr/>
          <a:lstStyle>
            <a:lvl1pPr marL="0" indent="0" algn="l">
              <a:buNone/>
              <a:defRPr sz="16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17" name="Päivämäärän paikkamerkki 16">
            <a:extLst>
              <a:ext uri="{FF2B5EF4-FFF2-40B4-BE49-F238E27FC236}">
                <a16:creationId xmlns:a16="http://schemas.microsoft.com/office/drawing/2014/main" id="{C303A8CE-D80E-78A0-EAB5-9BA5525DE2A7}"/>
              </a:ext>
            </a:extLst>
          </p:cNvPr>
          <p:cNvSpPr>
            <a:spLocks noGrp="1"/>
          </p:cNvSpPr>
          <p:nvPr>
            <p:ph type="dt" sz="half" idx="10"/>
          </p:nvPr>
        </p:nvSpPr>
        <p:spPr/>
        <p:txBody>
          <a:bodyPr/>
          <a:lstStyle>
            <a:lvl1pPr>
              <a:defRPr>
                <a:solidFill>
                  <a:schemeClr val="bg1"/>
                </a:solidFill>
              </a:defRPr>
            </a:lvl1pPr>
          </a:lstStyle>
          <a:p>
            <a:r>
              <a:rPr lang="fi-FI"/>
              <a:t>25.5.2026</a:t>
            </a:r>
          </a:p>
        </p:txBody>
      </p:sp>
      <p:sp>
        <p:nvSpPr>
          <p:cNvPr id="19" name="Dian numeron paikkamerkki 18">
            <a:extLst>
              <a:ext uri="{FF2B5EF4-FFF2-40B4-BE49-F238E27FC236}">
                <a16:creationId xmlns:a16="http://schemas.microsoft.com/office/drawing/2014/main" id="{60A48D79-2E19-FDB3-196D-272E76C35AF0}"/>
              </a:ext>
            </a:extLst>
          </p:cNvPr>
          <p:cNvSpPr>
            <a:spLocks noGrp="1"/>
          </p:cNvSpPr>
          <p:nvPr>
            <p:ph type="sldNum" sz="quarter" idx="12"/>
          </p:nvPr>
        </p:nvSpPr>
        <p:spPr/>
        <p:txBody>
          <a:bodyPr/>
          <a:lstStyle>
            <a:lvl1pPr>
              <a:defRPr>
                <a:solidFill>
                  <a:schemeClr val="bg1"/>
                </a:solidFill>
              </a:defRPr>
            </a:lvl1pPr>
          </a:lstStyle>
          <a:p>
            <a:fld id="{08CCEDEF-5C23-4594-B6DA-0ABEB763C67B}" type="slidenum">
              <a:rPr lang="fi-FI" smtClean="0"/>
              <a:t>‹#›</a:t>
            </a:fld>
            <a:endParaRPr lang="fi-FI"/>
          </a:p>
        </p:txBody>
      </p:sp>
      <p:grpSp>
        <p:nvGrpSpPr>
          <p:cNvPr id="39" name="Ryhmä 38">
            <a:extLst>
              <a:ext uri="{FF2B5EF4-FFF2-40B4-BE49-F238E27FC236}">
                <a16:creationId xmlns:a16="http://schemas.microsoft.com/office/drawing/2014/main" id="{B2397D02-CEDF-F17F-236D-8EF9312EF58A}"/>
              </a:ext>
              <a:ext uri="{C183D7F6-B498-43B3-948B-1728B52AA6E4}">
                <adec:decorative xmlns:adec="http://schemas.microsoft.com/office/drawing/2017/decorative" val="1"/>
              </a:ext>
            </a:extLst>
          </p:cNvPr>
          <p:cNvGrpSpPr/>
          <p:nvPr/>
        </p:nvGrpSpPr>
        <p:grpSpPr>
          <a:xfrm>
            <a:off x="728593" y="285750"/>
            <a:ext cx="567211" cy="233364"/>
            <a:chOff x="728593" y="285750"/>
            <a:chExt cx="567211" cy="233364"/>
          </a:xfrm>
          <a:solidFill>
            <a:schemeClr val="bg1"/>
          </a:solidFill>
        </p:grpSpPr>
        <p:sp>
          <p:nvSpPr>
            <p:cNvPr id="23" name="Vapaamuotoinen: Muoto 22">
              <a:extLst>
                <a:ext uri="{FF2B5EF4-FFF2-40B4-BE49-F238E27FC236}">
                  <a16:creationId xmlns:a16="http://schemas.microsoft.com/office/drawing/2014/main" id="{9183C2BA-7C34-9294-EEF6-32379BA906B5}"/>
                </a:ext>
                <a:ext uri="{C183D7F6-B498-43B3-948B-1728B52AA6E4}">
                  <adec:decorative xmlns:adec="http://schemas.microsoft.com/office/drawing/2017/decorative" val="1"/>
                </a:ext>
              </a:extLst>
            </p:cNvPr>
            <p:cNvSpPr/>
            <p:nvPr/>
          </p:nvSpPr>
          <p:spPr>
            <a:xfrm>
              <a:off x="728593" y="301147"/>
              <a:ext cx="84140" cy="78492"/>
            </a:xfrm>
            <a:custGeom>
              <a:avLst/>
              <a:gdLst>
                <a:gd name="connsiteX0" fmla="*/ 1102983 w 1507598"/>
                <a:gd name="connsiteY0" fmla="*/ 0 h 1406391"/>
                <a:gd name="connsiteX1" fmla="*/ 1507598 w 1507598"/>
                <a:gd name="connsiteY1" fmla="*/ 0 h 1406391"/>
                <a:gd name="connsiteX2" fmla="*/ 1303877 w 1507598"/>
                <a:gd name="connsiteY2" fmla="*/ 523187 h 1406391"/>
                <a:gd name="connsiteX3" fmla="*/ 1079963 w 1507598"/>
                <a:gd name="connsiteY3" fmla="*/ 1153264 h 1406391"/>
                <a:gd name="connsiteX4" fmla="*/ 1033141 w 1507598"/>
                <a:gd name="connsiteY4" fmla="*/ 1295284 h 1406391"/>
                <a:gd name="connsiteX5" fmla="*/ 993929 w 1507598"/>
                <a:gd name="connsiteY5" fmla="*/ 1406392 h 1406391"/>
                <a:gd name="connsiteX6" fmla="*/ 513659 w 1507598"/>
                <a:gd name="connsiteY6" fmla="*/ 1406392 h 1406391"/>
                <a:gd name="connsiteX7" fmla="*/ 474457 w 1507598"/>
                <a:gd name="connsiteY7" fmla="*/ 1295284 h 1406391"/>
                <a:gd name="connsiteX8" fmla="*/ 427635 w 1507598"/>
                <a:gd name="connsiteY8" fmla="*/ 1153264 h 1406391"/>
                <a:gd name="connsiteX9" fmla="*/ 203707 w 1507598"/>
                <a:gd name="connsiteY9" fmla="*/ 523187 h 1406391"/>
                <a:gd name="connsiteX10" fmla="*/ 0 w 1507598"/>
                <a:gd name="connsiteY10" fmla="*/ 0 h 1406391"/>
                <a:gd name="connsiteX11" fmla="*/ 404616 w 1507598"/>
                <a:gd name="connsiteY11" fmla="*/ 0 h 1406391"/>
                <a:gd name="connsiteX12" fmla="*/ 753787 w 1507598"/>
                <a:gd name="connsiteY12" fmla="*/ 1120348 h 1406391"/>
                <a:gd name="connsiteX13" fmla="*/ 1102972 w 1507598"/>
                <a:gd name="connsiteY13" fmla="*/ 0 h 1406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07598" h="1406391">
                  <a:moveTo>
                    <a:pt x="1102983" y="0"/>
                  </a:moveTo>
                  <a:lnTo>
                    <a:pt x="1507598" y="0"/>
                  </a:lnTo>
                  <a:cubicBezTo>
                    <a:pt x="1426635" y="198787"/>
                    <a:pt x="1358662" y="373189"/>
                    <a:pt x="1303877" y="523187"/>
                  </a:cubicBezTo>
                  <a:cubicBezTo>
                    <a:pt x="1249042" y="673244"/>
                    <a:pt x="1174404" y="883219"/>
                    <a:pt x="1079963" y="1153264"/>
                  </a:cubicBezTo>
                  <a:cubicBezTo>
                    <a:pt x="1063067" y="1205766"/>
                    <a:pt x="1047441" y="1253123"/>
                    <a:pt x="1033141" y="1295284"/>
                  </a:cubicBezTo>
                  <a:cubicBezTo>
                    <a:pt x="1018788" y="1337484"/>
                    <a:pt x="1005704" y="1374543"/>
                    <a:pt x="993929" y="1406392"/>
                  </a:cubicBezTo>
                  <a:lnTo>
                    <a:pt x="513659" y="1406392"/>
                  </a:lnTo>
                  <a:cubicBezTo>
                    <a:pt x="501830" y="1374543"/>
                    <a:pt x="488760" y="1337488"/>
                    <a:pt x="474457" y="1295284"/>
                  </a:cubicBezTo>
                  <a:cubicBezTo>
                    <a:pt x="460100" y="1253123"/>
                    <a:pt x="444452" y="1205766"/>
                    <a:pt x="427635" y="1153264"/>
                  </a:cubicBezTo>
                  <a:cubicBezTo>
                    <a:pt x="333159" y="883219"/>
                    <a:pt x="258506" y="673244"/>
                    <a:pt x="203707" y="523187"/>
                  </a:cubicBezTo>
                  <a:cubicBezTo>
                    <a:pt x="148872" y="373192"/>
                    <a:pt x="80978" y="198787"/>
                    <a:pt x="0" y="0"/>
                  </a:cubicBezTo>
                  <a:lnTo>
                    <a:pt x="404616" y="0"/>
                  </a:lnTo>
                  <a:cubicBezTo>
                    <a:pt x="514236" y="386331"/>
                    <a:pt x="630639" y="786602"/>
                    <a:pt x="753787" y="1120348"/>
                  </a:cubicBezTo>
                  <a:cubicBezTo>
                    <a:pt x="876909" y="786602"/>
                    <a:pt x="993287" y="386335"/>
                    <a:pt x="1102972" y="0"/>
                  </a:cubicBezTo>
                  <a:close/>
                </a:path>
              </a:pathLst>
            </a:custGeom>
            <a:grpFill/>
            <a:ln w="361" cap="flat">
              <a:noFill/>
              <a:prstDash val="solid"/>
              <a:miter/>
            </a:ln>
          </p:spPr>
          <p:txBody>
            <a:bodyPr rtlCol="0" anchor="ctr"/>
            <a:lstStyle/>
            <a:p>
              <a:endParaRPr lang="fi-FI"/>
            </a:p>
          </p:txBody>
        </p:sp>
        <p:sp>
          <p:nvSpPr>
            <p:cNvPr id="24" name="Vapaamuotoinen: Muoto 23">
              <a:extLst>
                <a:ext uri="{FF2B5EF4-FFF2-40B4-BE49-F238E27FC236}">
                  <a16:creationId xmlns:a16="http://schemas.microsoft.com/office/drawing/2014/main" id="{E6F0066B-9DC9-6EDD-2682-21AE37DCB984}"/>
                </a:ext>
                <a:ext uri="{C183D7F6-B498-43B3-948B-1728B52AA6E4}">
                  <adec:decorative xmlns:adec="http://schemas.microsoft.com/office/drawing/2017/decorative" val="1"/>
                </a:ext>
              </a:extLst>
            </p:cNvPr>
            <p:cNvSpPr/>
            <p:nvPr/>
          </p:nvSpPr>
          <p:spPr>
            <a:xfrm>
              <a:off x="813518" y="298322"/>
              <a:ext cx="70344" cy="84142"/>
            </a:xfrm>
            <a:custGeom>
              <a:avLst/>
              <a:gdLst>
                <a:gd name="connsiteX0" fmla="*/ 905883 w 1260405"/>
                <a:gd name="connsiteY0" fmla="*/ 478149 h 1507642"/>
                <a:gd name="connsiteX1" fmla="*/ 838371 w 1260405"/>
                <a:gd name="connsiteY1" fmla="*/ 365656 h 1507642"/>
                <a:gd name="connsiteX2" fmla="*/ 630181 w 1260405"/>
                <a:gd name="connsiteY2" fmla="*/ 320647 h 1507642"/>
                <a:gd name="connsiteX3" fmla="*/ 312270 w 1260405"/>
                <a:gd name="connsiteY3" fmla="*/ 410662 h 1507642"/>
                <a:gd name="connsiteX4" fmla="*/ 56270 w 1260405"/>
                <a:gd name="connsiteY4" fmla="*/ 675057 h 1507642"/>
                <a:gd name="connsiteX5" fmla="*/ 90008 w 1260405"/>
                <a:gd name="connsiteY5" fmla="*/ 286895 h 1507642"/>
                <a:gd name="connsiteX6" fmla="*/ 140667 w 1260405"/>
                <a:gd name="connsiteY6" fmla="*/ 174373 h 1507642"/>
                <a:gd name="connsiteX7" fmla="*/ 351674 w 1260405"/>
                <a:gd name="connsiteY7" fmla="*/ 49210 h 1507642"/>
                <a:gd name="connsiteX8" fmla="*/ 658307 w 1260405"/>
                <a:gd name="connsiteY8" fmla="*/ 0 h 1507642"/>
                <a:gd name="connsiteX9" fmla="*/ 1098615 w 1260405"/>
                <a:gd name="connsiteY9" fmla="*/ 153269 h 1507642"/>
                <a:gd name="connsiteX10" fmla="*/ 1260405 w 1260405"/>
                <a:gd name="connsiteY10" fmla="*/ 601910 h 1507642"/>
                <a:gd name="connsiteX11" fmla="*/ 1257545 w 1260405"/>
                <a:gd name="connsiteY11" fmla="*/ 849438 h 1507642"/>
                <a:gd name="connsiteX12" fmla="*/ 1254736 w 1260405"/>
                <a:gd name="connsiteY12" fmla="*/ 984459 h 1507642"/>
                <a:gd name="connsiteX13" fmla="*/ 1260402 w 1260405"/>
                <a:gd name="connsiteY13" fmla="*/ 1456997 h 1507642"/>
                <a:gd name="connsiteX14" fmla="*/ 911509 w 1260405"/>
                <a:gd name="connsiteY14" fmla="*/ 1456997 h 1507642"/>
                <a:gd name="connsiteX15" fmla="*/ 922775 w 1260405"/>
                <a:gd name="connsiteY15" fmla="*/ 1220737 h 1507642"/>
                <a:gd name="connsiteX16" fmla="*/ 780690 w 1260405"/>
                <a:gd name="connsiteY16" fmla="*/ 1420436 h 1507642"/>
                <a:gd name="connsiteX17" fmla="*/ 483917 w 1260405"/>
                <a:gd name="connsiteY17" fmla="*/ 1507642 h 1507642"/>
                <a:gd name="connsiteX18" fmla="*/ 136433 w 1260405"/>
                <a:gd name="connsiteY18" fmla="*/ 1388090 h 1507642"/>
                <a:gd name="connsiteX19" fmla="*/ 0 w 1260405"/>
                <a:gd name="connsiteY19" fmla="*/ 1074470 h 1507642"/>
                <a:gd name="connsiteX20" fmla="*/ 137858 w 1260405"/>
                <a:gd name="connsiteY20" fmla="*/ 742552 h 1507642"/>
                <a:gd name="connsiteX21" fmla="*/ 506410 w 1260405"/>
                <a:gd name="connsiteY21" fmla="*/ 624420 h 1507642"/>
                <a:gd name="connsiteX22" fmla="*/ 817284 w 1260405"/>
                <a:gd name="connsiteY22" fmla="*/ 596299 h 1507642"/>
                <a:gd name="connsiteX23" fmla="*/ 905883 w 1260405"/>
                <a:gd name="connsiteY23" fmla="*/ 478142 h 1507642"/>
                <a:gd name="connsiteX24" fmla="*/ 790546 w 1260405"/>
                <a:gd name="connsiteY24" fmla="*/ 864913 h 1507642"/>
                <a:gd name="connsiteX25" fmla="*/ 562655 w 1260405"/>
                <a:gd name="connsiteY25" fmla="*/ 896015 h 1507642"/>
                <a:gd name="connsiteX26" fmla="*/ 395253 w 1260405"/>
                <a:gd name="connsiteY26" fmla="*/ 936031 h 1507642"/>
                <a:gd name="connsiteX27" fmla="*/ 337587 w 1260405"/>
                <a:gd name="connsiteY27" fmla="*/ 1050085 h 1507642"/>
                <a:gd name="connsiteX28" fmla="*/ 392448 w 1260405"/>
                <a:gd name="connsiteY28" fmla="*/ 1161182 h 1507642"/>
                <a:gd name="connsiteX29" fmla="*/ 540147 w 1260405"/>
                <a:gd name="connsiteY29" fmla="*/ 1198216 h 1507642"/>
                <a:gd name="connsiteX30" fmla="*/ 828525 w 1260405"/>
                <a:gd name="connsiteY30" fmla="*/ 1085633 h 1507642"/>
                <a:gd name="connsiteX31" fmla="*/ 922775 w 1260405"/>
                <a:gd name="connsiteY31" fmla="*/ 753805 h 1507642"/>
                <a:gd name="connsiteX32" fmla="*/ 790546 w 1260405"/>
                <a:gd name="connsiteY32" fmla="*/ 864913 h 150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2">
                  <a:moveTo>
                    <a:pt x="905883" y="478149"/>
                  </a:moveTo>
                  <a:cubicBezTo>
                    <a:pt x="905883" y="433154"/>
                    <a:pt x="883389" y="395681"/>
                    <a:pt x="838371" y="365656"/>
                  </a:cubicBezTo>
                  <a:cubicBezTo>
                    <a:pt x="793356" y="335672"/>
                    <a:pt x="723951" y="320647"/>
                    <a:pt x="630181" y="320647"/>
                  </a:cubicBezTo>
                  <a:cubicBezTo>
                    <a:pt x="517640" y="320647"/>
                    <a:pt x="411652" y="350661"/>
                    <a:pt x="312270" y="410662"/>
                  </a:cubicBezTo>
                  <a:cubicBezTo>
                    <a:pt x="212824" y="470667"/>
                    <a:pt x="127515" y="558815"/>
                    <a:pt x="56270" y="675057"/>
                  </a:cubicBezTo>
                  <a:lnTo>
                    <a:pt x="90008" y="286895"/>
                  </a:lnTo>
                  <a:cubicBezTo>
                    <a:pt x="93741" y="241900"/>
                    <a:pt x="110622" y="204386"/>
                    <a:pt x="140667" y="174373"/>
                  </a:cubicBezTo>
                  <a:cubicBezTo>
                    <a:pt x="195030" y="123739"/>
                    <a:pt x="265391" y="82036"/>
                    <a:pt x="351674" y="49210"/>
                  </a:cubicBezTo>
                  <a:cubicBezTo>
                    <a:pt x="437910" y="16431"/>
                    <a:pt x="540147" y="0"/>
                    <a:pt x="658307" y="0"/>
                  </a:cubicBezTo>
                  <a:cubicBezTo>
                    <a:pt x="843990" y="0"/>
                    <a:pt x="990734" y="51088"/>
                    <a:pt x="1098615" y="153269"/>
                  </a:cubicBezTo>
                  <a:cubicBezTo>
                    <a:pt x="1206457" y="255515"/>
                    <a:pt x="1260405" y="405012"/>
                    <a:pt x="1260405" y="601910"/>
                  </a:cubicBezTo>
                  <a:lnTo>
                    <a:pt x="1257545" y="849438"/>
                  </a:lnTo>
                  <a:cubicBezTo>
                    <a:pt x="1255667" y="885083"/>
                    <a:pt x="1254736" y="930078"/>
                    <a:pt x="1254736" y="984459"/>
                  </a:cubicBezTo>
                  <a:cubicBezTo>
                    <a:pt x="1254736" y="1181356"/>
                    <a:pt x="1256590" y="1338869"/>
                    <a:pt x="1260402" y="1456997"/>
                  </a:cubicBezTo>
                  <a:lnTo>
                    <a:pt x="911509" y="1456997"/>
                  </a:lnTo>
                  <a:lnTo>
                    <a:pt x="922775" y="1220737"/>
                  </a:lnTo>
                  <a:cubicBezTo>
                    <a:pt x="905879" y="1295752"/>
                    <a:pt x="858505" y="1362324"/>
                    <a:pt x="780690" y="1420436"/>
                  </a:cubicBezTo>
                  <a:cubicBezTo>
                    <a:pt x="702864" y="1478537"/>
                    <a:pt x="603912" y="1507642"/>
                    <a:pt x="483917" y="1507642"/>
                  </a:cubicBezTo>
                  <a:cubicBezTo>
                    <a:pt x="343224" y="1507642"/>
                    <a:pt x="227394" y="1467793"/>
                    <a:pt x="136433" y="1388090"/>
                  </a:cubicBezTo>
                  <a:cubicBezTo>
                    <a:pt x="45444" y="1308397"/>
                    <a:pt x="0" y="1203870"/>
                    <a:pt x="0" y="1074470"/>
                  </a:cubicBezTo>
                  <a:cubicBezTo>
                    <a:pt x="0" y="931967"/>
                    <a:pt x="45920" y="821317"/>
                    <a:pt x="137858" y="742552"/>
                  </a:cubicBezTo>
                  <a:cubicBezTo>
                    <a:pt x="229706" y="663790"/>
                    <a:pt x="352590" y="624420"/>
                    <a:pt x="506410" y="624420"/>
                  </a:cubicBezTo>
                  <a:cubicBezTo>
                    <a:pt x="654542" y="624420"/>
                    <a:pt x="758179" y="615045"/>
                    <a:pt x="817284" y="596299"/>
                  </a:cubicBezTo>
                  <a:cubicBezTo>
                    <a:pt x="876350" y="577553"/>
                    <a:pt x="905883" y="538187"/>
                    <a:pt x="905883" y="478142"/>
                  </a:cubicBezTo>
                  <a:close/>
                  <a:moveTo>
                    <a:pt x="790546" y="864913"/>
                  </a:moveTo>
                  <a:cubicBezTo>
                    <a:pt x="734301" y="885642"/>
                    <a:pt x="658307" y="896015"/>
                    <a:pt x="562655" y="896015"/>
                  </a:cubicBezTo>
                  <a:cubicBezTo>
                    <a:pt x="489514" y="896015"/>
                    <a:pt x="433701" y="909349"/>
                    <a:pt x="395253" y="936031"/>
                  </a:cubicBezTo>
                  <a:cubicBezTo>
                    <a:pt x="356791" y="962688"/>
                    <a:pt x="337587" y="1000734"/>
                    <a:pt x="337587" y="1050085"/>
                  </a:cubicBezTo>
                  <a:cubicBezTo>
                    <a:pt x="337587" y="1099497"/>
                    <a:pt x="355904" y="1136531"/>
                    <a:pt x="392448" y="1161182"/>
                  </a:cubicBezTo>
                  <a:cubicBezTo>
                    <a:pt x="429031" y="1185906"/>
                    <a:pt x="478251" y="1198216"/>
                    <a:pt x="540147" y="1198216"/>
                  </a:cubicBezTo>
                  <a:cubicBezTo>
                    <a:pt x="669574" y="1196287"/>
                    <a:pt x="765662" y="1158734"/>
                    <a:pt x="828525" y="1085633"/>
                  </a:cubicBezTo>
                  <a:cubicBezTo>
                    <a:pt x="891352" y="1012597"/>
                    <a:pt x="922775" y="901947"/>
                    <a:pt x="922775" y="753805"/>
                  </a:cubicBezTo>
                  <a:cubicBezTo>
                    <a:pt x="890855" y="807129"/>
                    <a:pt x="846832" y="844177"/>
                    <a:pt x="790546" y="864913"/>
                  </a:cubicBezTo>
                  <a:close/>
                </a:path>
              </a:pathLst>
            </a:custGeom>
            <a:grpFill/>
            <a:ln w="361" cap="flat">
              <a:noFill/>
              <a:prstDash val="solid"/>
              <a:miter/>
            </a:ln>
          </p:spPr>
          <p:txBody>
            <a:bodyPr rtlCol="0" anchor="ctr"/>
            <a:lstStyle/>
            <a:p>
              <a:endParaRPr lang="fi-FI"/>
            </a:p>
          </p:txBody>
        </p:sp>
        <p:sp>
          <p:nvSpPr>
            <p:cNvPr id="25" name="Vapaamuotoinen: Muoto 24">
              <a:extLst>
                <a:ext uri="{FF2B5EF4-FFF2-40B4-BE49-F238E27FC236}">
                  <a16:creationId xmlns:a16="http://schemas.microsoft.com/office/drawing/2014/main" id="{395E1217-FF82-C54D-A4FB-3BBB9EF95CFC}"/>
                </a:ext>
                <a:ext uri="{C183D7F6-B498-43B3-948B-1728B52AA6E4}">
                  <adec:decorative xmlns:adec="http://schemas.microsoft.com/office/drawing/2017/decorative" val="1"/>
                </a:ext>
              </a:extLst>
            </p:cNvPr>
            <p:cNvSpPr/>
            <p:nvPr/>
          </p:nvSpPr>
          <p:spPr>
            <a:xfrm>
              <a:off x="900235" y="298322"/>
              <a:ext cx="73170" cy="81316"/>
            </a:xfrm>
            <a:custGeom>
              <a:avLst/>
              <a:gdLst>
                <a:gd name="connsiteX0" fmla="*/ 354494 w 1311046"/>
                <a:gd name="connsiteY0" fmla="*/ 1457001 h 1457000"/>
                <a:gd name="connsiteX1" fmla="*/ 343224 w 1311046"/>
                <a:gd name="connsiteY1" fmla="*/ 753812 h 1457000"/>
                <a:gd name="connsiteX2" fmla="*/ 343224 w 1311046"/>
                <a:gd name="connsiteY2" fmla="*/ 624427 h 1457000"/>
                <a:gd name="connsiteX3" fmla="*/ 451564 w 1311046"/>
                <a:gd name="connsiteY3" fmla="*/ 412061 h 1457000"/>
                <a:gd name="connsiteX4" fmla="*/ 669595 w 1311046"/>
                <a:gd name="connsiteY4" fmla="*/ 331889 h 1457000"/>
                <a:gd name="connsiteX5" fmla="*/ 889026 w 1311046"/>
                <a:gd name="connsiteY5" fmla="*/ 421905 h 1457000"/>
                <a:gd name="connsiteX6" fmla="*/ 967833 w 1311046"/>
                <a:gd name="connsiteY6" fmla="*/ 663797 h 1457000"/>
                <a:gd name="connsiteX7" fmla="*/ 967833 w 1311046"/>
                <a:gd name="connsiteY7" fmla="*/ 753812 h 1457000"/>
                <a:gd name="connsiteX8" fmla="*/ 956541 w 1311046"/>
                <a:gd name="connsiteY8" fmla="*/ 1457001 h 1457000"/>
                <a:gd name="connsiteX9" fmla="*/ 1311046 w 1311046"/>
                <a:gd name="connsiteY9" fmla="*/ 1457001 h 1457000"/>
                <a:gd name="connsiteX10" fmla="*/ 1299780 w 1311046"/>
                <a:gd name="connsiteY10" fmla="*/ 753812 h 1457000"/>
                <a:gd name="connsiteX11" fmla="*/ 1299780 w 1311046"/>
                <a:gd name="connsiteY11" fmla="*/ 556904 h 1457000"/>
                <a:gd name="connsiteX12" fmla="*/ 1164742 w 1311046"/>
                <a:gd name="connsiteY12" fmla="*/ 144825 h 1457000"/>
                <a:gd name="connsiteX13" fmla="*/ 810263 w 1311046"/>
                <a:gd name="connsiteY13" fmla="*/ 0 h 1457000"/>
                <a:gd name="connsiteX14" fmla="*/ 495172 w 1311046"/>
                <a:gd name="connsiteY14" fmla="*/ 94216 h 1457000"/>
                <a:gd name="connsiteX15" fmla="*/ 337612 w 1311046"/>
                <a:gd name="connsiteY15" fmla="*/ 354403 h 1457000"/>
                <a:gd name="connsiteX16" fmla="*/ 348879 w 1311046"/>
                <a:gd name="connsiteY16" fmla="*/ 50605 h 1457000"/>
                <a:gd name="connsiteX17" fmla="*/ 0 w 1311046"/>
                <a:gd name="connsiteY17" fmla="*/ 50605 h 1457000"/>
                <a:gd name="connsiteX18" fmla="*/ 11266 w 1311046"/>
                <a:gd name="connsiteY18" fmla="*/ 753808 h 1457000"/>
                <a:gd name="connsiteX19" fmla="*/ 0 w 1311046"/>
                <a:gd name="connsiteY19" fmla="*/ 1456997 h 1457000"/>
                <a:gd name="connsiteX20" fmla="*/ 354497 w 1311046"/>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6" h="1457000">
                  <a:moveTo>
                    <a:pt x="354494" y="1457001"/>
                  </a:moveTo>
                  <a:cubicBezTo>
                    <a:pt x="346971" y="1278889"/>
                    <a:pt x="343224" y="1044507"/>
                    <a:pt x="343224" y="753812"/>
                  </a:cubicBezTo>
                  <a:lnTo>
                    <a:pt x="343224" y="624427"/>
                  </a:lnTo>
                  <a:cubicBezTo>
                    <a:pt x="360120" y="536305"/>
                    <a:pt x="396216" y="465493"/>
                    <a:pt x="451564" y="412061"/>
                  </a:cubicBezTo>
                  <a:cubicBezTo>
                    <a:pt x="506868" y="358611"/>
                    <a:pt x="579576" y="331889"/>
                    <a:pt x="669595" y="331889"/>
                  </a:cubicBezTo>
                  <a:cubicBezTo>
                    <a:pt x="763361" y="331889"/>
                    <a:pt x="836503" y="361928"/>
                    <a:pt x="889026" y="421905"/>
                  </a:cubicBezTo>
                  <a:cubicBezTo>
                    <a:pt x="941514" y="481935"/>
                    <a:pt x="967833" y="562557"/>
                    <a:pt x="967833" y="663797"/>
                  </a:cubicBezTo>
                  <a:lnTo>
                    <a:pt x="967833" y="753812"/>
                  </a:lnTo>
                  <a:cubicBezTo>
                    <a:pt x="967833" y="1044507"/>
                    <a:pt x="964021" y="1278889"/>
                    <a:pt x="956541" y="1457001"/>
                  </a:cubicBezTo>
                  <a:lnTo>
                    <a:pt x="1311046" y="1457001"/>
                  </a:lnTo>
                  <a:cubicBezTo>
                    <a:pt x="1303513" y="1278889"/>
                    <a:pt x="1299780" y="1044507"/>
                    <a:pt x="1299780" y="753812"/>
                  </a:cubicBezTo>
                  <a:lnTo>
                    <a:pt x="1299780" y="556904"/>
                  </a:lnTo>
                  <a:cubicBezTo>
                    <a:pt x="1299780" y="378792"/>
                    <a:pt x="1254765" y="241431"/>
                    <a:pt x="1164742" y="144825"/>
                  </a:cubicBezTo>
                  <a:cubicBezTo>
                    <a:pt x="1074723" y="48272"/>
                    <a:pt x="956541" y="0"/>
                    <a:pt x="810263" y="0"/>
                  </a:cubicBezTo>
                  <a:cubicBezTo>
                    <a:pt x="678957" y="0"/>
                    <a:pt x="573925" y="31405"/>
                    <a:pt x="495172" y="94216"/>
                  </a:cubicBezTo>
                  <a:cubicBezTo>
                    <a:pt x="416390" y="157066"/>
                    <a:pt x="363853" y="243757"/>
                    <a:pt x="337612" y="354403"/>
                  </a:cubicBezTo>
                  <a:lnTo>
                    <a:pt x="348879" y="50605"/>
                  </a:lnTo>
                  <a:lnTo>
                    <a:pt x="0" y="50605"/>
                  </a:lnTo>
                  <a:cubicBezTo>
                    <a:pt x="7472" y="230636"/>
                    <a:pt x="11266" y="465068"/>
                    <a:pt x="11266" y="753808"/>
                  </a:cubicBezTo>
                  <a:cubicBezTo>
                    <a:pt x="11266" y="1044503"/>
                    <a:pt x="7472" y="1278885"/>
                    <a:pt x="0" y="1456997"/>
                  </a:cubicBezTo>
                  <a:lnTo>
                    <a:pt x="354497" y="1456997"/>
                  </a:lnTo>
                  <a:close/>
                </a:path>
              </a:pathLst>
            </a:custGeom>
            <a:grpFill/>
            <a:ln w="361" cap="flat">
              <a:noFill/>
              <a:prstDash val="solid"/>
              <a:miter/>
            </a:ln>
          </p:spPr>
          <p:txBody>
            <a:bodyPr rtlCol="0" anchor="ctr"/>
            <a:lstStyle/>
            <a:p>
              <a:endParaRPr lang="fi-FI"/>
            </a:p>
          </p:txBody>
        </p:sp>
        <p:sp>
          <p:nvSpPr>
            <p:cNvPr id="26" name="Vapaamuotoinen: Muoto 25">
              <a:extLst>
                <a:ext uri="{FF2B5EF4-FFF2-40B4-BE49-F238E27FC236}">
                  <a16:creationId xmlns:a16="http://schemas.microsoft.com/office/drawing/2014/main" id="{174F637A-2E3F-6FA4-0F2E-BD35CC51B3CB}"/>
                </a:ext>
                <a:ext uri="{C183D7F6-B498-43B3-948B-1728B52AA6E4}">
                  <adec:decorative xmlns:adec="http://schemas.microsoft.com/office/drawing/2017/decorative" val="1"/>
                </a:ext>
              </a:extLst>
            </p:cNvPr>
            <p:cNvSpPr/>
            <p:nvPr/>
          </p:nvSpPr>
          <p:spPr>
            <a:xfrm>
              <a:off x="987443" y="285750"/>
              <a:ext cx="54642" cy="96715"/>
            </a:xfrm>
            <a:custGeom>
              <a:avLst/>
              <a:gdLst>
                <a:gd name="connsiteX0" fmla="*/ 579576 w 979063"/>
                <a:gd name="connsiteY0" fmla="*/ 1732909 h 1732912"/>
                <a:gd name="connsiteX1" fmla="*/ 900311 w 979063"/>
                <a:gd name="connsiteY1" fmla="*/ 1654147 h 1732912"/>
                <a:gd name="connsiteX2" fmla="*/ 942505 w 979063"/>
                <a:gd name="connsiteY2" fmla="*/ 1610562 h 1732912"/>
                <a:gd name="connsiteX3" fmla="*/ 956556 w 979063"/>
                <a:gd name="connsiteY3" fmla="*/ 1547254 h 1732912"/>
                <a:gd name="connsiteX4" fmla="*/ 979063 w 979063"/>
                <a:gd name="connsiteY4" fmla="*/ 1147834 h 1732912"/>
                <a:gd name="connsiteX5" fmla="*/ 624595 w 979063"/>
                <a:gd name="connsiteY5" fmla="*/ 1400991 h 1732912"/>
                <a:gd name="connsiteX6" fmla="*/ 343238 w 979063"/>
                <a:gd name="connsiteY6" fmla="*/ 1085954 h 1732912"/>
                <a:gd name="connsiteX7" fmla="*/ 343238 w 979063"/>
                <a:gd name="connsiteY7" fmla="*/ 590923 h 1732912"/>
                <a:gd name="connsiteX8" fmla="*/ 905922 w 979063"/>
                <a:gd name="connsiteY8" fmla="*/ 590923 h 1732912"/>
                <a:gd name="connsiteX9" fmla="*/ 905922 w 979063"/>
                <a:gd name="connsiteY9" fmla="*/ 275872 h 1732912"/>
                <a:gd name="connsiteX10" fmla="*/ 343238 w 979063"/>
                <a:gd name="connsiteY10" fmla="*/ 275872 h 1732912"/>
                <a:gd name="connsiteX11" fmla="*/ 346073 w 979063"/>
                <a:gd name="connsiteY11" fmla="*/ 152115 h 1732912"/>
                <a:gd name="connsiteX12" fmla="*/ 346073 w 979063"/>
                <a:gd name="connsiteY12" fmla="*/ 0 h 1732912"/>
                <a:gd name="connsiteX13" fmla="*/ 2845 w 979063"/>
                <a:gd name="connsiteY13" fmla="*/ 0 h 1732912"/>
                <a:gd name="connsiteX14" fmla="*/ 0 w 979063"/>
                <a:gd name="connsiteY14" fmla="*/ 1085958 h 1732912"/>
                <a:gd name="connsiteX15" fmla="*/ 157556 w 979063"/>
                <a:gd name="connsiteY15" fmla="*/ 1568351 h 1732912"/>
                <a:gd name="connsiteX16" fmla="*/ 579576 w 979063"/>
                <a:gd name="connsiteY16" fmla="*/ 1732913 h 173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9063" h="1732912">
                  <a:moveTo>
                    <a:pt x="579576" y="1732909"/>
                  </a:moveTo>
                  <a:cubicBezTo>
                    <a:pt x="714639" y="1732909"/>
                    <a:pt x="821529" y="1706609"/>
                    <a:pt x="900311" y="1654147"/>
                  </a:cubicBezTo>
                  <a:cubicBezTo>
                    <a:pt x="920925" y="1639177"/>
                    <a:pt x="934975" y="1624606"/>
                    <a:pt x="942505" y="1610562"/>
                  </a:cubicBezTo>
                  <a:cubicBezTo>
                    <a:pt x="949974" y="1596475"/>
                    <a:pt x="954677" y="1575385"/>
                    <a:pt x="956556" y="1547254"/>
                  </a:cubicBezTo>
                  <a:lnTo>
                    <a:pt x="979063" y="1147834"/>
                  </a:lnTo>
                  <a:cubicBezTo>
                    <a:pt x="904043" y="1316600"/>
                    <a:pt x="785887" y="1400991"/>
                    <a:pt x="624595" y="1400991"/>
                  </a:cubicBezTo>
                  <a:cubicBezTo>
                    <a:pt x="437008" y="1400991"/>
                    <a:pt x="343238" y="1295994"/>
                    <a:pt x="343238" y="1085954"/>
                  </a:cubicBezTo>
                  <a:lnTo>
                    <a:pt x="343238" y="590923"/>
                  </a:lnTo>
                  <a:lnTo>
                    <a:pt x="905922" y="590923"/>
                  </a:lnTo>
                  <a:lnTo>
                    <a:pt x="905922" y="275872"/>
                  </a:lnTo>
                  <a:lnTo>
                    <a:pt x="343238" y="275872"/>
                  </a:lnTo>
                  <a:cubicBezTo>
                    <a:pt x="343238" y="219613"/>
                    <a:pt x="346073" y="178451"/>
                    <a:pt x="346073" y="152115"/>
                  </a:cubicBezTo>
                  <a:lnTo>
                    <a:pt x="346073" y="0"/>
                  </a:lnTo>
                  <a:lnTo>
                    <a:pt x="2845" y="0"/>
                  </a:lnTo>
                  <a:cubicBezTo>
                    <a:pt x="2845" y="46910"/>
                    <a:pt x="0" y="973465"/>
                    <a:pt x="0" y="1085958"/>
                  </a:cubicBezTo>
                  <a:cubicBezTo>
                    <a:pt x="0" y="1297901"/>
                    <a:pt x="52513" y="1458667"/>
                    <a:pt x="157556" y="1568351"/>
                  </a:cubicBezTo>
                  <a:cubicBezTo>
                    <a:pt x="262603" y="1678049"/>
                    <a:pt x="403256" y="1732913"/>
                    <a:pt x="579576" y="1732913"/>
                  </a:cubicBezTo>
                  <a:close/>
                </a:path>
              </a:pathLst>
            </a:custGeom>
            <a:grpFill/>
            <a:ln w="361" cap="flat">
              <a:noFill/>
              <a:prstDash val="solid"/>
              <a:miter/>
            </a:ln>
          </p:spPr>
          <p:txBody>
            <a:bodyPr rtlCol="0" anchor="ctr"/>
            <a:lstStyle/>
            <a:p>
              <a:endParaRPr lang="fi-FI"/>
            </a:p>
          </p:txBody>
        </p:sp>
        <p:sp>
          <p:nvSpPr>
            <p:cNvPr id="27" name="Vapaamuotoinen: Muoto 26">
              <a:extLst>
                <a:ext uri="{FF2B5EF4-FFF2-40B4-BE49-F238E27FC236}">
                  <a16:creationId xmlns:a16="http://schemas.microsoft.com/office/drawing/2014/main" id="{17449966-2602-5B4E-3902-F6E0FBE7DDA0}"/>
                </a:ext>
                <a:ext uri="{C183D7F6-B498-43B3-948B-1728B52AA6E4}">
                  <adec:decorative xmlns:adec="http://schemas.microsoft.com/office/drawing/2017/decorative" val="1"/>
                </a:ext>
              </a:extLst>
            </p:cNvPr>
            <p:cNvSpPr/>
            <p:nvPr/>
          </p:nvSpPr>
          <p:spPr>
            <a:xfrm>
              <a:off x="1222635" y="298322"/>
              <a:ext cx="73169" cy="81316"/>
            </a:xfrm>
            <a:custGeom>
              <a:avLst/>
              <a:gdLst>
                <a:gd name="connsiteX0" fmla="*/ 956527 w 1311020"/>
                <a:gd name="connsiteY0" fmla="*/ 1457001 h 1457000"/>
                <a:gd name="connsiteX1" fmla="*/ 1311021 w 1311020"/>
                <a:gd name="connsiteY1" fmla="*/ 1457001 h 1457000"/>
                <a:gd name="connsiteX2" fmla="*/ 1299765 w 1311020"/>
                <a:gd name="connsiteY2" fmla="*/ 753812 h 1457000"/>
                <a:gd name="connsiteX3" fmla="*/ 1299765 w 1311020"/>
                <a:gd name="connsiteY3" fmla="*/ 556904 h 1457000"/>
                <a:gd name="connsiteX4" fmla="*/ 1164717 w 1311020"/>
                <a:gd name="connsiteY4" fmla="*/ 144825 h 1457000"/>
                <a:gd name="connsiteX5" fmla="*/ 810248 w 1311020"/>
                <a:gd name="connsiteY5" fmla="*/ 0 h 1457000"/>
                <a:gd name="connsiteX6" fmla="*/ 495143 w 1311020"/>
                <a:gd name="connsiteY6" fmla="*/ 94216 h 1457000"/>
                <a:gd name="connsiteX7" fmla="*/ 337587 w 1311020"/>
                <a:gd name="connsiteY7" fmla="*/ 354403 h 1457000"/>
                <a:gd name="connsiteX8" fmla="*/ 348853 w 1311020"/>
                <a:gd name="connsiteY8" fmla="*/ 50605 h 1457000"/>
                <a:gd name="connsiteX9" fmla="*/ 0 w 1311020"/>
                <a:gd name="connsiteY9" fmla="*/ 50605 h 1457000"/>
                <a:gd name="connsiteX10" fmla="*/ 11241 w 1311020"/>
                <a:gd name="connsiteY10" fmla="*/ 753808 h 1457000"/>
                <a:gd name="connsiteX11" fmla="*/ 0 w 1311020"/>
                <a:gd name="connsiteY11" fmla="*/ 1456997 h 1457000"/>
                <a:gd name="connsiteX12" fmla="*/ 354483 w 1311020"/>
                <a:gd name="connsiteY12" fmla="*/ 1456997 h 1457000"/>
                <a:gd name="connsiteX13" fmla="*/ 343217 w 1311020"/>
                <a:gd name="connsiteY13" fmla="*/ 753808 h 1457000"/>
                <a:gd name="connsiteX14" fmla="*/ 343217 w 1311020"/>
                <a:gd name="connsiteY14" fmla="*/ 624423 h 1457000"/>
                <a:gd name="connsiteX15" fmla="*/ 451538 w 1311020"/>
                <a:gd name="connsiteY15" fmla="*/ 412058 h 1457000"/>
                <a:gd name="connsiteX16" fmla="*/ 669585 w 1311020"/>
                <a:gd name="connsiteY16" fmla="*/ 331886 h 1457000"/>
                <a:gd name="connsiteX17" fmla="*/ 889005 w 1311020"/>
                <a:gd name="connsiteY17" fmla="*/ 421901 h 1457000"/>
                <a:gd name="connsiteX18" fmla="*/ 967797 w 1311020"/>
                <a:gd name="connsiteY18" fmla="*/ 663793 h 1457000"/>
                <a:gd name="connsiteX19" fmla="*/ 967797 w 1311020"/>
                <a:gd name="connsiteY19" fmla="*/ 753808 h 1457000"/>
                <a:gd name="connsiteX20" fmla="*/ 956530 w 1311020"/>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20" h="1457000">
                  <a:moveTo>
                    <a:pt x="956527" y="1457001"/>
                  </a:moveTo>
                  <a:lnTo>
                    <a:pt x="1311021" y="1457001"/>
                  </a:lnTo>
                  <a:cubicBezTo>
                    <a:pt x="1303502" y="1278889"/>
                    <a:pt x="1299765" y="1044507"/>
                    <a:pt x="1299765" y="753812"/>
                  </a:cubicBezTo>
                  <a:lnTo>
                    <a:pt x="1299765" y="556904"/>
                  </a:lnTo>
                  <a:cubicBezTo>
                    <a:pt x="1299765" y="378792"/>
                    <a:pt x="1254750" y="241431"/>
                    <a:pt x="1164717" y="144825"/>
                  </a:cubicBezTo>
                  <a:cubicBezTo>
                    <a:pt x="1074683" y="48272"/>
                    <a:pt x="956527" y="0"/>
                    <a:pt x="810248" y="0"/>
                  </a:cubicBezTo>
                  <a:cubicBezTo>
                    <a:pt x="678932" y="0"/>
                    <a:pt x="573896" y="31405"/>
                    <a:pt x="495143" y="94216"/>
                  </a:cubicBezTo>
                  <a:cubicBezTo>
                    <a:pt x="416379" y="157066"/>
                    <a:pt x="363827" y="243757"/>
                    <a:pt x="337587" y="354403"/>
                  </a:cubicBezTo>
                  <a:lnTo>
                    <a:pt x="348853" y="50605"/>
                  </a:lnTo>
                  <a:lnTo>
                    <a:pt x="0" y="50605"/>
                  </a:lnTo>
                  <a:cubicBezTo>
                    <a:pt x="7458" y="230636"/>
                    <a:pt x="11241" y="465068"/>
                    <a:pt x="11241" y="753808"/>
                  </a:cubicBezTo>
                  <a:cubicBezTo>
                    <a:pt x="11241" y="1044503"/>
                    <a:pt x="7458" y="1278885"/>
                    <a:pt x="0" y="1456997"/>
                  </a:cubicBezTo>
                  <a:lnTo>
                    <a:pt x="354483" y="1456997"/>
                  </a:lnTo>
                  <a:cubicBezTo>
                    <a:pt x="346949" y="1278885"/>
                    <a:pt x="343217" y="1044503"/>
                    <a:pt x="343217" y="753808"/>
                  </a:cubicBezTo>
                  <a:lnTo>
                    <a:pt x="343217" y="624423"/>
                  </a:lnTo>
                  <a:cubicBezTo>
                    <a:pt x="360098" y="536301"/>
                    <a:pt x="396195" y="465490"/>
                    <a:pt x="451538" y="412058"/>
                  </a:cubicBezTo>
                  <a:cubicBezTo>
                    <a:pt x="506842" y="358607"/>
                    <a:pt x="579565" y="331886"/>
                    <a:pt x="669585" y="331886"/>
                  </a:cubicBezTo>
                  <a:cubicBezTo>
                    <a:pt x="763351" y="331886"/>
                    <a:pt x="836492" y="361925"/>
                    <a:pt x="889005" y="421901"/>
                  </a:cubicBezTo>
                  <a:cubicBezTo>
                    <a:pt x="941517" y="481931"/>
                    <a:pt x="967797" y="562554"/>
                    <a:pt x="967797" y="663793"/>
                  </a:cubicBezTo>
                  <a:lnTo>
                    <a:pt x="967797" y="753808"/>
                  </a:lnTo>
                  <a:cubicBezTo>
                    <a:pt x="967797" y="1044503"/>
                    <a:pt x="964013" y="1278885"/>
                    <a:pt x="956530" y="1456997"/>
                  </a:cubicBezTo>
                  <a:close/>
                </a:path>
              </a:pathLst>
            </a:custGeom>
            <a:grpFill/>
            <a:ln w="361" cap="flat">
              <a:noFill/>
              <a:prstDash val="solid"/>
              <a:miter/>
            </a:ln>
          </p:spPr>
          <p:txBody>
            <a:bodyPr rtlCol="0" anchor="ctr"/>
            <a:lstStyle/>
            <a:p>
              <a:endParaRPr lang="fi-FI"/>
            </a:p>
          </p:txBody>
        </p:sp>
        <p:sp>
          <p:nvSpPr>
            <p:cNvPr id="28" name="Vapaamuotoinen: Muoto 27">
              <a:extLst>
                <a:ext uri="{FF2B5EF4-FFF2-40B4-BE49-F238E27FC236}">
                  <a16:creationId xmlns:a16="http://schemas.microsoft.com/office/drawing/2014/main" id="{F6742146-4887-910F-B904-715EBC3A9663}"/>
                </a:ext>
                <a:ext uri="{C183D7F6-B498-43B3-948B-1728B52AA6E4}">
                  <adec:decorative xmlns:adec="http://schemas.microsoft.com/office/drawing/2017/decorative" val="1"/>
                </a:ext>
              </a:extLst>
            </p:cNvPr>
            <p:cNvSpPr/>
            <p:nvPr/>
          </p:nvSpPr>
          <p:spPr>
            <a:xfrm>
              <a:off x="728885" y="408156"/>
              <a:ext cx="79764" cy="84141"/>
            </a:xfrm>
            <a:custGeom>
              <a:avLst/>
              <a:gdLst>
                <a:gd name="connsiteX0" fmla="*/ 1354673 w 1429184"/>
                <a:gd name="connsiteY0" fmla="*/ 379697 h 1507609"/>
                <a:gd name="connsiteX1" fmla="*/ 1429185 w 1429184"/>
                <a:gd name="connsiteY1" fmla="*/ 736974 h 1507609"/>
                <a:gd name="connsiteX2" fmla="*/ 1429185 w 1429184"/>
                <a:gd name="connsiteY2" fmla="*/ 849441 h 1507609"/>
                <a:gd name="connsiteX3" fmla="*/ 362933 w 1429184"/>
                <a:gd name="connsiteY3" fmla="*/ 849441 h 1507609"/>
                <a:gd name="connsiteX4" fmla="*/ 521888 w 1429184"/>
                <a:gd name="connsiteY4" fmla="*/ 1102634 h 1507609"/>
                <a:gd name="connsiteX5" fmla="*/ 815903 w 1429184"/>
                <a:gd name="connsiteY5" fmla="*/ 1181345 h 1507609"/>
                <a:gd name="connsiteX6" fmla="*/ 1156285 w 1429184"/>
                <a:gd name="connsiteY6" fmla="*/ 1116642 h 1507609"/>
                <a:gd name="connsiteX7" fmla="*/ 1342004 w 1429184"/>
                <a:gd name="connsiteY7" fmla="*/ 956309 h 1507609"/>
                <a:gd name="connsiteX8" fmla="*/ 1305410 w 1429184"/>
                <a:gd name="connsiteY8" fmla="*/ 1276974 h 1507609"/>
                <a:gd name="connsiteX9" fmla="*/ 1249150 w 1429184"/>
                <a:gd name="connsiteY9" fmla="*/ 1386673 h 1507609"/>
                <a:gd name="connsiteX10" fmla="*/ 1077518 w 1429184"/>
                <a:gd name="connsiteY10" fmla="*/ 1472473 h 1507609"/>
                <a:gd name="connsiteX11" fmla="*/ 793381 w 1429184"/>
                <a:gd name="connsiteY11" fmla="*/ 1507610 h 1507609"/>
                <a:gd name="connsiteX12" fmla="*/ 364325 w 1429184"/>
                <a:gd name="connsiteY12" fmla="*/ 1406381 h 1507609"/>
                <a:gd name="connsiteX13" fmla="*/ 92843 w 1429184"/>
                <a:gd name="connsiteY13" fmla="*/ 1133556 h 1507609"/>
                <a:gd name="connsiteX14" fmla="*/ 0 w 1429184"/>
                <a:gd name="connsiteY14" fmla="*/ 753812 h 1507609"/>
                <a:gd name="connsiteX15" fmla="*/ 95649 w 1429184"/>
                <a:gd name="connsiteY15" fmla="*/ 357216 h 1507609"/>
                <a:gd name="connsiteX16" fmla="*/ 360124 w 1429184"/>
                <a:gd name="connsiteY16" fmla="*/ 92810 h 1507609"/>
                <a:gd name="connsiteX17" fmla="*/ 742726 w 1429184"/>
                <a:gd name="connsiteY17" fmla="*/ 0 h 1507609"/>
                <a:gd name="connsiteX18" fmla="*/ 1126767 w 1429184"/>
                <a:gd name="connsiteY18" fmla="*/ 105458 h 1507609"/>
                <a:gd name="connsiteX19" fmla="*/ 1354673 w 1429184"/>
                <a:gd name="connsiteY19" fmla="*/ 379693 h 1507609"/>
                <a:gd name="connsiteX20" fmla="*/ 1069101 w 1429184"/>
                <a:gd name="connsiteY20" fmla="*/ 579421 h 1507609"/>
                <a:gd name="connsiteX21" fmla="*/ 963596 w 1429184"/>
                <a:gd name="connsiteY21" fmla="*/ 388152 h 1507609"/>
                <a:gd name="connsiteX22" fmla="*/ 742729 w 1429184"/>
                <a:gd name="connsiteY22" fmla="*/ 314990 h 1507609"/>
                <a:gd name="connsiteX23" fmla="*/ 495190 w 1429184"/>
                <a:gd name="connsiteY23" fmla="*/ 386778 h 1507609"/>
                <a:gd name="connsiteX24" fmla="*/ 365753 w 1429184"/>
                <a:gd name="connsiteY24" fmla="*/ 579418 h 1507609"/>
                <a:gd name="connsiteX25" fmla="*/ 1069101 w 1429184"/>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4" h="1507609">
                  <a:moveTo>
                    <a:pt x="1354673" y="379697"/>
                  </a:moveTo>
                  <a:cubicBezTo>
                    <a:pt x="1404311" y="492240"/>
                    <a:pt x="1429185" y="611324"/>
                    <a:pt x="1429185" y="736974"/>
                  </a:cubicBezTo>
                  <a:lnTo>
                    <a:pt x="1429185" y="849441"/>
                  </a:lnTo>
                  <a:lnTo>
                    <a:pt x="362933" y="849441"/>
                  </a:lnTo>
                  <a:cubicBezTo>
                    <a:pt x="387269" y="965753"/>
                    <a:pt x="440315" y="1050157"/>
                    <a:pt x="521888" y="1102634"/>
                  </a:cubicBezTo>
                  <a:cubicBezTo>
                    <a:pt x="603472" y="1155121"/>
                    <a:pt x="701443" y="1181345"/>
                    <a:pt x="815903" y="1181345"/>
                  </a:cubicBezTo>
                  <a:cubicBezTo>
                    <a:pt x="956556" y="1181345"/>
                    <a:pt x="1070024" y="1159809"/>
                    <a:pt x="1156285" y="1116642"/>
                  </a:cubicBezTo>
                  <a:cubicBezTo>
                    <a:pt x="1242547" y="1073565"/>
                    <a:pt x="1304454" y="1020100"/>
                    <a:pt x="1342004" y="956309"/>
                  </a:cubicBezTo>
                  <a:lnTo>
                    <a:pt x="1305410" y="1276974"/>
                  </a:lnTo>
                  <a:cubicBezTo>
                    <a:pt x="1297876" y="1329516"/>
                    <a:pt x="1279105" y="1366048"/>
                    <a:pt x="1249150" y="1386673"/>
                  </a:cubicBezTo>
                  <a:cubicBezTo>
                    <a:pt x="1202242" y="1420443"/>
                    <a:pt x="1145044" y="1449065"/>
                    <a:pt x="1077518" y="1472473"/>
                  </a:cubicBezTo>
                  <a:cubicBezTo>
                    <a:pt x="1010006" y="1495931"/>
                    <a:pt x="915284" y="1507610"/>
                    <a:pt x="793381" y="1507610"/>
                  </a:cubicBezTo>
                  <a:cubicBezTo>
                    <a:pt x="626438" y="1507610"/>
                    <a:pt x="483412" y="1473904"/>
                    <a:pt x="364325" y="1406381"/>
                  </a:cubicBezTo>
                  <a:cubicBezTo>
                    <a:pt x="245217" y="1338883"/>
                    <a:pt x="154750" y="1247953"/>
                    <a:pt x="92843" y="1133556"/>
                  </a:cubicBezTo>
                  <a:cubicBezTo>
                    <a:pt x="30943" y="1019170"/>
                    <a:pt x="0" y="892605"/>
                    <a:pt x="0" y="753812"/>
                  </a:cubicBezTo>
                  <a:cubicBezTo>
                    <a:pt x="0" y="603795"/>
                    <a:pt x="31870" y="471616"/>
                    <a:pt x="95649" y="357216"/>
                  </a:cubicBezTo>
                  <a:cubicBezTo>
                    <a:pt x="159417" y="242844"/>
                    <a:pt x="247582" y="154672"/>
                    <a:pt x="360124" y="92810"/>
                  </a:cubicBezTo>
                  <a:cubicBezTo>
                    <a:pt x="472665" y="30911"/>
                    <a:pt x="600183" y="0"/>
                    <a:pt x="742726" y="0"/>
                  </a:cubicBezTo>
                  <a:cubicBezTo>
                    <a:pt x="896513" y="0"/>
                    <a:pt x="1024515" y="35137"/>
                    <a:pt x="1126767" y="105458"/>
                  </a:cubicBezTo>
                  <a:cubicBezTo>
                    <a:pt x="1228972" y="175801"/>
                    <a:pt x="1304930" y="267226"/>
                    <a:pt x="1354673" y="379693"/>
                  </a:cubicBezTo>
                  <a:close/>
                  <a:moveTo>
                    <a:pt x="1069101" y="579421"/>
                  </a:moveTo>
                  <a:cubicBezTo>
                    <a:pt x="1057834" y="500634"/>
                    <a:pt x="1022665" y="436929"/>
                    <a:pt x="963596" y="388152"/>
                  </a:cubicBezTo>
                  <a:cubicBezTo>
                    <a:pt x="904505" y="339386"/>
                    <a:pt x="830873" y="314990"/>
                    <a:pt x="742729" y="314990"/>
                  </a:cubicBezTo>
                  <a:cubicBezTo>
                    <a:pt x="641455" y="314990"/>
                    <a:pt x="558904" y="338913"/>
                    <a:pt x="495190" y="386778"/>
                  </a:cubicBezTo>
                  <a:cubicBezTo>
                    <a:pt x="431386" y="434543"/>
                    <a:pt x="388275" y="498788"/>
                    <a:pt x="365753" y="579418"/>
                  </a:cubicBezTo>
                  <a:lnTo>
                    <a:pt x="1069101" y="579418"/>
                  </a:lnTo>
                  <a:close/>
                </a:path>
              </a:pathLst>
            </a:custGeom>
            <a:grpFill/>
            <a:ln w="361" cap="flat">
              <a:noFill/>
              <a:prstDash val="solid"/>
              <a:miter/>
            </a:ln>
          </p:spPr>
          <p:txBody>
            <a:bodyPr rtlCol="0" anchor="ctr"/>
            <a:lstStyle/>
            <a:p>
              <a:endParaRPr lang="fi-FI"/>
            </a:p>
          </p:txBody>
        </p:sp>
        <p:sp>
          <p:nvSpPr>
            <p:cNvPr id="29" name="Vapaamuotoinen: Muoto 28">
              <a:extLst>
                <a:ext uri="{FF2B5EF4-FFF2-40B4-BE49-F238E27FC236}">
                  <a16:creationId xmlns:a16="http://schemas.microsoft.com/office/drawing/2014/main" id="{E84F4B91-EC8B-A277-55C9-D032FD687102}"/>
                </a:ext>
                <a:ext uri="{C183D7F6-B498-43B3-948B-1728B52AA6E4}">
                  <adec:decorative xmlns:adec="http://schemas.microsoft.com/office/drawing/2017/decorative" val="1"/>
                </a:ext>
              </a:extLst>
            </p:cNvPr>
            <p:cNvSpPr/>
            <p:nvPr/>
          </p:nvSpPr>
          <p:spPr>
            <a:xfrm>
              <a:off x="819953" y="408156"/>
              <a:ext cx="73171" cy="81315"/>
            </a:xfrm>
            <a:custGeom>
              <a:avLst/>
              <a:gdLst>
                <a:gd name="connsiteX0" fmla="*/ 1299776 w 1311049"/>
                <a:gd name="connsiteY0" fmla="*/ 556944 h 1456986"/>
                <a:gd name="connsiteX1" fmla="*/ 1164728 w 1311049"/>
                <a:gd name="connsiteY1" fmla="*/ 144828 h 1456986"/>
                <a:gd name="connsiteX2" fmla="*/ 810259 w 1311049"/>
                <a:gd name="connsiteY2" fmla="*/ 0 h 1456986"/>
                <a:gd name="connsiteX3" fmla="*/ 495168 w 1311049"/>
                <a:gd name="connsiteY3" fmla="*/ 94205 h 1456986"/>
                <a:gd name="connsiteX4" fmla="*/ 337609 w 1311049"/>
                <a:gd name="connsiteY4" fmla="*/ 354393 h 1456986"/>
                <a:gd name="connsiteX5" fmla="*/ 348864 w 1311049"/>
                <a:gd name="connsiteY5" fmla="*/ 50620 h 1456986"/>
                <a:gd name="connsiteX6" fmla="*/ 0 w 1311049"/>
                <a:gd name="connsiteY6" fmla="*/ 50620 h 1456986"/>
                <a:gd name="connsiteX7" fmla="*/ 11266 w 1311049"/>
                <a:gd name="connsiteY7" fmla="*/ 753809 h 1456986"/>
                <a:gd name="connsiteX8" fmla="*/ 0 w 1311049"/>
                <a:gd name="connsiteY8" fmla="*/ 1456986 h 1456986"/>
                <a:gd name="connsiteX9" fmla="*/ 354494 w 1311049"/>
                <a:gd name="connsiteY9" fmla="*/ 1456986 h 1456986"/>
                <a:gd name="connsiteX10" fmla="*/ 343238 w 1311049"/>
                <a:gd name="connsiteY10" fmla="*/ 753809 h 1456986"/>
                <a:gd name="connsiteX11" fmla="*/ 343238 w 1311049"/>
                <a:gd name="connsiteY11" fmla="*/ 624413 h 1456986"/>
                <a:gd name="connsiteX12" fmla="*/ 451564 w 1311049"/>
                <a:gd name="connsiteY12" fmla="*/ 412086 h 1456986"/>
                <a:gd name="connsiteX13" fmla="*/ 669595 w 1311049"/>
                <a:gd name="connsiteY13" fmla="*/ 331904 h 1456986"/>
                <a:gd name="connsiteX14" fmla="*/ 889030 w 1311049"/>
                <a:gd name="connsiteY14" fmla="*/ 421916 h 1456986"/>
                <a:gd name="connsiteX15" fmla="*/ 967808 w 1311049"/>
                <a:gd name="connsiteY15" fmla="*/ 663808 h 1456986"/>
                <a:gd name="connsiteX16" fmla="*/ 967808 w 1311049"/>
                <a:gd name="connsiteY16" fmla="*/ 753809 h 1456986"/>
                <a:gd name="connsiteX17" fmla="*/ 956542 w 1311049"/>
                <a:gd name="connsiteY17" fmla="*/ 1456986 h 1456986"/>
                <a:gd name="connsiteX18" fmla="*/ 1311050 w 1311049"/>
                <a:gd name="connsiteY18" fmla="*/ 1456986 h 1456986"/>
                <a:gd name="connsiteX19" fmla="*/ 1299780 w 1311049"/>
                <a:gd name="connsiteY19" fmla="*/ 753809 h 1456986"/>
                <a:gd name="connsiteX20" fmla="*/ 1299780 w 1311049"/>
                <a:gd name="connsiteY20" fmla="*/ 556940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9" h="1456986">
                  <a:moveTo>
                    <a:pt x="1299776" y="556944"/>
                  </a:moveTo>
                  <a:cubicBezTo>
                    <a:pt x="1299776" y="378781"/>
                    <a:pt x="1254761" y="241435"/>
                    <a:pt x="1164728" y="144828"/>
                  </a:cubicBezTo>
                  <a:cubicBezTo>
                    <a:pt x="1074719" y="48273"/>
                    <a:pt x="956538" y="0"/>
                    <a:pt x="810259" y="0"/>
                  </a:cubicBezTo>
                  <a:cubicBezTo>
                    <a:pt x="678954" y="0"/>
                    <a:pt x="573921" y="31405"/>
                    <a:pt x="495168" y="94205"/>
                  </a:cubicBezTo>
                  <a:cubicBezTo>
                    <a:pt x="416390" y="157055"/>
                    <a:pt x="363863" y="243757"/>
                    <a:pt x="337609" y="354393"/>
                  </a:cubicBezTo>
                  <a:lnTo>
                    <a:pt x="348864" y="50620"/>
                  </a:lnTo>
                  <a:lnTo>
                    <a:pt x="0" y="50620"/>
                  </a:lnTo>
                  <a:cubicBezTo>
                    <a:pt x="7469" y="230610"/>
                    <a:pt x="11266" y="465082"/>
                    <a:pt x="11266" y="753809"/>
                  </a:cubicBezTo>
                  <a:cubicBezTo>
                    <a:pt x="11266" y="1044478"/>
                    <a:pt x="7469" y="1278889"/>
                    <a:pt x="0" y="1456986"/>
                  </a:cubicBezTo>
                  <a:lnTo>
                    <a:pt x="354494" y="1456986"/>
                  </a:lnTo>
                  <a:cubicBezTo>
                    <a:pt x="346971" y="1278889"/>
                    <a:pt x="343238" y="1044478"/>
                    <a:pt x="343238" y="753809"/>
                  </a:cubicBezTo>
                  <a:lnTo>
                    <a:pt x="343238" y="624413"/>
                  </a:lnTo>
                  <a:cubicBezTo>
                    <a:pt x="360123" y="536316"/>
                    <a:pt x="396206" y="465490"/>
                    <a:pt x="451564" y="412086"/>
                  </a:cubicBezTo>
                  <a:cubicBezTo>
                    <a:pt x="506853" y="358622"/>
                    <a:pt x="579562" y="331904"/>
                    <a:pt x="669595" y="331904"/>
                  </a:cubicBezTo>
                  <a:cubicBezTo>
                    <a:pt x="763362" y="331904"/>
                    <a:pt x="836517" y="361925"/>
                    <a:pt x="889030" y="421916"/>
                  </a:cubicBezTo>
                  <a:cubicBezTo>
                    <a:pt x="941517" y="481935"/>
                    <a:pt x="967808" y="562554"/>
                    <a:pt x="967808" y="663808"/>
                  </a:cubicBezTo>
                  <a:lnTo>
                    <a:pt x="967808" y="753809"/>
                  </a:lnTo>
                  <a:cubicBezTo>
                    <a:pt x="967808" y="1044478"/>
                    <a:pt x="964036" y="1278889"/>
                    <a:pt x="956542" y="1456986"/>
                  </a:cubicBezTo>
                  <a:lnTo>
                    <a:pt x="1311050" y="1456986"/>
                  </a:lnTo>
                  <a:cubicBezTo>
                    <a:pt x="1303516" y="1278889"/>
                    <a:pt x="1299780" y="1044478"/>
                    <a:pt x="1299780" y="753809"/>
                  </a:cubicBezTo>
                  <a:lnTo>
                    <a:pt x="1299780" y="556940"/>
                  </a:lnTo>
                  <a:close/>
                </a:path>
              </a:pathLst>
            </a:custGeom>
            <a:grpFill/>
            <a:ln w="361" cap="flat">
              <a:noFill/>
              <a:prstDash val="solid"/>
              <a:miter/>
            </a:ln>
          </p:spPr>
          <p:txBody>
            <a:bodyPr rtlCol="0" anchor="ctr"/>
            <a:lstStyle/>
            <a:p>
              <a:endParaRPr lang="fi-FI"/>
            </a:p>
          </p:txBody>
        </p:sp>
        <p:sp>
          <p:nvSpPr>
            <p:cNvPr id="30" name="Vapaamuotoinen: Muoto 29">
              <a:extLst>
                <a:ext uri="{FF2B5EF4-FFF2-40B4-BE49-F238E27FC236}">
                  <a16:creationId xmlns:a16="http://schemas.microsoft.com/office/drawing/2014/main" id="{D7AB2D5D-4ABB-E393-8EB3-2D22876C652D}"/>
                </a:ext>
                <a:ext uri="{C183D7F6-B498-43B3-948B-1728B52AA6E4}">
                  <adec:decorative xmlns:adec="http://schemas.microsoft.com/office/drawing/2017/decorative" val="1"/>
                </a:ext>
              </a:extLst>
            </p:cNvPr>
            <p:cNvSpPr/>
            <p:nvPr/>
          </p:nvSpPr>
          <p:spPr>
            <a:xfrm>
              <a:off x="904899" y="408156"/>
              <a:ext cx="79764" cy="84141"/>
            </a:xfrm>
            <a:custGeom>
              <a:avLst/>
              <a:gdLst>
                <a:gd name="connsiteX0" fmla="*/ 1354644 w 1429180"/>
                <a:gd name="connsiteY0" fmla="*/ 379697 h 1507609"/>
                <a:gd name="connsiteX1" fmla="*/ 1429181 w 1429180"/>
                <a:gd name="connsiteY1" fmla="*/ 736974 h 1507609"/>
                <a:gd name="connsiteX2" fmla="*/ 1429181 w 1429180"/>
                <a:gd name="connsiteY2" fmla="*/ 849441 h 1507609"/>
                <a:gd name="connsiteX3" fmla="*/ 362944 w 1429180"/>
                <a:gd name="connsiteY3" fmla="*/ 849441 h 1507609"/>
                <a:gd name="connsiteX4" fmla="*/ 521870 w 1429180"/>
                <a:gd name="connsiteY4" fmla="*/ 1102634 h 1507609"/>
                <a:gd name="connsiteX5" fmla="*/ 815889 w 1429180"/>
                <a:gd name="connsiteY5" fmla="*/ 1181345 h 1507609"/>
                <a:gd name="connsiteX6" fmla="*/ 1156296 w 1429180"/>
                <a:gd name="connsiteY6" fmla="*/ 1116642 h 1507609"/>
                <a:gd name="connsiteX7" fmla="*/ 1341989 w 1429180"/>
                <a:gd name="connsiteY7" fmla="*/ 956309 h 1507609"/>
                <a:gd name="connsiteX8" fmla="*/ 1305395 w 1429180"/>
                <a:gd name="connsiteY8" fmla="*/ 1276974 h 1507609"/>
                <a:gd name="connsiteX9" fmla="*/ 1249150 w 1429180"/>
                <a:gd name="connsiteY9" fmla="*/ 1386673 h 1507609"/>
                <a:gd name="connsiteX10" fmla="*/ 1077514 w 1429180"/>
                <a:gd name="connsiteY10" fmla="*/ 1472473 h 1507609"/>
                <a:gd name="connsiteX11" fmla="*/ 793381 w 1429180"/>
                <a:gd name="connsiteY11" fmla="*/ 1507610 h 1507609"/>
                <a:gd name="connsiteX12" fmla="*/ 364310 w 1429180"/>
                <a:gd name="connsiteY12" fmla="*/ 1406381 h 1507609"/>
                <a:gd name="connsiteX13" fmla="*/ 92839 w 1429180"/>
                <a:gd name="connsiteY13" fmla="*/ 1133556 h 1507609"/>
                <a:gd name="connsiteX14" fmla="*/ 0 w 1429180"/>
                <a:gd name="connsiteY14" fmla="*/ 753812 h 1507609"/>
                <a:gd name="connsiteX15" fmla="*/ 95660 w 1429180"/>
                <a:gd name="connsiteY15" fmla="*/ 357216 h 1507609"/>
                <a:gd name="connsiteX16" fmla="*/ 360124 w 1429180"/>
                <a:gd name="connsiteY16" fmla="*/ 92810 h 1507609"/>
                <a:gd name="connsiteX17" fmla="*/ 742711 w 1429180"/>
                <a:gd name="connsiteY17" fmla="*/ 0 h 1507609"/>
                <a:gd name="connsiteX18" fmla="*/ 1126767 w 1429180"/>
                <a:gd name="connsiteY18" fmla="*/ 105458 h 1507609"/>
                <a:gd name="connsiteX19" fmla="*/ 1354644 w 1429180"/>
                <a:gd name="connsiteY19" fmla="*/ 379693 h 1507609"/>
                <a:gd name="connsiteX20" fmla="*/ 1069086 w 1429180"/>
                <a:gd name="connsiteY20" fmla="*/ 579421 h 1507609"/>
                <a:gd name="connsiteX21" fmla="*/ 963606 w 1429180"/>
                <a:gd name="connsiteY21" fmla="*/ 388152 h 1507609"/>
                <a:gd name="connsiteX22" fmla="*/ 742715 w 1429180"/>
                <a:gd name="connsiteY22" fmla="*/ 314990 h 1507609"/>
                <a:gd name="connsiteX23" fmla="*/ 495161 w 1429180"/>
                <a:gd name="connsiteY23" fmla="*/ 386778 h 1507609"/>
                <a:gd name="connsiteX24" fmla="*/ 365739 w 1429180"/>
                <a:gd name="connsiteY24" fmla="*/ 579418 h 1507609"/>
                <a:gd name="connsiteX25" fmla="*/ 1069086 w 1429180"/>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0" h="1507609">
                  <a:moveTo>
                    <a:pt x="1354644" y="379697"/>
                  </a:moveTo>
                  <a:cubicBezTo>
                    <a:pt x="1404297" y="492240"/>
                    <a:pt x="1429181" y="611324"/>
                    <a:pt x="1429181" y="736974"/>
                  </a:cubicBezTo>
                  <a:lnTo>
                    <a:pt x="1429181" y="849441"/>
                  </a:lnTo>
                  <a:lnTo>
                    <a:pt x="362944" y="849441"/>
                  </a:lnTo>
                  <a:cubicBezTo>
                    <a:pt x="387280" y="965753"/>
                    <a:pt x="440301" y="1050157"/>
                    <a:pt x="521870" y="1102634"/>
                  </a:cubicBezTo>
                  <a:cubicBezTo>
                    <a:pt x="603472" y="1155121"/>
                    <a:pt x="701429" y="1181345"/>
                    <a:pt x="815889" y="1181345"/>
                  </a:cubicBezTo>
                  <a:cubicBezTo>
                    <a:pt x="956552" y="1181345"/>
                    <a:pt x="1070035" y="1159809"/>
                    <a:pt x="1156296" y="1116642"/>
                  </a:cubicBezTo>
                  <a:cubicBezTo>
                    <a:pt x="1242557" y="1073565"/>
                    <a:pt x="1304454" y="1020100"/>
                    <a:pt x="1341989" y="956309"/>
                  </a:cubicBezTo>
                  <a:lnTo>
                    <a:pt x="1305395" y="1276974"/>
                  </a:lnTo>
                  <a:cubicBezTo>
                    <a:pt x="1297872" y="1329516"/>
                    <a:pt x="1279115" y="1366048"/>
                    <a:pt x="1249150" y="1386673"/>
                  </a:cubicBezTo>
                  <a:cubicBezTo>
                    <a:pt x="1202216" y="1420443"/>
                    <a:pt x="1145041" y="1449065"/>
                    <a:pt x="1077514" y="1472473"/>
                  </a:cubicBezTo>
                  <a:cubicBezTo>
                    <a:pt x="1009992" y="1495931"/>
                    <a:pt x="915270" y="1507610"/>
                    <a:pt x="793381" y="1507610"/>
                  </a:cubicBezTo>
                  <a:cubicBezTo>
                    <a:pt x="626409" y="1507610"/>
                    <a:pt x="483397" y="1473904"/>
                    <a:pt x="364310" y="1406381"/>
                  </a:cubicBezTo>
                  <a:cubicBezTo>
                    <a:pt x="245202" y="1338883"/>
                    <a:pt x="154736" y="1247953"/>
                    <a:pt x="92839" y="1133556"/>
                  </a:cubicBezTo>
                  <a:cubicBezTo>
                    <a:pt x="30928" y="1019170"/>
                    <a:pt x="0" y="892605"/>
                    <a:pt x="0" y="753812"/>
                  </a:cubicBezTo>
                  <a:cubicBezTo>
                    <a:pt x="0" y="603795"/>
                    <a:pt x="31870" y="471616"/>
                    <a:pt x="95660" y="357216"/>
                  </a:cubicBezTo>
                  <a:cubicBezTo>
                    <a:pt x="159403" y="242844"/>
                    <a:pt x="247593" y="154672"/>
                    <a:pt x="360124" y="92810"/>
                  </a:cubicBezTo>
                  <a:cubicBezTo>
                    <a:pt x="472650" y="30911"/>
                    <a:pt x="600169" y="0"/>
                    <a:pt x="742711" y="0"/>
                  </a:cubicBezTo>
                  <a:cubicBezTo>
                    <a:pt x="896499" y="0"/>
                    <a:pt x="1024525" y="35137"/>
                    <a:pt x="1126767" y="105458"/>
                  </a:cubicBezTo>
                  <a:cubicBezTo>
                    <a:pt x="1228958" y="175801"/>
                    <a:pt x="1304915" y="267226"/>
                    <a:pt x="1354644" y="379693"/>
                  </a:cubicBezTo>
                  <a:close/>
                  <a:moveTo>
                    <a:pt x="1069086" y="579421"/>
                  </a:moveTo>
                  <a:cubicBezTo>
                    <a:pt x="1057831" y="500634"/>
                    <a:pt x="1022661" y="436929"/>
                    <a:pt x="963606" y="388152"/>
                  </a:cubicBezTo>
                  <a:cubicBezTo>
                    <a:pt x="904505" y="339386"/>
                    <a:pt x="830870" y="314990"/>
                    <a:pt x="742715" y="314990"/>
                  </a:cubicBezTo>
                  <a:cubicBezTo>
                    <a:pt x="641455" y="314990"/>
                    <a:pt x="558890" y="338913"/>
                    <a:pt x="495161" y="386778"/>
                  </a:cubicBezTo>
                  <a:cubicBezTo>
                    <a:pt x="431382" y="434543"/>
                    <a:pt x="388246" y="498788"/>
                    <a:pt x="365739" y="579418"/>
                  </a:cubicBezTo>
                  <a:lnTo>
                    <a:pt x="1069086" y="579418"/>
                  </a:lnTo>
                  <a:close/>
                </a:path>
              </a:pathLst>
            </a:custGeom>
            <a:grpFill/>
            <a:ln w="361" cap="flat">
              <a:noFill/>
              <a:prstDash val="solid"/>
              <a:miter/>
            </a:ln>
          </p:spPr>
          <p:txBody>
            <a:bodyPr rtlCol="0" anchor="ctr"/>
            <a:lstStyle/>
            <a:p>
              <a:endParaRPr lang="fi-FI"/>
            </a:p>
          </p:txBody>
        </p:sp>
        <p:sp>
          <p:nvSpPr>
            <p:cNvPr id="31" name="Vapaamuotoinen: Muoto 30">
              <a:extLst>
                <a:ext uri="{FF2B5EF4-FFF2-40B4-BE49-F238E27FC236}">
                  <a16:creationId xmlns:a16="http://schemas.microsoft.com/office/drawing/2014/main" id="{9FB67E4A-D4D5-9A45-9F2F-A4457465A4BE}"/>
                </a:ext>
                <a:ext uri="{C183D7F6-B498-43B3-948B-1728B52AA6E4}">
                  <adec:decorative xmlns:adec="http://schemas.microsoft.com/office/drawing/2017/decorative" val="1"/>
                </a:ext>
              </a:extLst>
            </p:cNvPr>
            <p:cNvSpPr/>
            <p:nvPr/>
          </p:nvSpPr>
          <p:spPr>
            <a:xfrm>
              <a:off x="995966" y="408156"/>
              <a:ext cx="61552" cy="81315"/>
            </a:xfrm>
            <a:custGeom>
              <a:avLst/>
              <a:gdLst>
                <a:gd name="connsiteX0" fmla="*/ 1064867 w 1102870"/>
                <a:gd name="connsiteY0" fmla="*/ 109662 h 1456986"/>
                <a:gd name="connsiteX1" fmla="*/ 1029694 w 1102870"/>
                <a:gd name="connsiteY1" fmla="*/ 73115 h 1456986"/>
                <a:gd name="connsiteX2" fmla="*/ 776500 w 1102870"/>
                <a:gd name="connsiteY2" fmla="*/ 0 h 1456986"/>
                <a:gd name="connsiteX3" fmla="*/ 505018 w 1102870"/>
                <a:gd name="connsiteY3" fmla="*/ 87196 h 1456986"/>
                <a:gd name="connsiteX4" fmla="*/ 348879 w 1102870"/>
                <a:gd name="connsiteY4" fmla="*/ 323445 h 1456986"/>
                <a:gd name="connsiteX5" fmla="*/ 360120 w 1102870"/>
                <a:gd name="connsiteY5" fmla="*/ 50620 h 1456986"/>
                <a:gd name="connsiteX6" fmla="*/ 0 w 1102870"/>
                <a:gd name="connsiteY6" fmla="*/ 50620 h 1456986"/>
                <a:gd name="connsiteX7" fmla="*/ 11266 w 1102870"/>
                <a:gd name="connsiteY7" fmla="*/ 753808 h 1456986"/>
                <a:gd name="connsiteX8" fmla="*/ 0 w 1102870"/>
                <a:gd name="connsiteY8" fmla="*/ 1456986 h 1456986"/>
                <a:gd name="connsiteX9" fmla="*/ 360120 w 1102870"/>
                <a:gd name="connsiteY9" fmla="*/ 1456986 h 1456986"/>
                <a:gd name="connsiteX10" fmla="*/ 348879 w 1102870"/>
                <a:gd name="connsiteY10" fmla="*/ 753808 h 1456986"/>
                <a:gd name="connsiteX11" fmla="*/ 348879 w 1102870"/>
                <a:gd name="connsiteY11" fmla="*/ 660963 h 1456986"/>
                <a:gd name="connsiteX12" fmla="*/ 482521 w 1102870"/>
                <a:gd name="connsiteY12" fmla="*/ 445781 h 1456986"/>
                <a:gd name="connsiteX13" fmla="*/ 720240 w 1102870"/>
                <a:gd name="connsiteY13" fmla="*/ 371310 h 1456986"/>
                <a:gd name="connsiteX14" fmla="*/ 957973 w 1102870"/>
                <a:gd name="connsiteY14" fmla="*/ 440178 h 1456986"/>
                <a:gd name="connsiteX15" fmla="*/ 1102871 w 1102870"/>
                <a:gd name="connsiteY15" fmla="*/ 630041 h 1456986"/>
                <a:gd name="connsiteX16" fmla="*/ 1080360 w 1102870"/>
                <a:gd name="connsiteY16" fmla="*/ 157513 h 1456986"/>
                <a:gd name="connsiteX17" fmla="*/ 1064867 w 1102870"/>
                <a:gd name="connsiteY17" fmla="*/ 109659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02870" h="1456986">
                  <a:moveTo>
                    <a:pt x="1064867" y="109662"/>
                  </a:moveTo>
                  <a:cubicBezTo>
                    <a:pt x="1056431" y="98438"/>
                    <a:pt x="1044693" y="86269"/>
                    <a:pt x="1029694" y="73115"/>
                  </a:cubicBezTo>
                  <a:cubicBezTo>
                    <a:pt x="967833" y="24374"/>
                    <a:pt x="883415" y="0"/>
                    <a:pt x="776500" y="0"/>
                  </a:cubicBezTo>
                  <a:cubicBezTo>
                    <a:pt x="671442" y="0"/>
                    <a:pt x="580975" y="29094"/>
                    <a:pt x="505018" y="87196"/>
                  </a:cubicBezTo>
                  <a:cubicBezTo>
                    <a:pt x="429085" y="145347"/>
                    <a:pt x="377005" y="224059"/>
                    <a:pt x="348879" y="323445"/>
                  </a:cubicBezTo>
                  <a:lnTo>
                    <a:pt x="360120" y="50620"/>
                  </a:lnTo>
                  <a:lnTo>
                    <a:pt x="0" y="50620"/>
                  </a:lnTo>
                  <a:cubicBezTo>
                    <a:pt x="7472" y="230610"/>
                    <a:pt x="11266" y="465082"/>
                    <a:pt x="11266" y="753808"/>
                  </a:cubicBezTo>
                  <a:cubicBezTo>
                    <a:pt x="11266" y="1042614"/>
                    <a:pt x="7472" y="1276971"/>
                    <a:pt x="0" y="1456986"/>
                  </a:cubicBezTo>
                  <a:lnTo>
                    <a:pt x="360120" y="1456986"/>
                  </a:lnTo>
                  <a:cubicBezTo>
                    <a:pt x="352612" y="1323895"/>
                    <a:pt x="348879" y="1089488"/>
                    <a:pt x="348879" y="753808"/>
                  </a:cubicBezTo>
                  <a:lnTo>
                    <a:pt x="348879" y="660963"/>
                  </a:lnTo>
                  <a:cubicBezTo>
                    <a:pt x="375134" y="567267"/>
                    <a:pt x="419647" y="495536"/>
                    <a:pt x="482521" y="445781"/>
                  </a:cubicBezTo>
                  <a:cubicBezTo>
                    <a:pt x="545333" y="396153"/>
                    <a:pt x="624595" y="371310"/>
                    <a:pt x="720240" y="371310"/>
                  </a:cubicBezTo>
                  <a:cubicBezTo>
                    <a:pt x="814006" y="371310"/>
                    <a:pt x="893271" y="394246"/>
                    <a:pt x="957973" y="440178"/>
                  </a:cubicBezTo>
                  <a:cubicBezTo>
                    <a:pt x="1022679" y="486164"/>
                    <a:pt x="1070936" y="549458"/>
                    <a:pt x="1102871" y="630041"/>
                  </a:cubicBezTo>
                  <a:lnTo>
                    <a:pt x="1080360" y="157513"/>
                  </a:lnTo>
                  <a:cubicBezTo>
                    <a:pt x="1078456" y="136903"/>
                    <a:pt x="1073313" y="120926"/>
                    <a:pt x="1064867" y="109659"/>
                  </a:cubicBezTo>
                  <a:close/>
                </a:path>
              </a:pathLst>
            </a:custGeom>
            <a:grpFill/>
            <a:ln w="361" cap="flat">
              <a:noFill/>
              <a:prstDash val="solid"/>
              <a:miter/>
            </a:ln>
          </p:spPr>
          <p:txBody>
            <a:bodyPr rtlCol="0" anchor="ctr"/>
            <a:lstStyle/>
            <a:p>
              <a:endParaRPr lang="fi-FI"/>
            </a:p>
          </p:txBody>
        </p:sp>
        <p:sp>
          <p:nvSpPr>
            <p:cNvPr id="32" name="Vapaamuotoinen: Muoto 31">
              <a:extLst>
                <a:ext uri="{FF2B5EF4-FFF2-40B4-BE49-F238E27FC236}">
                  <a16:creationId xmlns:a16="http://schemas.microsoft.com/office/drawing/2014/main" id="{53886A9A-DD2E-CF43-2483-65F5408C3DA2}"/>
                </a:ext>
                <a:ext uri="{C183D7F6-B498-43B3-948B-1728B52AA6E4}">
                  <adec:decorative xmlns:adec="http://schemas.microsoft.com/office/drawing/2017/decorative" val="1"/>
                </a:ext>
              </a:extLst>
            </p:cNvPr>
            <p:cNvSpPr/>
            <p:nvPr/>
          </p:nvSpPr>
          <p:spPr>
            <a:xfrm>
              <a:off x="1064619" y="408361"/>
              <a:ext cx="77748" cy="110753"/>
            </a:xfrm>
            <a:custGeom>
              <a:avLst/>
              <a:gdLst>
                <a:gd name="connsiteX0" fmla="*/ 1393056 w 1393067"/>
                <a:gd name="connsiteY0" fmla="*/ 47122 h 1984442"/>
                <a:gd name="connsiteX1" fmla="*/ 1382590 w 1393067"/>
                <a:gd name="connsiteY1" fmla="*/ 701631 h 1984442"/>
                <a:gd name="connsiteX2" fmla="*/ 1385208 w 1393067"/>
                <a:gd name="connsiteY2" fmla="*/ 1120518 h 1984442"/>
                <a:gd name="connsiteX3" fmla="*/ 1387827 w 1393067"/>
                <a:gd name="connsiteY3" fmla="*/ 1230429 h 1984442"/>
                <a:gd name="connsiteX4" fmla="*/ 1204518 w 1393067"/>
                <a:gd name="connsiteY4" fmla="*/ 1794620 h 1984442"/>
                <a:gd name="connsiteX5" fmla="*/ 696547 w 1393067"/>
                <a:gd name="connsiteY5" fmla="*/ 1984443 h 1984442"/>
                <a:gd name="connsiteX6" fmla="*/ 420275 w 1393067"/>
                <a:gd name="connsiteY6" fmla="*/ 1945213 h 1984442"/>
                <a:gd name="connsiteX7" fmla="*/ 230438 w 1393067"/>
                <a:gd name="connsiteY7" fmla="*/ 1853561 h 1984442"/>
                <a:gd name="connsiteX8" fmla="*/ 193768 w 1393067"/>
                <a:gd name="connsiteY8" fmla="*/ 1812947 h 1984442"/>
                <a:gd name="connsiteX9" fmla="*/ 178055 w 1393067"/>
                <a:gd name="connsiteY9" fmla="*/ 1754096 h 1984442"/>
                <a:gd name="connsiteX10" fmla="*/ 136153 w 1393067"/>
                <a:gd name="connsiteY10" fmla="*/ 1371853 h 1984442"/>
                <a:gd name="connsiteX11" fmla="*/ 360041 w 1393067"/>
                <a:gd name="connsiteY11" fmla="*/ 1590464 h 1984442"/>
                <a:gd name="connsiteX12" fmla="*/ 665098 w 1393067"/>
                <a:gd name="connsiteY12" fmla="*/ 1670308 h 1984442"/>
                <a:gd name="connsiteX13" fmla="*/ 963614 w 1393067"/>
                <a:gd name="connsiteY13" fmla="*/ 1566858 h 1984442"/>
                <a:gd name="connsiteX14" fmla="*/ 1068380 w 1393067"/>
                <a:gd name="connsiteY14" fmla="*/ 1261874 h 1984442"/>
                <a:gd name="connsiteX15" fmla="*/ 1068380 w 1393067"/>
                <a:gd name="connsiteY15" fmla="*/ 1136199 h 1984442"/>
                <a:gd name="connsiteX16" fmla="*/ 913871 w 1393067"/>
                <a:gd name="connsiteY16" fmla="*/ 1315555 h 1984442"/>
                <a:gd name="connsiteX17" fmla="*/ 644167 w 1393067"/>
                <a:gd name="connsiteY17" fmla="*/ 1382302 h 1984442"/>
                <a:gd name="connsiteX18" fmla="*/ 311621 w 1393067"/>
                <a:gd name="connsiteY18" fmla="*/ 1297231 h 1984442"/>
                <a:gd name="connsiteX19" fmla="*/ 82475 w 1393067"/>
                <a:gd name="connsiteY19" fmla="*/ 1053712 h 1984442"/>
                <a:gd name="connsiteX20" fmla="*/ 0 w 1393067"/>
                <a:gd name="connsiteY20" fmla="*/ 688510 h 1984442"/>
                <a:gd name="connsiteX21" fmla="*/ 85093 w 1393067"/>
                <a:gd name="connsiteY21" fmla="*/ 329849 h 1984442"/>
                <a:gd name="connsiteX22" fmla="*/ 316843 w 1393067"/>
                <a:gd name="connsiteY22" fmla="*/ 86384 h 1984442"/>
                <a:gd name="connsiteX23" fmla="*/ 644171 w 1393067"/>
                <a:gd name="connsiteY23" fmla="*/ 0 h 1984442"/>
                <a:gd name="connsiteX24" fmla="*/ 917813 w 1393067"/>
                <a:gd name="connsiteY24" fmla="*/ 64119 h 1984442"/>
                <a:gd name="connsiteX25" fmla="*/ 1068387 w 1393067"/>
                <a:gd name="connsiteY25" fmla="*/ 235604 h 1984442"/>
                <a:gd name="connsiteX26" fmla="*/ 1063140 w 1393067"/>
                <a:gd name="connsiteY26" fmla="*/ 47119 h 1984442"/>
                <a:gd name="connsiteX27" fmla="*/ 1393067 w 1393067"/>
                <a:gd name="connsiteY27" fmla="*/ 47119 h 1984442"/>
                <a:gd name="connsiteX28" fmla="*/ 1064654 w 1393067"/>
                <a:gd name="connsiteY28" fmla="*/ 688514 h 1984442"/>
                <a:gd name="connsiteX29" fmla="*/ 962248 w 1393067"/>
                <a:gd name="connsiteY29" fmla="*/ 407320 h 1984442"/>
                <a:gd name="connsiteX30" fmla="*/ 696542 w 1393067"/>
                <a:gd name="connsiteY30" fmla="*/ 297138 h 1984442"/>
                <a:gd name="connsiteX31" fmla="*/ 430827 w 1393067"/>
                <a:gd name="connsiteY31" fmla="*/ 407320 h 1984442"/>
                <a:gd name="connsiteX32" fmla="*/ 328420 w 1393067"/>
                <a:gd name="connsiteY32" fmla="*/ 688514 h 1984442"/>
                <a:gd name="connsiteX33" fmla="*/ 430827 w 1393067"/>
                <a:gd name="connsiteY33" fmla="*/ 969733 h 1984442"/>
                <a:gd name="connsiteX34" fmla="*/ 696542 w 1393067"/>
                <a:gd name="connsiteY34" fmla="*/ 1079915 h 1984442"/>
                <a:gd name="connsiteX35" fmla="*/ 962248 w 1393067"/>
                <a:gd name="connsiteY35" fmla="*/ 969733 h 1984442"/>
                <a:gd name="connsiteX36" fmla="*/ 1064654 w 1393067"/>
                <a:gd name="connsiteY36" fmla="*/ 688514 h 1984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393067" h="1984442">
                  <a:moveTo>
                    <a:pt x="1393056" y="47122"/>
                  </a:moveTo>
                  <a:cubicBezTo>
                    <a:pt x="1386071" y="209423"/>
                    <a:pt x="1382590" y="427638"/>
                    <a:pt x="1382590" y="701631"/>
                  </a:cubicBezTo>
                  <a:lnTo>
                    <a:pt x="1385208" y="1120518"/>
                  </a:lnTo>
                  <a:cubicBezTo>
                    <a:pt x="1386947" y="1153661"/>
                    <a:pt x="1387827" y="1190327"/>
                    <a:pt x="1387827" y="1230429"/>
                  </a:cubicBezTo>
                  <a:cubicBezTo>
                    <a:pt x="1387827" y="1480066"/>
                    <a:pt x="1326702" y="1668087"/>
                    <a:pt x="1204518" y="1794620"/>
                  </a:cubicBezTo>
                  <a:cubicBezTo>
                    <a:pt x="1082322" y="1921149"/>
                    <a:pt x="912951" y="1984443"/>
                    <a:pt x="696547" y="1984443"/>
                  </a:cubicBezTo>
                  <a:cubicBezTo>
                    <a:pt x="593494" y="1984443"/>
                    <a:pt x="501465" y="1971340"/>
                    <a:pt x="420275" y="1945213"/>
                  </a:cubicBezTo>
                  <a:cubicBezTo>
                    <a:pt x="339081" y="1918989"/>
                    <a:pt x="275814" y="1888431"/>
                    <a:pt x="230438" y="1853561"/>
                  </a:cubicBezTo>
                  <a:cubicBezTo>
                    <a:pt x="214714" y="1841316"/>
                    <a:pt x="202492" y="1827766"/>
                    <a:pt x="193768" y="1812947"/>
                  </a:cubicBezTo>
                  <a:cubicBezTo>
                    <a:pt x="185016" y="1798117"/>
                    <a:pt x="179768" y="1778517"/>
                    <a:pt x="178055" y="1754096"/>
                  </a:cubicBezTo>
                  <a:lnTo>
                    <a:pt x="136153" y="1371853"/>
                  </a:lnTo>
                  <a:cubicBezTo>
                    <a:pt x="190274" y="1464306"/>
                    <a:pt x="264901" y="1537216"/>
                    <a:pt x="360041" y="1590464"/>
                  </a:cubicBezTo>
                  <a:cubicBezTo>
                    <a:pt x="455181" y="1643662"/>
                    <a:pt x="556852" y="1670308"/>
                    <a:pt x="665098" y="1670308"/>
                  </a:cubicBezTo>
                  <a:cubicBezTo>
                    <a:pt x="794283" y="1670308"/>
                    <a:pt x="893787" y="1635802"/>
                    <a:pt x="963614" y="1566858"/>
                  </a:cubicBezTo>
                  <a:cubicBezTo>
                    <a:pt x="1033437" y="1497910"/>
                    <a:pt x="1068380" y="1396278"/>
                    <a:pt x="1068380" y="1261874"/>
                  </a:cubicBezTo>
                  <a:lnTo>
                    <a:pt x="1068380" y="1136199"/>
                  </a:lnTo>
                  <a:cubicBezTo>
                    <a:pt x="1036953" y="1211254"/>
                    <a:pt x="985433" y="1271043"/>
                    <a:pt x="913871" y="1315555"/>
                  </a:cubicBezTo>
                  <a:cubicBezTo>
                    <a:pt x="842270" y="1360041"/>
                    <a:pt x="752402" y="1382302"/>
                    <a:pt x="644167" y="1382302"/>
                  </a:cubicBezTo>
                  <a:cubicBezTo>
                    <a:pt x="520190" y="1382302"/>
                    <a:pt x="409351" y="1353959"/>
                    <a:pt x="311621" y="1297231"/>
                  </a:cubicBezTo>
                  <a:cubicBezTo>
                    <a:pt x="213827" y="1240510"/>
                    <a:pt x="137473" y="1159401"/>
                    <a:pt x="82475" y="1053712"/>
                  </a:cubicBezTo>
                  <a:cubicBezTo>
                    <a:pt x="27499" y="948167"/>
                    <a:pt x="0" y="826441"/>
                    <a:pt x="0" y="688510"/>
                  </a:cubicBezTo>
                  <a:cubicBezTo>
                    <a:pt x="0" y="554174"/>
                    <a:pt x="28376" y="434596"/>
                    <a:pt x="85093" y="329849"/>
                  </a:cubicBezTo>
                  <a:cubicBezTo>
                    <a:pt x="141821" y="225151"/>
                    <a:pt x="219064" y="143977"/>
                    <a:pt x="316843" y="86384"/>
                  </a:cubicBezTo>
                  <a:cubicBezTo>
                    <a:pt x="414588" y="28780"/>
                    <a:pt x="523738" y="0"/>
                    <a:pt x="644171" y="0"/>
                  </a:cubicBezTo>
                  <a:cubicBezTo>
                    <a:pt x="752406" y="0"/>
                    <a:pt x="843593" y="21374"/>
                    <a:pt x="917813" y="64119"/>
                  </a:cubicBezTo>
                  <a:cubicBezTo>
                    <a:pt x="991996" y="106933"/>
                    <a:pt x="1042194" y="164082"/>
                    <a:pt x="1068387" y="235604"/>
                  </a:cubicBezTo>
                  <a:lnTo>
                    <a:pt x="1063140" y="47119"/>
                  </a:lnTo>
                  <a:lnTo>
                    <a:pt x="1393067" y="47119"/>
                  </a:lnTo>
                  <a:close/>
                  <a:moveTo>
                    <a:pt x="1064654" y="688514"/>
                  </a:moveTo>
                  <a:cubicBezTo>
                    <a:pt x="1064654" y="574460"/>
                    <a:pt x="1030509" y="480799"/>
                    <a:pt x="962248" y="407320"/>
                  </a:cubicBezTo>
                  <a:cubicBezTo>
                    <a:pt x="894635" y="334651"/>
                    <a:pt x="804320" y="297138"/>
                    <a:pt x="696542" y="297138"/>
                  </a:cubicBezTo>
                  <a:cubicBezTo>
                    <a:pt x="587634" y="297138"/>
                    <a:pt x="499075" y="333930"/>
                    <a:pt x="430827" y="407320"/>
                  </a:cubicBezTo>
                  <a:cubicBezTo>
                    <a:pt x="362512" y="480799"/>
                    <a:pt x="328420" y="574460"/>
                    <a:pt x="328420" y="688514"/>
                  </a:cubicBezTo>
                  <a:cubicBezTo>
                    <a:pt x="328420" y="802593"/>
                    <a:pt x="362512" y="896318"/>
                    <a:pt x="430827" y="969733"/>
                  </a:cubicBezTo>
                  <a:cubicBezTo>
                    <a:pt x="499075" y="1043173"/>
                    <a:pt x="587634" y="1079915"/>
                    <a:pt x="696542" y="1079915"/>
                  </a:cubicBezTo>
                  <a:cubicBezTo>
                    <a:pt x="805416" y="1079915"/>
                    <a:pt x="893946" y="1043173"/>
                    <a:pt x="962248" y="969733"/>
                  </a:cubicBezTo>
                  <a:cubicBezTo>
                    <a:pt x="1030509" y="896318"/>
                    <a:pt x="1064654" y="802593"/>
                    <a:pt x="1064654" y="688514"/>
                  </a:cubicBezTo>
                  <a:close/>
                </a:path>
              </a:pathLst>
            </a:custGeom>
            <a:grpFill/>
            <a:ln w="361" cap="flat">
              <a:noFill/>
              <a:prstDash val="solid"/>
              <a:miter/>
            </a:ln>
          </p:spPr>
          <p:txBody>
            <a:bodyPr rtlCol="0" anchor="ctr"/>
            <a:lstStyle/>
            <a:p>
              <a:endParaRPr lang="fi-FI"/>
            </a:p>
          </p:txBody>
        </p:sp>
        <p:sp>
          <p:nvSpPr>
            <p:cNvPr id="33" name="Vapaamuotoinen: Muoto 32">
              <a:extLst>
                <a:ext uri="{FF2B5EF4-FFF2-40B4-BE49-F238E27FC236}">
                  <a16:creationId xmlns:a16="http://schemas.microsoft.com/office/drawing/2014/main" id="{A893F5E1-1D39-6EF8-B7DF-98A605D93D65}"/>
                </a:ext>
                <a:ext uri="{C183D7F6-B498-43B3-948B-1728B52AA6E4}">
                  <adec:decorative xmlns:adec="http://schemas.microsoft.com/office/drawing/2017/decorative" val="1"/>
                </a:ext>
              </a:extLst>
            </p:cNvPr>
            <p:cNvSpPr/>
            <p:nvPr/>
          </p:nvSpPr>
          <p:spPr>
            <a:xfrm>
              <a:off x="1157279" y="410982"/>
              <a:ext cx="20098" cy="78490"/>
            </a:xfrm>
            <a:custGeom>
              <a:avLst/>
              <a:gdLst>
                <a:gd name="connsiteX0" fmla="*/ 0 w 360119"/>
                <a:gd name="connsiteY0" fmla="*/ 0 h 1406366"/>
                <a:gd name="connsiteX1" fmla="*/ 11266 w 360119"/>
                <a:gd name="connsiteY1" fmla="*/ 703189 h 1406366"/>
                <a:gd name="connsiteX2" fmla="*/ 0 w 360119"/>
                <a:gd name="connsiteY2" fmla="*/ 1406367 h 1406366"/>
                <a:gd name="connsiteX3" fmla="*/ 360119 w 360119"/>
                <a:gd name="connsiteY3" fmla="*/ 1406367 h 1406366"/>
                <a:gd name="connsiteX4" fmla="*/ 348878 w 360119"/>
                <a:gd name="connsiteY4" fmla="*/ 703189 h 1406366"/>
                <a:gd name="connsiteX5" fmla="*/ 360119 w 360119"/>
                <a:gd name="connsiteY5" fmla="*/ 0 h 1406366"/>
                <a:gd name="connsiteX6" fmla="*/ 0 w 360119"/>
                <a:gd name="connsiteY6" fmla="*/ 0 h 140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119" h="1406366">
                  <a:moveTo>
                    <a:pt x="0" y="0"/>
                  </a:moveTo>
                  <a:cubicBezTo>
                    <a:pt x="7483" y="179991"/>
                    <a:pt x="11266" y="414463"/>
                    <a:pt x="11266" y="703189"/>
                  </a:cubicBezTo>
                  <a:cubicBezTo>
                    <a:pt x="11266" y="993858"/>
                    <a:pt x="7483" y="1228269"/>
                    <a:pt x="0" y="1406367"/>
                  </a:cubicBezTo>
                  <a:lnTo>
                    <a:pt x="360119" y="1406367"/>
                  </a:lnTo>
                  <a:cubicBezTo>
                    <a:pt x="352612" y="1233883"/>
                    <a:pt x="348878" y="999537"/>
                    <a:pt x="348878" y="703189"/>
                  </a:cubicBezTo>
                  <a:cubicBezTo>
                    <a:pt x="348878" y="414463"/>
                    <a:pt x="352612" y="179991"/>
                    <a:pt x="360119" y="0"/>
                  </a:cubicBezTo>
                  <a:lnTo>
                    <a:pt x="0" y="0"/>
                  </a:lnTo>
                  <a:close/>
                </a:path>
              </a:pathLst>
            </a:custGeom>
            <a:grpFill/>
            <a:ln w="361" cap="flat">
              <a:noFill/>
              <a:prstDash val="solid"/>
              <a:miter/>
            </a:ln>
          </p:spPr>
          <p:txBody>
            <a:bodyPr rtlCol="0" anchor="ctr"/>
            <a:lstStyle/>
            <a:p>
              <a:endParaRPr lang="fi-FI"/>
            </a:p>
          </p:txBody>
        </p:sp>
        <p:sp>
          <p:nvSpPr>
            <p:cNvPr id="34" name="Vapaamuotoinen: Muoto 33">
              <a:extLst>
                <a:ext uri="{FF2B5EF4-FFF2-40B4-BE49-F238E27FC236}">
                  <a16:creationId xmlns:a16="http://schemas.microsoft.com/office/drawing/2014/main" id="{01B5E901-4F0F-9E80-0BE1-9B68DE47300B}"/>
                </a:ext>
                <a:ext uri="{C183D7F6-B498-43B3-948B-1728B52AA6E4}">
                  <adec:decorative xmlns:adec="http://schemas.microsoft.com/office/drawing/2017/decorative" val="1"/>
                </a:ext>
              </a:extLst>
            </p:cNvPr>
            <p:cNvSpPr/>
            <p:nvPr/>
          </p:nvSpPr>
          <p:spPr>
            <a:xfrm>
              <a:off x="1051552" y="298322"/>
              <a:ext cx="70344" cy="84143"/>
            </a:xfrm>
            <a:custGeom>
              <a:avLst/>
              <a:gdLst>
                <a:gd name="connsiteX0" fmla="*/ 483903 w 1260405"/>
                <a:gd name="connsiteY0" fmla="*/ 1507650 h 1507649"/>
                <a:gd name="connsiteX1" fmla="*/ 136444 w 1260405"/>
                <a:gd name="connsiteY1" fmla="*/ 1388097 h 1507649"/>
                <a:gd name="connsiteX2" fmla="*/ 0 w 1260405"/>
                <a:gd name="connsiteY2" fmla="*/ 1074477 h 1507649"/>
                <a:gd name="connsiteX3" fmla="*/ 137858 w 1260405"/>
                <a:gd name="connsiteY3" fmla="*/ 742559 h 1507649"/>
                <a:gd name="connsiteX4" fmla="*/ 506424 w 1260405"/>
                <a:gd name="connsiteY4" fmla="*/ 624427 h 1507649"/>
                <a:gd name="connsiteX5" fmla="*/ 817285 w 1260405"/>
                <a:gd name="connsiteY5" fmla="*/ 596306 h 1507649"/>
                <a:gd name="connsiteX6" fmla="*/ 905897 w 1260405"/>
                <a:gd name="connsiteY6" fmla="*/ 478149 h 1507649"/>
                <a:gd name="connsiteX7" fmla="*/ 838371 w 1260405"/>
                <a:gd name="connsiteY7" fmla="*/ 365656 h 1507649"/>
                <a:gd name="connsiteX8" fmla="*/ 630181 w 1260405"/>
                <a:gd name="connsiteY8" fmla="*/ 320647 h 1507649"/>
                <a:gd name="connsiteX9" fmla="*/ 312271 w 1260405"/>
                <a:gd name="connsiteY9" fmla="*/ 410662 h 1507649"/>
                <a:gd name="connsiteX10" fmla="*/ 56256 w 1260405"/>
                <a:gd name="connsiteY10" fmla="*/ 675057 h 1507649"/>
                <a:gd name="connsiteX11" fmla="*/ 90008 w 1260405"/>
                <a:gd name="connsiteY11" fmla="*/ 286895 h 1507649"/>
                <a:gd name="connsiteX12" fmla="*/ 140693 w 1260405"/>
                <a:gd name="connsiteY12" fmla="*/ 174373 h 1507649"/>
                <a:gd name="connsiteX13" fmla="*/ 351674 w 1260405"/>
                <a:gd name="connsiteY13" fmla="*/ 49210 h 1507649"/>
                <a:gd name="connsiteX14" fmla="*/ 658333 w 1260405"/>
                <a:gd name="connsiteY14" fmla="*/ 0 h 1507649"/>
                <a:gd name="connsiteX15" fmla="*/ 1098616 w 1260405"/>
                <a:gd name="connsiteY15" fmla="*/ 153269 h 1507649"/>
                <a:gd name="connsiteX16" fmla="*/ 1260405 w 1260405"/>
                <a:gd name="connsiteY16" fmla="*/ 601910 h 1507649"/>
                <a:gd name="connsiteX17" fmla="*/ 1257556 w 1260405"/>
                <a:gd name="connsiteY17" fmla="*/ 849438 h 1507649"/>
                <a:gd name="connsiteX18" fmla="*/ 1254751 w 1260405"/>
                <a:gd name="connsiteY18" fmla="*/ 984459 h 1507649"/>
                <a:gd name="connsiteX19" fmla="*/ 1260402 w 1260405"/>
                <a:gd name="connsiteY19" fmla="*/ 1456997 h 1507649"/>
                <a:gd name="connsiteX20" fmla="*/ 911509 w 1260405"/>
                <a:gd name="connsiteY20" fmla="*/ 1456997 h 1507649"/>
                <a:gd name="connsiteX21" fmla="*/ 922775 w 1260405"/>
                <a:gd name="connsiteY21" fmla="*/ 1220737 h 1507649"/>
                <a:gd name="connsiteX22" fmla="*/ 780701 w 1260405"/>
                <a:gd name="connsiteY22" fmla="*/ 1420436 h 1507649"/>
                <a:gd name="connsiteX23" fmla="*/ 483903 w 1260405"/>
                <a:gd name="connsiteY23" fmla="*/ 1507642 h 1507649"/>
                <a:gd name="connsiteX24" fmla="*/ 392448 w 1260405"/>
                <a:gd name="connsiteY24" fmla="*/ 1161193 h 1507649"/>
                <a:gd name="connsiteX25" fmla="*/ 540162 w 1260405"/>
                <a:gd name="connsiteY25" fmla="*/ 1198227 h 1507649"/>
                <a:gd name="connsiteX26" fmla="*/ 828526 w 1260405"/>
                <a:gd name="connsiteY26" fmla="*/ 1085644 h 1507649"/>
                <a:gd name="connsiteX27" fmla="*/ 922775 w 1260405"/>
                <a:gd name="connsiteY27" fmla="*/ 753816 h 1507649"/>
                <a:gd name="connsiteX28" fmla="*/ 790547 w 1260405"/>
                <a:gd name="connsiteY28" fmla="*/ 864924 h 1507649"/>
                <a:gd name="connsiteX29" fmla="*/ 562655 w 1260405"/>
                <a:gd name="connsiteY29" fmla="*/ 896026 h 1507649"/>
                <a:gd name="connsiteX30" fmla="*/ 395279 w 1260405"/>
                <a:gd name="connsiteY30" fmla="*/ 936042 h 1507649"/>
                <a:gd name="connsiteX31" fmla="*/ 337599 w 1260405"/>
                <a:gd name="connsiteY31" fmla="*/ 1050096 h 1507649"/>
                <a:gd name="connsiteX32" fmla="*/ 392448 w 1260405"/>
                <a:gd name="connsiteY32" fmla="*/ 1161193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9">
                  <a:moveTo>
                    <a:pt x="483903" y="1507650"/>
                  </a:moveTo>
                  <a:cubicBezTo>
                    <a:pt x="343235" y="1507650"/>
                    <a:pt x="227394" y="1467800"/>
                    <a:pt x="136444" y="1388097"/>
                  </a:cubicBezTo>
                  <a:cubicBezTo>
                    <a:pt x="45469" y="1308405"/>
                    <a:pt x="0" y="1203877"/>
                    <a:pt x="0" y="1074477"/>
                  </a:cubicBezTo>
                  <a:cubicBezTo>
                    <a:pt x="0" y="931975"/>
                    <a:pt x="45920" y="821324"/>
                    <a:pt x="137858" y="742559"/>
                  </a:cubicBezTo>
                  <a:cubicBezTo>
                    <a:pt x="229720" y="663797"/>
                    <a:pt x="352601" y="624427"/>
                    <a:pt x="506424" y="624427"/>
                  </a:cubicBezTo>
                  <a:cubicBezTo>
                    <a:pt x="654543" y="624427"/>
                    <a:pt x="758194" y="615052"/>
                    <a:pt x="817285" y="596306"/>
                  </a:cubicBezTo>
                  <a:cubicBezTo>
                    <a:pt x="876350" y="577561"/>
                    <a:pt x="905897" y="538194"/>
                    <a:pt x="905897" y="478149"/>
                  </a:cubicBezTo>
                  <a:cubicBezTo>
                    <a:pt x="905897" y="433154"/>
                    <a:pt x="883389" y="395681"/>
                    <a:pt x="838371" y="365656"/>
                  </a:cubicBezTo>
                  <a:cubicBezTo>
                    <a:pt x="793356" y="335672"/>
                    <a:pt x="723966" y="320647"/>
                    <a:pt x="630181" y="320647"/>
                  </a:cubicBezTo>
                  <a:cubicBezTo>
                    <a:pt x="517651" y="320647"/>
                    <a:pt x="411677" y="350661"/>
                    <a:pt x="312271" y="410662"/>
                  </a:cubicBezTo>
                  <a:cubicBezTo>
                    <a:pt x="212824" y="470667"/>
                    <a:pt x="127540" y="558815"/>
                    <a:pt x="56256" y="675057"/>
                  </a:cubicBezTo>
                  <a:lnTo>
                    <a:pt x="90008" y="286895"/>
                  </a:lnTo>
                  <a:cubicBezTo>
                    <a:pt x="93741" y="241900"/>
                    <a:pt x="110637" y="204386"/>
                    <a:pt x="140693" y="174373"/>
                  </a:cubicBezTo>
                  <a:cubicBezTo>
                    <a:pt x="195045" y="123739"/>
                    <a:pt x="265376" y="82036"/>
                    <a:pt x="351674" y="49210"/>
                  </a:cubicBezTo>
                  <a:cubicBezTo>
                    <a:pt x="437910" y="16431"/>
                    <a:pt x="540162" y="0"/>
                    <a:pt x="658333" y="0"/>
                  </a:cubicBezTo>
                  <a:cubicBezTo>
                    <a:pt x="844001" y="0"/>
                    <a:pt x="990759" y="51088"/>
                    <a:pt x="1098616" y="153269"/>
                  </a:cubicBezTo>
                  <a:cubicBezTo>
                    <a:pt x="1206457" y="255515"/>
                    <a:pt x="1260405" y="405012"/>
                    <a:pt x="1260405" y="601910"/>
                  </a:cubicBezTo>
                  <a:lnTo>
                    <a:pt x="1257556" y="849438"/>
                  </a:lnTo>
                  <a:cubicBezTo>
                    <a:pt x="1255667" y="885083"/>
                    <a:pt x="1254751" y="930078"/>
                    <a:pt x="1254751" y="984459"/>
                  </a:cubicBezTo>
                  <a:cubicBezTo>
                    <a:pt x="1254751" y="1181356"/>
                    <a:pt x="1256605" y="1338869"/>
                    <a:pt x="1260402" y="1456997"/>
                  </a:cubicBezTo>
                  <a:lnTo>
                    <a:pt x="911509" y="1456997"/>
                  </a:lnTo>
                  <a:lnTo>
                    <a:pt x="922775" y="1220737"/>
                  </a:lnTo>
                  <a:cubicBezTo>
                    <a:pt x="905893" y="1295752"/>
                    <a:pt x="858505" y="1362324"/>
                    <a:pt x="780701" y="1420436"/>
                  </a:cubicBezTo>
                  <a:cubicBezTo>
                    <a:pt x="702864" y="1478537"/>
                    <a:pt x="603912" y="1507642"/>
                    <a:pt x="483903" y="1507642"/>
                  </a:cubicBezTo>
                  <a:close/>
                  <a:moveTo>
                    <a:pt x="392448" y="1161193"/>
                  </a:moveTo>
                  <a:cubicBezTo>
                    <a:pt x="429045" y="1185917"/>
                    <a:pt x="478251" y="1198227"/>
                    <a:pt x="540162" y="1198227"/>
                  </a:cubicBezTo>
                  <a:cubicBezTo>
                    <a:pt x="669585" y="1196298"/>
                    <a:pt x="765663" y="1158745"/>
                    <a:pt x="828526" y="1085644"/>
                  </a:cubicBezTo>
                  <a:cubicBezTo>
                    <a:pt x="891352" y="1012608"/>
                    <a:pt x="922775" y="901958"/>
                    <a:pt x="922775" y="753816"/>
                  </a:cubicBezTo>
                  <a:cubicBezTo>
                    <a:pt x="890855" y="807140"/>
                    <a:pt x="846832" y="844188"/>
                    <a:pt x="790547" y="864924"/>
                  </a:cubicBezTo>
                  <a:cubicBezTo>
                    <a:pt x="734302" y="885653"/>
                    <a:pt x="658333" y="896026"/>
                    <a:pt x="562655" y="896026"/>
                  </a:cubicBezTo>
                  <a:cubicBezTo>
                    <a:pt x="489539" y="896026"/>
                    <a:pt x="433701" y="909360"/>
                    <a:pt x="395279" y="936042"/>
                  </a:cubicBezTo>
                  <a:cubicBezTo>
                    <a:pt x="356791" y="962698"/>
                    <a:pt x="337599" y="1000745"/>
                    <a:pt x="337599" y="1050096"/>
                  </a:cubicBezTo>
                  <a:cubicBezTo>
                    <a:pt x="337599" y="1099508"/>
                    <a:pt x="355904" y="1136541"/>
                    <a:pt x="392448" y="1161193"/>
                  </a:cubicBezTo>
                  <a:close/>
                </a:path>
              </a:pathLst>
            </a:custGeom>
            <a:grpFill/>
            <a:ln w="361" cap="flat">
              <a:noFill/>
              <a:prstDash val="solid"/>
              <a:miter/>
            </a:ln>
          </p:spPr>
          <p:txBody>
            <a:bodyPr rtlCol="0" anchor="ctr"/>
            <a:lstStyle/>
            <a:p>
              <a:endParaRPr lang="fi-FI"/>
            </a:p>
          </p:txBody>
        </p:sp>
        <p:sp>
          <p:nvSpPr>
            <p:cNvPr id="35" name="Vapaamuotoinen: Muoto 34">
              <a:extLst>
                <a:ext uri="{FF2B5EF4-FFF2-40B4-BE49-F238E27FC236}">
                  <a16:creationId xmlns:a16="http://schemas.microsoft.com/office/drawing/2014/main" id="{42ECB3AF-3EB1-8204-0361-92524FCC1702}"/>
                </a:ext>
                <a:ext uri="{C183D7F6-B498-43B3-948B-1728B52AA6E4}">
                  <adec:decorative xmlns:adec="http://schemas.microsoft.com/office/drawing/2017/decorative" val="1"/>
                </a:ext>
              </a:extLst>
            </p:cNvPr>
            <p:cNvSpPr/>
            <p:nvPr/>
          </p:nvSpPr>
          <p:spPr>
            <a:xfrm>
              <a:off x="1135917" y="298322"/>
              <a:ext cx="70343" cy="84143"/>
            </a:xfrm>
            <a:custGeom>
              <a:avLst/>
              <a:gdLst>
                <a:gd name="connsiteX0" fmla="*/ 911509 w 1260391"/>
                <a:gd name="connsiteY0" fmla="*/ 1457004 h 1507649"/>
                <a:gd name="connsiteX1" fmla="*/ 922779 w 1260391"/>
                <a:gd name="connsiteY1" fmla="*/ 1220744 h 1507649"/>
                <a:gd name="connsiteX2" fmla="*/ 780690 w 1260391"/>
                <a:gd name="connsiteY2" fmla="*/ 1420443 h 1507649"/>
                <a:gd name="connsiteX3" fmla="*/ 483892 w 1260391"/>
                <a:gd name="connsiteY3" fmla="*/ 1507649 h 1507649"/>
                <a:gd name="connsiteX4" fmla="*/ 136445 w 1260391"/>
                <a:gd name="connsiteY4" fmla="*/ 1388097 h 1507649"/>
                <a:gd name="connsiteX5" fmla="*/ 0 w 1260391"/>
                <a:gd name="connsiteY5" fmla="*/ 1074477 h 1507649"/>
                <a:gd name="connsiteX6" fmla="*/ 137859 w 1260391"/>
                <a:gd name="connsiteY6" fmla="*/ 742559 h 1507649"/>
                <a:gd name="connsiteX7" fmla="*/ 506414 w 1260391"/>
                <a:gd name="connsiteY7" fmla="*/ 624427 h 1507649"/>
                <a:gd name="connsiteX8" fmla="*/ 817274 w 1260391"/>
                <a:gd name="connsiteY8" fmla="*/ 596306 h 1507649"/>
                <a:gd name="connsiteX9" fmla="*/ 905886 w 1260391"/>
                <a:gd name="connsiteY9" fmla="*/ 478149 h 1507649"/>
                <a:gd name="connsiteX10" fmla="*/ 838360 w 1260391"/>
                <a:gd name="connsiteY10" fmla="*/ 365656 h 1507649"/>
                <a:gd name="connsiteX11" fmla="*/ 630181 w 1260391"/>
                <a:gd name="connsiteY11" fmla="*/ 320647 h 1507649"/>
                <a:gd name="connsiteX12" fmla="*/ 312257 w 1260391"/>
                <a:gd name="connsiteY12" fmla="*/ 410662 h 1507649"/>
                <a:gd name="connsiteX13" fmla="*/ 56260 w 1260391"/>
                <a:gd name="connsiteY13" fmla="*/ 675057 h 1507649"/>
                <a:gd name="connsiteX14" fmla="*/ 89994 w 1260391"/>
                <a:gd name="connsiteY14" fmla="*/ 286895 h 1507649"/>
                <a:gd name="connsiteX15" fmla="*/ 140678 w 1260391"/>
                <a:gd name="connsiteY15" fmla="*/ 174373 h 1507649"/>
                <a:gd name="connsiteX16" fmla="*/ 351663 w 1260391"/>
                <a:gd name="connsiteY16" fmla="*/ 49210 h 1507649"/>
                <a:gd name="connsiteX17" fmla="*/ 658318 w 1260391"/>
                <a:gd name="connsiteY17" fmla="*/ 0 h 1507649"/>
                <a:gd name="connsiteX18" fmla="*/ 1098619 w 1260391"/>
                <a:gd name="connsiteY18" fmla="*/ 153269 h 1507649"/>
                <a:gd name="connsiteX19" fmla="*/ 1260391 w 1260391"/>
                <a:gd name="connsiteY19" fmla="*/ 601910 h 1507649"/>
                <a:gd name="connsiteX20" fmla="*/ 1257546 w 1260391"/>
                <a:gd name="connsiteY20" fmla="*/ 849438 h 1507649"/>
                <a:gd name="connsiteX21" fmla="*/ 1254751 w 1260391"/>
                <a:gd name="connsiteY21" fmla="*/ 984459 h 1507649"/>
                <a:gd name="connsiteX22" fmla="*/ 1260388 w 1260391"/>
                <a:gd name="connsiteY22" fmla="*/ 1456997 h 1507649"/>
                <a:gd name="connsiteX23" fmla="*/ 911509 w 1260391"/>
                <a:gd name="connsiteY23" fmla="*/ 1456997 h 1507649"/>
                <a:gd name="connsiteX24" fmla="*/ 922779 w 1260391"/>
                <a:gd name="connsiteY24" fmla="*/ 753816 h 1507649"/>
                <a:gd name="connsiteX25" fmla="*/ 790547 w 1260391"/>
                <a:gd name="connsiteY25" fmla="*/ 864924 h 1507649"/>
                <a:gd name="connsiteX26" fmla="*/ 562659 w 1260391"/>
                <a:gd name="connsiteY26" fmla="*/ 896026 h 1507649"/>
                <a:gd name="connsiteX27" fmla="*/ 395265 w 1260391"/>
                <a:gd name="connsiteY27" fmla="*/ 936042 h 1507649"/>
                <a:gd name="connsiteX28" fmla="*/ 337587 w 1260391"/>
                <a:gd name="connsiteY28" fmla="*/ 1050096 h 1507649"/>
                <a:gd name="connsiteX29" fmla="*/ 392448 w 1260391"/>
                <a:gd name="connsiteY29" fmla="*/ 1161193 h 1507649"/>
                <a:gd name="connsiteX30" fmla="*/ 540147 w 1260391"/>
                <a:gd name="connsiteY30" fmla="*/ 1198227 h 1507649"/>
                <a:gd name="connsiteX31" fmla="*/ 828515 w 1260391"/>
                <a:gd name="connsiteY31" fmla="*/ 1085644 h 1507649"/>
                <a:gd name="connsiteX32" fmla="*/ 922779 w 1260391"/>
                <a:gd name="connsiteY32" fmla="*/ 753816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91" h="1507649">
                  <a:moveTo>
                    <a:pt x="911509" y="1457004"/>
                  </a:moveTo>
                  <a:lnTo>
                    <a:pt x="922779" y="1220744"/>
                  </a:lnTo>
                  <a:cubicBezTo>
                    <a:pt x="905883" y="1295760"/>
                    <a:pt x="858491" y="1362331"/>
                    <a:pt x="780690" y="1420443"/>
                  </a:cubicBezTo>
                  <a:cubicBezTo>
                    <a:pt x="702854" y="1478545"/>
                    <a:pt x="603898" y="1507649"/>
                    <a:pt x="483892" y="1507649"/>
                  </a:cubicBezTo>
                  <a:cubicBezTo>
                    <a:pt x="343224" y="1507649"/>
                    <a:pt x="227394" y="1467800"/>
                    <a:pt x="136445" y="1388097"/>
                  </a:cubicBezTo>
                  <a:cubicBezTo>
                    <a:pt x="45445" y="1308405"/>
                    <a:pt x="0" y="1203877"/>
                    <a:pt x="0" y="1074477"/>
                  </a:cubicBezTo>
                  <a:cubicBezTo>
                    <a:pt x="0" y="931975"/>
                    <a:pt x="45935" y="821324"/>
                    <a:pt x="137859" y="742559"/>
                  </a:cubicBezTo>
                  <a:cubicBezTo>
                    <a:pt x="229706" y="663797"/>
                    <a:pt x="352590" y="624427"/>
                    <a:pt x="506414" y="624427"/>
                  </a:cubicBezTo>
                  <a:cubicBezTo>
                    <a:pt x="654543" y="624427"/>
                    <a:pt x="758183" y="615052"/>
                    <a:pt x="817274" y="596306"/>
                  </a:cubicBezTo>
                  <a:cubicBezTo>
                    <a:pt x="876353" y="577561"/>
                    <a:pt x="905886" y="538194"/>
                    <a:pt x="905886" y="478149"/>
                  </a:cubicBezTo>
                  <a:cubicBezTo>
                    <a:pt x="905886" y="433154"/>
                    <a:pt x="883375" y="395681"/>
                    <a:pt x="838360" y="365656"/>
                  </a:cubicBezTo>
                  <a:cubicBezTo>
                    <a:pt x="793342" y="335672"/>
                    <a:pt x="723951" y="320647"/>
                    <a:pt x="630181" y="320647"/>
                  </a:cubicBezTo>
                  <a:cubicBezTo>
                    <a:pt x="517641" y="320647"/>
                    <a:pt x="411666" y="350661"/>
                    <a:pt x="312257" y="410662"/>
                  </a:cubicBezTo>
                  <a:cubicBezTo>
                    <a:pt x="212824" y="470667"/>
                    <a:pt x="127504" y="558815"/>
                    <a:pt x="56260" y="675057"/>
                  </a:cubicBezTo>
                  <a:lnTo>
                    <a:pt x="89994" y="286895"/>
                  </a:lnTo>
                  <a:cubicBezTo>
                    <a:pt x="93742" y="241900"/>
                    <a:pt x="110623" y="204386"/>
                    <a:pt x="140678" y="174373"/>
                  </a:cubicBezTo>
                  <a:cubicBezTo>
                    <a:pt x="195034" y="123739"/>
                    <a:pt x="265366" y="82036"/>
                    <a:pt x="351663" y="49210"/>
                  </a:cubicBezTo>
                  <a:cubicBezTo>
                    <a:pt x="437899" y="16431"/>
                    <a:pt x="540147" y="0"/>
                    <a:pt x="658318" y="0"/>
                  </a:cubicBezTo>
                  <a:cubicBezTo>
                    <a:pt x="843990" y="0"/>
                    <a:pt x="990734" y="51088"/>
                    <a:pt x="1098619" y="153269"/>
                  </a:cubicBezTo>
                  <a:cubicBezTo>
                    <a:pt x="1206447" y="255515"/>
                    <a:pt x="1260391" y="405012"/>
                    <a:pt x="1260391" y="601910"/>
                  </a:cubicBezTo>
                  <a:lnTo>
                    <a:pt x="1257546" y="849438"/>
                  </a:lnTo>
                  <a:cubicBezTo>
                    <a:pt x="1255667" y="885083"/>
                    <a:pt x="1254751" y="930078"/>
                    <a:pt x="1254751" y="984459"/>
                  </a:cubicBezTo>
                  <a:cubicBezTo>
                    <a:pt x="1254751" y="1181356"/>
                    <a:pt x="1256594" y="1338869"/>
                    <a:pt x="1260388" y="1456997"/>
                  </a:cubicBezTo>
                  <a:lnTo>
                    <a:pt x="911509" y="1456997"/>
                  </a:lnTo>
                  <a:close/>
                  <a:moveTo>
                    <a:pt x="922779" y="753816"/>
                  </a:moveTo>
                  <a:cubicBezTo>
                    <a:pt x="890855" y="807140"/>
                    <a:pt x="846818" y="844188"/>
                    <a:pt x="790547" y="864924"/>
                  </a:cubicBezTo>
                  <a:cubicBezTo>
                    <a:pt x="734290" y="885653"/>
                    <a:pt x="658318" y="896026"/>
                    <a:pt x="562659" y="896026"/>
                  </a:cubicBezTo>
                  <a:cubicBezTo>
                    <a:pt x="489503" y="896026"/>
                    <a:pt x="433691" y="909360"/>
                    <a:pt x="395265" y="936042"/>
                  </a:cubicBezTo>
                  <a:cubicBezTo>
                    <a:pt x="356791" y="962698"/>
                    <a:pt x="337587" y="1000745"/>
                    <a:pt x="337587" y="1050096"/>
                  </a:cubicBezTo>
                  <a:cubicBezTo>
                    <a:pt x="337587" y="1099508"/>
                    <a:pt x="355890" y="1136541"/>
                    <a:pt x="392448" y="1161193"/>
                  </a:cubicBezTo>
                  <a:cubicBezTo>
                    <a:pt x="429031" y="1185917"/>
                    <a:pt x="478251" y="1198227"/>
                    <a:pt x="540147" y="1198227"/>
                  </a:cubicBezTo>
                  <a:cubicBezTo>
                    <a:pt x="669574" y="1196298"/>
                    <a:pt x="765663" y="1158745"/>
                    <a:pt x="828515" y="1085644"/>
                  </a:cubicBezTo>
                  <a:cubicBezTo>
                    <a:pt x="891338" y="1012608"/>
                    <a:pt x="922779" y="901958"/>
                    <a:pt x="922779" y="753816"/>
                  </a:cubicBezTo>
                  <a:close/>
                </a:path>
              </a:pathLst>
            </a:custGeom>
            <a:grpFill/>
            <a:ln w="361" cap="flat">
              <a:noFill/>
              <a:prstDash val="solid"/>
              <a:miter/>
            </a:ln>
          </p:spPr>
          <p:txBody>
            <a:bodyPr rtlCol="0" anchor="ctr"/>
            <a:lstStyle/>
            <a:p>
              <a:endParaRPr lang="fi-FI"/>
            </a:p>
          </p:txBody>
        </p:sp>
        <p:sp>
          <p:nvSpPr>
            <p:cNvPr id="36" name="Vapaamuotoinen: Muoto 35">
              <a:extLst>
                <a:ext uri="{FF2B5EF4-FFF2-40B4-BE49-F238E27FC236}">
                  <a16:creationId xmlns:a16="http://schemas.microsoft.com/office/drawing/2014/main" id="{A55EC4E0-16C6-EFAC-250E-F32FED380277}"/>
                </a:ext>
                <a:ext uri="{C183D7F6-B498-43B3-948B-1728B52AA6E4}">
                  <adec:decorative xmlns:adec="http://schemas.microsoft.com/office/drawing/2017/decorative" val="1"/>
                </a:ext>
              </a:extLst>
            </p:cNvPr>
            <p:cNvSpPr/>
            <p:nvPr/>
          </p:nvSpPr>
          <p:spPr>
            <a:xfrm>
              <a:off x="1189938" y="408155"/>
              <a:ext cx="70343" cy="84142"/>
            </a:xfrm>
            <a:custGeom>
              <a:avLst/>
              <a:gdLst>
                <a:gd name="connsiteX0" fmla="*/ 1257531 w 1260379"/>
                <a:gd name="connsiteY0" fmla="*/ 849459 h 1507638"/>
                <a:gd name="connsiteX1" fmla="*/ 1254725 w 1260379"/>
                <a:gd name="connsiteY1" fmla="*/ 984480 h 1507638"/>
                <a:gd name="connsiteX2" fmla="*/ 1260377 w 1260379"/>
                <a:gd name="connsiteY2" fmla="*/ 1457019 h 1507638"/>
                <a:gd name="connsiteX3" fmla="*/ 911497 w 1260379"/>
                <a:gd name="connsiteY3" fmla="*/ 1457019 h 1507638"/>
                <a:gd name="connsiteX4" fmla="*/ 922764 w 1260379"/>
                <a:gd name="connsiteY4" fmla="*/ 1220755 h 1507638"/>
                <a:gd name="connsiteX5" fmla="*/ 780676 w 1260379"/>
                <a:gd name="connsiteY5" fmla="*/ 1420458 h 1507638"/>
                <a:gd name="connsiteX6" fmla="*/ 483876 w 1260379"/>
                <a:gd name="connsiteY6" fmla="*/ 1507639 h 1507638"/>
                <a:gd name="connsiteX7" fmla="*/ 136419 w 1260379"/>
                <a:gd name="connsiteY7" fmla="*/ 1388097 h 1507638"/>
                <a:gd name="connsiteX8" fmla="*/ 0 w 1260379"/>
                <a:gd name="connsiteY8" fmla="*/ 1074477 h 1507638"/>
                <a:gd name="connsiteX9" fmla="*/ 137843 w 1260379"/>
                <a:gd name="connsiteY9" fmla="*/ 742573 h 1507638"/>
                <a:gd name="connsiteX10" fmla="*/ 506384 w 1260379"/>
                <a:gd name="connsiteY10" fmla="*/ 624427 h 1507638"/>
                <a:gd name="connsiteX11" fmla="*/ 817259 w 1260379"/>
                <a:gd name="connsiteY11" fmla="*/ 596306 h 1507638"/>
                <a:gd name="connsiteX12" fmla="*/ 905872 w 1260379"/>
                <a:gd name="connsiteY12" fmla="*/ 478160 h 1507638"/>
                <a:gd name="connsiteX13" fmla="*/ 838345 w 1260379"/>
                <a:gd name="connsiteY13" fmla="*/ 365667 h 1507638"/>
                <a:gd name="connsiteX14" fmla="*/ 630166 w 1260379"/>
                <a:gd name="connsiteY14" fmla="*/ 320662 h 1507638"/>
                <a:gd name="connsiteX15" fmla="*/ 312256 w 1260379"/>
                <a:gd name="connsiteY15" fmla="*/ 410651 h 1507638"/>
                <a:gd name="connsiteX16" fmla="*/ 56245 w 1260379"/>
                <a:gd name="connsiteY16" fmla="*/ 675072 h 1507638"/>
                <a:gd name="connsiteX17" fmla="*/ 89983 w 1260379"/>
                <a:gd name="connsiteY17" fmla="*/ 286895 h 1507638"/>
                <a:gd name="connsiteX18" fmla="*/ 140653 w 1260379"/>
                <a:gd name="connsiteY18" fmla="*/ 174373 h 1507638"/>
                <a:gd name="connsiteX19" fmla="*/ 351649 w 1260379"/>
                <a:gd name="connsiteY19" fmla="*/ 49221 h 1507638"/>
                <a:gd name="connsiteX20" fmla="*/ 658293 w 1260379"/>
                <a:gd name="connsiteY20" fmla="*/ 0 h 1507638"/>
                <a:gd name="connsiteX21" fmla="*/ 1098590 w 1260379"/>
                <a:gd name="connsiteY21" fmla="*/ 153294 h 1507638"/>
                <a:gd name="connsiteX22" fmla="*/ 1260380 w 1260379"/>
                <a:gd name="connsiteY22" fmla="*/ 601924 h 1507638"/>
                <a:gd name="connsiteX23" fmla="*/ 1257531 w 1260379"/>
                <a:gd name="connsiteY23" fmla="*/ 849452 h 1507638"/>
                <a:gd name="connsiteX24" fmla="*/ 922767 w 1260379"/>
                <a:gd name="connsiteY24" fmla="*/ 753816 h 1507638"/>
                <a:gd name="connsiteX25" fmla="*/ 790525 w 1260379"/>
                <a:gd name="connsiteY25" fmla="*/ 864938 h 1507638"/>
                <a:gd name="connsiteX26" fmla="*/ 562647 w 1260379"/>
                <a:gd name="connsiteY26" fmla="*/ 896037 h 1507638"/>
                <a:gd name="connsiteX27" fmla="*/ 395242 w 1260379"/>
                <a:gd name="connsiteY27" fmla="*/ 936053 h 1507638"/>
                <a:gd name="connsiteX28" fmla="*/ 337576 w 1260379"/>
                <a:gd name="connsiteY28" fmla="*/ 1050096 h 1507638"/>
                <a:gd name="connsiteX29" fmla="*/ 392437 w 1260379"/>
                <a:gd name="connsiteY29" fmla="*/ 1161204 h 1507638"/>
                <a:gd name="connsiteX30" fmla="*/ 540136 w 1260379"/>
                <a:gd name="connsiteY30" fmla="*/ 1198238 h 1507638"/>
                <a:gd name="connsiteX31" fmla="*/ 828504 w 1260379"/>
                <a:gd name="connsiteY31" fmla="*/ 1085669 h 1507638"/>
                <a:gd name="connsiteX32" fmla="*/ 922767 w 1260379"/>
                <a:gd name="connsiteY32" fmla="*/ 753816 h 150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79" h="1507638">
                  <a:moveTo>
                    <a:pt x="1257531" y="849459"/>
                  </a:moveTo>
                  <a:cubicBezTo>
                    <a:pt x="1255652" y="885105"/>
                    <a:pt x="1254725" y="930110"/>
                    <a:pt x="1254725" y="984480"/>
                  </a:cubicBezTo>
                  <a:cubicBezTo>
                    <a:pt x="1254725" y="1181363"/>
                    <a:pt x="1256579" y="1338890"/>
                    <a:pt x="1260377" y="1457019"/>
                  </a:cubicBezTo>
                  <a:lnTo>
                    <a:pt x="911497" y="1457019"/>
                  </a:lnTo>
                  <a:lnTo>
                    <a:pt x="922764" y="1220755"/>
                  </a:lnTo>
                  <a:cubicBezTo>
                    <a:pt x="905868" y="1295774"/>
                    <a:pt x="858480" y="1362342"/>
                    <a:pt x="780676" y="1420458"/>
                  </a:cubicBezTo>
                  <a:cubicBezTo>
                    <a:pt x="702864" y="1478545"/>
                    <a:pt x="603883" y="1507639"/>
                    <a:pt x="483876" y="1507639"/>
                  </a:cubicBezTo>
                  <a:cubicBezTo>
                    <a:pt x="343210" y="1507639"/>
                    <a:pt x="227383" y="1467800"/>
                    <a:pt x="136419" y="1388097"/>
                  </a:cubicBezTo>
                  <a:cubicBezTo>
                    <a:pt x="45444" y="1308430"/>
                    <a:pt x="0" y="1203863"/>
                    <a:pt x="0" y="1074477"/>
                  </a:cubicBezTo>
                  <a:cubicBezTo>
                    <a:pt x="0" y="931989"/>
                    <a:pt x="45895" y="821310"/>
                    <a:pt x="137843" y="742573"/>
                  </a:cubicBezTo>
                  <a:cubicBezTo>
                    <a:pt x="229695" y="663811"/>
                    <a:pt x="352575" y="624427"/>
                    <a:pt x="506384" y="624427"/>
                  </a:cubicBezTo>
                  <a:cubicBezTo>
                    <a:pt x="654531" y="624427"/>
                    <a:pt x="758168" y="615067"/>
                    <a:pt x="817259" y="596306"/>
                  </a:cubicBezTo>
                  <a:cubicBezTo>
                    <a:pt x="876325" y="577575"/>
                    <a:pt x="905872" y="538183"/>
                    <a:pt x="905872" y="478160"/>
                  </a:cubicBezTo>
                  <a:cubicBezTo>
                    <a:pt x="905872" y="433154"/>
                    <a:pt x="883364" y="395681"/>
                    <a:pt x="838345" y="365667"/>
                  </a:cubicBezTo>
                  <a:cubicBezTo>
                    <a:pt x="793356" y="335672"/>
                    <a:pt x="723951" y="320662"/>
                    <a:pt x="630166" y="320662"/>
                  </a:cubicBezTo>
                  <a:cubicBezTo>
                    <a:pt x="517625" y="320662"/>
                    <a:pt x="411637" y="350671"/>
                    <a:pt x="312256" y="410651"/>
                  </a:cubicBezTo>
                  <a:cubicBezTo>
                    <a:pt x="212798" y="470682"/>
                    <a:pt x="127515" y="558815"/>
                    <a:pt x="56245" y="675072"/>
                  </a:cubicBezTo>
                  <a:lnTo>
                    <a:pt x="89983" y="286895"/>
                  </a:lnTo>
                  <a:cubicBezTo>
                    <a:pt x="93715" y="241885"/>
                    <a:pt x="110611" y="204397"/>
                    <a:pt x="140653" y="174373"/>
                  </a:cubicBezTo>
                  <a:cubicBezTo>
                    <a:pt x="195030" y="123753"/>
                    <a:pt x="265351" y="82050"/>
                    <a:pt x="351649" y="49221"/>
                  </a:cubicBezTo>
                  <a:cubicBezTo>
                    <a:pt x="437884" y="16435"/>
                    <a:pt x="540133" y="0"/>
                    <a:pt x="658293" y="0"/>
                  </a:cubicBezTo>
                  <a:cubicBezTo>
                    <a:pt x="843975" y="0"/>
                    <a:pt x="990734" y="51088"/>
                    <a:pt x="1098590" y="153294"/>
                  </a:cubicBezTo>
                  <a:cubicBezTo>
                    <a:pt x="1206446" y="255529"/>
                    <a:pt x="1260380" y="405027"/>
                    <a:pt x="1260380" y="601924"/>
                  </a:cubicBezTo>
                  <a:lnTo>
                    <a:pt x="1257531" y="849452"/>
                  </a:lnTo>
                  <a:close/>
                  <a:moveTo>
                    <a:pt x="922767" y="753816"/>
                  </a:moveTo>
                  <a:cubicBezTo>
                    <a:pt x="890844" y="807154"/>
                    <a:pt x="846820" y="844188"/>
                    <a:pt x="790525" y="864938"/>
                  </a:cubicBezTo>
                  <a:cubicBezTo>
                    <a:pt x="734279" y="885678"/>
                    <a:pt x="658296" y="896037"/>
                    <a:pt x="562647" y="896037"/>
                  </a:cubicBezTo>
                  <a:cubicBezTo>
                    <a:pt x="489517" y="896037"/>
                    <a:pt x="433679" y="909360"/>
                    <a:pt x="395242" y="936053"/>
                  </a:cubicBezTo>
                  <a:cubicBezTo>
                    <a:pt x="356766" y="962698"/>
                    <a:pt x="337576" y="1000760"/>
                    <a:pt x="337576" y="1050096"/>
                  </a:cubicBezTo>
                  <a:cubicBezTo>
                    <a:pt x="337576" y="1099511"/>
                    <a:pt x="355882" y="1136545"/>
                    <a:pt x="392437" y="1161204"/>
                  </a:cubicBezTo>
                  <a:cubicBezTo>
                    <a:pt x="429020" y="1185921"/>
                    <a:pt x="478229" y="1198238"/>
                    <a:pt x="540136" y="1198238"/>
                  </a:cubicBezTo>
                  <a:cubicBezTo>
                    <a:pt x="669563" y="1196309"/>
                    <a:pt x="765641" y="1158760"/>
                    <a:pt x="828504" y="1085669"/>
                  </a:cubicBezTo>
                  <a:cubicBezTo>
                    <a:pt x="891327" y="1012619"/>
                    <a:pt x="922767" y="901972"/>
                    <a:pt x="922767" y="753816"/>
                  </a:cubicBezTo>
                  <a:close/>
                </a:path>
              </a:pathLst>
            </a:custGeom>
            <a:grpFill/>
            <a:ln w="361" cap="flat">
              <a:noFill/>
              <a:prstDash val="solid"/>
              <a:miter/>
            </a:ln>
          </p:spPr>
          <p:txBody>
            <a:bodyPr rtlCol="0" anchor="ctr"/>
            <a:lstStyle/>
            <a:p>
              <a:endParaRPr lang="fi-FI"/>
            </a:p>
          </p:txBody>
        </p:sp>
      </p:grpSp>
      <p:sp>
        <p:nvSpPr>
          <p:cNvPr id="38" name="Freeform 16">
            <a:extLst>
              <a:ext uri="{FF2B5EF4-FFF2-40B4-BE49-F238E27FC236}">
                <a16:creationId xmlns:a16="http://schemas.microsoft.com/office/drawing/2014/main" id="{79D63A8B-386A-A644-B49D-53A2E762FB08}"/>
              </a:ext>
              <a:ext uri="{C183D7F6-B498-43B3-948B-1728B52AA6E4}">
                <adec:decorative xmlns:adec="http://schemas.microsoft.com/office/drawing/2017/decorative" val="1"/>
              </a:ext>
            </a:extLst>
          </p:cNvPr>
          <p:cNvSpPr>
            <a:spLocks noEditPoints="1"/>
          </p:cNvSpPr>
          <p:nvPr/>
        </p:nvSpPr>
        <p:spPr bwMode="black">
          <a:xfrm>
            <a:off x="253951" y="238425"/>
            <a:ext cx="406449" cy="302910"/>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4" name="Alatunnisteen paikkamerkki 17">
            <a:extLst>
              <a:ext uri="{FF2B5EF4-FFF2-40B4-BE49-F238E27FC236}">
                <a16:creationId xmlns:a16="http://schemas.microsoft.com/office/drawing/2014/main" id="{D107D9A1-B674-4643-BB31-B0E0F9101E85}"/>
              </a:ext>
            </a:extLst>
          </p:cNvPr>
          <p:cNvSpPr>
            <a:spLocks noGrp="1"/>
          </p:cNvSpPr>
          <p:nvPr>
            <p:ph type="ftr" sz="quarter" idx="11"/>
          </p:nvPr>
        </p:nvSpPr>
        <p:spPr>
          <a:xfrm>
            <a:off x="299932" y="6445997"/>
            <a:ext cx="4161624" cy="241674"/>
          </a:xfrm>
        </p:spPr>
        <p:txBody>
          <a:bodyPr/>
          <a:lstStyle>
            <a:lvl1pPr>
              <a:defRPr>
                <a:solidFill>
                  <a:schemeClr val="bg1"/>
                </a:solidFill>
              </a:defRPr>
            </a:lvl1pPr>
          </a:lstStyle>
          <a:p>
            <a:r>
              <a:rPr lang="fi-FI"/>
              <a:t>Antti Haajanen/Vantaan Energia Oy</a:t>
            </a:r>
          </a:p>
        </p:txBody>
      </p:sp>
    </p:spTree>
    <p:extLst>
      <p:ext uri="{BB962C8B-B14F-4D97-AF65-F5344CB8AC3E}">
        <p14:creationId xmlns:p14="http://schemas.microsoft.com/office/powerpoint/2010/main" val="358109644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itle" preserve="1">
  <p:cSld name="VE_Otsikkodia 6">
    <p:spTree>
      <p:nvGrpSpPr>
        <p:cNvPr id="1" name=""/>
        <p:cNvGrpSpPr/>
        <p:nvPr/>
      </p:nvGrpSpPr>
      <p:grpSpPr>
        <a:xfrm>
          <a:off x="0" y="0"/>
          <a:ext cx="0" cy="0"/>
          <a:chOff x="0" y="0"/>
          <a:chExt cx="0" cy="0"/>
        </a:xfrm>
      </p:grpSpPr>
      <p:pic>
        <p:nvPicPr>
          <p:cNvPr id="6" name="Kuva 5" descr="Kuva, joka sisältää kohteen piirros, Lapsitaide, taide, kuvitus&#10;&#10;Kuvaus luotu automaattisesti">
            <a:extLst>
              <a:ext uri="{FF2B5EF4-FFF2-40B4-BE49-F238E27FC236}">
                <a16:creationId xmlns:a16="http://schemas.microsoft.com/office/drawing/2014/main" id="{7427D0AB-39EC-F933-6303-99B5E948BE0A}"/>
              </a:ext>
            </a:extLst>
          </p:cNvPr>
          <p:cNvPicPr>
            <a:picLocks noChangeAspect="1"/>
          </p:cNvPicPr>
          <p:nvPr/>
        </p:nvPicPr>
        <p:blipFill rotWithShape="1">
          <a:blip r:embed="rId2">
            <a:extLst>
              <a:ext uri="{28A0092B-C50C-407E-A947-70E740481C1C}">
                <a14:useLocalDpi xmlns:a14="http://schemas.microsoft.com/office/drawing/2010/main" val="0"/>
              </a:ext>
            </a:extLst>
          </a:blip>
          <a:srcRect l="16949" t="50000"/>
          <a:stretch/>
        </p:blipFill>
        <p:spPr>
          <a:xfrm>
            <a:off x="3791932" y="3428999"/>
            <a:ext cx="8400068" cy="3428999"/>
          </a:xfrm>
          <a:prstGeom prst="rect">
            <a:avLst/>
          </a:prstGeom>
        </p:spPr>
      </p:pic>
      <p:sp>
        <p:nvSpPr>
          <p:cNvPr id="14" name="Vapaamuotoinen: Muoto 13">
            <a:extLst>
              <a:ext uri="{FF2B5EF4-FFF2-40B4-BE49-F238E27FC236}">
                <a16:creationId xmlns:a16="http://schemas.microsoft.com/office/drawing/2014/main" id="{78430351-68E4-EA4B-3FE8-39E8040E17F4}"/>
              </a:ext>
              <a:ext uri="{C183D7F6-B498-43B3-948B-1728B52AA6E4}">
                <adec:decorative xmlns:adec="http://schemas.microsoft.com/office/drawing/2017/decorative" val="1"/>
              </a:ext>
            </a:extLst>
          </p:cNvPr>
          <p:cNvSpPr/>
          <p:nvPr/>
        </p:nvSpPr>
        <p:spPr>
          <a:xfrm>
            <a:off x="0" y="0"/>
            <a:ext cx="7304308" cy="6858000"/>
          </a:xfrm>
          <a:custGeom>
            <a:avLst/>
            <a:gdLst>
              <a:gd name="connsiteX0" fmla="*/ 0 w 7304308"/>
              <a:gd name="connsiteY0" fmla="*/ 6858000 h 6858000"/>
              <a:gd name="connsiteX1" fmla="*/ 3943348 w 7304308"/>
              <a:gd name="connsiteY1" fmla="*/ 6858000 h 6858000"/>
              <a:gd name="connsiteX2" fmla="*/ 4137446 w 7304308"/>
              <a:gd name="connsiteY2" fmla="*/ 5400555 h 6858000"/>
              <a:gd name="connsiteX3" fmla="*/ 6629478 w 7304308"/>
              <a:gd name="connsiteY3" fmla="*/ 1640642 h 6858000"/>
              <a:gd name="connsiteX4" fmla="*/ 7255737 w 7304308"/>
              <a:gd name="connsiteY4" fmla="*/ 434817 h 6858000"/>
              <a:gd name="connsiteX5" fmla="*/ 5061472 w 7304308"/>
              <a:gd name="connsiteY5" fmla="*/ 1453115 h 6858000"/>
              <a:gd name="connsiteX6" fmla="*/ 3762324 w 7304308"/>
              <a:gd name="connsiteY6" fmla="*/ 2338038 h 6858000"/>
              <a:gd name="connsiteX7" fmla="*/ 4693766 w 7304308"/>
              <a:gd name="connsiteY7" fmla="*/ 1366882 h 6858000"/>
              <a:gd name="connsiteX8" fmla="*/ 6502149 w 7304308"/>
              <a:gd name="connsiteY8" fmla="*/ 0 h 6858000"/>
              <a:gd name="connsiteX9" fmla="*/ 0 w 7304308"/>
              <a:gd name="connsiteY9" fmla="*/ 0 h 6858000"/>
              <a:gd name="connsiteX10" fmla="*/ 0 w 7304308"/>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04308" h="6858000">
                <a:moveTo>
                  <a:pt x="0" y="6858000"/>
                </a:moveTo>
                <a:lnTo>
                  <a:pt x="3943348" y="6858000"/>
                </a:lnTo>
                <a:cubicBezTo>
                  <a:pt x="3800690" y="6526910"/>
                  <a:pt x="3839520" y="6053967"/>
                  <a:pt x="4137446" y="5400555"/>
                </a:cubicBezTo>
                <a:cubicBezTo>
                  <a:pt x="4658288" y="4258177"/>
                  <a:pt x="5738722" y="2818651"/>
                  <a:pt x="6629478" y="1640642"/>
                </a:cubicBezTo>
                <a:cubicBezTo>
                  <a:pt x="7276775" y="784568"/>
                  <a:pt x="7386687" y="471893"/>
                  <a:pt x="7255737" y="434817"/>
                </a:cubicBezTo>
                <a:cubicBezTo>
                  <a:pt x="6978216" y="356260"/>
                  <a:pt x="5925761" y="915835"/>
                  <a:pt x="5061472" y="1453115"/>
                </a:cubicBezTo>
                <a:cubicBezTo>
                  <a:pt x="4340477" y="1901324"/>
                  <a:pt x="3762324" y="2338038"/>
                  <a:pt x="3762324" y="2338038"/>
                </a:cubicBezTo>
                <a:cubicBezTo>
                  <a:pt x="3762324" y="2338038"/>
                  <a:pt x="4109183" y="1906270"/>
                  <a:pt x="4693766" y="1366882"/>
                </a:cubicBezTo>
                <a:cubicBezTo>
                  <a:pt x="5211944" y="888818"/>
                  <a:pt x="5912956" y="330714"/>
                  <a:pt x="6502149" y="0"/>
                </a:cubicBezTo>
                <a:lnTo>
                  <a:pt x="0" y="0"/>
                </a:lnTo>
                <a:lnTo>
                  <a:pt x="0" y="6858000"/>
                </a:lnTo>
                <a:close/>
              </a:path>
            </a:pathLst>
          </a:custGeom>
          <a:solidFill>
            <a:srgbClr val="017FA8"/>
          </a:solidFill>
          <a:ln w="180" cap="flat">
            <a:noFill/>
            <a:prstDash val="solid"/>
            <a:miter/>
          </a:ln>
        </p:spPr>
        <p:txBody>
          <a:bodyPr rtlCol="0" anchor="ctr"/>
          <a:lstStyle/>
          <a:p>
            <a:endParaRPr lang="fi-FI"/>
          </a:p>
        </p:txBody>
      </p:sp>
      <p:sp>
        <p:nvSpPr>
          <p:cNvPr id="10" name="Vapaamuotoinen: Muoto 9">
            <a:extLst>
              <a:ext uri="{FF2B5EF4-FFF2-40B4-BE49-F238E27FC236}">
                <a16:creationId xmlns:a16="http://schemas.microsoft.com/office/drawing/2014/main" id="{7B679AF2-052E-7223-9A06-6BF7FF915B3B}"/>
              </a:ext>
              <a:ext uri="{C183D7F6-B498-43B3-948B-1728B52AA6E4}">
                <adec:decorative xmlns:adec="http://schemas.microsoft.com/office/drawing/2017/decorative" val="1"/>
              </a:ext>
            </a:extLst>
          </p:cNvPr>
          <p:cNvSpPr/>
          <p:nvPr/>
        </p:nvSpPr>
        <p:spPr>
          <a:xfrm>
            <a:off x="9958870" y="290082"/>
            <a:ext cx="2233191" cy="3679432"/>
          </a:xfrm>
          <a:custGeom>
            <a:avLst/>
            <a:gdLst>
              <a:gd name="connsiteX0" fmla="*/ 2233192 w 2233191"/>
              <a:gd name="connsiteY0" fmla="*/ 0 h 3679432"/>
              <a:gd name="connsiteX1" fmla="*/ 380808 w 2233191"/>
              <a:gd name="connsiteY1" fmla="*/ 1627632 h 3679432"/>
              <a:gd name="connsiteX2" fmla="*/ 3279 w 2233191"/>
              <a:gd name="connsiteY2" fmla="*/ 3005842 h 3679432"/>
              <a:gd name="connsiteX3" fmla="*/ 65180 w 2233191"/>
              <a:gd name="connsiteY3" fmla="*/ 3679432 h 3679432"/>
              <a:gd name="connsiteX4" fmla="*/ 410267 w 2233191"/>
              <a:gd name="connsiteY4" fmla="*/ 3426988 h 3679432"/>
              <a:gd name="connsiteX5" fmla="*/ 2233192 w 2233191"/>
              <a:gd name="connsiteY5" fmla="*/ 1567995 h 3679432"/>
              <a:gd name="connsiteX6" fmla="*/ 2233192 w 2233191"/>
              <a:gd name="connsiteY6" fmla="*/ 0 h 36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3191" h="3679432">
                <a:moveTo>
                  <a:pt x="2233192" y="0"/>
                </a:moveTo>
                <a:cubicBezTo>
                  <a:pt x="1684705" y="168500"/>
                  <a:pt x="894114" y="646877"/>
                  <a:pt x="380808" y="1627632"/>
                </a:cubicBezTo>
                <a:cubicBezTo>
                  <a:pt x="178172" y="2014785"/>
                  <a:pt x="28357" y="2539861"/>
                  <a:pt x="3279" y="3005842"/>
                </a:cubicBezTo>
                <a:cubicBezTo>
                  <a:pt x="-9325" y="3239955"/>
                  <a:pt x="15059" y="3476142"/>
                  <a:pt x="65180" y="3679432"/>
                </a:cubicBezTo>
                <a:cubicBezTo>
                  <a:pt x="178769" y="3597873"/>
                  <a:pt x="293438" y="3513843"/>
                  <a:pt x="410267" y="3426988"/>
                </a:cubicBezTo>
                <a:cubicBezTo>
                  <a:pt x="936944" y="3020381"/>
                  <a:pt x="1689290" y="2304979"/>
                  <a:pt x="2233192" y="1567995"/>
                </a:cubicBezTo>
                <a:lnTo>
                  <a:pt x="2233192" y="0"/>
                </a:lnTo>
                <a:close/>
              </a:path>
            </a:pathLst>
          </a:custGeom>
          <a:solidFill>
            <a:srgbClr val="017FA8"/>
          </a:solidFill>
          <a:ln w="180" cap="flat">
            <a:noFill/>
            <a:prstDash val="solid"/>
            <a:miter/>
          </a:ln>
        </p:spPr>
        <p:txBody>
          <a:bodyPr rtlCol="0" anchor="ctr"/>
          <a:lstStyle/>
          <a:p>
            <a:endParaRPr lang="fi-FI"/>
          </a:p>
        </p:txBody>
      </p:sp>
      <p:sp>
        <p:nvSpPr>
          <p:cNvPr id="11" name="Vapaamuotoinen: Muoto 10">
            <a:extLst>
              <a:ext uri="{FF2B5EF4-FFF2-40B4-BE49-F238E27FC236}">
                <a16:creationId xmlns:a16="http://schemas.microsoft.com/office/drawing/2014/main" id="{A8B2F103-AB7E-2463-9A43-FF4F10109841}"/>
              </a:ext>
              <a:ext uri="{C183D7F6-B498-43B3-948B-1728B52AA6E4}">
                <adec:decorative xmlns:adec="http://schemas.microsoft.com/office/drawing/2017/decorative" val="1"/>
              </a:ext>
            </a:extLst>
          </p:cNvPr>
          <p:cNvSpPr/>
          <p:nvPr/>
        </p:nvSpPr>
        <p:spPr>
          <a:xfrm>
            <a:off x="5557078" y="0"/>
            <a:ext cx="4642592" cy="5882673"/>
          </a:xfrm>
          <a:custGeom>
            <a:avLst/>
            <a:gdLst>
              <a:gd name="connsiteX0" fmla="*/ 4642593 w 4642592"/>
              <a:gd name="connsiteY0" fmla="*/ 0 h 5882673"/>
              <a:gd name="connsiteX1" fmla="*/ 2632728 w 4642592"/>
              <a:gd name="connsiteY1" fmla="*/ 0 h 5882673"/>
              <a:gd name="connsiteX2" fmla="*/ 2676265 w 4642592"/>
              <a:gd name="connsiteY2" fmla="*/ 270293 h 5882673"/>
              <a:gd name="connsiteX3" fmla="*/ 947571 w 4642592"/>
              <a:gd name="connsiteY3" fmla="*/ 3762992 h 5882673"/>
              <a:gd name="connsiteX4" fmla="*/ 42107 w 4642592"/>
              <a:gd name="connsiteY4" fmla="*/ 5563775 h 5882673"/>
              <a:gd name="connsiteX5" fmla="*/ 28295 w 4642592"/>
              <a:gd name="connsiteY5" fmla="*/ 5863437 h 5882673"/>
              <a:gd name="connsiteX6" fmla="*/ 147620 w 4642592"/>
              <a:gd name="connsiteY6" fmla="*/ 5882532 h 5882673"/>
              <a:gd name="connsiteX7" fmla="*/ 1891719 w 4642592"/>
              <a:gd name="connsiteY7" fmla="*/ 5425656 h 5882673"/>
              <a:gd name="connsiteX8" fmla="*/ 3341844 w 4642592"/>
              <a:gd name="connsiteY8" fmla="*/ 4706613 h 5882673"/>
              <a:gd name="connsiteX9" fmla="*/ 4174130 w 4642592"/>
              <a:gd name="connsiteY9" fmla="*/ 479889 h 5882673"/>
              <a:gd name="connsiteX10" fmla="*/ 4642593 w 4642592"/>
              <a:gd name="connsiteY10" fmla="*/ 0 h 5882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42592" h="5882673">
                <a:moveTo>
                  <a:pt x="4642593" y="0"/>
                </a:moveTo>
                <a:lnTo>
                  <a:pt x="2632728" y="0"/>
                </a:lnTo>
                <a:cubicBezTo>
                  <a:pt x="2664938" y="75838"/>
                  <a:pt x="2680650" y="165620"/>
                  <a:pt x="2676265" y="270293"/>
                </a:cubicBezTo>
                <a:cubicBezTo>
                  <a:pt x="2651235" y="867587"/>
                  <a:pt x="2179135" y="1670508"/>
                  <a:pt x="947571" y="3762992"/>
                </a:cubicBezTo>
                <a:cubicBezTo>
                  <a:pt x="617249" y="4324160"/>
                  <a:pt x="182551" y="5077010"/>
                  <a:pt x="42107" y="5563775"/>
                </a:cubicBezTo>
                <a:cubicBezTo>
                  <a:pt x="-1948" y="5716417"/>
                  <a:pt x="-18973" y="5834056"/>
                  <a:pt x="28295" y="5863437"/>
                </a:cubicBezTo>
                <a:cubicBezTo>
                  <a:pt x="59221" y="5882627"/>
                  <a:pt x="123655" y="5883142"/>
                  <a:pt x="147620" y="5882532"/>
                </a:cubicBezTo>
                <a:cubicBezTo>
                  <a:pt x="635156" y="5869496"/>
                  <a:pt x="1375200" y="5643195"/>
                  <a:pt x="1891719" y="5425656"/>
                </a:cubicBezTo>
                <a:cubicBezTo>
                  <a:pt x="2443270" y="5193310"/>
                  <a:pt x="2908994" y="4959153"/>
                  <a:pt x="3341844" y="4706613"/>
                </a:cubicBezTo>
                <a:cubicBezTo>
                  <a:pt x="2830540" y="3343592"/>
                  <a:pt x="3224292" y="1653039"/>
                  <a:pt x="4174130" y="479889"/>
                </a:cubicBezTo>
                <a:cubicBezTo>
                  <a:pt x="4318645" y="311456"/>
                  <a:pt x="4475504" y="150691"/>
                  <a:pt x="4642593" y="0"/>
                </a:cubicBezTo>
                <a:close/>
              </a:path>
            </a:pathLst>
          </a:custGeom>
          <a:solidFill>
            <a:srgbClr val="017FA8"/>
          </a:solidFill>
          <a:ln w="180" cap="flat">
            <a:noFill/>
            <a:prstDash val="solid"/>
            <a:miter/>
          </a:ln>
        </p:spPr>
        <p:txBody>
          <a:bodyPr rtlCol="0" anchor="ctr"/>
          <a:lstStyle/>
          <a:p>
            <a:endParaRPr lang="fi-FI"/>
          </a:p>
        </p:txBody>
      </p:sp>
      <p:sp>
        <p:nvSpPr>
          <p:cNvPr id="12" name="Vapaamuotoinen: Muoto 11">
            <a:extLst>
              <a:ext uri="{FF2B5EF4-FFF2-40B4-BE49-F238E27FC236}">
                <a16:creationId xmlns:a16="http://schemas.microsoft.com/office/drawing/2014/main" id="{2E557CAD-C8C0-1CCA-3A10-B42B95288499}"/>
              </a:ext>
              <a:ext uri="{C183D7F6-B498-43B3-948B-1728B52AA6E4}">
                <adec:decorative xmlns:adec="http://schemas.microsoft.com/office/drawing/2017/decorative" val="1"/>
              </a:ext>
            </a:extLst>
          </p:cNvPr>
          <p:cNvSpPr/>
          <p:nvPr/>
        </p:nvSpPr>
        <p:spPr>
          <a:xfrm>
            <a:off x="10989606" y="4307783"/>
            <a:ext cx="1202455" cy="1167313"/>
          </a:xfrm>
          <a:custGeom>
            <a:avLst/>
            <a:gdLst>
              <a:gd name="connsiteX0" fmla="*/ 1202455 w 1202455"/>
              <a:gd name="connsiteY0" fmla="*/ 1155881 h 1167313"/>
              <a:gd name="connsiteX1" fmla="*/ 1202455 w 1202455"/>
              <a:gd name="connsiteY1" fmla="*/ 0 h 1167313"/>
              <a:gd name="connsiteX2" fmla="*/ 0 w 1202455"/>
              <a:gd name="connsiteY2" fmla="*/ 960512 h 1167313"/>
              <a:gd name="connsiteX3" fmla="*/ 6 w 1202455"/>
              <a:gd name="connsiteY3" fmla="*/ 960519 h 1167313"/>
              <a:gd name="connsiteX4" fmla="*/ 1202455 w 1202455"/>
              <a:gd name="connsiteY4" fmla="*/ 1155881 h 1167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455" h="1167313">
                <a:moveTo>
                  <a:pt x="1202455" y="1155881"/>
                </a:moveTo>
                <a:lnTo>
                  <a:pt x="1202455" y="0"/>
                </a:lnTo>
                <a:cubicBezTo>
                  <a:pt x="825580" y="335109"/>
                  <a:pt x="420939" y="657668"/>
                  <a:pt x="0" y="960512"/>
                </a:cubicBezTo>
                <a:cubicBezTo>
                  <a:pt x="0" y="960512"/>
                  <a:pt x="6" y="960519"/>
                  <a:pt x="6" y="960519"/>
                </a:cubicBezTo>
                <a:cubicBezTo>
                  <a:pt x="287075" y="1151890"/>
                  <a:pt x="762493" y="1190619"/>
                  <a:pt x="1202455" y="1155881"/>
                </a:cubicBezTo>
                <a:close/>
              </a:path>
            </a:pathLst>
          </a:custGeom>
          <a:solidFill>
            <a:srgbClr val="017FA8"/>
          </a:solidFill>
          <a:ln w="180" cap="flat">
            <a:noFill/>
            <a:prstDash val="solid"/>
            <a:miter/>
          </a:ln>
        </p:spPr>
        <p:txBody>
          <a:bodyPr rtlCol="0" anchor="ctr"/>
          <a:lstStyle/>
          <a:p>
            <a:endParaRPr lang="fi-FI"/>
          </a:p>
        </p:txBody>
      </p:sp>
      <p:sp>
        <p:nvSpPr>
          <p:cNvPr id="13" name="Vapaamuotoinen: Muoto 12">
            <a:extLst>
              <a:ext uri="{FF2B5EF4-FFF2-40B4-BE49-F238E27FC236}">
                <a16:creationId xmlns:a16="http://schemas.microsoft.com/office/drawing/2014/main" id="{B3537622-94DA-223E-0324-1441862F4044}"/>
              </a:ext>
              <a:ext uri="{C183D7F6-B498-43B3-948B-1728B52AA6E4}">
                <adec:decorative xmlns:adec="http://schemas.microsoft.com/office/drawing/2017/decorative" val="1"/>
              </a:ext>
            </a:extLst>
          </p:cNvPr>
          <p:cNvSpPr/>
          <p:nvPr/>
        </p:nvSpPr>
        <p:spPr>
          <a:xfrm>
            <a:off x="8211470" y="6006763"/>
            <a:ext cx="3980590" cy="851236"/>
          </a:xfrm>
          <a:custGeom>
            <a:avLst/>
            <a:gdLst>
              <a:gd name="connsiteX0" fmla="*/ 0 w 3980590"/>
              <a:gd name="connsiteY0" fmla="*/ 851236 h 851236"/>
              <a:gd name="connsiteX1" fmla="*/ 3980591 w 3980590"/>
              <a:gd name="connsiteY1" fmla="*/ 851236 h 851236"/>
              <a:gd name="connsiteX2" fmla="*/ 3980591 w 3980590"/>
              <a:gd name="connsiteY2" fmla="*/ 374425 h 851236"/>
              <a:gd name="connsiteX3" fmla="*/ 1654567 w 3980590"/>
              <a:gd name="connsiteY3" fmla="*/ 0 h 851236"/>
              <a:gd name="connsiteX4" fmla="*/ 0 w 3980590"/>
              <a:gd name="connsiteY4" fmla="*/ 851236 h 851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0590" h="851236">
                <a:moveTo>
                  <a:pt x="0" y="851236"/>
                </a:moveTo>
                <a:lnTo>
                  <a:pt x="3980591" y="851236"/>
                </a:lnTo>
                <a:lnTo>
                  <a:pt x="3980591" y="374425"/>
                </a:lnTo>
                <a:cubicBezTo>
                  <a:pt x="3157527" y="545339"/>
                  <a:pt x="2307936" y="449556"/>
                  <a:pt x="1654567" y="0"/>
                </a:cubicBezTo>
                <a:cubicBezTo>
                  <a:pt x="1105177" y="328575"/>
                  <a:pt x="546161" y="616892"/>
                  <a:pt x="0" y="851236"/>
                </a:cubicBezTo>
                <a:close/>
              </a:path>
            </a:pathLst>
          </a:custGeom>
          <a:solidFill>
            <a:srgbClr val="017FA8"/>
          </a:solidFill>
          <a:ln w="180" cap="flat">
            <a:noFill/>
            <a:prstDash val="solid"/>
            <a:miter/>
          </a:ln>
        </p:spPr>
        <p:txBody>
          <a:bodyPr rtlCol="0" anchor="ct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p:nvPr>
        </p:nvSpPr>
        <p:spPr>
          <a:xfrm>
            <a:off x="735980" y="2341756"/>
            <a:ext cx="3555009" cy="1697996"/>
          </a:xfrm>
        </p:spPr>
        <p:txBody>
          <a:bodyPr anchor="b"/>
          <a:lstStyle>
            <a:lvl1pPr algn="l">
              <a:lnSpc>
                <a:spcPct val="93000"/>
              </a:lnSpc>
              <a:defRPr sz="2800" spc="0" baseline="0">
                <a:solidFill>
                  <a:schemeClr val="bg1"/>
                </a:solidFill>
              </a:defRPr>
            </a:lvl1pPr>
          </a:lstStyle>
          <a:p>
            <a:r>
              <a:rPr lang="en-US"/>
              <a:t>Click to edit Master title style</a:t>
            </a:r>
            <a:endParaRPr lang="fi-FI" dirty="0"/>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735980" y="4275689"/>
            <a:ext cx="3555009" cy="916319"/>
          </a:xfrm>
        </p:spPr>
        <p:txBody>
          <a:bodyPr/>
          <a:lstStyle>
            <a:lvl1pPr marL="0" indent="0" algn="l">
              <a:buNone/>
              <a:defRPr sz="16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17" name="Päivämäärän paikkamerkki 16">
            <a:extLst>
              <a:ext uri="{FF2B5EF4-FFF2-40B4-BE49-F238E27FC236}">
                <a16:creationId xmlns:a16="http://schemas.microsoft.com/office/drawing/2014/main" id="{C303A8CE-D80E-78A0-EAB5-9BA5525DE2A7}"/>
              </a:ext>
            </a:extLst>
          </p:cNvPr>
          <p:cNvSpPr>
            <a:spLocks noGrp="1"/>
          </p:cNvSpPr>
          <p:nvPr>
            <p:ph type="dt" sz="half" idx="10"/>
          </p:nvPr>
        </p:nvSpPr>
        <p:spPr/>
        <p:txBody>
          <a:bodyPr/>
          <a:lstStyle>
            <a:lvl1pPr>
              <a:defRPr>
                <a:solidFill>
                  <a:schemeClr val="bg1"/>
                </a:solidFill>
              </a:defRPr>
            </a:lvl1pPr>
          </a:lstStyle>
          <a:p>
            <a:r>
              <a:rPr lang="fi-FI"/>
              <a:t>25.5.2026</a:t>
            </a:r>
          </a:p>
        </p:txBody>
      </p:sp>
      <p:sp>
        <p:nvSpPr>
          <p:cNvPr id="19" name="Dian numeron paikkamerkki 18">
            <a:extLst>
              <a:ext uri="{FF2B5EF4-FFF2-40B4-BE49-F238E27FC236}">
                <a16:creationId xmlns:a16="http://schemas.microsoft.com/office/drawing/2014/main" id="{60A48D79-2E19-FDB3-196D-272E76C35AF0}"/>
              </a:ext>
            </a:extLst>
          </p:cNvPr>
          <p:cNvSpPr>
            <a:spLocks noGrp="1"/>
          </p:cNvSpPr>
          <p:nvPr>
            <p:ph type="sldNum" sz="quarter" idx="12"/>
          </p:nvPr>
        </p:nvSpPr>
        <p:spPr/>
        <p:txBody>
          <a:bodyPr/>
          <a:lstStyle>
            <a:lvl1pPr>
              <a:defRPr>
                <a:solidFill>
                  <a:schemeClr val="bg1"/>
                </a:solidFill>
              </a:defRPr>
            </a:lvl1pPr>
          </a:lstStyle>
          <a:p>
            <a:fld id="{08CCEDEF-5C23-4594-B6DA-0ABEB763C67B}" type="slidenum">
              <a:rPr lang="fi-FI" smtClean="0"/>
              <a:t>‹#›</a:t>
            </a:fld>
            <a:endParaRPr lang="fi-FI"/>
          </a:p>
        </p:txBody>
      </p:sp>
      <p:grpSp>
        <p:nvGrpSpPr>
          <p:cNvPr id="39" name="Ryhmä 38">
            <a:extLst>
              <a:ext uri="{FF2B5EF4-FFF2-40B4-BE49-F238E27FC236}">
                <a16:creationId xmlns:a16="http://schemas.microsoft.com/office/drawing/2014/main" id="{B2397D02-CEDF-F17F-236D-8EF9312EF58A}"/>
              </a:ext>
              <a:ext uri="{C183D7F6-B498-43B3-948B-1728B52AA6E4}">
                <adec:decorative xmlns:adec="http://schemas.microsoft.com/office/drawing/2017/decorative" val="1"/>
              </a:ext>
            </a:extLst>
          </p:cNvPr>
          <p:cNvGrpSpPr/>
          <p:nvPr/>
        </p:nvGrpSpPr>
        <p:grpSpPr>
          <a:xfrm>
            <a:off x="728593" y="285750"/>
            <a:ext cx="567211" cy="233364"/>
            <a:chOff x="728593" y="285750"/>
            <a:chExt cx="567211" cy="233364"/>
          </a:xfrm>
          <a:solidFill>
            <a:schemeClr val="bg1"/>
          </a:solidFill>
        </p:grpSpPr>
        <p:sp>
          <p:nvSpPr>
            <p:cNvPr id="23" name="Vapaamuotoinen: Muoto 22">
              <a:extLst>
                <a:ext uri="{FF2B5EF4-FFF2-40B4-BE49-F238E27FC236}">
                  <a16:creationId xmlns:a16="http://schemas.microsoft.com/office/drawing/2014/main" id="{9183C2BA-7C34-9294-EEF6-32379BA906B5}"/>
                </a:ext>
                <a:ext uri="{C183D7F6-B498-43B3-948B-1728B52AA6E4}">
                  <adec:decorative xmlns:adec="http://schemas.microsoft.com/office/drawing/2017/decorative" val="1"/>
                </a:ext>
              </a:extLst>
            </p:cNvPr>
            <p:cNvSpPr/>
            <p:nvPr/>
          </p:nvSpPr>
          <p:spPr>
            <a:xfrm>
              <a:off x="728593" y="301147"/>
              <a:ext cx="84140" cy="78492"/>
            </a:xfrm>
            <a:custGeom>
              <a:avLst/>
              <a:gdLst>
                <a:gd name="connsiteX0" fmla="*/ 1102983 w 1507598"/>
                <a:gd name="connsiteY0" fmla="*/ 0 h 1406391"/>
                <a:gd name="connsiteX1" fmla="*/ 1507598 w 1507598"/>
                <a:gd name="connsiteY1" fmla="*/ 0 h 1406391"/>
                <a:gd name="connsiteX2" fmla="*/ 1303877 w 1507598"/>
                <a:gd name="connsiteY2" fmla="*/ 523187 h 1406391"/>
                <a:gd name="connsiteX3" fmla="*/ 1079963 w 1507598"/>
                <a:gd name="connsiteY3" fmla="*/ 1153264 h 1406391"/>
                <a:gd name="connsiteX4" fmla="*/ 1033141 w 1507598"/>
                <a:gd name="connsiteY4" fmla="*/ 1295284 h 1406391"/>
                <a:gd name="connsiteX5" fmla="*/ 993929 w 1507598"/>
                <a:gd name="connsiteY5" fmla="*/ 1406392 h 1406391"/>
                <a:gd name="connsiteX6" fmla="*/ 513659 w 1507598"/>
                <a:gd name="connsiteY6" fmla="*/ 1406392 h 1406391"/>
                <a:gd name="connsiteX7" fmla="*/ 474457 w 1507598"/>
                <a:gd name="connsiteY7" fmla="*/ 1295284 h 1406391"/>
                <a:gd name="connsiteX8" fmla="*/ 427635 w 1507598"/>
                <a:gd name="connsiteY8" fmla="*/ 1153264 h 1406391"/>
                <a:gd name="connsiteX9" fmla="*/ 203707 w 1507598"/>
                <a:gd name="connsiteY9" fmla="*/ 523187 h 1406391"/>
                <a:gd name="connsiteX10" fmla="*/ 0 w 1507598"/>
                <a:gd name="connsiteY10" fmla="*/ 0 h 1406391"/>
                <a:gd name="connsiteX11" fmla="*/ 404616 w 1507598"/>
                <a:gd name="connsiteY11" fmla="*/ 0 h 1406391"/>
                <a:gd name="connsiteX12" fmla="*/ 753787 w 1507598"/>
                <a:gd name="connsiteY12" fmla="*/ 1120348 h 1406391"/>
                <a:gd name="connsiteX13" fmla="*/ 1102972 w 1507598"/>
                <a:gd name="connsiteY13" fmla="*/ 0 h 1406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07598" h="1406391">
                  <a:moveTo>
                    <a:pt x="1102983" y="0"/>
                  </a:moveTo>
                  <a:lnTo>
                    <a:pt x="1507598" y="0"/>
                  </a:lnTo>
                  <a:cubicBezTo>
                    <a:pt x="1426635" y="198787"/>
                    <a:pt x="1358662" y="373189"/>
                    <a:pt x="1303877" y="523187"/>
                  </a:cubicBezTo>
                  <a:cubicBezTo>
                    <a:pt x="1249042" y="673244"/>
                    <a:pt x="1174404" y="883219"/>
                    <a:pt x="1079963" y="1153264"/>
                  </a:cubicBezTo>
                  <a:cubicBezTo>
                    <a:pt x="1063067" y="1205766"/>
                    <a:pt x="1047441" y="1253123"/>
                    <a:pt x="1033141" y="1295284"/>
                  </a:cubicBezTo>
                  <a:cubicBezTo>
                    <a:pt x="1018788" y="1337484"/>
                    <a:pt x="1005704" y="1374543"/>
                    <a:pt x="993929" y="1406392"/>
                  </a:cubicBezTo>
                  <a:lnTo>
                    <a:pt x="513659" y="1406392"/>
                  </a:lnTo>
                  <a:cubicBezTo>
                    <a:pt x="501830" y="1374543"/>
                    <a:pt x="488760" y="1337488"/>
                    <a:pt x="474457" y="1295284"/>
                  </a:cubicBezTo>
                  <a:cubicBezTo>
                    <a:pt x="460100" y="1253123"/>
                    <a:pt x="444452" y="1205766"/>
                    <a:pt x="427635" y="1153264"/>
                  </a:cubicBezTo>
                  <a:cubicBezTo>
                    <a:pt x="333159" y="883219"/>
                    <a:pt x="258506" y="673244"/>
                    <a:pt x="203707" y="523187"/>
                  </a:cubicBezTo>
                  <a:cubicBezTo>
                    <a:pt x="148872" y="373192"/>
                    <a:pt x="80978" y="198787"/>
                    <a:pt x="0" y="0"/>
                  </a:cubicBezTo>
                  <a:lnTo>
                    <a:pt x="404616" y="0"/>
                  </a:lnTo>
                  <a:cubicBezTo>
                    <a:pt x="514236" y="386331"/>
                    <a:pt x="630639" y="786602"/>
                    <a:pt x="753787" y="1120348"/>
                  </a:cubicBezTo>
                  <a:cubicBezTo>
                    <a:pt x="876909" y="786602"/>
                    <a:pt x="993287" y="386335"/>
                    <a:pt x="1102972" y="0"/>
                  </a:cubicBezTo>
                  <a:close/>
                </a:path>
              </a:pathLst>
            </a:custGeom>
            <a:grpFill/>
            <a:ln w="361" cap="flat">
              <a:noFill/>
              <a:prstDash val="solid"/>
              <a:miter/>
            </a:ln>
          </p:spPr>
          <p:txBody>
            <a:bodyPr rtlCol="0" anchor="ctr"/>
            <a:lstStyle/>
            <a:p>
              <a:endParaRPr lang="fi-FI"/>
            </a:p>
          </p:txBody>
        </p:sp>
        <p:sp>
          <p:nvSpPr>
            <p:cNvPr id="24" name="Vapaamuotoinen: Muoto 23">
              <a:extLst>
                <a:ext uri="{FF2B5EF4-FFF2-40B4-BE49-F238E27FC236}">
                  <a16:creationId xmlns:a16="http://schemas.microsoft.com/office/drawing/2014/main" id="{E6F0066B-9DC9-6EDD-2682-21AE37DCB984}"/>
                </a:ext>
                <a:ext uri="{C183D7F6-B498-43B3-948B-1728B52AA6E4}">
                  <adec:decorative xmlns:adec="http://schemas.microsoft.com/office/drawing/2017/decorative" val="1"/>
                </a:ext>
              </a:extLst>
            </p:cNvPr>
            <p:cNvSpPr/>
            <p:nvPr/>
          </p:nvSpPr>
          <p:spPr>
            <a:xfrm>
              <a:off x="813518" y="298322"/>
              <a:ext cx="70344" cy="84142"/>
            </a:xfrm>
            <a:custGeom>
              <a:avLst/>
              <a:gdLst>
                <a:gd name="connsiteX0" fmla="*/ 905883 w 1260405"/>
                <a:gd name="connsiteY0" fmla="*/ 478149 h 1507642"/>
                <a:gd name="connsiteX1" fmla="*/ 838371 w 1260405"/>
                <a:gd name="connsiteY1" fmla="*/ 365656 h 1507642"/>
                <a:gd name="connsiteX2" fmla="*/ 630181 w 1260405"/>
                <a:gd name="connsiteY2" fmla="*/ 320647 h 1507642"/>
                <a:gd name="connsiteX3" fmla="*/ 312270 w 1260405"/>
                <a:gd name="connsiteY3" fmla="*/ 410662 h 1507642"/>
                <a:gd name="connsiteX4" fmla="*/ 56270 w 1260405"/>
                <a:gd name="connsiteY4" fmla="*/ 675057 h 1507642"/>
                <a:gd name="connsiteX5" fmla="*/ 90008 w 1260405"/>
                <a:gd name="connsiteY5" fmla="*/ 286895 h 1507642"/>
                <a:gd name="connsiteX6" fmla="*/ 140667 w 1260405"/>
                <a:gd name="connsiteY6" fmla="*/ 174373 h 1507642"/>
                <a:gd name="connsiteX7" fmla="*/ 351674 w 1260405"/>
                <a:gd name="connsiteY7" fmla="*/ 49210 h 1507642"/>
                <a:gd name="connsiteX8" fmla="*/ 658307 w 1260405"/>
                <a:gd name="connsiteY8" fmla="*/ 0 h 1507642"/>
                <a:gd name="connsiteX9" fmla="*/ 1098615 w 1260405"/>
                <a:gd name="connsiteY9" fmla="*/ 153269 h 1507642"/>
                <a:gd name="connsiteX10" fmla="*/ 1260405 w 1260405"/>
                <a:gd name="connsiteY10" fmla="*/ 601910 h 1507642"/>
                <a:gd name="connsiteX11" fmla="*/ 1257545 w 1260405"/>
                <a:gd name="connsiteY11" fmla="*/ 849438 h 1507642"/>
                <a:gd name="connsiteX12" fmla="*/ 1254736 w 1260405"/>
                <a:gd name="connsiteY12" fmla="*/ 984459 h 1507642"/>
                <a:gd name="connsiteX13" fmla="*/ 1260402 w 1260405"/>
                <a:gd name="connsiteY13" fmla="*/ 1456997 h 1507642"/>
                <a:gd name="connsiteX14" fmla="*/ 911509 w 1260405"/>
                <a:gd name="connsiteY14" fmla="*/ 1456997 h 1507642"/>
                <a:gd name="connsiteX15" fmla="*/ 922775 w 1260405"/>
                <a:gd name="connsiteY15" fmla="*/ 1220737 h 1507642"/>
                <a:gd name="connsiteX16" fmla="*/ 780690 w 1260405"/>
                <a:gd name="connsiteY16" fmla="*/ 1420436 h 1507642"/>
                <a:gd name="connsiteX17" fmla="*/ 483917 w 1260405"/>
                <a:gd name="connsiteY17" fmla="*/ 1507642 h 1507642"/>
                <a:gd name="connsiteX18" fmla="*/ 136433 w 1260405"/>
                <a:gd name="connsiteY18" fmla="*/ 1388090 h 1507642"/>
                <a:gd name="connsiteX19" fmla="*/ 0 w 1260405"/>
                <a:gd name="connsiteY19" fmla="*/ 1074470 h 1507642"/>
                <a:gd name="connsiteX20" fmla="*/ 137858 w 1260405"/>
                <a:gd name="connsiteY20" fmla="*/ 742552 h 1507642"/>
                <a:gd name="connsiteX21" fmla="*/ 506410 w 1260405"/>
                <a:gd name="connsiteY21" fmla="*/ 624420 h 1507642"/>
                <a:gd name="connsiteX22" fmla="*/ 817284 w 1260405"/>
                <a:gd name="connsiteY22" fmla="*/ 596299 h 1507642"/>
                <a:gd name="connsiteX23" fmla="*/ 905883 w 1260405"/>
                <a:gd name="connsiteY23" fmla="*/ 478142 h 1507642"/>
                <a:gd name="connsiteX24" fmla="*/ 790546 w 1260405"/>
                <a:gd name="connsiteY24" fmla="*/ 864913 h 1507642"/>
                <a:gd name="connsiteX25" fmla="*/ 562655 w 1260405"/>
                <a:gd name="connsiteY25" fmla="*/ 896015 h 1507642"/>
                <a:gd name="connsiteX26" fmla="*/ 395253 w 1260405"/>
                <a:gd name="connsiteY26" fmla="*/ 936031 h 1507642"/>
                <a:gd name="connsiteX27" fmla="*/ 337587 w 1260405"/>
                <a:gd name="connsiteY27" fmla="*/ 1050085 h 1507642"/>
                <a:gd name="connsiteX28" fmla="*/ 392448 w 1260405"/>
                <a:gd name="connsiteY28" fmla="*/ 1161182 h 1507642"/>
                <a:gd name="connsiteX29" fmla="*/ 540147 w 1260405"/>
                <a:gd name="connsiteY29" fmla="*/ 1198216 h 1507642"/>
                <a:gd name="connsiteX30" fmla="*/ 828525 w 1260405"/>
                <a:gd name="connsiteY30" fmla="*/ 1085633 h 1507642"/>
                <a:gd name="connsiteX31" fmla="*/ 922775 w 1260405"/>
                <a:gd name="connsiteY31" fmla="*/ 753805 h 1507642"/>
                <a:gd name="connsiteX32" fmla="*/ 790546 w 1260405"/>
                <a:gd name="connsiteY32" fmla="*/ 864913 h 150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2">
                  <a:moveTo>
                    <a:pt x="905883" y="478149"/>
                  </a:moveTo>
                  <a:cubicBezTo>
                    <a:pt x="905883" y="433154"/>
                    <a:pt x="883389" y="395681"/>
                    <a:pt x="838371" y="365656"/>
                  </a:cubicBezTo>
                  <a:cubicBezTo>
                    <a:pt x="793356" y="335672"/>
                    <a:pt x="723951" y="320647"/>
                    <a:pt x="630181" y="320647"/>
                  </a:cubicBezTo>
                  <a:cubicBezTo>
                    <a:pt x="517640" y="320647"/>
                    <a:pt x="411652" y="350661"/>
                    <a:pt x="312270" y="410662"/>
                  </a:cubicBezTo>
                  <a:cubicBezTo>
                    <a:pt x="212824" y="470667"/>
                    <a:pt x="127515" y="558815"/>
                    <a:pt x="56270" y="675057"/>
                  </a:cubicBezTo>
                  <a:lnTo>
                    <a:pt x="90008" y="286895"/>
                  </a:lnTo>
                  <a:cubicBezTo>
                    <a:pt x="93741" y="241900"/>
                    <a:pt x="110622" y="204386"/>
                    <a:pt x="140667" y="174373"/>
                  </a:cubicBezTo>
                  <a:cubicBezTo>
                    <a:pt x="195030" y="123739"/>
                    <a:pt x="265391" y="82036"/>
                    <a:pt x="351674" y="49210"/>
                  </a:cubicBezTo>
                  <a:cubicBezTo>
                    <a:pt x="437910" y="16431"/>
                    <a:pt x="540147" y="0"/>
                    <a:pt x="658307" y="0"/>
                  </a:cubicBezTo>
                  <a:cubicBezTo>
                    <a:pt x="843990" y="0"/>
                    <a:pt x="990734" y="51088"/>
                    <a:pt x="1098615" y="153269"/>
                  </a:cubicBezTo>
                  <a:cubicBezTo>
                    <a:pt x="1206457" y="255515"/>
                    <a:pt x="1260405" y="405012"/>
                    <a:pt x="1260405" y="601910"/>
                  </a:cubicBezTo>
                  <a:lnTo>
                    <a:pt x="1257545" y="849438"/>
                  </a:lnTo>
                  <a:cubicBezTo>
                    <a:pt x="1255667" y="885083"/>
                    <a:pt x="1254736" y="930078"/>
                    <a:pt x="1254736" y="984459"/>
                  </a:cubicBezTo>
                  <a:cubicBezTo>
                    <a:pt x="1254736" y="1181356"/>
                    <a:pt x="1256590" y="1338869"/>
                    <a:pt x="1260402" y="1456997"/>
                  </a:cubicBezTo>
                  <a:lnTo>
                    <a:pt x="911509" y="1456997"/>
                  </a:lnTo>
                  <a:lnTo>
                    <a:pt x="922775" y="1220737"/>
                  </a:lnTo>
                  <a:cubicBezTo>
                    <a:pt x="905879" y="1295752"/>
                    <a:pt x="858505" y="1362324"/>
                    <a:pt x="780690" y="1420436"/>
                  </a:cubicBezTo>
                  <a:cubicBezTo>
                    <a:pt x="702864" y="1478537"/>
                    <a:pt x="603912" y="1507642"/>
                    <a:pt x="483917" y="1507642"/>
                  </a:cubicBezTo>
                  <a:cubicBezTo>
                    <a:pt x="343224" y="1507642"/>
                    <a:pt x="227394" y="1467793"/>
                    <a:pt x="136433" y="1388090"/>
                  </a:cubicBezTo>
                  <a:cubicBezTo>
                    <a:pt x="45444" y="1308397"/>
                    <a:pt x="0" y="1203870"/>
                    <a:pt x="0" y="1074470"/>
                  </a:cubicBezTo>
                  <a:cubicBezTo>
                    <a:pt x="0" y="931967"/>
                    <a:pt x="45920" y="821317"/>
                    <a:pt x="137858" y="742552"/>
                  </a:cubicBezTo>
                  <a:cubicBezTo>
                    <a:pt x="229706" y="663790"/>
                    <a:pt x="352590" y="624420"/>
                    <a:pt x="506410" y="624420"/>
                  </a:cubicBezTo>
                  <a:cubicBezTo>
                    <a:pt x="654542" y="624420"/>
                    <a:pt x="758179" y="615045"/>
                    <a:pt x="817284" y="596299"/>
                  </a:cubicBezTo>
                  <a:cubicBezTo>
                    <a:pt x="876350" y="577553"/>
                    <a:pt x="905883" y="538187"/>
                    <a:pt x="905883" y="478142"/>
                  </a:cubicBezTo>
                  <a:close/>
                  <a:moveTo>
                    <a:pt x="790546" y="864913"/>
                  </a:moveTo>
                  <a:cubicBezTo>
                    <a:pt x="734301" y="885642"/>
                    <a:pt x="658307" y="896015"/>
                    <a:pt x="562655" y="896015"/>
                  </a:cubicBezTo>
                  <a:cubicBezTo>
                    <a:pt x="489514" y="896015"/>
                    <a:pt x="433701" y="909349"/>
                    <a:pt x="395253" y="936031"/>
                  </a:cubicBezTo>
                  <a:cubicBezTo>
                    <a:pt x="356791" y="962688"/>
                    <a:pt x="337587" y="1000734"/>
                    <a:pt x="337587" y="1050085"/>
                  </a:cubicBezTo>
                  <a:cubicBezTo>
                    <a:pt x="337587" y="1099497"/>
                    <a:pt x="355904" y="1136531"/>
                    <a:pt x="392448" y="1161182"/>
                  </a:cubicBezTo>
                  <a:cubicBezTo>
                    <a:pt x="429031" y="1185906"/>
                    <a:pt x="478251" y="1198216"/>
                    <a:pt x="540147" y="1198216"/>
                  </a:cubicBezTo>
                  <a:cubicBezTo>
                    <a:pt x="669574" y="1196287"/>
                    <a:pt x="765662" y="1158734"/>
                    <a:pt x="828525" y="1085633"/>
                  </a:cubicBezTo>
                  <a:cubicBezTo>
                    <a:pt x="891352" y="1012597"/>
                    <a:pt x="922775" y="901947"/>
                    <a:pt x="922775" y="753805"/>
                  </a:cubicBezTo>
                  <a:cubicBezTo>
                    <a:pt x="890855" y="807129"/>
                    <a:pt x="846832" y="844177"/>
                    <a:pt x="790546" y="864913"/>
                  </a:cubicBezTo>
                  <a:close/>
                </a:path>
              </a:pathLst>
            </a:custGeom>
            <a:grpFill/>
            <a:ln w="361" cap="flat">
              <a:noFill/>
              <a:prstDash val="solid"/>
              <a:miter/>
            </a:ln>
          </p:spPr>
          <p:txBody>
            <a:bodyPr rtlCol="0" anchor="ctr"/>
            <a:lstStyle/>
            <a:p>
              <a:endParaRPr lang="fi-FI"/>
            </a:p>
          </p:txBody>
        </p:sp>
        <p:sp>
          <p:nvSpPr>
            <p:cNvPr id="25" name="Vapaamuotoinen: Muoto 24">
              <a:extLst>
                <a:ext uri="{FF2B5EF4-FFF2-40B4-BE49-F238E27FC236}">
                  <a16:creationId xmlns:a16="http://schemas.microsoft.com/office/drawing/2014/main" id="{395E1217-FF82-C54D-A4FB-3BBB9EF95CFC}"/>
                </a:ext>
                <a:ext uri="{C183D7F6-B498-43B3-948B-1728B52AA6E4}">
                  <adec:decorative xmlns:adec="http://schemas.microsoft.com/office/drawing/2017/decorative" val="1"/>
                </a:ext>
              </a:extLst>
            </p:cNvPr>
            <p:cNvSpPr/>
            <p:nvPr/>
          </p:nvSpPr>
          <p:spPr>
            <a:xfrm>
              <a:off x="900235" y="298322"/>
              <a:ext cx="73170" cy="81316"/>
            </a:xfrm>
            <a:custGeom>
              <a:avLst/>
              <a:gdLst>
                <a:gd name="connsiteX0" fmla="*/ 354494 w 1311046"/>
                <a:gd name="connsiteY0" fmla="*/ 1457001 h 1457000"/>
                <a:gd name="connsiteX1" fmla="*/ 343224 w 1311046"/>
                <a:gd name="connsiteY1" fmla="*/ 753812 h 1457000"/>
                <a:gd name="connsiteX2" fmla="*/ 343224 w 1311046"/>
                <a:gd name="connsiteY2" fmla="*/ 624427 h 1457000"/>
                <a:gd name="connsiteX3" fmla="*/ 451564 w 1311046"/>
                <a:gd name="connsiteY3" fmla="*/ 412061 h 1457000"/>
                <a:gd name="connsiteX4" fmla="*/ 669595 w 1311046"/>
                <a:gd name="connsiteY4" fmla="*/ 331889 h 1457000"/>
                <a:gd name="connsiteX5" fmla="*/ 889026 w 1311046"/>
                <a:gd name="connsiteY5" fmla="*/ 421905 h 1457000"/>
                <a:gd name="connsiteX6" fmla="*/ 967833 w 1311046"/>
                <a:gd name="connsiteY6" fmla="*/ 663797 h 1457000"/>
                <a:gd name="connsiteX7" fmla="*/ 967833 w 1311046"/>
                <a:gd name="connsiteY7" fmla="*/ 753812 h 1457000"/>
                <a:gd name="connsiteX8" fmla="*/ 956541 w 1311046"/>
                <a:gd name="connsiteY8" fmla="*/ 1457001 h 1457000"/>
                <a:gd name="connsiteX9" fmla="*/ 1311046 w 1311046"/>
                <a:gd name="connsiteY9" fmla="*/ 1457001 h 1457000"/>
                <a:gd name="connsiteX10" fmla="*/ 1299780 w 1311046"/>
                <a:gd name="connsiteY10" fmla="*/ 753812 h 1457000"/>
                <a:gd name="connsiteX11" fmla="*/ 1299780 w 1311046"/>
                <a:gd name="connsiteY11" fmla="*/ 556904 h 1457000"/>
                <a:gd name="connsiteX12" fmla="*/ 1164742 w 1311046"/>
                <a:gd name="connsiteY12" fmla="*/ 144825 h 1457000"/>
                <a:gd name="connsiteX13" fmla="*/ 810263 w 1311046"/>
                <a:gd name="connsiteY13" fmla="*/ 0 h 1457000"/>
                <a:gd name="connsiteX14" fmla="*/ 495172 w 1311046"/>
                <a:gd name="connsiteY14" fmla="*/ 94216 h 1457000"/>
                <a:gd name="connsiteX15" fmla="*/ 337612 w 1311046"/>
                <a:gd name="connsiteY15" fmla="*/ 354403 h 1457000"/>
                <a:gd name="connsiteX16" fmla="*/ 348879 w 1311046"/>
                <a:gd name="connsiteY16" fmla="*/ 50605 h 1457000"/>
                <a:gd name="connsiteX17" fmla="*/ 0 w 1311046"/>
                <a:gd name="connsiteY17" fmla="*/ 50605 h 1457000"/>
                <a:gd name="connsiteX18" fmla="*/ 11266 w 1311046"/>
                <a:gd name="connsiteY18" fmla="*/ 753808 h 1457000"/>
                <a:gd name="connsiteX19" fmla="*/ 0 w 1311046"/>
                <a:gd name="connsiteY19" fmla="*/ 1456997 h 1457000"/>
                <a:gd name="connsiteX20" fmla="*/ 354497 w 1311046"/>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6" h="1457000">
                  <a:moveTo>
                    <a:pt x="354494" y="1457001"/>
                  </a:moveTo>
                  <a:cubicBezTo>
                    <a:pt x="346971" y="1278889"/>
                    <a:pt x="343224" y="1044507"/>
                    <a:pt x="343224" y="753812"/>
                  </a:cubicBezTo>
                  <a:lnTo>
                    <a:pt x="343224" y="624427"/>
                  </a:lnTo>
                  <a:cubicBezTo>
                    <a:pt x="360120" y="536305"/>
                    <a:pt x="396216" y="465493"/>
                    <a:pt x="451564" y="412061"/>
                  </a:cubicBezTo>
                  <a:cubicBezTo>
                    <a:pt x="506868" y="358611"/>
                    <a:pt x="579576" y="331889"/>
                    <a:pt x="669595" y="331889"/>
                  </a:cubicBezTo>
                  <a:cubicBezTo>
                    <a:pt x="763361" y="331889"/>
                    <a:pt x="836503" y="361928"/>
                    <a:pt x="889026" y="421905"/>
                  </a:cubicBezTo>
                  <a:cubicBezTo>
                    <a:pt x="941514" y="481935"/>
                    <a:pt x="967833" y="562557"/>
                    <a:pt x="967833" y="663797"/>
                  </a:cubicBezTo>
                  <a:lnTo>
                    <a:pt x="967833" y="753812"/>
                  </a:lnTo>
                  <a:cubicBezTo>
                    <a:pt x="967833" y="1044507"/>
                    <a:pt x="964021" y="1278889"/>
                    <a:pt x="956541" y="1457001"/>
                  </a:cubicBezTo>
                  <a:lnTo>
                    <a:pt x="1311046" y="1457001"/>
                  </a:lnTo>
                  <a:cubicBezTo>
                    <a:pt x="1303513" y="1278889"/>
                    <a:pt x="1299780" y="1044507"/>
                    <a:pt x="1299780" y="753812"/>
                  </a:cubicBezTo>
                  <a:lnTo>
                    <a:pt x="1299780" y="556904"/>
                  </a:lnTo>
                  <a:cubicBezTo>
                    <a:pt x="1299780" y="378792"/>
                    <a:pt x="1254765" y="241431"/>
                    <a:pt x="1164742" y="144825"/>
                  </a:cubicBezTo>
                  <a:cubicBezTo>
                    <a:pt x="1074723" y="48272"/>
                    <a:pt x="956541" y="0"/>
                    <a:pt x="810263" y="0"/>
                  </a:cubicBezTo>
                  <a:cubicBezTo>
                    <a:pt x="678957" y="0"/>
                    <a:pt x="573925" y="31405"/>
                    <a:pt x="495172" y="94216"/>
                  </a:cubicBezTo>
                  <a:cubicBezTo>
                    <a:pt x="416390" y="157066"/>
                    <a:pt x="363853" y="243757"/>
                    <a:pt x="337612" y="354403"/>
                  </a:cubicBezTo>
                  <a:lnTo>
                    <a:pt x="348879" y="50605"/>
                  </a:lnTo>
                  <a:lnTo>
                    <a:pt x="0" y="50605"/>
                  </a:lnTo>
                  <a:cubicBezTo>
                    <a:pt x="7472" y="230636"/>
                    <a:pt x="11266" y="465068"/>
                    <a:pt x="11266" y="753808"/>
                  </a:cubicBezTo>
                  <a:cubicBezTo>
                    <a:pt x="11266" y="1044503"/>
                    <a:pt x="7472" y="1278885"/>
                    <a:pt x="0" y="1456997"/>
                  </a:cubicBezTo>
                  <a:lnTo>
                    <a:pt x="354497" y="1456997"/>
                  </a:lnTo>
                  <a:close/>
                </a:path>
              </a:pathLst>
            </a:custGeom>
            <a:grpFill/>
            <a:ln w="361" cap="flat">
              <a:noFill/>
              <a:prstDash val="solid"/>
              <a:miter/>
            </a:ln>
          </p:spPr>
          <p:txBody>
            <a:bodyPr rtlCol="0" anchor="ctr"/>
            <a:lstStyle/>
            <a:p>
              <a:endParaRPr lang="fi-FI"/>
            </a:p>
          </p:txBody>
        </p:sp>
        <p:sp>
          <p:nvSpPr>
            <p:cNvPr id="26" name="Vapaamuotoinen: Muoto 25">
              <a:extLst>
                <a:ext uri="{FF2B5EF4-FFF2-40B4-BE49-F238E27FC236}">
                  <a16:creationId xmlns:a16="http://schemas.microsoft.com/office/drawing/2014/main" id="{174F637A-2E3F-6FA4-0F2E-BD35CC51B3CB}"/>
                </a:ext>
                <a:ext uri="{C183D7F6-B498-43B3-948B-1728B52AA6E4}">
                  <adec:decorative xmlns:adec="http://schemas.microsoft.com/office/drawing/2017/decorative" val="1"/>
                </a:ext>
              </a:extLst>
            </p:cNvPr>
            <p:cNvSpPr/>
            <p:nvPr/>
          </p:nvSpPr>
          <p:spPr>
            <a:xfrm>
              <a:off x="987443" y="285750"/>
              <a:ext cx="54642" cy="96715"/>
            </a:xfrm>
            <a:custGeom>
              <a:avLst/>
              <a:gdLst>
                <a:gd name="connsiteX0" fmla="*/ 579576 w 979063"/>
                <a:gd name="connsiteY0" fmla="*/ 1732909 h 1732912"/>
                <a:gd name="connsiteX1" fmla="*/ 900311 w 979063"/>
                <a:gd name="connsiteY1" fmla="*/ 1654147 h 1732912"/>
                <a:gd name="connsiteX2" fmla="*/ 942505 w 979063"/>
                <a:gd name="connsiteY2" fmla="*/ 1610562 h 1732912"/>
                <a:gd name="connsiteX3" fmla="*/ 956556 w 979063"/>
                <a:gd name="connsiteY3" fmla="*/ 1547254 h 1732912"/>
                <a:gd name="connsiteX4" fmla="*/ 979063 w 979063"/>
                <a:gd name="connsiteY4" fmla="*/ 1147834 h 1732912"/>
                <a:gd name="connsiteX5" fmla="*/ 624595 w 979063"/>
                <a:gd name="connsiteY5" fmla="*/ 1400991 h 1732912"/>
                <a:gd name="connsiteX6" fmla="*/ 343238 w 979063"/>
                <a:gd name="connsiteY6" fmla="*/ 1085954 h 1732912"/>
                <a:gd name="connsiteX7" fmla="*/ 343238 w 979063"/>
                <a:gd name="connsiteY7" fmla="*/ 590923 h 1732912"/>
                <a:gd name="connsiteX8" fmla="*/ 905922 w 979063"/>
                <a:gd name="connsiteY8" fmla="*/ 590923 h 1732912"/>
                <a:gd name="connsiteX9" fmla="*/ 905922 w 979063"/>
                <a:gd name="connsiteY9" fmla="*/ 275872 h 1732912"/>
                <a:gd name="connsiteX10" fmla="*/ 343238 w 979063"/>
                <a:gd name="connsiteY10" fmla="*/ 275872 h 1732912"/>
                <a:gd name="connsiteX11" fmla="*/ 346073 w 979063"/>
                <a:gd name="connsiteY11" fmla="*/ 152115 h 1732912"/>
                <a:gd name="connsiteX12" fmla="*/ 346073 w 979063"/>
                <a:gd name="connsiteY12" fmla="*/ 0 h 1732912"/>
                <a:gd name="connsiteX13" fmla="*/ 2845 w 979063"/>
                <a:gd name="connsiteY13" fmla="*/ 0 h 1732912"/>
                <a:gd name="connsiteX14" fmla="*/ 0 w 979063"/>
                <a:gd name="connsiteY14" fmla="*/ 1085958 h 1732912"/>
                <a:gd name="connsiteX15" fmla="*/ 157556 w 979063"/>
                <a:gd name="connsiteY15" fmla="*/ 1568351 h 1732912"/>
                <a:gd name="connsiteX16" fmla="*/ 579576 w 979063"/>
                <a:gd name="connsiteY16" fmla="*/ 1732913 h 173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9063" h="1732912">
                  <a:moveTo>
                    <a:pt x="579576" y="1732909"/>
                  </a:moveTo>
                  <a:cubicBezTo>
                    <a:pt x="714639" y="1732909"/>
                    <a:pt x="821529" y="1706609"/>
                    <a:pt x="900311" y="1654147"/>
                  </a:cubicBezTo>
                  <a:cubicBezTo>
                    <a:pt x="920925" y="1639177"/>
                    <a:pt x="934975" y="1624606"/>
                    <a:pt x="942505" y="1610562"/>
                  </a:cubicBezTo>
                  <a:cubicBezTo>
                    <a:pt x="949974" y="1596475"/>
                    <a:pt x="954677" y="1575385"/>
                    <a:pt x="956556" y="1547254"/>
                  </a:cubicBezTo>
                  <a:lnTo>
                    <a:pt x="979063" y="1147834"/>
                  </a:lnTo>
                  <a:cubicBezTo>
                    <a:pt x="904043" y="1316600"/>
                    <a:pt x="785887" y="1400991"/>
                    <a:pt x="624595" y="1400991"/>
                  </a:cubicBezTo>
                  <a:cubicBezTo>
                    <a:pt x="437008" y="1400991"/>
                    <a:pt x="343238" y="1295994"/>
                    <a:pt x="343238" y="1085954"/>
                  </a:cubicBezTo>
                  <a:lnTo>
                    <a:pt x="343238" y="590923"/>
                  </a:lnTo>
                  <a:lnTo>
                    <a:pt x="905922" y="590923"/>
                  </a:lnTo>
                  <a:lnTo>
                    <a:pt x="905922" y="275872"/>
                  </a:lnTo>
                  <a:lnTo>
                    <a:pt x="343238" y="275872"/>
                  </a:lnTo>
                  <a:cubicBezTo>
                    <a:pt x="343238" y="219613"/>
                    <a:pt x="346073" y="178451"/>
                    <a:pt x="346073" y="152115"/>
                  </a:cubicBezTo>
                  <a:lnTo>
                    <a:pt x="346073" y="0"/>
                  </a:lnTo>
                  <a:lnTo>
                    <a:pt x="2845" y="0"/>
                  </a:lnTo>
                  <a:cubicBezTo>
                    <a:pt x="2845" y="46910"/>
                    <a:pt x="0" y="973465"/>
                    <a:pt x="0" y="1085958"/>
                  </a:cubicBezTo>
                  <a:cubicBezTo>
                    <a:pt x="0" y="1297901"/>
                    <a:pt x="52513" y="1458667"/>
                    <a:pt x="157556" y="1568351"/>
                  </a:cubicBezTo>
                  <a:cubicBezTo>
                    <a:pt x="262603" y="1678049"/>
                    <a:pt x="403256" y="1732913"/>
                    <a:pt x="579576" y="1732913"/>
                  </a:cubicBezTo>
                  <a:close/>
                </a:path>
              </a:pathLst>
            </a:custGeom>
            <a:grpFill/>
            <a:ln w="361" cap="flat">
              <a:noFill/>
              <a:prstDash val="solid"/>
              <a:miter/>
            </a:ln>
          </p:spPr>
          <p:txBody>
            <a:bodyPr rtlCol="0" anchor="ctr"/>
            <a:lstStyle/>
            <a:p>
              <a:endParaRPr lang="fi-FI"/>
            </a:p>
          </p:txBody>
        </p:sp>
        <p:sp>
          <p:nvSpPr>
            <p:cNvPr id="27" name="Vapaamuotoinen: Muoto 26">
              <a:extLst>
                <a:ext uri="{FF2B5EF4-FFF2-40B4-BE49-F238E27FC236}">
                  <a16:creationId xmlns:a16="http://schemas.microsoft.com/office/drawing/2014/main" id="{17449966-2602-5B4E-3902-F6E0FBE7DDA0}"/>
                </a:ext>
                <a:ext uri="{C183D7F6-B498-43B3-948B-1728B52AA6E4}">
                  <adec:decorative xmlns:adec="http://schemas.microsoft.com/office/drawing/2017/decorative" val="1"/>
                </a:ext>
              </a:extLst>
            </p:cNvPr>
            <p:cNvSpPr/>
            <p:nvPr/>
          </p:nvSpPr>
          <p:spPr>
            <a:xfrm>
              <a:off x="1222635" y="298322"/>
              <a:ext cx="73169" cy="81316"/>
            </a:xfrm>
            <a:custGeom>
              <a:avLst/>
              <a:gdLst>
                <a:gd name="connsiteX0" fmla="*/ 956527 w 1311020"/>
                <a:gd name="connsiteY0" fmla="*/ 1457001 h 1457000"/>
                <a:gd name="connsiteX1" fmla="*/ 1311021 w 1311020"/>
                <a:gd name="connsiteY1" fmla="*/ 1457001 h 1457000"/>
                <a:gd name="connsiteX2" fmla="*/ 1299765 w 1311020"/>
                <a:gd name="connsiteY2" fmla="*/ 753812 h 1457000"/>
                <a:gd name="connsiteX3" fmla="*/ 1299765 w 1311020"/>
                <a:gd name="connsiteY3" fmla="*/ 556904 h 1457000"/>
                <a:gd name="connsiteX4" fmla="*/ 1164717 w 1311020"/>
                <a:gd name="connsiteY4" fmla="*/ 144825 h 1457000"/>
                <a:gd name="connsiteX5" fmla="*/ 810248 w 1311020"/>
                <a:gd name="connsiteY5" fmla="*/ 0 h 1457000"/>
                <a:gd name="connsiteX6" fmla="*/ 495143 w 1311020"/>
                <a:gd name="connsiteY6" fmla="*/ 94216 h 1457000"/>
                <a:gd name="connsiteX7" fmla="*/ 337587 w 1311020"/>
                <a:gd name="connsiteY7" fmla="*/ 354403 h 1457000"/>
                <a:gd name="connsiteX8" fmla="*/ 348853 w 1311020"/>
                <a:gd name="connsiteY8" fmla="*/ 50605 h 1457000"/>
                <a:gd name="connsiteX9" fmla="*/ 0 w 1311020"/>
                <a:gd name="connsiteY9" fmla="*/ 50605 h 1457000"/>
                <a:gd name="connsiteX10" fmla="*/ 11241 w 1311020"/>
                <a:gd name="connsiteY10" fmla="*/ 753808 h 1457000"/>
                <a:gd name="connsiteX11" fmla="*/ 0 w 1311020"/>
                <a:gd name="connsiteY11" fmla="*/ 1456997 h 1457000"/>
                <a:gd name="connsiteX12" fmla="*/ 354483 w 1311020"/>
                <a:gd name="connsiteY12" fmla="*/ 1456997 h 1457000"/>
                <a:gd name="connsiteX13" fmla="*/ 343217 w 1311020"/>
                <a:gd name="connsiteY13" fmla="*/ 753808 h 1457000"/>
                <a:gd name="connsiteX14" fmla="*/ 343217 w 1311020"/>
                <a:gd name="connsiteY14" fmla="*/ 624423 h 1457000"/>
                <a:gd name="connsiteX15" fmla="*/ 451538 w 1311020"/>
                <a:gd name="connsiteY15" fmla="*/ 412058 h 1457000"/>
                <a:gd name="connsiteX16" fmla="*/ 669585 w 1311020"/>
                <a:gd name="connsiteY16" fmla="*/ 331886 h 1457000"/>
                <a:gd name="connsiteX17" fmla="*/ 889005 w 1311020"/>
                <a:gd name="connsiteY17" fmla="*/ 421901 h 1457000"/>
                <a:gd name="connsiteX18" fmla="*/ 967797 w 1311020"/>
                <a:gd name="connsiteY18" fmla="*/ 663793 h 1457000"/>
                <a:gd name="connsiteX19" fmla="*/ 967797 w 1311020"/>
                <a:gd name="connsiteY19" fmla="*/ 753808 h 1457000"/>
                <a:gd name="connsiteX20" fmla="*/ 956530 w 1311020"/>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20" h="1457000">
                  <a:moveTo>
                    <a:pt x="956527" y="1457001"/>
                  </a:moveTo>
                  <a:lnTo>
                    <a:pt x="1311021" y="1457001"/>
                  </a:lnTo>
                  <a:cubicBezTo>
                    <a:pt x="1303502" y="1278889"/>
                    <a:pt x="1299765" y="1044507"/>
                    <a:pt x="1299765" y="753812"/>
                  </a:cubicBezTo>
                  <a:lnTo>
                    <a:pt x="1299765" y="556904"/>
                  </a:lnTo>
                  <a:cubicBezTo>
                    <a:pt x="1299765" y="378792"/>
                    <a:pt x="1254750" y="241431"/>
                    <a:pt x="1164717" y="144825"/>
                  </a:cubicBezTo>
                  <a:cubicBezTo>
                    <a:pt x="1074683" y="48272"/>
                    <a:pt x="956527" y="0"/>
                    <a:pt x="810248" y="0"/>
                  </a:cubicBezTo>
                  <a:cubicBezTo>
                    <a:pt x="678932" y="0"/>
                    <a:pt x="573896" y="31405"/>
                    <a:pt x="495143" y="94216"/>
                  </a:cubicBezTo>
                  <a:cubicBezTo>
                    <a:pt x="416379" y="157066"/>
                    <a:pt x="363827" y="243757"/>
                    <a:pt x="337587" y="354403"/>
                  </a:cubicBezTo>
                  <a:lnTo>
                    <a:pt x="348853" y="50605"/>
                  </a:lnTo>
                  <a:lnTo>
                    <a:pt x="0" y="50605"/>
                  </a:lnTo>
                  <a:cubicBezTo>
                    <a:pt x="7458" y="230636"/>
                    <a:pt x="11241" y="465068"/>
                    <a:pt x="11241" y="753808"/>
                  </a:cubicBezTo>
                  <a:cubicBezTo>
                    <a:pt x="11241" y="1044503"/>
                    <a:pt x="7458" y="1278885"/>
                    <a:pt x="0" y="1456997"/>
                  </a:cubicBezTo>
                  <a:lnTo>
                    <a:pt x="354483" y="1456997"/>
                  </a:lnTo>
                  <a:cubicBezTo>
                    <a:pt x="346949" y="1278885"/>
                    <a:pt x="343217" y="1044503"/>
                    <a:pt x="343217" y="753808"/>
                  </a:cubicBezTo>
                  <a:lnTo>
                    <a:pt x="343217" y="624423"/>
                  </a:lnTo>
                  <a:cubicBezTo>
                    <a:pt x="360098" y="536301"/>
                    <a:pt x="396195" y="465490"/>
                    <a:pt x="451538" y="412058"/>
                  </a:cubicBezTo>
                  <a:cubicBezTo>
                    <a:pt x="506842" y="358607"/>
                    <a:pt x="579565" y="331886"/>
                    <a:pt x="669585" y="331886"/>
                  </a:cubicBezTo>
                  <a:cubicBezTo>
                    <a:pt x="763351" y="331886"/>
                    <a:pt x="836492" y="361925"/>
                    <a:pt x="889005" y="421901"/>
                  </a:cubicBezTo>
                  <a:cubicBezTo>
                    <a:pt x="941517" y="481931"/>
                    <a:pt x="967797" y="562554"/>
                    <a:pt x="967797" y="663793"/>
                  </a:cubicBezTo>
                  <a:lnTo>
                    <a:pt x="967797" y="753808"/>
                  </a:lnTo>
                  <a:cubicBezTo>
                    <a:pt x="967797" y="1044503"/>
                    <a:pt x="964013" y="1278885"/>
                    <a:pt x="956530" y="1456997"/>
                  </a:cubicBezTo>
                  <a:close/>
                </a:path>
              </a:pathLst>
            </a:custGeom>
            <a:grpFill/>
            <a:ln w="361" cap="flat">
              <a:noFill/>
              <a:prstDash val="solid"/>
              <a:miter/>
            </a:ln>
          </p:spPr>
          <p:txBody>
            <a:bodyPr rtlCol="0" anchor="ctr"/>
            <a:lstStyle/>
            <a:p>
              <a:endParaRPr lang="fi-FI"/>
            </a:p>
          </p:txBody>
        </p:sp>
        <p:sp>
          <p:nvSpPr>
            <p:cNvPr id="28" name="Vapaamuotoinen: Muoto 27">
              <a:extLst>
                <a:ext uri="{FF2B5EF4-FFF2-40B4-BE49-F238E27FC236}">
                  <a16:creationId xmlns:a16="http://schemas.microsoft.com/office/drawing/2014/main" id="{F6742146-4887-910F-B904-715EBC3A9663}"/>
                </a:ext>
                <a:ext uri="{C183D7F6-B498-43B3-948B-1728B52AA6E4}">
                  <adec:decorative xmlns:adec="http://schemas.microsoft.com/office/drawing/2017/decorative" val="1"/>
                </a:ext>
              </a:extLst>
            </p:cNvPr>
            <p:cNvSpPr/>
            <p:nvPr/>
          </p:nvSpPr>
          <p:spPr>
            <a:xfrm>
              <a:off x="728885" y="408156"/>
              <a:ext cx="79764" cy="84141"/>
            </a:xfrm>
            <a:custGeom>
              <a:avLst/>
              <a:gdLst>
                <a:gd name="connsiteX0" fmla="*/ 1354673 w 1429184"/>
                <a:gd name="connsiteY0" fmla="*/ 379697 h 1507609"/>
                <a:gd name="connsiteX1" fmla="*/ 1429185 w 1429184"/>
                <a:gd name="connsiteY1" fmla="*/ 736974 h 1507609"/>
                <a:gd name="connsiteX2" fmla="*/ 1429185 w 1429184"/>
                <a:gd name="connsiteY2" fmla="*/ 849441 h 1507609"/>
                <a:gd name="connsiteX3" fmla="*/ 362933 w 1429184"/>
                <a:gd name="connsiteY3" fmla="*/ 849441 h 1507609"/>
                <a:gd name="connsiteX4" fmla="*/ 521888 w 1429184"/>
                <a:gd name="connsiteY4" fmla="*/ 1102634 h 1507609"/>
                <a:gd name="connsiteX5" fmla="*/ 815903 w 1429184"/>
                <a:gd name="connsiteY5" fmla="*/ 1181345 h 1507609"/>
                <a:gd name="connsiteX6" fmla="*/ 1156285 w 1429184"/>
                <a:gd name="connsiteY6" fmla="*/ 1116642 h 1507609"/>
                <a:gd name="connsiteX7" fmla="*/ 1342004 w 1429184"/>
                <a:gd name="connsiteY7" fmla="*/ 956309 h 1507609"/>
                <a:gd name="connsiteX8" fmla="*/ 1305410 w 1429184"/>
                <a:gd name="connsiteY8" fmla="*/ 1276974 h 1507609"/>
                <a:gd name="connsiteX9" fmla="*/ 1249150 w 1429184"/>
                <a:gd name="connsiteY9" fmla="*/ 1386673 h 1507609"/>
                <a:gd name="connsiteX10" fmla="*/ 1077518 w 1429184"/>
                <a:gd name="connsiteY10" fmla="*/ 1472473 h 1507609"/>
                <a:gd name="connsiteX11" fmla="*/ 793381 w 1429184"/>
                <a:gd name="connsiteY11" fmla="*/ 1507610 h 1507609"/>
                <a:gd name="connsiteX12" fmla="*/ 364325 w 1429184"/>
                <a:gd name="connsiteY12" fmla="*/ 1406381 h 1507609"/>
                <a:gd name="connsiteX13" fmla="*/ 92843 w 1429184"/>
                <a:gd name="connsiteY13" fmla="*/ 1133556 h 1507609"/>
                <a:gd name="connsiteX14" fmla="*/ 0 w 1429184"/>
                <a:gd name="connsiteY14" fmla="*/ 753812 h 1507609"/>
                <a:gd name="connsiteX15" fmla="*/ 95649 w 1429184"/>
                <a:gd name="connsiteY15" fmla="*/ 357216 h 1507609"/>
                <a:gd name="connsiteX16" fmla="*/ 360124 w 1429184"/>
                <a:gd name="connsiteY16" fmla="*/ 92810 h 1507609"/>
                <a:gd name="connsiteX17" fmla="*/ 742726 w 1429184"/>
                <a:gd name="connsiteY17" fmla="*/ 0 h 1507609"/>
                <a:gd name="connsiteX18" fmla="*/ 1126767 w 1429184"/>
                <a:gd name="connsiteY18" fmla="*/ 105458 h 1507609"/>
                <a:gd name="connsiteX19" fmla="*/ 1354673 w 1429184"/>
                <a:gd name="connsiteY19" fmla="*/ 379693 h 1507609"/>
                <a:gd name="connsiteX20" fmla="*/ 1069101 w 1429184"/>
                <a:gd name="connsiteY20" fmla="*/ 579421 h 1507609"/>
                <a:gd name="connsiteX21" fmla="*/ 963596 w 1429184"/>
                <a:gd name="connsiteY21" fmla="*/ 388152 h 1507609"/>
                <a:gd name="connsiteX22" fmla="*/ 742729 w 1429184"/>
                <a:gd name="connsiteY22" fmla="*/ 314990 h 1507609"/>
                <a:gd name="connsiteX23" fmla="*/ 495190 w 1429184"/>
                <a:gd name="connsiteY23" fmla="*/ 386778 h 1507609"/>
                <a:gd name="connsiteX24" fmla="*/ 365753 w 1429184"/>
                <a:gd name="connsiteY24" fmla="*/ 579418 h 1507609"/>
                <a:gd name="connsiteX25" fmla="*/ 1069101 w 1429184"/>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4" h="1507609">
                  <a:moveTo>
                    <a:pt x="1354673" y="379697"/>
                  </a:moveTo>
                  <a:cubicBezTo>
                    <a:pt x="1404311" y="492240"/>
                    <a:pt x="1429185" y="611324"/>
                    <a:pt x="1429185" y="736974"/>
                  </a:cubicBezTo>
                  <a:lnTo>
                    <a:pt x="1429185" y="849441"/>
                  </a:lnTo>
                  <a:lnTo>
                    <a:pt x="362933" y="849441"/>
                  </a:lnTo>
                  <a:cubicBezTo>
                    <a:pt x="387269" y="965753"/>
                    <a:pt x="440315" y="1050157"/>
                    <a:pt x="521888" y="1102634"/>
                  </a:cubicBezTo>
                  <a:cubicBezTo>
                    <a:pt x="603472" y="1155121"/>
                    <a:pt x="701443" y="1181345"/>
                    <a:pt x="815903" y="1181345"/>
                  </a:cubicBezTo>
                  <a:cubicBezTo>
                    <a:pt x="956556" y="1181345"/>
                    <a:pt x="1070024" y="1159809"/>
                    <a:pt x="1156285" y="1116642"/>
                  </a:cubicBezTo>
                  <a:cubicBezTo>
                    <a:pt x="1242547" y="1073565"/>
                    <a:pt x="1304454" y="1020100"/>
                    <a:pt x="1342004" y="956309"/>
                  </a:cubicBezTo>
                  <a:lnTo>
                    <a:pt x="1305410" y="1276974"/>
                  </a:lnTo>
                  <a:cubicBezTo>
                    <a:pt x="1297876" y="1329516"/>
                    <a:pt x="1279105" y="1366048"/>
                    <a:pt x="1249150" y="1386673"/>
                  </a:cubicBezTo>
                  <a:cubicBezTo>
                    <a:pt x="1202242" y="1420443"/>
                    <a:pt x="1145044" y="1449065"/>
                    <a:pt x="1077518" y="1472473"/>
                  </a:cubicBezTo>
                  <a:cubicBezTo>
                    <a:pt x="1010006" y="1495931"/>
                    <a:pt x="915284" y="1507610"/>
                    <a:pt x="793381" y="1507610"/>
                  </a:cubicBezTo>
                  <a:cubicBezTo>
                    <a:pt x="626438" y="1507610"/>
                    <a:pt x="483412" y="1473904"/>
                    <a:pt x="364325" y="1406381"/>
                  </a:cubicBezTo>
                  <a:cubicBezTo>
                    <a:pt x="245217" y="1338883"/>
                    <a:pt x="154750" y="1247953"/>
                    <a:pt x="92843" y="1133556"/>
                  </a:cubicBezTo>
                  <a:cubicBezTo>
                    <a:pt x="30943" y="1019170"/>
                    <a:pt x="0" y="892605"/>
                    <a:pt x="0" y="753812"/>
                  </a:cubicBezTo>
                  <a:cubicBezTo>
                    <a:pt x="0" y="603795"/>
                    <a:pt x="31870" y="471616"/>
                    <a:pt x="95649" y="357216"/>
                  </a:cubicBezTo>
                  <a:cubicBezTo>
                    <a:pt x="159417" y="242844"/>
                    <a:pt x="247582" y="154672"/>
                    <a:pt x="360124" y="92810"/>
                  </a:cubicBezTo>
                  <a:cubicBezTo>
                    <a:pt x="472665" y="30911"/>
                    <a:pt x="600183" y="0"/>
                    <a:pt x="742726" y="0"/>
                  </a:cubicBezTo>
                  <a:cubicBezTo>
                    <a:pt x="896513" y="0"/>
                    <a:pt x="1024515" y="35137"/>
                    <a:pt x="1126767" y="105458"/>
                  </a:cubicBezTo>
                  <a:cubicBezTo>
                    <a:pt x="1228972" y="175801"/>
                    <a:pt x="1304930" y="267226"/>
                    <a:pt x="1354673" y="379693"/>
                  </a:cubicBezTo>
                  <a:close/>
                  <a:moveTo>
                    <a:pt x="1069101" y="579421"/>
                  </a:moveTo>
                  <a:cubicBezTo>
                    <a:pt x="1057834" y="500634"/>
                    <a:pt x="1022665" y="436929"/>
                    <a:pt x="963596" y="388152"/>
                  </a:cubicBezTo>
                  <a:cubicBezTo>
                    <a:pt x="904505" y="339386"/>
                    <a:pt x="830873" y="314990"/>
                    <a:pt x="742729" y="314990"/>
                  </a:cubicBezTo>
                  <a:cubicBezTo>
                    <a:pt x="641455" y="314990"/>
                    <a:pt x="558904" y="338913"/>
                    <a:pt x="495190" y="386778"/>
                  </a:cubicBezTo>
                  <a:cubicBezTo>
                    <a:pt x="431386" y="434543"/>
                    <a:pt x="388275" y="498788"/>
                    <a:pt x="365753" y="579418"/>
                  </a:cubicBezTo>
                  <a:lnTo>
                    <a:pt x="1069101" y="579418"/>
                  </a:lnTo>
                  <a:close/>
                </a:path>
              </a:pathLst>
            </a:custGeom>
            <a:grpFill/>
            <a:ln w="361" cap="flat">
              <a:noFill/>
              <a:prstDash val="solid"/>
              <a:miter/>
            </a:ln>
          </p:spPr>
          <p:txBody>
            <a:bodyPr rtlCol="0" anchor="ctr"/>
            <a:lstStyle/>
            <a:p>
              <a:endParaRPr lang="fi-FI"/>
            </a:p>
          </p:txBody>
        </p:sp>
        <p:sp>
          <p:nvSpPr>
            <p:cNvPr id="29" name="Vapaamuotoinen: Muoto 28">
              <a:extLst>
                <a:ext uri="{FF2B5EF4-FFF2-40B4-BE49-F238E27FC236}">
                  <a16:creationId xmlns:a16="http://schemas.microsoft.com/office/drawing/2014/main" id="{E84F4B91-EC8B-A277-55C9-D032FD687102}"/>
                </a:ext>
                <a:ext uri="{C183D7F6-B498-43B3-948B-1728B52AA6E4}">
                  <adec:decorative xmlns:adec="http://schemas.microsoft.com/office/drawing/2017/decorative" val="1"/>
                </a:ext>
              </a:extLst>
            </p:cNvPr>
            <p:cNvSpPr/>
            <p:nvPr/>
          </p:nvSpPr>
          <p:spPr>
            <a:xfrm>
              <a:off x="819953" y="408156"/>
              <a:ext cx="73171" cy="81315"/>
            </a:xfrm>
            <a:custGeom>
              <a:avLst/>
              <a:gdLst>
                <a:gd name="connsiteX0" fmla="*/ 1299776 w 1311049"/>
                <a:gd name="connsiteY0" fmla="*/ 556944 h 1456986"/>
                <a:gd name="connsiteX1" fmla="*/ 1164728 w 1311049"/>
                <a:gd name="connsiteY1" fmla="*/ 144828 h 1456986"/>
                <a:gd name="connsiteX2" fmla="*/ 810259 w 1311049"/>
                <a:gd name="connsiteY2" fmla="*/ 0 h 1456986"/>
                <a:gd name="connsiteX3" fmla="*/ 495168 w 1311049"/>
                <a:gd name="connsiteY3" fmla="*/ 94205 h 1456986"/>
                <a:gd name="connsiteX4" fmla="*/ 337609 w 1311049"/>
                <a:gd name="connsiteY4" fmla="*/ 354393 h 1456986"/>
                <a:gd name="connsiteX5" fmla="*/ 348864 w 1311049"/>
                <a:gd name="connsiteY5" fmla="*/ 50620 h 1456986"/>
                <a:gd name="connsiteX6" fmla="*/ 0 w 1311049"/>
                <a:gd name="connsiteY6" fmla="*/ 50620 h 1456986"/>
                <a:gd name="connsiteX7" fmla="*/ 11266 w 1311049"/>
                <a:gd name="connsiteY7" fmla="*/ 753809 h 1456986"/>
                <a:gd name="connsiteX8" fmla="*/ 0 w 1311049"/>
                <a:gd name="connsiteY8" fmla="*/ 1456986 h 1456986"/>
                <a:gd name="connsiteX9" fmla="*/ 354494 w 1311049"/>
                <a:gd name="connsiteY9" fmla="*/ 1456986 h 1456986"/>
                <a:gd name="connsiteX10" fmla="*/ 343238 w 1311049"/>
                <a:gd name="connsiteY10" fmla="*/ 753809 h 1456986"/>
                <a:gd name="connsiteX11" fmla="*/ 343238 w 1311049"/>
                <a:gd name="connsiteY11" fmla="*/ 624413 h 1456986"/>
                <a:gd name="connsiteX12" fmla="*/ 451564 w 1311049"/>
                <a:gd name="connsiteY12" fmla="*/ 412086 h 1456986"/>
                <a:gd name="connsiteX13" fmla="*/ 669595 w 1311049"/>
                <a:gd name="connsiteY13" fmla="*/ 331904 h 1456986"/>
                <a:gd name="connsiteX14" fmla="*/ 889030 w 1311049"/>
                <a:gd name="connsiteY14" fmla="*/ 421916 h 1456986"/>
                <a:gd name="connsiteX15" fmla="*/ 967808 w 1311049"/>
                <a:gd name="connsiteY15" fmla="*/ 663808 h 1456986"/>
                <a:gd name="connsiteX16" fmla="*/ 967808 w 1311049"/>
                <a:gd name="connsiteY16" fmla="*/ 753809 h 1456986"/>
                <a:gd name="connsiteX17" fmla="*/ 956542 w 1311049"/>
                <a:gd name="connsiteY17" fmla="*/ 1456986 h 1456986"/>
                <a:gd name="connsiteX18" fmla="*/ 1311050 w 1311049"/>
                <a:gd name="connsiteY18" fmla="*/ 1456986 h 1456986"/>
                <a:gd name="connsiteX19" fmla="*/ 1299780 w 1311049"/>
                <a:gd name="connsiteY19" fmla="*/ 753809 h 1456986"/>
                <a:gd name="connsiteX20" fmla="*/ 1299780 w 1311049"/>
                <a:gd name="connsiteY20" fmla="*/ 556940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9" h="1456986">
                  <a:moveTo>
                    <a:pt x="1299776" y="556944"/>
                  </a:moveTo>
                  <a:cubicBezTo>
                    <a:pt x="1299776" y="378781"/>
                    <a:pt x="1254761" y="241435"/>
                    <a:pt x="1164728" y="144828"/>
                  </a:cubicBezTo>
                  <a:cubicBezTo>
                    <a:pt x="1074719" y="48273"/>
                    <a:pt x="956538" y="0"/>
                    <a:pt x="810259" y="0"/>
                  </a:cubicBezTo>
                  <a:cubicBezTo>
                    <a:pt x="678954" y="0"/>
                    <a:pt x="573921" y="31405"/>
                    <a:pt x="495168" y="94205"/>
                  </a:cubicBezTo>
                  <a:cubicBezTo>
                    <a:pt x="416390" y="157055"/>
                    <a:pt x="363863" y="243757"/>
                    <a:pt x="337609" y="354393"/>
                  </a:cubicBezTo>
                  <a:lnTo>
                    <a:pt x="348864" y="50620"/>
                  </a:lnTo>
                  <a:lnTo>
                    <a:pt x="0" y="50620"/>
                  </a:lnTo>
                  <a:cubicBezTo>
                    <a:pt x="7469" y="230610"/>
                    <a:pt x="11266" y="465082"/>
                    <a:pt x="11266" y="753809"/>
                  </a:cubicBezTo>
                  <a:cubicBezTo>
                    <a:pt x="11266" y="1044478"/>
                    <a:pt x="7469" y="1278889"/>
                    <a:pt x="0" y="1456986"/>
                  </a:cubicBezTo>
                  <a:lnTo>
                    <a:pt x="354494" y="1456986"/>
                  </a:lnTo>
                  <a:cubicBezTo>
                    <a:pt x="346971" y="1278889"/>
                    <a:pt x="343238" y="1044478"/>
                    <a:pt x="343238" y="753809"/>
                  </a:cubicBezTo>
                  <a:lnTo>
                    <a:pt x="343238" y="624413"/>
                  </a:lnTo>
                  <a:cubicBezTo>
                    <a:pt x="360123" y="536316"/>
                    <a:pt x="396206" y="465490"/>
                    <a:pt x="451564" y="412086"/>
                  </a:cubicBezTo>
                  <a:cubicBezTo>
                    <a:pt x="506853" y="358622"/>
                    <a:pt x="579562" y="331904"/>
                    <a:pt x="669595" y="331904"/>
                  </a:cubicBezTo>
                  <a:cubicBezTo>
                    <a:pt x="763362" y="331904"/>
                    <a:pt x="836517" y="361925"/>
                    <a:pt x="889030" y="421916"/>
                  </a:cubicBezTo>
                  <a:cubicBezTo>
                    <a:pt x="941517" y="481935"/>
                    <a:pt x="967808" y="562554"/>
                    <a:pt x="967808" y="663808"/>
                  </a:cubicBezTo>
                  <a:lnTo>
                    <a:pt x="967808" y="753809"/>
                  </a:lnTo>
                  <a:cubicBezTo>
                    <a:pt x="967808" y="1044478"/>
                    <a:pt x="964036" y="1278889"/>
                    <a:pt x="956542" y="1456986"/>
                  </a:cubicBezTo>
                  <a:lnTo>
                    <a:pt x="1311050" y="1456986"/>
                  </a:lnTo>
                  <a:cubicBezTo>
                    <a:pt x="1303516" y="1278889"/>
                    <a:pt x="1299780" y="1044478"/>
                    <a:pt x="1299780" y="753809"/>
                  </a:cubicBezTo>
                  <a:lnTo>
                    <a:pt x="1299780" y="556940"/>
                  </a:lnTo>
                  <a:close/>
                </a:path>
              </a:pathLst>
            </a:custGeom>
            <a:grpFill/>
            <a:ln w="361" cap="flat">
              <a:noFill/>
              <a:prstDash val="solid"/>
              <a:miter/>
            </a:ln>
          </p:spPr>
          <p:txBody>
            <a:bodyPr rtlCol="0" anchor="ctr"/>
            <a:lstStyle/>
            <a:p>
              <a:endParaRPr lang="fi-FI"/>
            </a:p>
          </p:txBody>
        </p:sp>
        <p:sp>
          <p:nvSpPr>
            <p:cNvPr id="30" name="Vapaamuotoinen: Muoto 29">
              <a:extLst>
                <a:ext uri="{FF2B5EF4-FFF2-40B4-BE49-F238E27FC236}">
                  <a16:creationId xmlns:a16="http://schemas.microsoft.com/office/drawing/2014/main" id="{D7AB2D5D-4ABB-E393-8EB3-2D22876C652D}"/>
                </a:ext>
                <a:ext uri="{C183D7F6-B498-43B3-948B-1728B52AA6E4}">
                  <adec:decorative xmlns:adec="http://schemas.microsoft.com/office/drawing/2017/decorative" val="1"/>
                </a:ext>
              </a:extLst>
            </p:cNvPr>
            <p:cNvSpPr/>
            <p:nvPr/>
          </p:nvSpPr>
          <p:spPr>
            <a:xfrm>
              <a:off x="904899" y="408156"/>
              <a:ext cx="79764" cy="84141"/>
            </a:xfrm>
            <a:custGeom>
              <a:avLst/>
              <a:gdLst>
                <a:gd name="connsiteX0" fmla="*/ 1354644 w 1429180"/>
                <a:gd name="connsiteY0" fmla="*/ 379697 h 1507609"/>
                <a:gd name="connsiteX1" fmla="*/ 1429181 w 1429180"/>
                <a:gd name="connsiteY1" fmla="*/ 736974 h 1507609"/>
                <a:gd name="connsiteX2" fmla="*/ 1429181 w 1429180"/>
                <a:gd name="connsiteY2" fmla="*/ 849441 h 1507609"/>
                <a:gd name="connsiteX3" fmla="*/ 362944 w 1429180"/>
                <a:gd name="connsiteY3" fmla="*/ 849441 h 1507609"/>
                <a:gd name="connsiteX4" fmla="*/ 521870 w 1429180"/>
                <a:gd name="connsiteY4" fmla="*/ 1102634 h 1507609"/>
                <a:gd name="connsiteX5" fmla="*/ 815889 w 1429180"/>
                <a:gd name="connsiteY5" fmla="*/ 1181345 h 1507609"/>
                <a:gd name="connsiteX6" fmla="*/ 1156296 w 1429180"/>
                <a:gd name="connsiteY6" fmla="*/ 1116642 h 1507609"/>
                <a:gd name="connsiteX7" fmla="*/ 1341989 w 1429180"/>
                <a:gd name="connsiteY7" fmla="*/ 956309 h 1507609"/>
                <a:gd name="connsiteX8" fmla="*/ 1305395 w 1429180"/>
                <a:gd name="connsiteY8" fmla="*/ 1276974 h 1507609"/>
                <a:gd name="connsiteX9" fmla="*/ 1249150 w 1429180"/>
                <a:gd name="connsiteY9" fmla="*/ 1386673 h 1507609"/>
                <a:gd name="connsiteX10" fmla="*/ 1077514 w 1429180"/>
                <a:gd name="connsiteY10" fmla="*/ 1472473 h 1507609"/>
                <a:gd name="connsiteX11" fmla="*/ 793381 w 1429180"/>
                <a:gd name="connsiteY11" fmla="*/ 1507610 h 1507609"/>
                <a:gd name="connsiteX12" fmla="*/ 364310 w 1429180"/>
                <a:gd name="connsiteY12" fmla="*/ 1406381 h 1507609"/>
                <a:gd name="connsiteX13" fmla="*/ 92839 w 1429180"/>
                <a:gd name="connsiteY13" fmla="*/ 1133556 h 1507609"/>
                <a:gd name="connsiteX14" fmla="*/ 0 w 1429180"/>
                <a:gd name="connsiteY14" fmla="*/ 753812 h 1507609"/>
                <a:gd name="connsiteX15" fmla="*/ 95660 w 1429180"/>
                <a:gd name="connsiteY15" fmla="*/ 357216 h 1507609"/>
                <a:gd name="connsiteX16" fmla="*/ 360124 w 1429180"/>
                <a:gd name="connsiteY16" fmla="*/ 92810 h 1507609"/>
                <a:gd name="connsiteX17" fmla="*/ 742711 w 1429180"/>
                <a:gd name="connsiteY17" fmla="*/ 0 h 1507609"/>
                <a:gd name="connsiteX18" fmla="*/ 1126767 w 1429180"/>
                <a:gd name="connsiteY18" fmla="*/ 105458 h 1507609"/>
                <a:gd name="connsiteX19" fmla="*/ 1354644 w 1429180"/>
                <a:gd name="connsiteY19" fmla="*/ 379693 h 1507609"/>
                <a:gd name="connsiteX20" fmla="*/ 1069086 w 1429180"/>
                <a:gd name="connsiteY20" fmla="*/ 579421 h 1507609"/>
                <a:gd name="connsiteX21" fmla="*/ 963606 w 1429180"/>
                <a:gd name="connsiteY21" fmla="*/ 388152 h 1507609"/>
                <a:gd name="connsiteX22" fmla="*/ 742715 w 1429180"/>
                <a:gd name="connsiteY22" fmla="*/ 314990 h 1507609"/>
                <a:gd name="connsiteX23" fmla="*/ 495161 w 1429180"/>
                <a:gd name="connsiteY23" fmla="*/ 386778 h 1507609"/>
                <a:gd name="connsiteX24" fmla="*/ 365739 w 1429180"/>
                <a:gd name="connsiteY24" fmla="*/ 579418 h 1507609"/>
                <a:gd name="connsiteX25" fmla="*/ 1069086 w 1429180"/>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0" h="1507609">
                  <a:moveTo>
                    <a:pt x="1354644" y="379697"/>
                  </a:moveTo>
                  <a:cubicBezTo>
                    <a:pt x="1404297" y="492240"/>
                    <a:pt x="1429181" y="611324"/>
                    <a:pt x="1429181" y="736974"/>
                  </a:cubicBezTo>
                  <a:lnTo>
                    <a:pt x="1429181" y="849441"/>
                  </a:lnTo>
                  <a:lnTo>
                    <a:pt x="362944" y="849441"/>
                  </a:lnTo>
                  <a:cubicBezTo>
                    <a:pt x="387280" y="965753"/>
                    <a:pt x="440301" y="1050157"/>
                    <a:pt x="521870" y="1102634"/>
                  </a:cubicBezTo>
                  <a:cubicBezTo>
                    <a:pt x="603472" y="1155121"/>
                    <a:pt x="701429" y="1181345"/>
                    <a:pt x="815889" y="1181345"/>
                  </a:cubicBezTo>
                  <a:cubicBezTo>
                    <a:pt x="956552" y="1181345"/>
                    <a:pt x="1070035" y="1159809"/>
                    <a:pt x="1156296" y="1116642"/>
                  </a:cubicBezTo>
                  <a:cubicBezTo>
                    <a:pt x="1242557" y="1073565"/>
                    <a:pt x="1304454" y="1020100"/>
                    <a:pt x="1341989" y="956309"/>
                  </a:cubicBezTo>
                  <a:lnTo>
                    <a:pt x="1305395" y="1276974"/>
                  </a:lnTo>
                  <a:cubicBezTo>
                    <a:pt x="1297872" y="1329516"/>
                    <a:pt x="1279115" y="1366048"/>
                    <a:pt x="1249150" y="1386673"/>
                  </a:cubicBezTo>
                  <a:cubicBezTo>
                    <a:pt x="1202216" y="1420443"/>
                    <a:pt x="1145041" y="1449065"/>
                    <a:pt x="1077514" y="1472473"/>
                  </a:cubicBezTo>
                  <a:cubicBezTo>
                    <a:pt x="1009992" y="1495931"/>
                    <a:pt x="915270" y="1507610"/>
                    <a:pt x="793381" y="1507610"/>
                  </a:cubicBezTo>
                  <a:cubicBezTo>
                    <a:pt x="626409" y="1507610"/>
                    <a:pt x="483397" y="1473904"/>
                    <a:pt x="364310" y="1406381"/>
                  </a:cubicBezTo>
                  <a:cubicBezTo>
                    <a:pt x="245202" y="1338883"/>
                    <a:pt x="154736" y="1247953"/>
                    <a:pt x="92839" y="1133556"/>
                  </a:cubicBezTo>
                  <a:cubicBezTo>
                    <a:pt x="30928" y="1019170"/>
                    <a:pt x="0" y="892605"/>
                    <a:pt x="0" y="753812"/>
                  </a:cubicBezTo>
                  <a:cubicBezTo>
                    <a:pt x="0" y="603795"/>
                    <a:pt x="31870" y="471616"/>
                    <a:pt x="95660" y="357216"/>
                  </a:cubicBezTo>
                  <a:cubicBezTo>
                    <a:pt x="159403" y="242844"/>
                    <a:pt x="247593" y="154672"/>
                    <a:pt x="360124" y="92810"/>
                  </a:cubicBezTo>
                  <a:cubicBezTo>
                    <a:pt x="472650" y="30911"/>
                    <a:pt x="600169" y="0"/>
                    <a:pt x="742711" y="0"/>
                  </a:cubicBezTo>
                  <a:cubicBezTo>
                    <a:pt x="896499" y="0"/>
                    <a:pt x="1024525" y="35137"/>
                    <a:pt x="1126767" y="105458"/>
                  </a:cubicBezTo>
                  <a:cubicBezTo>
                    <a:pt x="1228958" y="175801"/>
                    <a:pt x="1304915" y="267226"/>
                    <a:pt x="1354644" y="379693"/>
                  </a:cubicBezTo>
                  <a:close/>
                  <a:moveTo>
                    <a:pt x="1069086" y="579421"/>
                  </a:moveTo>
                  <a:cubicBezTo>
                    <a:pt x="1057831" y="500634"/>
                    <a:pt x="1022661" y="436929"/>
                    <a:pt x="963606" y="388152"/>
                  </a:cubicBezTo>
                  <a:cubicBezTo>
                    <a:pt x="904505" y="339386"/>
                    <a:pt x="830870" y="314990"/>
                    <a:pt x="742715" y="314990"/>
                  </a:cubicBezTo>
                  <a:cubicBezTo>
                    <a:pt x="641455" y="314990"/>
                    <a:pt x="558890" y="338913"/>
                    <a:pt x="495161" y="386778"/>
                  </a:cubicBezTo>
                  <a:cubicBezTo>
                    <a:pt x="431382" y="434543"/>
                    <a:pt x="388246" y="498788"/>
                    <a:pt x="365739" y="579418"/>
                  </a:cubicBezTo>
                  <a:lnTo>
                    <a:pt x="1069086" y="579418"/>
                  </a:lnTo>
                  <a:close/>
                </a:path>
              </a:pathLst>
            </a:custGeom>
            <a:grpFill/>
            <a:ln w="361" cap="flat">
              <a:noFill/>
              <a:prstDash val="solid"/>
              <a:miter/>
            </a:ln>
          </p:spPr>
          <p:txBody>
            <a:bodyPr rtlCol="0" anchor="ctr"/>
            <a:lstStyle/>
            <a:p>
              <a:endParaRPr lang="fi-FI"/>
            </a:p>
          </p:txBody>
        </p:sp>
        <p:sp>
          <p:nvSpPr>
            <p:cNvPr id="31" name="Vapaamuotoinen: Muoto 30">
              <a:extLst>
                <a:ext uri="{FF2B5EF4-FFF2-40B4-BE49-F238E27FC236}">
                  <a16:creationId xmlns:a16="http://schemas.microsoft.com/office/drawing/2014/main" id="{9FB67E4A-D4D5-9A45-9F2F-A4457465A4BE}"/>
                </a:ext>
                <a:ext uri="{C183D7F6-B498-43B3-948B-1728B52AA6E4}">
                  <adec:decorative xmlns:adec="http://schemas.microsoft.com/office/drawing/2017/decorative" val="1"/>
                </a:ext>
              </a:extLst>
            </p:cNvPr>
            <p:cNvSpPr/>
            <p:nvPr/>
          </p:nvSpPr>
          <p:spPr>
            <a:xfrm>
              <a:off x="995966" y="408156"/>
              <a:ext cx="61552" cy="81315"/>
            </a:xfrm>
            <a:custGeom>
              <a:avLst/>
              <a:gdLst>
                <a:gd name="connsiteX0" fmla="*/ 1064867 w 1102870"/>
                <a:gd name="connsiteY0" fmla="*/ 109662 h 1456986"/>
                <a:gd name="connsiteX1" fmla="*/ 1029694 w 1102870"/>
                <a:gd name="connsiteY1" fmla="*/ 73115 h 1456986"/>
                <a:gd name="connsiteX2" fmla="*/ 776500 w 1102870"/>
                <a:gd name="connsiteY2" fmla="*/ 0 h 1456986"/>
                <a:gd name="connsiteX3" fmla="*/ 505018 w 1102870"/>
                <a:gd name="connsiteY3" fmla="*/ 87196 h 1456986"/>
                <a:gd name="connsiteX4" fmla="*/ 348879 w 1102870"/>
                <a:gd name="connsiteY4" fmla="*/ 323445 h 1456986"/>
                <a:gd name="connsiteX5" fmla="*/ 360120 w 1102870"/>
                <a:gd name="connsiteY5" fmla="*/ 50620 h 1456986"/>
                <a:gd name="connsiteX6" fmla="*/ 0 w 1102870"/>
                <a:gd name="connsiteY6" fmla="*/ 50620 h 1456986"/>
                <a:gd name="connsiteX7" fmla="*/ 11266 w 1102870"/>
                <a:gd name="connsiteY7" fmla="*/ 753808 h 1456986"/>
                <a:gd name="connsiteX8" fmla="*/ 0 w 1102870"/>
                <a:gd name="connsiteY8" fmla="*/ 1456986 h 1456986"/>
                <a:gd name="connsiteX9" fmla="*/ 360120 w 1102870"/>
                <a:gd name="connsiteY9" fmla="*/ 1456986 h 1456986"/>
                <a:gd name="connsiteX10" fmla="*/ 348879 w 1102870"/>
                <a:gd name="connsiteY10" fmla="*/ 753808 h 1456986"/>
                <a:gd name="connsiteX11" fmla="*/ 348879 w 1102870"/>
                <a:gd name="connsiteY11" fmla="*/ 660963 h 1456986"/>
                <a:gd name="connsiteX12" fmla="*/ 482521 w 1102870"/>
                <a:gd name="connsiteY12" fmla="*/ 445781 h 1456986"/>
                <a:gd name="connsiteX13" fmla="*/ 720240 w 1102870"/>
                <a:gd name="connsiteY13" fmla="*/ 371310 h 1456986"/>
                <a:gd name="connsiteX14" fmla="*/ 957973 w 1102870"/>
                <a:gd name="connsiteY14" fmla="*/ 440178 h 1456986"/>
                <a:gd name="connsiteX15" fmla="*/ 1102871 w 1102870"/>
                <a:gd name="connsiteY15" fmla="*/ 630041 h 1456986"/>
                <a:gd name="connsiteX16" fmla="*/ 1080360 w 1102870"/>
                <a:gd name="connsiteY16" fmla="*/ 157513 h 1456986"/>
                <a:gd name="connsiteX17" fmla="*/ 1064867 w 1102870"/>
                <a:gd name="connsiteY17" fmla="*/ 109659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02870" h="1456986">
                  <a:moveTo>
                    <a:pt x="1064867" y="109662"/>
                  </a:moveTo>
                  <a:cubicBezTo>
                    <a:pt x="1056431" y="98438"/>
                    <a:pt x="1044693" y="86269"/>
                    <a:pt x="1029694" y="73115"/>
                  </a:cubicBezTo>
                  <a:cubicBezTo>
                    <a:pt x="967833" y="24374"/>
                    <a:pt x="883415" y="0"/>
                    <a:pt x="776500" y="0"/>
                  </a:cubicBezTo>
                  <a:cubicBezTo>
                    <a:pt x="671442" y="0"/>
                    <a:pt x="580975" y="29094"/>
                    <a:pt x="505018" y="87196"/>
                  </a:cubicBezTo>
                  <a:cubicBezTo>
                    <a:pt x="429085" y="145347"/>
                    <a:pt x="377005" y="224059"/>
                    <a:pt x="348879" y="323445"/>
                  </a:cubicBezTo>
                  <a:lnTo>
                    <a:pt x="360120" y="50620"/>
                  </a:lnTo>
                  <a:lnTo>
                    <a:pt x="0" y="50620"/>
                  </a:lnTo>
                  <a:cubicBezTo>
                    <a:pt x="7472" y="230610"/>
                    <a:pt x="11266" y="465082"/>
                    <a:pt x="11266" y="753808"/>
                  </a:cubicBezTo>
                  <a:cubicBezTo>
                    <a:pt x="11266" y="1042614"/>
                    <a:pt x="7472" y="1276971"/>
                    <a:pt x="0" y="1456986"/>
                  </a:cubicBezTo>
                  <a:lnTo>
                    <a:pt x="360120" y="1456986"/>
                  </a:lnTo>
                  <a:cubicBezTo>
                    <a:pt x="352612" y="1323895"/>
                    <a:pt x="348879" y="1089488"/>
                    <a:pt x="348879" y="753808"/>
                  </a:cubicBezTo>
                  <a:lnTo>
                    <a:pt x="348879" y="660963"/>
                  </a:lnTo>
                  <a:cubicBezTo>
                    <a:pt x="375134" y="567267"/>
                    <a:pt x="419647" y="495536"/>
                    <a:pt x="482521" y="445781"/>
                  </a:cubicBezTo>
                  <a:cubicBezTo>
                    <a:pt x="545333" y="396153"/>
                    <a:pt x="624595" y="371310"/>
                    <a:pt x="720240" y="371310"/>
                  </a:cubicBezTo>
                  <a:cubicBezTo>
                    <a:pt x="814006" y="371310"/>
                    <a:pt x="893271" y="394246"/>
                    <a:pt x="957973" y="440178"/>
                  </a:cubicBezTo>
                  <a:cubicBezTo>
                    <a:pt x="1022679" y="486164"/>
                    <a:pt x="1070936" y="549458"/>
                    <a:pt x="1102871" y="630041"/>
                  </a:cubicBezTo>
                  <a:lnTo>
                    <a:pt x="1080360" y="157513"/>
                  </a:lnTo>
                  <a:cubicBezTo>
                    <a:pt x="1078456" y="136903"/>
                    <a:pt x="1073313" y="120926"/>
                    <a:pt x="1064867" y="109659"/>
                  </a:cubicBezTo>
                  <a:close/>
                </a:path>
              </a:pathLst>
            </a:custGeom>
            <a:grpFill/>
            <a:ln w="361" cap="flat">
              <a:noFill/>
              <a:prstDash val="solid"/>
              <a:miter/>
            </a:ln>
          </p:spPr>
          <p:txBody>
            <a:bodyPr rtlCol="0" anchor="ctr"/>
            <a:lstStyle/>
            <a:p>
              <a:endParaRPr lang="fi-FI"/>
            </a:p>
          </p:txBody>
        </p:sp>
        <p:sp>
          <p:nvSpPr>
            <p:cNvPr id="32" name="Vapaamuotoinen: Muoto 31">
              <a:extLst>
                <a:ext uri="{FF2B5EF4-FFF2-40B4-BE49-F238E27FC236}">
                  <a16:creationId xmlns:a16="http://schemas.microsoft.com/office/drawing/2014/main" id="{53886A9A-DD2E-CF43-2483-65F5408C3DA2}"/>
                </a:ext>
                <a:ext uri="{C183D7F6-B498-43B3-948B-1728B52AA6E4}">
                  <adec:decorative xmlns:adec="http://schemas.microsoft.com/office/drawing/2017/decorative" val="1"/>
                </a:ext>
              </a:extLst>
            </p:cNvPr>
            <p:cNvSpPr/>
            <p:nvPr/>
          </p:nvSpPr>
          <p:spPr>
            <a:xfrm>
              <a:off x="1064619" y="408361"/>
              <a:ext cx="77748" cy="110753"/>
            </a:xfrm>
            <a:custGeom>
              <a:avLst/>
              <a:gdLst>
                <a:gd name="connsiteX0" fmla="*/ 1393056 w 1393067"/>
                <a:gd name="connsiteY0" fmla="*/ 47122 h 1984442"/>
                <a:gd name="connsiteX1" fmla="*/ 1382590 w 1393067"/>
                <a:gd name="connsiteY1" fmla="*/ 701631 h 1984442"/>
                <a:gd name="connsiteX2" fmla="*/ 1385208 w 1393067"/>
                <a:gd name="connsiteY2" fmla="*/ 1120518 h 1984442"/>
                <a:gd name="connsiteX3" fmla="*/ 1387827 w 1393067"/>
                <a:gd name="connsiteY3" fmla="*/ 1230429 h 1984442"/>
                <a:gd name="connsiteX4" fmla="*/ 1204518 w 1393067"/>
                <a:gd name="connsiteY4" fmla="*/ 1794620 h 1984442"/>
                <a:gd name="connsiteX5" fmla="*/ 696547 w 1393067"/>
                <a:gd name="connsiteY5" fmla="*/ 1984443 h 1984442"/>
                <a:gd name="connsiteX6" fmla="*/ 420275 w 1393067"/>
                <a:gd name="connsiteY6" fmla="*/ 1945213 h 1984442"/>
                <a:gd name="connsiteX7" fmla="*/ 230438 w 1393067"/>
                <a:gd name="connsiteY7" fmla="*/ 1853561 h 1984442"/>
                <a:gd name="connsiteX8" fmla="*/ 193768 w 1393067"/>
                <a:gd name="connsiteY8" fmla="*/ 1812947 h 1984442"/>
                <a:gd name="connsiteX9" fmla="*/ 178055 w 1393067"/>
                <a:gd name="connsiteY9" fmla="*/ 1754096 h 1984442"/>
                <a:gd name="connsiteX10" fmla="*/ 136153 w 1393067"/>
                <a:gd name="connsiteY10" fmla="*/ 1371853 h 1984442"/>
                <a:gd name="connsiteX11" fmla="*/ 360041 w 1393067"/>
                <a:gd name="connsiteY11" fmla="*/ 1590464 h 1984442"/>
                <a:gd name="connsiteX12" fmla="*/ 665098 w 1393067"/>
                <a:gd name="connsiteY12" fmla="*/ 1670308 h 1984442"/>
                <a:gd name="connsiteX13" fmla="*/ 963614 w 1393067"/>
                <a:gd name="connsiteY13" fmla="*/ 1566858 h 1984442"/>
                <a:gd name="connsiteX14" fmla="*/ 1068380 w 1393067"/>
                <a:gd name="connsiteY14" fmla="*/ 1261874 h 1984442"/>
                <a:gd name="connsiteX15" fmla="*/ 1068380 w 1393067"/>
                <a:gd name="connsiteY15" fmla="*/ 1136199 h 1984442"/>
                <a:gd name="connsiteX16" fmla="*/ 913871 w 1393067"/>
                <a:gd name="connsiteY16" fmla="*/ 1315555 h 1984442"/>
                <a:gd name="connsiteX17" fmla="*/ 644167 w 1393067"/>
                <a:gd name="connsiteY17" fmla="*/ 1382302 h 1984442"/>
                <a:gd name="connsiteX18" fmla="*/ 311621 w 1393067"/>
                <a:gd name="connsiteY18" fmla="*/ 1297231 h 1984442"/>
                <a:gd name="connsiteX19" fmla="*/ 82475 w 1393067"/>
                <a:gd name="connsiteY19" fmla="*/ 1053712 h 1984442"/>
                <a:gd name="connsiteX20" fmla="*/ 0 w 1393067"/>
                <a:gd name="connsiteY20" fmla="*/ 688510 h 1984442"/>
                <a:gd name="connsiteX21" fmla="*/ 85093 w 1393067"/>
                <a:gd name="connsiteY21" fmla="*/ 329849 h 1984442"/>
                <a:gd name="connsiteX22" fmla="*/ 316843 w 1393067"/>
                <a:gd name="connsiteY22" fmla="*/ 86384 h 1984442"/>
                <a:gd name="connsiteX23" fmla="*/ 644171 w 1393067"/>
                <a:gd name="connsiteY23" fmla="*/ 0 h 1984442"/>
                <a:gd name="connsiteX24" fmla="*/ 917813 w 1393067"/>
                <a:gd name="connsiteY24" fmla="*/ 64119 h 1984442"/>
                <a:gd name="connsiteX25" fmla="*/ 1068387 w 1393067"/>
                <a:gd name="connsiteY25" fmla="*/ 235604 h 1984442"/>
                <a:gd name="connsiteX26" fmla="*/ 1063140 w 1393067"/>
                <a:gd name="connsiteY26" fmla="*/ 47119 h 1984442"/>
                <a:gd name="connsiteX27" fmla="*/ 1393067 w 1393067"/>
                <a:gd name="connsiteY27" fmla="*/ 47119 h 1984442"/>
                <a:gd name="connsiteX28" fmla="*/ 1064654 w 1393067"/>
                <a:gd name="connsiteY28" fmla="*/ 688514 h 1984442"/>
                <a:gd name="connsiteX29" fmla="*/ 962248 w 1393067"/>
                <a:gd name="connsiteY29" fmla="*/ 407320 h 1984442"/>
                <a:gd name="connsiteX30" fmla="*/ 696542 w 1393067"/>
                <a:gd name="connsiteY30" fmla="*/ 297138 h 1984442"/>
                <a:gd name="connsiteX31" fmla="*/ 430827 w 1393067"/>
                <a:gd name="connsiteY31" fmla="*/ 407320 h 1984442"/>
                <a:gd name="connsiteX32" fmla="*/ 328420 w 1393067"/>
                <a:gd name="connsiteY32" fmla="*/ 688514 h 1984442"/>
                <a:gd name="connsiteX33" fmla="*/ 430827 w 1393067"/>
                <a:gd name="connsiteY33" fmla="*/ 969733 h 1984442"/>
                <a:gd name="connsiteX34" fmla="*/ 696542 w 1393067"/>
                <a:gd name="connsiteY34" fmla="*/ 1079915 h 1984442"/>
                <a:gd name="connsiteX35" fmla="*/ 962248 w 1393067"/>
                <a:gd name="connsiteY35" fmla="*/ 969733 h 1984442"/>
                <a:gd name="connsiteX36" fmla="*/ 1064654 w 1393067"/>
                <a:gd name="connsiteY36" fmla="*/ 688514 h 1984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393067" h="1984442">
                  <a:moveTo>
                    <a:pt x="1393056" y="47122"/>
                  </a:moveTo>
                  <a:cubicBezTo>
                    <a:pt x="1386071" y="209423"/>
                    <a:pt x="1382590" y="427638"/>
                    <a:pt x="1382590" y="701631"/>
                  </a:cubicBezTo>
                  <a:lnTo>
                    <a:pt x="1385208" y="1120518"/>
                  </a:lnTo>
                  <a:cubicBezTo>
                    <a:pt x="1386947" y="1153661"/>
                    <a:pt x="1387827" y="1190327"/>
                    <a:pt x="1387827" y="1230429"/>
                  </a:cubicBezTo>
                  <a:cubicBezTo>
                    <a:pt x="1387827" y="1480066"/>
                    <a:pt x="1326702" y="1668087"/>
                    <a:pt x="1204518" y="1794620"/>
                  </a:cubicBezTo>
                  <a:cubicBezTo>
                    <a:pt x="1082322" y="1921149"/>
                    <a:pt x="912951" y="1984443"/>
                    <a:pt x="696547" y="1984443"/>
                  </a:cubicBezTo>
                  <a:cubicBezTo>
                    <a:pt x="593494" y="1984443"/>
                    <a:pt x="501465" y="1971340"/>
                    <a:pt x="420275" y="1945213"/>
                  </a:cubicBezTo>
                  <a:cubicBezTo>
                    <a:pt x="339081" y="1918989"/>
                    <a:pt x="275814" y="1888431"/>
                    <a:pt x="230438" y="1853561"/>
                  </a:cubicBezTo>
                  <a:cubicBezTo>
                    <a:pt x="214714" y="1841316"/>
                    <a:pt x="202492" y="1827766"/>
                    <a:pt x="193768" y="1812947"/>
                  </a:cubicBezTo>
                  <a:cubicBezTo>
                    <a:pt x="185016" y="1798117"/>
                    <a:pt x="179768" y="1778517"/>
                    <a:pt x="178055" y="1754096"/>
                  </a:cubicBezTo>
                  <a:lnTo>
                    <a:pt x="136153" y="1371853"/>
                  </a:lnTo>
                  <a:cubicBezTo>
                    <a:pt x="190274" y="1464306"/>
                    <a:pt x="264901" y="1537216"/>
                    <a:pt x="360041" y="1590464"/>
                  </a:cubicBezTo>
                  <a:cubicBezTo>
                    <a:pt x="455181" y="1643662"/>
                    <a:pt x="556852" y="1670308"/>
                    <a:pt x="665098" y="1670308"/>
                  </a:cubicBezTo>
                  <a:cubicBezTo>
                    <a:pt x="794283" y="1670308"/>
                    <a:pt x="893787" y="1635802"/>
                    <a:pt x="963614" y="1566858"/>
                  </a:cubicBezTo>
                  <a:cubicBezTo>
                    <a:pt x="1033437" y="1497910"/>
                    <a:pt x="1068380" y="1396278"/>
                    <a:pt x="1068380" y="1261874"/>
                  </a:cubicBezTo>
                  <a:lnTo>
                    <a:pt x="1068380" y="1136199"/>
                  </a:lnTo>
                  <a:cubicBezTo>
                    <a:pt x="1036953" y="1211254"/>
                    <a:pt x="985433" y="1271043"/>
                    <a:pt x="913871" y="1315555"/>
                  </a:cubicBezTo>
                  <a:cubicBezTo>
                    <a:pt x="842270" y="1360041"/>
                    <a:pt x="752402" y="1382302"/>
                    <a:pt x="644167" y="1382302"/>
                  </a:cubicBezTo>
                  <a:cubicBezTo>
                    <a:pt x="520190" y="1382302"/>
                    <a:pt x="409351" y="1353959"/>
                    <a:pt x="311621" y="1297231"/>
                  </a:cubicBezTo>
                  <a:cubicBezTo>
                    <a:pt x="213827" y="1240510"/>
                    <a:pt x="137473" y="1159401"/>
                    <a:pt x="82475" y="1053712"/>
                  </a:cubicBezTo>
                  <a:cubicBezTo>
                    <a:pt x="27499" y="948167"/>
                    <a:pt x="0" y="826441"/>
                    <a:pt x="0" y="688510"/>
                  </a:cubicBezTo>
                  <a:cubicBezTo>
                    <a:pt x="0" y="554174"/>
                    <a:pt x="28376" y="434596"/>
                    <a:pt x="85093" y="329849"/>
                  </a:cubicBezTo>
                  <a:cubicBezTo>
                    <a:pt x="141821" y="225151"/>
                    <a:pt x="219064" y="143977"/>
                    <a:pt x="316843" y="86384"/>
                  </a:cubicBezTo>
                  <a:cubicBezTo>
                    <a:pt x="414588" y="28780"/>
                    <a:pt x="523738" y="0"/>
                    <a:pt x="644171" y="0"/>
                  </a:cubicBezTo>
                  <a:cubicBezTo>
                    <a:pt x="752406" y="0"/>
                    <a:pt x="843593" y="21374"/>
                    <a:pt x="917813" y="64119"/>
                  </a:cubicBezTo>
                  <a:cubicBezTo>
                    <a:pt x="991996" y="106933"/>
                    <a:pt x="1042194" y="164082"/>
                    <a:pt x="1068387" y="235604"/>
                  </a:cubicBezTo>
                  <a:lnTo>
                    <a:pt x="1063140" y="47119"/>
                  </a:lnTo>
                  <a:lnTo>
                    <a:pt x="1393067" y="47119"/>
                  </a:lnTo>
                  <a:close/>
                  <a:moveTo>
                    <a:pt x="1064654" y="688514"/>
                  </a:moveTo>
                  <a:cubicBezTo>
                    <a:pt x="1064654" y="574460"/>
                    <a:pt x="1030509" y="480799"/>
                    <a:pt x="962248" y="407320"/>
                  </a:cubicBezTo>
                  <a:cubicBezTo>
                    <a:pt x="894635" y="334651"/>
                    <a:pt x="804320" y="297138"/>
                    <a:pt x="696542" y="297138"/>
                  </a:cubicBezTo>
                  <a:cubicBezTo>
                    <a:pt x="587634" y="297138"/>
                    <a:pt x="499075" y="333930"/>
                    <a:pt x="430827" y="407320"/>
                  </a:cubicBezTo>
                  <a:cubicBezTo>
                    <a:pt x="362512" y="480799"/>
                    <a:pt x="328420" y="574460"/>
                    <a:pt x="328420" y="688514"/>
                  </a:cubicBezTo>
                  <a:cubicBezTo>
                    <a:pt x="328420" y="802593"/>
                    <a:pt x="362512" y="896318"/>
                    <a:pt x="430827" y="969733"/>
                  </a:cubicBezTo>
                  <a:cubicBezTo>
                    <a:pt x="499075" y="1043173"/>
                    <a:pt x="587634" y="1079915"/>
                    <a:pt x="696542" y="1079915"/>
                  </a:cubicBezTo>
                  <a:cubicBezTo>
                    <a:pt x="805416" y="1079915"/>
                    <a:pt x="893946" y="1043173"/>
                    <a:pt x="962248" y="969733"/>
                  </a:cubicBezTo>
                  <a:cubicBezTo>
                    <a:pt x="1030509" y="896318"/>
                    <a:pt x="1064654" y="802593"/>
                    <a:pt x="1064654" y="688514"/>
                  </a:cubicBezTo>
                  <a:close/>
                </a:path>
              </a:pathLst>
            </a:custGeom>
            <a:grpFill/>
            <a:ln w="361" cap="flat">
              <a:noFill/>
              <a:prstDash val="solid"/>
              <a:miter/>
            </a:ln>
          </p:spPr>
          <p:txBody>
            <a:bodyPr rtlCol="0" anchor="ctr"/>
            <a:lstStyle/>
            <a:p>
              <a:endParaRPr lang="fi-FI"/>
            </a:p>
          </p:txBody>
        </p:sp>
        <p:sp>
          <p:nvSpPr>
            <p:cNvPr id="33" name="Vapaamuotoinen: Muoto 32">
              <a:extLst>
                <a:ext uri="{FF2B5EF4-FFF2-40B4-BE49-F238E27FC236}">
                  <a16:creationId xmlns:a16="http://schemas.microsoft.com/office/drawing/2014/main" id="{A893F5E1-1D39-6EF8-B7DF-98A605D93D65}"/>
                </a:ext>
                <a:ext uri="{C183D7F6-B498-43B3-948B-1728B52AA6E4}">
                  <adec:decorative xmlns:adec="http://schemas.microsoft.com/office/drawing/2017/decorative" val="1"/>
                </a:ext>
              </a:extLst>
            </p:cNvPr>
            <p:cNvSpPr/>
            <p:nvPr/>
          </p:nvSpPr>
          <p:spPr>
            <a:xfrm>
              <a:off x="1157279" y="410982"/>
              <a:ext cx="20098" cy="78490"/>
            </a:xfrm>
            <a:custGeom>
              <a:avLst/>
              <a:gdLst>
                <a:gd name="connsiteX0" fmla="*/ 0 w 360119"/>
                <a:gd name="connsiteY0" fmla="*/ 0 h 1406366"/>
                <a:gd name="connsiteX1" fmla="*/ 11266 w 360119"/>
                <a:gd name="connsiteY1" fmla="*/ 703189 h 1406366"/>
                <a:gd name="connsiteX2" fmla="*/ 0 w 360119"/>
                <a:gd name="connsiteY2" fmla="*/ 1406367 h 1406366"/>
                <a:gd name="connsiteX3" fmla="*/ 360119 w 360119"/>
                <a:gd name="connsiteY3" fmla="*/ 1406367 h 1406366"/>
                <a:gd name="connsiteX4" fmla="*/ 348878 w 360119"/>
                <a:gd name="connsiteY4" fmla="*/ 703189 h 1406366"/>
                <a:gd name="connsiteX5" fmla="*/ 360119 w 360119"/>
                <a:gd name="connsiteY5" fmla="*/ 0 h 1406366"/>
                <a:gd name="connsiteX6" fmla="*/ 0 w 360119"/>
                <a:gd name="connsiteY6" fmla="*/ 0 h 140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119" h="1406366">
                  <a:moveTo>
                    <a:pt x="0" y="0"/>
                  </a:moveTo>
                  <a:cubicBezTo>
                    <a:pt x="7483" y="179991"/>
                    <a:pt x="11266" y="414463"/>
                    <a:pt x="11266" y="703189"/>
                  </a:cubicBezTo>
                  <a:cubicBezTo>
                    <a:pt x="11266" y="993858"/>
                    <a:pt x="7483" y="1228269"/>
                    <a:pt x="0" y="1406367"/>
                  </a:cubicBezTo>
                  <a:lnTo>
                    <a:pt x="360119" y="1406367"/>
                  </a:lnTo>
                  <a:cubicBezTo>
                    <a:pt x="352612" y="1233883"/>
                    <a:pt x="348878" y="999537"/>
                    <a:pt x="348878" y="703189"/>
                  </a:cubicBezTo>
                  <a:cubicBezTo>
                    <a:pt x="348878" y="414463"/>
                    <a:pt x="352612" y="179991"/>
                    <a:pt x="360119" y="0"/>
                  </a:cubicBezTo>
                  <a:lnTo>
                    <a:pt x="0" y="0"/>
                  </a:lnTo>
                  <a:close/>
                </a:path>
              </a:pathLst>
            </a:custGeom>
            <a:grpFill/>
            <a:ln w="361" cap="flat">
              <a:noFill/>
              <a:prstDash val="solid"/>
              <a:miter/>
            </a:ln>
          </p:spPr>
          <p:txBody>
            <a:bodyPr rtlCol="0" anchor="ctr"/>
            <a:lstStyle/>
            <a:p>
              <a:endParaRPr lang="fi-FI"/>
            </a:p>
          </p:txBody>
        </p:sp>
        <p:sp>
          <p:nvSpPr>
            <p:cNvPr id="34" name="Vapaamuotoinen: Muoto 33">
              <a:extLst>
                <a:ext uri="{FF2B5EF4-FFF2-40B4-BE49-F238E27FC236}">
                  <a16:creationId xmlns:a16="http://schemas.microsoft.com/office/drawing/2014/main" id="{01B5E901-4F0F-9E80-0BE1-9B68DE47300B}"/>
                </a:ext>
                <a:ext uri="{C183D7F6-B498-43B3-948B-1728B52AA6E4}">
                  <adec:decorative xmlns:adec="http://schemas.microsoft.com/office/drawing/2017/decorative" val="1"/>
                </a:ext>
              </a:extLst>
            </p:cNvPr>
            <p:cNvSpPr/>
            <p:nvPr/>
          </p:nvSpPr>
          <p:spPr>
            <a:xfrm>
              <a:off x="1051552" y="298322"/>
              <a:ext cx="70344" cy="84143"/>
            </a:xfrm>
            <a:custGeom>
              <a:avLst/>
              <a:gdLst>
                <a:gd name="connsiteX0" fmla="*/ 483903 w 1260405"/>
                <a:gd name="connsiteY0" fmla="*/ 1507650 h 1507649"/>
                <a:gd name="connsiteX1" fmla="*/ 136444 w 1260405"/>
                <a:gd name="connsiteY1" fmla="*/ 1388097 h 1507649"/>
                <a:gd name="connsiteX2" fmla="*/ 0 w 1260405"/>
                <a:gd name="connsiteY2" fmla="*/ 1074477 h 1507649"/>
                <a:gd name="connsiteX3" fmla="*/ 137858 w 1260405"/>
                <a:gd name="connsiteY3" fmla="*/ 742559 h 1507649"/>
                <a:gd name="connsiteX4" fmla="*/ 506424 w 1260405"/>
                <a:gd name="connsiteY4" fmla="*/ 624427 h 1507649"/>
                <a:gd name="connsiteX5" fmla="*/ 817285 w 1260405"/>
                <a:gd name="connsiteY5" fmla="*/ 596306 h 1507649"/>
                <a:gd name="connsiteX6" fmla="*/ 905897 w 1260405"/>
                <a:gd name="connsiteY6" fmla="*/ 478149 h 1507649"/>
                <a:gd name="connsiteX7" fmla="*/ 838371 w 1260405"/>
                <a:gd name="connsiteY7" fmla="*/ 365656 h 1507649"/>
                <a:gd name="connsiteX8" fmla="*/ 630181 w 1260405"/>
                <a:gd name="connsiteY8" fmla="*/ 320647 h 1507649"/>
                <a:gd name="connsiteX9" fmla="*/ 312271 w 1260405"/>
                <a:gd name="connsiteY9" fmla="*/ 410662 h 1507649"/>
                <a:gd name="connsiteX10" fmla="*/ 56256 w 1260405"/>
                <a:gd name="connsiteY10" fmla="*/ 675057 h 1507649"/>
                <a:gd name="connsiteX11" fmla="*/ 90008 w 1260405"/>
                <a:gd name="connsiteY11" fmla="*/ 286895 h 1507649"/>
                <a:gd name="connsiteX12" fmla="*/ 140693 w 1260405"/>
                <a:gd name="connsiteY12" fmla="*/ 174373 h 1507649"/>
                <a:gd name="connsiteX13" fmla="*/ 351674 w 1260405"/>
                <a:gd name="connsiteY13" fmla="*/ 49210 h 1507649"/>
                <a:gd name="connsiteX14" fmla="*/ 658333 w 1260405"/>
                <a:gd name="connsiteY14" fmla="*/ 0 h 1507649"/>
                <a:gd name="connsiteX15" fmla="*/ 1098616 w 1260405"/>
                <a:gd name="connsiteY15" fmla="*/ 153269 h 1507649"/>
                <a:gd name="connsiteX16" fmla="*/ 1260405 w 1260405"/>
                <a:gd name="connsiteY16" fmla="*/ 601910 h 1507649"/>
                <a:gd name="connsiteX17" fmla="*/ 1257556 w 1260405"/>
                <a:gd name="connsiteY17" fmla="*/ 849438 h 1507649"/>
                <a:gd name="connsiteX18" fmla="*/ 1254751 w 1260405"/>
                <a:gd name="connsiteY18" fmla="*/ 984459 h 1507649"/>
                <a:gd name="connsiteX19" fmla="*/ 1260402 w 1260405"/>
                <a:gd name="connsiteY19" fmla="*/ 1456997 h 1507649"/>
                <a:gd name="connsiteX20" fmla="*/ 911509 w 1260405"/>
                <a:gd name="connsiteY20" fmla="*/ 1456997 h 1507649"/>
                <a:gd name="connsiteX21" fmla="*/ 922775 w 1260405"/>
                <a:gd name="connsiteY21" fmla="*/ 1220737 h 1507649"/>
                <a:gd name="connsiteX22" fmla="*/ 780701 w 1260405"/>
                <a:gd name="connsiteY22" fmla="*/ 1420436 h 1507649"/>
                <a:gd name="connsiteX23" fmla="*/ 483903 w 1260405"/>
                <a:gd name="connsiteY23" fmla="*/ 1507642 h 1507649"/>
                <a:gd name="connsiteX24" fmla="*/ 392448 w 1260405"/>
                <a:gd name="connsiteY24" fmla="*/ 1161193 h 1507649"/>
                <a:gd name="connsiteX25" fmla="*/ 540162 w 1260405"/>
                <a:gd name="connsiteY25" fmla="*/ 1198227 h 1507649"/>
                <a:gd name="connsiteX26" fmla="*/ 828526 w 1260405"/>
                <a:gd name="connsiteY26" fmla="*/ 1085644 h 1507649"/>
                <a:gd name="connsiteX27" fmla="*/ 922775 w 1260405"/>
                <a:gd name="connsiteY27" fmla="*/ 753816 h 1507649"/>
                <a:gd name="connsiteX28" fmla="*/ 790547 w 1260405"/>
                <a:gd name="connsiteY28" fmla="*/ 864924 h 1507649"/>
                <a:gd name="connsiteX29" fmla="*/ 562655 w 1260405"/>
                <a:gd name="connsiteY29" fmla="*/ 896026 h 1507649"/>
                <a:gd name="connsiteX30" fmla="*/ 395279 w 1260405"/>
                <a:gd name="connsiteY30" fmla="*/ 936042 h 1507649"/>
                <a:gd name="connsiteX31" fmla="*/ 337599 w 1260405"/>
                <a:gd name="connsiteY31" fmla="*/ 1050096 h 1507649"/>
                <a:gd name="connsiteX32" fmla="*/ 392448 w 1260405"/>
                <a:gd name="connsiteY32" fmla="*/ 1161193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9">
                  <a:moveTo>
                    <a:pt x="483903" y="1507650"/>
                  </a:moveTo>
                  <a:cubicBezTo>
                    <a:pt x="343235" y="1507650"/>
                    <a:pt x="227394" y="1467800"/>
                    <a:pt x="136444" y="1388097"/>
                  </a:cubicBezTo>
                  <a:cubicBezTo>
                    <a:pt x="45469" y="1308405"/>
                    <a:pt x="0" y="1203877"/>
                    <a:pt x="0" y="1074477"/>
                  </a:cubicBezTo>
                  <a:cubicBezTo>
                    <a:pt x="0" y="931975"/>
                    <a:pt x="45920" y="821324"/>
                    <a:pt x="137858" y="742559"/>
                  </a:cubicBezTo>
                  <a:cubicBezTo>
                    <a:pt x="229720" y="663797"/>
                    <a:pt x="352601" y="624427"/>
                    <a:pt x="506424" y="624427"/>
                  </a:cubicBezTo>
                  <a:cubicBezTo>
                    <a:pt x="654543" y="624427"/>
                    <a:pt x="758194" y="615052"/>
                    <a:pt x="817285" y="596306"/>
                  </a:cubicBezTo>
                  <a:cubicBezTo>
                    <a:pt x="876350" y="577561"/>
                    <a:pt x="905897" y="538194"/>
                    <a:pt x="905897" y="478149"/>
                  </a:cubicBezTo>
                  <a:cubicBezTo>
                    <a:pt x="905897" y="433154"/>
                    <a:pt x="883389" y="395681"/>
                    <a:pt x="838371" y="365656"/>
                  </a:cubicBezTo>
                  <a:cubicBezTo>
                    <a:pt x="793356" y="335672"/>
                    <a:pt x="723966" y="320647"/>
                    <a:pt x="630181" y="320647"/>
                  </a:cubicBezTo>
                  <a:cubicBezTo>
                    <a:pt x="517651" y="320647"/>
                    <a:pt x="411677" y="350661"/>
                    <a:pt x="312271" y="410662"/>
                  </a:cubicBezTo>
                  <a:cubicBezTo>
                    <a:pt x="212824" y="470667"/>
                    <a:pt x="127540" y="558815"/>
                    <a:pt x="56256" y="675057"/>
                  </a:cubicBezTo>
                  <a:lnTo>
                    <a:pt x="90008" y="286895"/>
                  </a:lnTo>
                  <a:cubicBezTo>
                    <a:pt x="93741" y="241900"/>
                    <a:pt x="110637" y="204386"/>
                    <a:pt x="140693" y="174373"/>
                  </a:cubicBezTo>
                  <a:cubicBezTo>
                    <a:pt x="195045" y="123739"/>
                    <a:pt x="265376" y="82036"/>
                    <a:pt x="351674" y="49210"/>
                  </a:cubicBezTo>
                  <a:cubicBezTo>
                    <a:pt x="437910" y="16431"/>
                    <a:pt x="540162" y="0"/>
                    <a:pt x="658333" y="0"/>
                  </a:cubicBezTo>
                  <a:cubicBezTo>
                    <a:pt x="844001" y="0"/>
                    <a:pt x="990759" y="51088"/>
                    <a:pt x="1098616" y="153269"/>
                  </a:cubicBezTo>
                  <a:cubicBezTo>
                    <a:pt x="1206457" y="255515"/>
                    <a:pt x="1260405" y="405012"/>
                    <a:pt x="1260405" y="601910"/>
                  </a:cubicBezTo>
                  <a:lnTo>
                    <a:pt x="1257556" y="849438"/>
                  </a:lnTo>
                  <a:cubicBezTo>
                    <a:pt x="1255667" y="885083"/>
                    <a:pt x="1254751" y="930078"/>
                    <a:pt x="1254751" y="984459"/>
                  </a:cubicBezTo>
                  <a:cubicBezTo>
                    <a:pt x="1254751" y="1181356"/>
                    <a:pt x="1256605" y="1338869"/>
                    <a:pt x="1260402" y="1456997"/>
                  </a:cubicBezTo>
                  <a:lnTo>
                    <a:pt x="911509" y="1456997"/>
                  </a:lnTo>
                  <a:lnTo>
                    <a:pt x="922775" y="1220737"/>
                  </a:lnTo>
                  <a:cubicBezTo>
                    <a:pt x="905893" y="1295752"/>
                    <a:pt x="858505" y="1362324"/>
                    <a:pt x="780701" y="1420436"/>
                  </a:cubicBezTo>
                  <a:cubicBezTo>
                    <a:pt x="702864" y="1478537"/>
                    <a:pt x="603912" y="1507642"/>
                    <a:pt x="483903" y="1507642"/>
                  </a:cubicBezTo>
                  <a:close/>
                  <a:moveTo>
                    <a:pt x="392448" y="1161193"/>
                  </a:moveTo>
                  <a:cubicBezTo>
                    <a:pt x="429045" y="1185917"/>
                    <a:pt x="478251" y="1198227"/>
                    <a:pt x="540162" y="1198227"/>
                  </a:cubicBezTo>
                  <a:cubicBezTo>
                    <a:pt x="669585" y="1196298"/>
                    <a:pt x="765663" y="1158745"/>
                    <a:pt x="828526" y="1085644"/>
                  </a:cubicBezTo>
                  <a:cubicBezTo>
                    <a:pt x="891352" y="1012608"/>
                    <a:pt x="922775" y="901958"/>
                    <a:pt x="922775" y="753816"/>
                  </a:cubicBezTo>
                  <a:cubicBezTo>
                    <a:pt x="890855" y="807140"/>
                    <a:pt x="846832" y="844188"/>
                    <a:pt x="790547" y="864924"/>
                  </a:cubicBezTo>
                  <a:cubicBezTo>
                    <a:pt x="734302" y="885653"/>
                    <a:pt x="658333" y="896026"/>
                    <a:pt x="562655" y="896026"/>
                  </a:cubicBezTo>
                  <a:cubicBezTo>
                    <a:pt x="489539" y="896026"/>
                    <a:pt x="433701" y="909360"/>
                    <a:pt x="395279" y="936042"/>
                  </a:cubicBezTo>
                  <a:cubicBezTo>
                    <a:pt x="356791" y="962698"/>
                    <a:pt x="337599" y="1000745"/>
                    <a:pt x="337599" y="1050096"/>
                  </a:cubicBezTo>
                  <a:cubicBezTo>
                    <a:pt x="337599" y="1099508"/>
                    <a:pt x="355904" y="1136541"/>
                    <a:pt x="392448" y="1161193"/>
                  </a:cubicBezTo>
                  <a:close/>
                </a:path>
              </a:pathLst>
            </a:custGeom>
            <a:grpFill/>
            <a:ln w="361" cap="flat">
              <a:noFill/>
              <a:prstDash val="solid"/>
              <a:miter/>
            </a:ln>
          </p:spPr>
          <p:txBody>
            <a:bodyPr rtlCol="0" anchor="ctr"/>
            <a:lstStyle/>
            <a:p>
              <a:endParaRPr lang="fi-FI"/>
            </a:p>
          </p:txBody>
        </p:sp>
        <p:sp>
          <p:nvSpPr>
            <p:cNvPr id="35" name="Vapaamuotoinen: Muoto 34">
              <a:extLst>
                <a:ext uri="{FF2B5EF4-FFF2-40B4-BE49-F238E27FC236}">
                  <a16:creationId xmlns:a16="http://schemas.microsoft.com/office/drawing/2014/main" id="{42ECB3AF-3EB1-8204-0361-92524FCC1702}"/>
                </a:ext>
                <a:ext uri="{C183D7F6-B498-43B3-948B-1728B52AA6E4}">
                  <adec:decorative xmlns:adec="http://schemas.microsoft.com/office/drawing/2017/decorative" val="1"/>
                </a:ext>
              </a:extLst>
            </p:cNvPr>
            <p:cNvSpPr/>
            <p:nvPr/>
          </p:nvSpPr>
          <p:spPr>
            <a:xfrm>
              <a:off x="1135917" y="298322"/>
              <a:ext cx="70343" cy="84143"/>
            </a:xfrm>
            <a:custGeom>
              <a:avLst/>
              <a:gdLst>
                <a:gd name="connsiteX0" fmla="*/ 911509 w 1260391"/>
                <a:gd name="connsiteY0" fmla="*/ 1457004 h 1507649"/>
                <a:gd name="connsiteX1" fmla="*/ 922779 w 1260391"/>
                <a:gd name="connsiteY1" fmla="*/ 1220744 h 1507649"/>
                <a:gd name="connsiteX2" fmla="*/ 780690 w 1260391"/>
                <a:gd name="connsiteY2" fmla="*/ 1420443 h 1507649"/>
                <a:gd name="connsiteX3" fmla="*/ 483892 w 1260391"/>
                <a:gd name="connsiteY3" fmla="*/ 1507649 h 1507649"/>
                <a:gd name="connsiteX4" fmla="*/ 136445 w 1260391"/>
                <a:gd name="connsiteY4" fmla="*/ 1388097 h 1507649"/>
                <a:gd name="connsiteX5" fmla="*/ 0 w 1260391"/>
                <a:gd name="connsiteY5" fmla="*/ 1074477 h 1507649"/>
                <a:gd name="connsiteX6" fmla="*/ 137859 w 1260391"/>
                <a:gd name="connsiteY6" fmla="*/ 742559 h 1507649"/>
                <a:gd name="connsiteX7" fmla="*/ 506414 w 1260391"/>
                <a:gd name="connsiteY7" fmla="*/ 624427 h 1507649"/>
                <a:gd name="connsiteX8" fmla="*/ 817274 w 1260391"/>
                <a:gd name="connsiteY8" fmla="*/ 596306 h 1507649"/>
                <a:gd name="connsiteX9" fmla="*/ 905886 w 1260391"/>
                <a:gd name="connsiteY9" fmla="*/ 478149 h 1507649"/>
                <a:gd name="connsiteX10" fmla="*/ 838360 w 1260391"/>
                <a:gd name="connsiteY10" fmla="*/ 365656 h 1507649"/>
                <a:gd name="connsiteX11" fmla="*/ 630181 w 1260391"/>
                <a:gd name="connsiteY11" fmla="*/ 320647 h 1507649"/>
                <a:gd name="connsiteX12" fmla="*/ 312257 w 1260391"/>
                <a:gd name="connsiteY12" fmla="*/ 410662 h 1507649"/>
                <a:gd name="connsiteX13" fmla="*/ 56260 w 1260391"/>
                <a:gd name="connsiteY13" fmla="*/ 675057 h 1507649"/>
                <a:gd name="connsiteX14" fmla="*/ 89994 w 1260391"/>
                <a:gd name="connsiteY14" fmla="*/ 286895 h 1507649"/>
                <a:gd name="connsiteX15" fmla="*/ 140678 w 1260391"/>
                <a:gd name="connsiteY15" fmla="*/ 174373 h 1507649"/>
                <a:gd name="connsiteX16" fmla="*/ 351663 w 1260391"/>
                <a:gd name="connsiteY16" fmla="*/ 49210 h 1507649"/>
                <a:gd name="connsiteX17" fmla="*/ 658318 w 1260391"/>
                <a:gd name="connsiteY17" fmla="*/ 0 h 1507649"/>
                <a:gd name="connsiteX18" fmla="*/ 1098619 w 1260391"/>
                <a:gd name="connsiteY18" fmla="*/ 153269 h 1507649"/>
                <a:gd name="connsiteX19" fmla="*/ 1260391 w 1260391"/>
                <a:gd name="connsiteY19" fmla="*/ 601910 h 1507649"/>
                <a:gd name="connsiteX20" fmla="*/ 1257546 w 1260391"/>
                <a:gd name="connsiteY20" fmla="*/ 849438 h 1507649"/>
                <a:gd name="connsiteX21" fmla="*/ 1254751 w 1260391"/>
                <a:gd name="connsiteY21" fmla="*/ 984459 h 1507649"/>
                <a:gd name="connsiteX22" fmla="*/ 1260388 w 1260391"/>
                <a:gd name="connsiteY22" fmla="*/ 1456997 h 1507649"/>
                <a:gd name="connsiteX23" fmla="*/ 911509 w 1260391"/>
                <a:gd name="connsiteY23" fmla="*/ 1456997 h 1507649"/>
                <a:gd name="connsiteX24" fmla="*/ 922779 w 1260391"/>
                <a:gd name="connsiteY24" fmla="*/ 753816 h 1507649"/>
                <a:gd name="connsiteX25" fmla="*/ 790547 w 1260391"/>
                <a:gd name="connsiteY25" fmla="*/ 864924 h 1507649"/>
                <a:gd name="connsiteX26" fmla="*/ 562659 w 1260391"/>
                <a:gd name="connsiteY26" fmla="*/ 896026 h 1507649"/>
                <a:gd name="connsiteX27" fmla="*/ 395265 w 1260391"/>
                <a:gd name="connsiteY27" fmla="*/ 936042 h 1507649"/>
                <a:gd name="connsiteX28" fmla="*/ 337587 w 1260391"/>
                <a:gd name="connsiteY28" fmla="*/ 1050096 h 1507649"/>
                <a:gd name="connsiteX29" fmla="*/ 392448 w 1260391"/>
                <a:gd name="connsiteY29" fmla="*/ 1161193 h 1507649"/>
                <a:gd name="connsiteX30" fmla="*/ 540147 w 1260391"/>
                <a:gd name="connsiteY30" fmla="*/ 1198227 h 1507649"/>
                <a:gd name="connsiteX31" fmla="*/ 828515 w 1260391"/>
                <a:gd name="connsiteY31" fmla="*/ 1085644 h 1507649"/>
                <a:gd name="connsiteX32" fmla="*/ 922779 w 1260391"/>
                <a:gd name="connsiteY32" fmla="*/ 753816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91" h="1507649">
                  <a:moveTo>
                    <a:pt x="911509" y="1457004"/>
                  </a:moveTo>
                  <a:lnTo>
                    <a:pt x="922779" y="1220744"/>
                  </a:lnTo>
                  <a:cubicBezTo>
                    <a:pt x="905883" y="1295760"/>
                    <a:pt x="858491" y="1362331"/>
                    <a:pt x="780690" y="1420443"/>
                  </a:cubicBezTo>
                  <a:cubicBezTo>
                    <a:pt x="702854" y="1478545"/>
                    <a:pt x="603898" y="1507649"/>
                    <a:pt x="483892" y="1507649"/>
                  </a:cubicBezTo>
                  <a:cubicBezTo>
                    <a:pt x="343224" y="1507649"/>
                    <a:pt x="227394" y="1467800"/>
                    <a:pt x="136445" y="1388097"/>
                  </a:cubicBezTo>
                  <a:cubicBezTo>
                    <a:pt x="45445" y="1308405"/>
                    <a:pt x="0" y="1203877"/>
                    <a:pt x="0" y="1074477"/>
                  </a:cubicBezTo>
                  <a:cubicBezTo>
                    <a:pt x="0" y="931975"/>
                    <a:pt x="45935" y="821324"/>
                    <a:pt x="137859" y="742559"/>
                  </a:cubicBezTo>
                  <a:cubicBezTo>
                    <a:pt x="229706" y="663797"/>
                    <a:pt x="352590" y="624427"/>
                    <a:pt x="506414" y="624427"/>
                  </a:cubicBezTo>
                  <a:cubicBezTo>
                    <a:pt x="654543" y="624427"/>
                    <a:pt x="758183" y="615052"/>
                    <a:pt x="817274" y="596306"/>
                  </a:cubicBezTo>
                  <a:cubicBezTo>
                    <a:pt x="876353" y="577561"/>
                    <a:pt x="905886" y="538194"/>
                    <a:pt x="905886" y="478149"/>
                  </a:cubicBezTo>
                  <a:cubicBezTo>
                    <a:pt x="905886" y="433154"/>
                    <a:pt x="883375" y="395681"/>
                    <a:pt x="838360" y="365656"/>
                  </a:cubicBezTo>
                  <a:cubicBezTo>
                    <a:pt x="793342" y="335672"/>
                    <a:pt x="723951" y="320647"/>
                    <a:pt x="630181" y="320647"/>
                  </a:cubicBezTo>
                  <a:cubicBezTo>
                    <a:pt x="517641" y="320647"/>
                    <a:pt x="411666" y="350661"/>
                    <a:pt x="312257" y="410662"/>
                  </a:cubicBezTo>
                  <a:cubicBezTo>
                    <a:pt x="212824" y="470667"/>
                    <a:pt x="127504" y="558815"/>
                    <a:pt x="56260" y="675057"/>
                  </a:cubicBezTo>
                  <a:lnTo>
                    <a:pt x="89994" y="286895"/>
                  </a:lnTo>
                  <a:cubicBezTo>
                    <a:pt x="93742" y="241900"/>
                    <a:pt x="110623" y="204386"/>
                    <a:pt x="140678" y="174373"/>
                  </a:cubicBezTo>
                  <a:cubicBezTo>
                    <a:pt x="195034" y="123739"/>
                    <a:pt x="265366" y="82036"/>
                    <a:pt x="351663" y="49210"/>
                  </a:cubicBezTo>
                  <a:cubicBezTo>
                    <a:pt x="437899" y="16431"/>
                    <a:pt x="540147" y="0"/>
                    <a:pt x="658318" y="0"/>
                  </a:cubicBezTo>
                  <a:cubicBezTo>
                    <a:pt x="843990" y="0"/>
                    <a:pt x="990734" y="51088"/>
                    <a:pt x="1098619" y="153269"/>
                  </a:cubicBezTo>
                  <a:cubicBezTo>
                    <a:pt x="1206447" y="255515"/>
                    <a:pt x="1260391" y="405012"/>
                    <a:pt x="1260391" y="601910"/>
                  </a:cubicBezTo>
                  <a:lnTo>
                    <a:pt x="1257546" y="849438"/>
                  </a:lnTo>
                  <a:cubicBezTo>
                    <a:pt x="1255667" y="885083"/>
                    <a:pt x="1254751" y="930078"/>
                    <a:pt x="1254751" y="984459"/>
                  </a:cubicBezTo>
                  <a:cubicBezTo>
                    <a:pt x="1254751" y="1181356"/>
                    <a:pt x="1256594" y="1338869"/>
                    <a:pt x="1260388" y="1456997"/>
                  </a:cubicBezTo>
                  <a:lnTo>
                    <a:pt x="911509" y="1456997"/>
                  </a:lnTo>
                  <a:close/>
                  <a:moveTo>
                    <a:pt x="922779" y="753816"/>
                  </a:moveTo>
                  <a:cubicBezTo>
                    <a:pt x="890855" y="807140"/>
                    <a:pt x="846818" y="844188"/>
                    <a:pt x="790547" y="864924"/>
                  </a:cubicBezTo>
                  <a:cubicBezTo>
                    <a:pt x="734290" y="885653"/>
                    <a:pt x="658318" y="896026"/>
                    <a:pt x="562659" y="896026"/>
                  </a:cubicBezTo>
                  <a:cubicBezTo>
                    <a:pt x="489503" y="896026"/>
                    <a:pt x="433691" y="909360"/>
                    <a:pt x="395265" y="936042"/>
                  </a:cubicBezTo>
                  <a:cubicBezTo>
                    <a:pt x="356791" y="962698"/>
                    <a:pt x="337587" y="1000745"/>
                    <a:pt x="337587" y="1050096"/>
                  </a:cubicBezTo>
                  <a:cubicBezTo>
                    <a:pt x="337587" y="1099508"/>
                    <a:pt x="355890" y="1136541"/>
                    <a:pt x="392448" y="1161193"/>
                  </a:cubicBezTo>
                  <a:cubicBezTo>
                    <a:pt x="429031" y="1185917"/>
                    <a:pt x="478251" y="1198227"/>
                    <a:pt x="540147" y="1198227"/>
                  </a:cubicBezTo>
                  <a:cubicBezTo>
                    <a:pt x="669574" y="1196298"/>
                    <a:pt x="765663" y="1158745"/>
                    <a:pt x="828515" y="1085644"/>
                  </a:cubicBezTo>
                  <a:cubicBezTo>
                    <a:pt x="891338" y="1012608"/>
                    <a:pt x="922779" y="901958"/>
                    <a:pt x="922779" y="753816"/>
                  </a:cubicBezTo>
                  <a:close/>
                </a:path>
              </a:pathLst>
            </a:custGeom>
            <a:grpFill/>
            <a:ln w="361" cap="flat">
              <a:noFill/>
              <a:prstDash val="solid"/>
              <a:miter/>
            </a:ln>
          </p:spPr>
          <p:txBody>
            <a:bodyPr rtlCol="0" anchor="ctr"/>
            <a:lstStyle/>
            <a:p>
              <a:endParaRPr lang="fi-FI"/>
            </a:p>
          </p:txBody>
        </p:sp>
        <p:sp>
          <p:nvSpPr>
            <p:cNvPr id="36" name="Vapaamuotoinen: Muoto 35">
              <a:extLst>
                <a:ext uri="{FF2B5EF4-FFF2-40B4-BE49-F238E27FC236}">
                  <a16:creationId xmlns:a16="http://schemas.microsoft.com/office/drawing/2014/main" id="{A55EC4E0-16C6-EFAC-250E-F32FED380277}"/>
                </a:ext>
                <a:ext uri="{C183D7F6-B498-43B3-948B-1728B52AA6E4}">
                  <adec:decorative xmlns:adec="http://schemas.microsoft.com/office/drawing/2017/decorative" val="1"/>
                </a:ext>
              </a:extLst>
            </p:cNvPr>
            <p:cNvSpPr/>
            <p:nvPr/>
          </p:nvSpPr>
          <p:spPr>
            <a:xfrm>
              <a:off x="1189938" y="408155"/>
              <a:ext cx="70343" cy="84142"/>
            </a:xfrm>
            <a:custGeom>
              <a:avLst/>
              <a:gdLst>
                <a:gd name="connsiteX0" fmla="*/ 1257531 w 1260379"/>
                <a:gd name="connsiteY0" fmla="*/ 849459 h 1507638"/>
                <a:gd name="connsiteX1" fmla="*/ 1254725 w 1260379"/>
                <a:gd name="connsiteY1" fmla="*/ 984480 h 1507638"/>
                <a:gd name="connsiteX2" fmla="*/ 1260377 w 1260379"/>
                <a:gd name="connsiteY2" fmla="*/ 1457019 h 1507638"/>
                <a:gd name="connsiteX3" fmla="*/ 911497 w 1260379"/>
                <a:gd name="connsiteY3" fmla="*/ 1457019 h 1507638"/>
                <a:gd name="connsiteX4" fmla="*/ 922764 w 1260379"/>
                <a:gd name="connsiteY4" fmla="*/ 1220755 h 1507638"/>
                <a:gd name="connsiteX5" fmla="*/ 780676 w 1260379"/>
                <a:gd name="connsiteY5" fmla="*/ 1420458 h 1507638"/>
                <a:gd name="connsiteX6" fmla="*/ 483876 w 1260379"/>
                <a:gd name="connsiteY6" fmla="*/ 1507639 h 1507638"/>
                <a:gd name="connsiteX7" fmla="*/ 136419 w 1260379"/>
                <a:gd name="connsiteY7" fmla="*/ 1388097 h 1507638"/>
                <a:gd name="connsiteX8" fmla="*/ 0 w 1260379"/>
                <a:gd name="connsiteY8" fmla="*/ 1074477 h 1507638"/>
                <a:gd name="connsiteX9" fmla="*/ 137843 w 1260379"/>
                <a:gd name="connsiteY9" fmla="*/ 742573 h 1507638"/>
                <a:gd name="connsiteX10" fmla="*/ 506384 w 1260379"/>
                <a:gd name="connsiteY10" fmla="*/ 624427 h 1507638"/>
                <a:gd name="connsiteX11" fmla="*/ 817259 w 1260379"/>
                <a:gd name="connsiteY11" fmla="*/ 596306 h 1507638"/>
                <a:gd name="connsiteX12" fmla="*/ 905872 w 1260379"/>
                <a:gd name="connsiteY12" fmla="*/ 478160 h 1507638"/>
                <a:gd name="connsiteX13" fmla="*/ 838345 w 1260379"/>
                <a:gd name="connsiteY13" fmla="*/ 365667 h 1507638"/>
                <a:gd name="connsiteX14" fmla="*/ 630166 w 1260379"/>
                <a:gd name="connsiteY14" fmla="*/ 320662 h 1507638"/>
                <a:gd name="connsiteX15" fmla="*/ 312256 w 1260379"/>
                <a:gd name="connsiteY15" fmla="*/ 410651 h 1507638"/>
                <a:gd name="connsiteX16" fmla="*/ 56245 w 1260379"/>
                <a:gd name="connsiteY16" fmla="*/ 675072 h 1507638"/>
                <a:gd name="connsiteX17" fmla="*/ 89983 w 1260379"/>
                <a:gd name="connsiteY17" fmla="*/ 286895 h 1507638"/>
                <a:gd name="connsiteX18" fmla="*/ 140653 w 1260379"/>
                <a:gd name="connsiteY18" fmla="*/ 174373 h 1507638"/>
                <a:gd name="connsiteX19" fmla="*/ 351649 w 1260379"/>
                <a:gd name="connsiteY19" fmla="*/ 49221 h 1507638"/>
                <a:gd name="connsiteX20" fmla="*/ 658293 w 1260379"/>
                <a:gd name="connsiteY20" fmla="*/ 0 h 1507638"/>
                <a:gd name="connsiteX21" fmla="*/ 1098590 w 1260379"/>
                <a:gd name="connsiteY21" fmla="*/ 153294 h 1507638"/>
                <a:gd name="connsiteX22" fmla="*/ 1260380 w 1260379"/>
                <a:gd name="connsiteY22" fmla="*/ 601924 h 1507638"/>
                <a:gd name="connsiteX23" fmla="*/ 1257531 w 1260379"/>
                <a:gd name="connsiteY23" fmla="*/ 849452 h 1507638"/>
                <a:gd name="connsiteX24" fmla="*/ 922767 w 1260379"/>
                <a:gd name="connsiteY24" fmla="*/ 753816 h 1507638"/>
                <a:gd name="connsiteX25" fmla="*/ 790525 w 1260379"/>
                <a:gd name="connsiteY25" fmla="*/ 864938 h 1507638"/>
                <a:gd name="connsiteX26" fmla="*/ 562647 w 1260379"/>
                <a:gd name="connsiteY26" fmla="*/ 896037 h 1507638"/>
                <a:gd name="connsiteX27" fmla="*/ 395242 w 1260379"/>
                <a:gd name="connsiteY27" fmla="*/ 936053 h 1507638"/>
                <a:gd name="connsiteX28" fmla="*/ 337576 w 1260379"/>
                <a:gd name="connsiteY28" fmla="*/ 1050096 h 1507638"/>
                <a:gd name="connsiteX29" fmla="*/ 392437 w 1260379"/>
                <a:gd name="connsiteY29" fmla="*/ 1161204 h 1507638"/>
                <a:gd name="connsiteX30" fmla="*/ 540136 w 1260379"/>
                <a:gd name="connsiteY30" fmla="*/ 1198238 h 1507638"/>
                <a:gd name="connsiteX31" fmla="*/ 828504 w 1260379"/>
                <a:gd name="connsiteY31" fmla="*/ 1085669 h 1507638"/>
                <a:gd name="connsiteX32" fmla="*/ 922767 w 1260379"/>
                <a:gd name="connsiteY32" fmla="*/ 753816 h 150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79" h="1507638">
                  <a:moveTo>
                    <a:pt x="1257531" y="849459"/>
                  </a:moveTo>
                  <a:cubicBezTo>
                    <a:pt x="1255652" y="885105"/>
                    <a:pt x="1254725" y="930110"/>
                    <a:pt x="1254725" y="984480"/>
                  </a:cubicBezTo>
                  <a:cubicBezTo>
                    <a:pt x="1254725" y="1181363"/>
                    <a:pt x="1256579" y="1338890"/>
                    <a:pt x="1260377" y="1457019"/>
                  </a:cubicBezTo>
                  <a:lnTo>
                    <a:pt x="911497" y="1457019"/>
                  </a:lnTo>
                  <a:lnTo>
                    <a:pt x="922764" y="1220755"/>
                  </a:lnTo>
                  <a:cubicBezTo>
                    <a:pt x="905868" y="1295774"/>
                    <a:pt x="858480" y="1362342"/>
                    <a:pt x="780676" y="1420458"/>
                  </a:cubicBezTo>
                  <a:cubicBezTo>
                    <a:pt x="702864" y="1478545"/>
                    <a:pt x="603883" y="1507639"/>
                    <a:pt x="483876" y="1507639"/>
                  </a:cubicBezTo>
                  <a:cubicBezTo>
                    <a:pt x="343210" y="1507639"/>
                    <a:pt x="227383" y="1467800"/>
                    <a:pt x="136419" y="1388097"/>
                  </a:cubicBezTo>
                  <a:cubicBezTo>
                    <a:pt x="45444" y="1308430"/>
                    <a:pt x="0" y="1203863"/>
                    <a:pt x="0" y="1074477"/>
                  </a:cubicBezTo>
                  <a:cubicBezTo>
                    <a:pt x="0" y="931989"/>
                    <a:pt x="45895" y="821310"/>
                    <a:pt x="137843" y="742573"/>
                  </a:cubicBezTo>
                  <a:cubicBezTo>
                    <a:pt x="229695" y="663811"/>
                    <a:pt x="352575" y="624427"/>
                    <a:pt x="506384" y="624427"/>
                  </a:cubicBezTo>
                  <a:cubicBezTo>
                    <a:pt x="654531" y="624427"/>
                    <a:pt x="758168" y="615067"/>
                    <a:pt x="817259" y="596306"/>
                  </a:cubicBezTo>
                  <a:cubicBezTo>
                    <a:pt x="876325" y="577575"/>
                    <a:pt x="905872" y="538183"/>
                    <a:pt x="905872" y="478160"/>
                  </a:cubicBezTo>
                  <a:cubicBezTo>
                    <a:pt x="905872" y="433154"/>
                    <a:pt x="883364" y="395681"/>
                    <a:pt x="838345" y="365667"/>
                  </a:cubicBezTo>
                  <a:cubicBezTo>
                    <a:pt x="793356" y="335672"/>
                    <a:pt x="723951" y="320662"/>
                    <a:pt x="630166" y="320662"/>
                  </a:cubicBezTo>
                  <a:cubicBezTo>
                    <a:pt x="517625" y="320662"/>
                    <a:pt x="411637" y="350671"/>
                    <a:pt x="312256" y="410651"/>
                  </a:cubicBezTo>
                  <a:cubicBezTo>
                    <a:pt x="212798" y="470682"/>
                    <a:pt x="127515" y="558815"/>
                    <a:pt x="56245" y="675072"/>
                  </a:cubicBezTo>
                  <a:lnTo>
                    <a:pt x="89983" y="286895"/>
                  </a:lnTo>
                  <a:cubicBezTo>
                    <a:pt x="93715" y="241885"/>
                    <a:pt x="110611" y="204397"/>
                    <a:pt x="140653" y="174373"/>
                  </a:cubicBezTo>
                  <a:cubicBezTo>
                    <a:pt x="195030" y="123753"/>
                    <a:pt x="265351" y="82050"/>
                    <a:pt x="351649" y="49221"/>
                  </a:cubicBezTo>
                  <a:cubicBezTo>
                    <a:pt x="437884" y="16435"/>
                    <a:pt x="540133" y="0"/>
                    <a:pt x="658293" y="0"/>
                  </a:cubicBezTo>
                  <a:cubicBezTo>
                    <a:pt x="843975" y="0"/>
                    <a:pt x="990734" y="51088"/>
                    <a:pt x="1098590" y="153294"/>
                  </a:cubicBezTo>
                  <a:cubicBezTo>
                    <a:pt x="1206446" y="255529"/>
                    <a:pt x="1260380" y="405027"/>
                    <a:pt x="1260380" y="601924"/>
                  </a:cubicBezTo>
                  <a:lnTo>
                    <a:pt x="1257531" y="849452"/>
                  </a:lnTo>
                  <a:close/>
                  <a:moveTo>
                    <a:pt x="922767" y="753816"/>
                  </a:moveTo>
                  <a:cubicBezTo>
                    <a:pt x="890844" y="807154"/>
                    <a:pt x="846820" y="844188"/>
                    <a:pt x="790525" y="864938"/>
                  </a:cubicBezTo>
                  <a:cubicBezTo>
                    <a:pt x="734279" y="885678"/>
                    <a:pt x="658296" y="896037"/>
                    <a:pt x="562647" y="896037"/>
                  </a:cubicBezTo>
                  <a:cubicBezTo>
                    <a:pt x="489517" y="896037"/>
                    <a:pt x="433679" y="909360"/>
                    <a:pt x="395242" y="936053"/>
                  </a:cubicBezTo>
                  <a:cubicBezTo>
                    <a:pt x="356766" y="962698"/>
                    <a:pt x="337576" y="1000760"/>
                    <a:pt x="337576" y="1050096"/>
                  </a:cubicBezTo>
                  <a:cubicBezTo>
                    <a:pt x="337576" y="1099511"/>
                    <a:pt x="355882" y="1136545"/>
                    <a:pt x="392437" y="1161204"/>
                  </a:cubicBezTo>
                  <a:cubicBezTo>
                    <a:pt x="429020" y="1185921"/>
                    <a:pt x="478229" y="1198238"/>
                    <a:pt x="540136" y="1198238"/>
                  </a:cubicBezTo>
                  <a:cubicBezTo>
                    <a:pt x="669563" y="1196309"/>
                    <a:pt x="765641" y="1158760"/>
                    <a:pt x="828504" y="1085669"/>
                  </a:cubicBezTo>
                  <a:cubicBezTo>
                    <a:pt x="891327" y="1012619"/>
                    <a:pt x="922767" y="901972"/>
                    <a:pt x="922767" y="753816"/>
                  </a:cubicBezTo>
                  <a:close/>
                </a:path>
              </a:pathLst>
            </a:custGeom>
            <a:grpFill/>
            <a:ln w="361" cap="flat">
              <a:noFill/>
              <a:prstDash val="solid"/>
              <a:miter/>
            </a:ln>
          </p:spPr>
          <p:txBody>
            <a:bodyPr rtlCol="0" anchor="ctr"/>
            <a:lstStyle/>
            <a:p>
              <a:endParaRPr lang="fi-FI"/>
            </a:p>
          </p:txBody>
        </p:sp>
      </p:grpSp>
      <p:sp>
        <p:nvSpPr>
          <p:cNvPr id="38" name="Freeform 16">
            <a:extLst>
              <a:ext uri="{FF2B5EF4-FFF2-40B4-BE49-F238E27FC236}">
                <a16:creationId xmlns:a16="http://schemas.microsoft.com/office/drawing/2014/main" id="{79D63A8B-386A-A644-B49D-53A2E762FB08}"/>
              </a:ext>
              <a:ext uri="{C183D7F6-B498-43B3-948B-1728B52AA6E4}">
                <adec:decorative xmlns:adec="http://schemas.microsoft.com/office/drawing/2017/decorative" val="1"/>
              </a:ext>
            </a:extLst>
          </p:cNvPr>
          <p:cNvSpPr>
            <a:spLocks noEditPoints="1"/>
          </p:cNvSpPr>
          <p:nvPr/>
        </p:nvSpPr>
        <p:spPr bwMode="black">
          <a:xfrm>
            <a:off x="253951" y="238425"/>
            <a:ext cx="406449" cy="302910"/>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4" name="Alatunnisteen paikkamerkki 17">
            <a:extLst>
              <a:ext uri="{FF2B5EF4-FFF2-40B4-BE49-F238E27FC236}">
                <a16:creationId xmlns:a16="http://schemas.microsoft.com/office/drawing/2014/main" id="{F6E76967-6CA0-5DDF-C935-5368CECAC339}"/>
              </a:ext>
            </a:extLst>
          </p:cNvPr>
          <p:cNvSpPr>
            <a:spLocks noGrp="1"/>
          </p:cNvSpPr>
          <p:nvPr>
            <p:ph type="ftr" sz="quarter" idx="11"/>
          </p:nvPr>
        </p:nvSpPr>
        <p:spPr>
          <a:xfrm>
            <a:off x="299932" y="6445997"/>
            <a:ext cx="4161624" cy="241674"/>
          </a:xfrm>
        </p:spPr>
        <p:txBody>
          <a:bodyPr/>
          <a:lstStyle>
            <a:lvl1pPr>
              <a:defRPr>
                <a:solidFill>
                  <a:schemeClr val="bg1"/>
                </a:solidFill>
              </a:defRPr>
            </a:lvl1pPr>
          </a:lstStyle>
          <a:p>
            <a:r>
              <a:rPr lang="fi-FI"/>
              <a:t>Antti Haajanen/Vantaan Energia Oy</a:t>
            </a:r>
          </a:p>
        </p:txBody>
      </p:sp>
    </p:spTree>
    <p:extLst>
      <p:ext uri="{BB962C8B-B14F-4D97-AF65-F5344CB8AC3E}">
        <p14:creationId xmlns:p14="http://schemas.microsoft.com/office/powerpoint/2010/main" val="392198726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VE_Otsikkodia 7">
    <p:spTree>
      <p:nvGrpSpPr>
        <p:cNvPr id="1" name=""/>
        <p:cNvGrpSpPr/>
        <p:nvPr/>
      </p:nvGrpSpPr>
      <p:grpSpPr>
        <a:xfrm>
          <a:off x="0" y="0"/>
          <a:ext cx="0" cy="0"/>
          <a:chOff x="0" y="0"/>
          <a:chExt cx="0" cy="0"/>
        </a:xfrm>
      </p:grpSpPr>
      <p:pic>
        <p:nvPicPr>
          <p:cNvPr id="5" name="Kuva 4" descr="Kuva, joka sisältää kohteen torni, taivas, pyloni, rakennus&#10;&#10;Kuvaus luotu automaattisesti">
            <a:extLst>
              <a:ext uri="{FF2B5EF4-FFF2-40B4-BE49-F238E27FC236}">
                <a16:creationId xmlns:a16="http://schemas.microsoft.com/office/drawing/2014/main" id="{7610A890-E012-79FE-6138-0E7BFD57496A}"/>
              </a:ext>
            </a:extLst>
          </p:cNvPr>
          <p:cNvPicPr>
            <a:picLocks noChangeAspect="1"/>
          </p:cNvPicPr>
          <p:nvPr/>
        </p:nvPicPr>
        <p:blipFill rotWithShape="1">
          <a:blip r:embed="rId2">
            <a:extLst>
              <a:ext uri="{28A0092B-C50C-407E-A947-70E740481C1C}">
                <a14:useLocalDpi xmlns:a14="http://schemas.microsoft.com/office/drawing/2010/main" val="0"/>
              </a:ext>
            </a:extLst>
          </a:blip>
          <a:srcRect l="13525"/>
          <a:stretch/>
        </p:blipFill>
        <p:spPr>
          <a:xfrm>
            <a:off x="3790486" y="0"/>
            <a:ext cx="8401513" cy="6858000"/>
          </a:xfrm>
          <a:prstGeom prst="rect">
            <a:avLst/>
          </a:prstGeom>
        </p:spPr>
      </p:pic>
      <p:sp>
        <p:nvSpPr>
          <p:cNvPr id="14" name="Vapaamuotoinen: Muoto 13">
            <a:extLst>
              <a:ext uri="{FF2B5EF4-FFF2-40B4-BE49-F238E27FC236}">
                <a16:creationId xmlns:a16="http://schemas.microsoft.com/office/drawing/2014/main" id="{78430351-68E4-EA4B-3FE8-39E8040E17F4}"/>
              </a:ext>
              <a:ext uri="{C183D7F6-B498-43B3-948B-1728B52AA6E4}">
                <adec:decorative xmlns:adec="http://schemas.microsoft.com/office/drawing/2017/decorative" val="1"/>
              </a:ext>
            </a:extLst>
          </p:cNvPr>
          <p:cNvSpPr/>
          <p:nvPr/>
        </p:nvSpPr>
        <p:spPr>
          <a:xfrm>
            <a:off x="0" y="0"/>
            <a:ext cx="7304308" cy="6858000"/>
          </a:xfrm>
          <a:custGeom>
            <a:avLst/>
            <a:gdLst>
              <a:gd name="connsiteX0" fmla="*/ 0 w 7304308"/>
              <a:gd name="connsiteY0" fmla="*/ 6858000 h 6858000"/>
              <a:gd name="connsiteX1" fmla="*/ 3943348 w 7304308"/>
              <a:gd name="connsiteY1" fmla="*/ 6858000 h 6858000"/>
              <a:gd name="connsiteX2" fmla="*/ 4137446 w 7304308"/>
              <a:gd name="connsiteY2" fmla="*/ 5400555 h 6858000"/>
              <a:gd name="connsiteX3" fmla="*/ 6629478 w 7304308"/>
              <a:gd name="connsiteY3" fmla="*/ 1640642 h 6858000"/>
              <a:gd name="connsiteX4" fmla="*/ 7255737 w 7304308"/>
              <a:gd name="connsiteY4" fmla="*/ 434817 h 6858000"/>
              <a:gd name="connsiteX5" fmla="*/ 5061472 w 7304308"/>
              <a:gd name="connsiteY5" fmla="*/ 1453115 h 6858000"/>
              <a:gd name="connsiteX6" fmla="*/ 3762324 w 7304308"/>
              <a:gd name="connsiteY6" fmla="*/ 2338038 h 6858000"/>
              <a:gd name="connsiteX7" fmla="*/ 4693766 w 7304308"/>
              <a:gd name="connsiteY7" fmla="*/ 1366882 h 6858000"/>
              <a:gd name="connsiteX8" fmla="*/ 6502149 w 7304308"/>
              <a:gd name="connsiteY8" fmla="*/ 0 h 6858000"/>
              <a:gd name="connsiteX9" fmla="*/ 0 w 7304308"/>
              <a:gd name="connsiteY9" fmla="*/ 0 h 6858000"/>
              <a:gd name="connsiteX10" fmla="*/ 0 w 7304308"/>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04308" h="6858000">
                <a:moveTo>
                  <a:pt x="0" y="6858000"/>
                </a:moveTo>
                <a:lnTo>
                  <a:pt x="3943348" y="6858000"/>
                </a:lnTo>
                <a:cubicBezTo>
                  <a:pt x="3800690" y="6526910"/>
                  <a:pt x="3839520" y="6053967"/>
                  <a:pt x="4137446" y="5400555"/>
                </a:cubicBezTo>
                <a:cubicBezTo>
                  <a:pt x="4658288" y="4258177"/>
                  <a:pt x="5738722" y="2818651"/>
                  <a:pt x="6629478" y="1640642"/>
                </a:cubicBezTo>
                <a:cubicBezTo>
                  <a:pt x="7276775" y="784568"/>
                  <a:pt x="7386687" y="471893"/>
                  <a:pt x="7255737" y="434817"/>
                </a:cubicBezTo>
                <a:cubicBezTo>
                  <a:pt x="6978216" y="356260"/>
                  <a:pt x="5925761" y="915835"/>
                  <a:pt x="5061472" y="1453115"/>
                </a:cubicBezTo>
                <a:cubicBezTo>
                  <a:pt x="4340477" y="1901324"/>
                  <a:pt x="3762324" y="2338038"/>
                  <a:pt x="3762324" y="2338038"/>
                </a:cubicBezTo>
                <a:cubicBezTo>
                  <a:pt x="3762324" y="2338038"/>
                  <a:pt x="4109183" y="1906270"/>
                  <a:pt x="4693766" y="1366882"/>
                </a:cubicBezTo>
                <a:cubicBezTo>
                  <a:pt x="5211944" y="888818"/>
                  <a:pt x="5912956" y="330714"/>
                  <a:pt x="6502149" y="0"/>
                </a:cubicBezTo>
                <a:lnTo>
                  <a:pt x="0" y="0"/>
                </a:lnTo>
                <a:lnTo>
                  <a:pt x="0" y="6858000"/>
                </a:lnTo>
                <a:close/>
              </a:path>
            </a:pathLst>
          </a:custGeom>
          <a:solidFill>
            <a:srgbClr val="00008F"/>
          </a:solidFill>
          <a:ln w="180" cap="flat">
            <a:noFill/>
            <a:prstDash val="solid"/>
            <a:miter/>
          </a:ln>
        </p:spPr>
        <p:txBody>
          <a:bodyPr rtlCol="0" anchor="ctr"/>
          <a:lstStyle/>
          <a:p>
            <a:endParaRPr lang="fi-FI"/>
          </a:p>
        </p:txBody>
      </p:sp>
      <p:sp>
        <p:nvSpPr>
          <p:cNvPr id="10" name="Vapaamuotoinen: Muoto 9">
            <a:extLst>
              <a:ext uri="{FF2B5EF4-FFF2-40B4-BE49-F238E27FC236}">
                <a16:creationId xmlns:a16="http://schemas.microsoft.com/office/drawing/2014/main" id="{7B679AF2-052E-7223-9A06-6BF7FF915B3B}"/>
              </a:ext>
              <a:ext uri="{C183D7F6-B498-43B3-948B-1728B52AA6E4}">
                <adec:decorative xmlns:adec="http://schemas.microsoft.com/office/drawing/2017/decorative" val="1"/>
              </a:ext>
            </a:extLst>
          </p:cNvPr>
          <p:cNvSpPr/>
          <p:nvPr/>
        </p:nvSpPr>
        <p:spPr>
          <a:xfrm>
            <a:off x="9958870" y="290082"/>
            <a:ext cx="2233191" cy="3679432"/>
          </a:xfrm>
          <a:custGeom>
            <a:avLst/>
            <a:gdLst>
              <a:gd name="connsiteX0" fmla="*/ 2233192 w 2233191"/>
              <a:gd name="connsiteY0" fmla="*/ 0 h 3679432"/>
              <a:gd name="connsiteX1" fmla="*/ 380808 w 2233191"/>
              <a:gd name="connsiteY1" fmla="*/ 1627632 h 3679432"/>
              <a:gd name="connsiteX2" fmla="*/ 3279 w 2233191"/>
              <a:gd name="connsiteY2" fmla="*/ 3005842 h 3679432"/>
              <a:gd name="connsiteX3" fmla="*/ 65180 w 2233191"/>
              <a:gd name="connsiteY3" fmla="*/ 3679432 h 3679432"/>
              <a:gd name="connsiteX4" fmla="*/ 410267 w 2233191"/>
              <a:gd name="connsiteY4" fmla="*/ 3426988 h 3679432"/>
              <a:gd name="connsiteX5" fmla="*/ 2233192 w 2233191"/>
              <a:gd name="connsiteY5" fmla="*/ 1567995 h 3679432"/>
              <a:gd name="connsiteX6" fmla="*/ 2233192 w 2233191"/>
              <a:gd name="connsiteY6" fmla="*/ 0 h 36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3191" h="3679432">
                <a:moveTo>
                  <a:pt x="2233192" y="0"/>
                </a:moveTo>
                <a:cubicBezTo>
                  <a:pt x="1684705" y="168500"/>
                  <a:pt x="894114" y="646877"/>
                  <a:pt x="380808" y="1627632"/>
                </a:cubicBezTo>
                <a:cubicBezTo>
                  <a:pt x="178172" y="2014785"/>
                  <a:pt x="28357" y="2539861"/>
                  <a:pt x="3279" y="3005842"/>
                </a:cubicBezTo>
                <a:cubicBezTo>
                  <a:pt x="-9325" y="3239955"/>
                  <a:pt x="15059" y="3476142"/>
                  <a:pt x="65180" y="3679432"/>
                </a:cubicBezTo>
                <a:cubicBezTo>
                  <a:pt x="178769" y="3597873"/>
                  <a:pt x="293438" y="3513843"/>
                  <a:pt x="410267" y="3426988"/>
                </a:cubicBezTo>
                <a:cubicBezTo>
                  <a:pt x="936944" y="3020381"/>
                  <a:pt x="1689290" y="2304979"/>
                  <a:pt x="2233192" y="1567995"/>
                </a:cubicBezTo>
                <a:lnTo>
                  <a:pt x="2233192" y="0"/>
                </a:lnTo>
                <a:close/>
              </a:path>
            </a:pathLst>
          </a:custGeom>
          <a:solidFill>
            <a:srgbClr val="00008F"/>
          </a:solidFill>
          <a:ln w="180" cap="flat">
            <a:noFill/>
            <a:prstDash val="solid"/>
            <a:miter/>
          </a:ln>
        </p:spPr>
        <p:txBody>
          <a:bodyPr rtlCol="0" anchor="ctr"/>
          <a:lstStyle/>
          <a:p>
            <a:endParaRPr lang="fi-FI"/>
          </a:p>
        </p:txBody>
      </p:sp>
      <p:sp>
        <p:nvSpPr>
          <p:cNvPr id="11" name="Vapaamuotoinen: Muoto 10">
            <a:extLst>
              <a:ext uri="{FF2B5EF4-FFF2-40B4-BE49-F238E27FC236}">
                <a16:creationId xmlns:a16="http://schemas.microsoft.com/office/drawing/2014/main" id="{A8B2F103-AB7E-2463-9A43-FF4F10109841}"/>
              </a:ext>
              <a:ext uri="{C183D7F6-B498-43B3-948B-1728B52AA6E4}">
                <adec:decorative xmlns:adec="http://schemas.microsoft.com/office/drawing/2017/decorative" val="1"/>
              </a:ext>
            </a:extLst>
          </p:cNvPr>
          <p:cNvSpPr/>
          <p:nvPr/>
        </p:nvSpPr>
        <p:spPr>
          <a:xfrm>
            <a:off x="5557078" y="0"/>
            <a:ext cx="4642592" cy="5882673"/>
          </a:xfrm>
          <a:custGeom>
            <a:avLst/>
            <a:gdLst>
              <a:gd name="connsiteX0" fmla="*/ 4642593 w 4642592"/>
              <a:gd name="connsiteY0" fmla="*/ 0 h 5882673"/>
              <a:gd name="connsiteX1" fmla="*/ 2632728 w 4642592"/>
              <a:gd name="connsiteY1" fmla="*/ 0 h 5882673"/>
              <a:gd name="connsiteX2" fmla="*/ 2676265 w 4642592"/>
              <a:gd name="connsiteY2" fmla="*/ 270293 h 5882673"/>
              <a:gd name="connsiteX3" fmla="*/ 947571 w 4642592"/>
              <a:gd name="connsiteY3" fmla="*/ 3762992 h 5882673"/>
              <a:gd name="connsiteX4" fmla="*/ 42107 w 4642592"/>
              <a:gd name="connsiteY4" fmla="*/ 5563775 h 5882673"/>
              <a:gd name="connsiteX5" fmla="*/ 28295 w 4642592"/>
              <a:gd name="connsiteY5" fmla="*/ 5863437 h 5882673"/>
              <a:gd name="connsiteX6" fmla="*/ 147620 w 4642592"/>
              <a:gd name="connsiteY6" fmla="*/ 5882532 h 5882673"/>
              <a:gd name="connsiteX7" fmla="*/ 1891719 w 4642592"/>
              <a:gd name="connsiteY7" fmla="*/ 5425656 h 5882673"/>
              <a:gd name="connsiteX8" fmla="*/ 3341844 w 4642592"/>
              <a:gd name="connsiteY8" fmla="*/ 4706613 h 5882673"/>
              <a:gd name="connsiteX9" fmla="*/ 4174130 w 4642592"/>
              <a:gd name="connsiteY9" fmla="*/ 479889 h 5882673"/>
              <a:gd name="connsiteX10" fmla="*/ 4642593 w 4642592"/>
              <a:gd name="connsiteY10" fmla="*/ 0 h 5882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42592" h="5882673">
                <a:moveTo>
                  <a:pt x="4642593" y="0"/>
                </a:moveTo>
                <a:lnTo>
                  <a:pt x="2632728" y="0"/>
                </a:lnTo>
                <a:cubicBezTo>
                  <a:pt x="2664938" y="75838"/>
                  <a:pt x="2680650" y="165620"/>
                  <a:pt x="2676265" y="270293"/>
                </a:cubicBezTo>
                <a:cubicBezTo>
                  <a:pt x="2651235" y="867587"/>
                  <a:pt x="2179135" y="1670508"/>
                  <a:pt x="947571" y="3762992"/>
                </a:cubicBezTo>
                <a:cubicBezTo>
                  <a:pt x="617249" y="4324160"/>
                  <a:pt x="182551" y="5077010"/>
                  <a:pt x="42107" y="5563775"/>
                </a:cubicBezTo>
                <a:cubicBezTo>
                  <a:pt x="-1948" y="5716417"/>
                  <a:pt x="-18973" y="5834056"/>
                  <a:pt x="28295" y="5863437"/>
                </a:cubicBezTo>
                <a:cubicBezTo>
                  <a:pt x="59221" y="5882627"/>
                  <a:pt x="123655" y="5883142"/>
                  <a:pt x="147620" y="5882532"/>
                </a:cubicBezTo>
                <a:cubicBezTo>
                  <a:pt x="635156" y="5869496"/>
                  <a:pt x="1375200" y="5643195"/>
                  <a:pt x="1891719" y="5425656"/>
                </a:cubicBezTo>
                <a:cubicBezTo>
                  <a:pt x="2443270" y="5193310"/>
                  <a:pt x="2908994" y="4959153"/>
                  <a:pt x="3341844" y="4706613"/>
                </a:cubicBezTo>
                <a:cubicBezTo>
                  <a:pt x="2830540" y="3343592"/>
                  <a:pt x="3224292" y="1653039"/>
                  <a:pt x="4174130" y="479889"/>
                </a:cubicBezTo>
                <a:cubicBezTo>
                  <a:pt x="4318645" y="311456"/>
                  <a:pt x="4475504" y="150691"/>
                  <a:pt x="4642593" y="0"/>
                </a:cubicBezTo>
                <a:close/>
              </a:path>
            </a:pathLst>
          </a:custGeom>
          <a:solidFill>
            <a:srgbClr val="00008F"/>
          </a:solidFill>
          <a:ln w="180" cap="flat">
            <a:noFill/>
            <a:prstDash val="solid"/>
            <a:miter/>
          </a:ln>
        </p:spPr>
        <p:txBody>
          <a:bodyPr rtlCol="0" anchor="ctr"/>
          <a:lstStyle/>
          <a:p>
            <a:endParaRPr lang="fi-FI"/>
          </a:p>
        </p:txBody>
      </p:sp>
      <p:sp>
        <p:nvSpPr>
          <p:cNvPr id="12" name="Vapaamuotoinen: Muoto 11">
            <a:extLst>
              <a:ext uri="{FF2B5EF4-FFF2-40B4-BE49-F238E27FC236}">
                <a16:creationId xmlns:a16="http://schemas.microsoft.com/office/drawing/2014/main" id="{2E557CAD-C8C0-1CCA-3A10-B42B95288499}"/>
              </a:ext>
              <a:ext uri="{C183D7F6-B498-43B3-948B-1728B52AA6E4}">
                <adec:decorative xmlns:adec="http://schemas.microsoft.com/office/drawing/2017/decorative" val="1"/>
              </a:ext>
            </a:extLst>
          </p:cNvPr>
          <p:cNvSpPr/>
          <p:nvPr/>
        </p:nvSpPr>
        <p:spPr>
          <a:xfrm>
            <a:off x="10989606" y="4307783"/>
            <a:ext cx="1202455" cy="1167313"/>
          </a:xfrm>
          <a:custGeom>
            <a:avLst/>
            <a:gdLst>
              <a:gd name="connsiteX0" fmla="*/ 1202455 w 1202455"/>
              <a:gd name="connsiteY0" fmla="*/ 1155881 h 1167313"/>
              <a:gd name="connsiteX1" fmla="*/ 1202455 w 1202455"/>
              <a:gd name="connsiteY1" fmla="*/ 0 h 1167313"/>
              <a:gd name="connsiteX2" fmla="*/ 0 w 1202455"/>
              <a:gd name="connsiteY2" fmla="*/ 960512 h 1167313"/>
              <a:gd name="connsiteX3" fmla="*/ 6 w 1202455"/>
              <a:gd name="connsiteY3" fmla="*/ 960519 h 1167313"/>
              <a:gd name="connsiteX4" fmla="*/ 1202455 w 1202455"/>
              <a:gd name="connsiteY4" fmla="*/ 1155881 h 1167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455" h="1167313">
                <a:moveTo>
                  <a:pt x="1202455" y="1155881"/>
                </a:moveTo>
                <a:lnTo>
                  <a:pt x="1202455" y="0"/>
                </a:lnTo>
                <a:cubicBezTo>
                  <a:pt x="825580" y="335109"/>
                  <a:pt x="420939" y="657668"/>
                  <a:pt x="0" y="960512"/>
                </a:cubicBezTo>
                <a:cubicBezTo>
                  <a:pt x="0" y="960512"/>
                  <a:pt x="6" y="960519"/>
                  <a:pt x="6" y="960519"/>
                </a:cubicBezTo>
                <a:cubicBezTo>
                  <a:pt x="287075" y="1151890"/>
                  <a:pt x="762493" y="1190619"/>
                  <a:pt x="1202455" y="1155881"/>
                </a:cubicBezTo>
                <a:close/>
              </a:path>
            </a:pathLst>
          </a:custGeom>
          <a:solidFill>
            <a:srgbClr val="00008F"/>
          </a:solidFill>
          <a:ln w="180" cap="flat">
            <a:noFill/>
            <a:prstDash val="solid"/>
            <a:miter/>
          </a:ln>
        </p:spPr>
        <p:txBody>
          <a:bodyPr rtlCol="0" anchor="ctr"/>
          <a:lstStyle/>
          <a:p>
            <a:endParaRPr lang="fi-FI"/>
          </a:p>
        </p:txBody>
      </p:sp>
      <p:sp>
        <p:nvSpPr>
          <p:cNvPr id="13" name="Vapaamuotoinen: Muoto 12">
            <a:extLst>
              <a:ext uri="{FF2B5EF4-FFF2-40B4-BE49-F238E27FC236}">
                <a16:creationId xmlns:a16="http://schemas.microsoft.com/office/drawing/2014/main" id="{B3537622-94DA-223E-0324-1441862F4044}"/>
              </a:ext>
              <a:ext uri="{C183D7F6-B498-43B3-948B-1728B52AA6E4}">
                <adec:decorative xmlns:adec="http://schemas.microsoft.com/office/drawing/2017/decorative" val="1"/>
              </a:ext>
            </a:extLst>
          </p:cNvPr>
          <p:cNvSpPr/>
          <p:nvPr/>
        </p:nvSpPr>
        <p:spPr>
          <a:xfrm>
            <a:off x="8211470" y="6006763"/>
            <a:ext cx="3980590" cy="851236"/>
          </a:xfrm>
          <a:custGeom>
            <a:avLst/>
            <a:gdLst>
              <a:gd name="connsiteX0" fmla="*/ 0 w 3980590"/>
              <a:gd name="connsiteY0" fmla="*/ 851236 h 851236"/>
              <a:gd name="connsiteX1" fmla="*/ 3980591 w 3980590"/>
              <a:gd name="connsiteY1" fmla="*/ 851236 h 851236"/>
              <a:gd name="connsiteX2" fmla="*/ 3980591 w 3980590"/>
              <a:gd name="connsiteY2" fmla="*/ 374425 h 851236"/>
              <a:gd name="connsiteX3" fmla="*/ 1654567 w 3980590"/>
              <a:gd name="connsiteY3" fmla="*/ 0 h 851236"/>
              <a:gd name="connsiteX4" fmla="*/ 0 w 3980590"/>
              <a:gd name="connsiteY4" fmla="*/ 851236 h 851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0590" h="851236">
                <a:moveTo>
                  <a:pt x="0" y="851236"/>
                </a:moveTo>
                <a:lnTo>
                  <a:pt x="3980591" y="851236"/>
                </a:lnTo>
                <a:lnTo>
                  <a:pt x="3980591" y="374425"/>
                </a:lnTo>
                <a:cubicBezTo>
                  <a:pt x="3157527" y="545339"/>
                  <a:pt x="2307936" y="449556"/>
                  <a:pt x="1654567" y="0"/>
                </a:cubicBezTo>
                <a:cubicBezTo>
                  <a:pt x="1105177" y="328575"/>
                  <a:pt x="546161" y="616892"/>
                  <a:pt x="0" y="851236"/>
                </a:cubicBezTo>
                <a:close/>
              </a:path>
            </a:pathLst>
          </a:custGeom>
          <a:solidFill>
            <a:srgbClr val="00008F"/>
          </a:solidFill>
          <a:ln w="180" cap="flat">
            <a:noFill/>
            <a:prstDash val="solid"/>
            <a:miter/>
          </a:ln>
        </p:spPr>
        <p:txBody>
          <a:bodyPr rtlCol="0" anchor="ct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p:nvPr>
        </p:nvSpPr>
        <p:spPr>
          <a:xfrm>
            <a:off x="735980" y="2341756"/>
            <a:ext cx="3555009" cy="1697996"/>
          </a:xfrm>
        </p:spPr>
        <p:txBody>
          <a:bodyPr anchor="b"/>
          <a:lstStyle>
            <a:lvl1pPr algn="l">
              <a:lnSpc>
                <a:spcPct val="93000"/>
              </a:lnSpc>
              <a:defRPr sz="2800" spc="0" baseline="0">
                <a:solidFill>
                  <a:schemeClr val="bg1"/>
                </a:solidFill>
              </a:defRPr>
            </a:lvl1pPr>
          </a:lstStyle>
          <a:p>
            <a:r>
              <a:rPr lang="en-US"/>
              <a:t>Click to edit Master title style</a:t>
            </a:r>
            <a:endParaRPr lang="fi-FI" dirty="0"/>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735980" y="4275689"/>
            <a:ext cx="3555009" cy="916319"/>
          </a:xfrm>
        </p:spPr>
        <p:txBody>
          <a:bodyPr/>
          <a:lstStyle>
            <a:lvl1pPr marL="0" indent="0" algn="l">
              <a:buNone/>
              <a:defRPr sz="16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dirty="0"/>
          </a:p>
        </p:txBody>
      </p:sp>
      <p:sp>
        <p:nvSpPr>
          <p:cNvPr id="17" name="Päivämäärän paikkamerkki 16">
            <a:extLst>
              <a:ext uri="{FF2B5EF4-FFF2-40B4-BE49-F238E27FC236}">
                <a16:creationId xmlns:a16="http://schemas.microsoft.com/office/drawing/2014/main" id="{C303A8CE-D80E-78A0-EAB5-9BA5525DE2A7}"/>
              </a:ext>
            </a:extLst>
          </p:cNvPr>
          <p:cNvSpPr>
            <a:spLocks noGrp="1"/>
          </p:cNvSpPr>
          <p:nvPr>
            <p:ph type="dt" sz="half" idx="10"/>
          </p:nvPr>
        </p:nvSpPr>
        <p:spPr/>
        <p:txBody>
          <a:bodyPr/>
          <a:lstStyle>
            <a:lvl1pPr>
              <a:defRPr>
                <a:solidFill>
                  <a:schemeClr val="bg1"/>
                </a:solidFill>
              </a:defRPr>
            </a:lvl1pPr>
          </a:lstStyle>
          <a:p>
            <a:r>
              <a:rPr lang="fi-FI"/>
              <a:t>25.5.2026</a:t>
            </a:r>
          </a:p>
        </p:txBody>
      </p:sp>
      <p:sp>
        <p:nvSpPr>
          <p:cNvPr id="19" name="Dian numeron paikkamerkki 18">
            <a:extLst>
              <a:ext uri="{FF2B5EF4-FFF2-40B4-BE49-F238E27FC236}">
                <a16:creationId xmlns:a16="http://schemas.microsoft.com/office/drawing/2014/main" id="{60A48D79-2E19-FDB3-196D-272E76C35AF0}"/>
              </a:ext>
            </a:extLst>
          </p:cNvPr>
          <p:cNvSpPr>
            <a:spLocks noGrp="1"/>
          </p:cNvSpPr>
          <p:nvPr>
            <p:ph type="sldNum" sz="quarter" idx="12"/>
          </p:nvPr>
        </p:nvSpPr>
        <p:spPr/>
        <p:txBody>
          <a:bodyPr/>
          <a:lstStyle>
            <a:lvl1pPr>
              <a:defRPr>
                <a:solidFill>
                  <a:schemeClr val="bg1"/>
                </a:solidFill>
              </a:defRPr>
            </a:lvl1pPr>
          </a:lstStyle>
          <a:p>
            <a:fld id="{08CCEDEF-5C23-4594-B6DA-0ABEB763C67B}" type="slidenum">
              <a:rPr lang="fi-FI" smtClean="0"/>
              <a:t>‹#›</a:t>
            </a:fld>
            <a:endParaRPr lang="fi-FI"/>
          </a:p>
        </p:txBody>
      </p:sp>
      <p:sp>
        <p:nvSpPr>
          <p:cNvPr id="38" name="Freeform 16">
            <a:extLst>
              <a:ext uri="{FF2B5EF4-FFF2-40B4-BE49-F238E27FC236}">
                <a16:creationId xmlns:a16="http://schemas.microsoft.com/office/drawing/2014/main" id="{79D63A8B-386A-A644-B49D-53A2E762FB08}"/>
              </a:ext>
              <a:ext uri="{C183D7F6-B498-43B3-948B-1728B52AA6E4}">
                <adec:decorative xmlns:adec="http://schemas.microsoft.com/office/drawing/2017/decorative" val="1"/>
              </a:ext>
            </a:extLst>
          </p:cNvPr>
          <p:cNvSpPr>
            <a:spLocks noEditPoints="1"/>
          </p:cNvSpPr>
          <p:nvPr/>
        </p:nvSpPr>
        <p:spPr bwMode="black">
          <a:xfrm>
            <a:off x="253951" y="238425"/>
            <a:ext cx="406449" cy="302910"/>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64" name="Ryhmä 63">
            <a:extLst>
              <a:ext uri="{FF2B5EF4-FFF2-40B4-BE49-F238E27FC236}">
                <a16:creationId xmlns:a16="http://schemas.microsoft.com/office/drawing/2014/main" id="{8DDBB0F2-9D7A-FA76-3DD8-587B44AEB312}"/>
              </a:ext>
              <a:ext uri="{C183D7F6-B498-43B3-948B-1728B52AA6E4}">
                <adec:decorative xmlns:adec="http://schemas.microsoft.com/office/drawing/2017/decorative" val="1"/>
              </a:ext>
            </a:extLst>
          </p:cNvPr>
          <p:cNvGrpSpPr/>
          <p:nvPr/>
        </p:nvGrpSpPr>
        <p:grpSpPr>
          <a:xfrm>
            <a:off x="734945" y="269550"/>
            <a:ext cx="1174818" cy="226077"/>
            <a:chOff x="734945" y="269550"/>
            <a:chExt cx="1174818" cy="226077"/>
          </a:xfrm>
        </p:grpSpPr>
        <p:sp>
          <p:nvSpPr>
            <p:cNvPr id="16" name="Vapaamuotoinen: Muoto 15">
              <a:extLst>
                <a:ext uri="{FF2B5EF4-FFF2-40B4-BE49-F238E27FC236}">
                  <a16:creationId xmlns:a16="http://schemas.microsoft.com/office/drawing/2014/main" id="{EBE22A74-FD4D-12A0-6FC5-07039DA3EDF5}"/>
                </a:ext>
                <a:ext uri="{C183D7F6-B498-43B3-948B-1728B52AA6E4}">
                  <adec:decorative xmlns:adec="http://schemas.microsoft.com/office/drawing/2017/decorative" val="1"/>
                </a:ext>
              </a:extLst>
            </p:cNvPr>
            <p:cNvSpPr/>
            <p:nvPr/>
          </p:nvSpPr>
          <p:spPr>
            <a:xfrm>
              <a:off x="734945" y="285455"/>
              <a:ext cx="86855" cy="81086"/>
            </a:xfrm>
            <a:custGeom>
              <a:avLst/>
              <a:gdLst>
                <a:gd name="connsiteX0" fmla="*/ 121794 w 901364"/>
                <a:gd name="connsiteY0" fmla="*/ 313035 h 841497"/>
                <a:gd name="connsiteX1" fmla="*/ 0 w 901364"/>
                <a:gd name="connsiteY1" fmla="*/ 0 h 841497"/>
                <a:gd name="connsiteX2" fmla="*/ 241909 w 901364"/>
                <a:gd name="connsiteY2" fmla="*/ 0 h 841497"/>
                <a:gd name="connsiteX3" fmla="*/ 450686 w 901364"/>
                <a:gd name="connsiteY3" fmla="*/ 670340 h 841497"/>
                <a:gd name="connsiteX4" fmla="*/ 659456 w 901364"/>
                <a:gd name="connsiteY4" fmla="*/ 0 h 841497"/>
                <a:gd name="connsiteX5" fmla="*/ 901365 w 901364"/>
                <a:gd name="connsiteY5" fmla="*/ 0 h 841497"/>
                <a:gd name="connsiteX6" fmla="*/ 779580 w 901364"/>
                <a:gd name="connsiteY6" fmla="*/ 313035 h 841497"/>
                <a:gd name="connsiteX7" fmla="*/ 645691 w 901364"/>
                <a:gd name="connsiteY7" fmla="*/ 690038 h 841497"/>
                <a:gd name="connsiteX8" fmla="*/ 617699 w 901364"/>
                <a:gd name="connsiteY8" fmla="*/ 775016 h 841497"/>
                <a:gd name="connsiteX9" fmla="*/ 594263 w 901364"/>
                <a:gd name="connsiteY9" fmla="*/ 841498 h 841497"/>
                <a:gd name="connsiteX10" fmla="*/ 307104 w 901364"/>
                <a:gd name="connsiteY10" fmla="*/ 841498 h 841497"/>
                <a:gd name="connsiteX11" fmla="*/ 283668 w 901364"/>
                <a:gd name="connsiteY11" fmla="*/ 775016 h 841497"/>
                <a:gd name="connsiteX12" fmla="*/ 255676 w 901364"/>
                <a:gd name="connsiteY12" fmla="*/ 690038 h 841497"/>
                <a:gd name="connsiteX13" fmla="*/ 121796 w 901364"/>
                <a:gd name="connsiteY13" fmla="*/ 313035 h 84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01364" h="841497">
                  <a:moveTo>
                    <a:pt x="121794" y="313035"/>
                  </a:moveTo>
                  <a:cubicBezTo>
                    <a:pt x="89002" y="223279"/>
                    <a:pt x="48407" y="118944"/>
                    <a:pt x="0" y="0"/>
                  </a:cubicBezTo>
                  <a:lnTo>
                    <a:pt x="241909" y="0"/>
                  </a:lnTo>
                  <a:cubicBezTo>
                    <a:pt x="307460" y="231153"/>
                    <a:pt x="377049" y="470649"/>
                    <a:pt x="450686" y="670340"/>
                  </a:cubicBezTo>
                  <a:cubicBezTo>
                    <a:pt x="524301" y="470649"/>
                    <a:pt x="593883" y="231153"/>
                    <a:pt x="659456" y="0"/>
                  </a:cubicBezTo>
                  <a:lnTo>
                    <a:pt x="901365" y="0"/>
                  </a:lnTo>
                  <a:cubicBezTo>
                    <a:pt x="852958" y="118942"/>
                    <a:pt x="812330" y="223276"/>
                    <a:pt x="779580" y="313035"/>
                  </a:cubicBezTo>
                  <a:cubicBezTo>
                    <a:pt x="746781" y="402815"/>
                    <a:pt x="702162" y="528465"/>
                    <a:pt x="645691" y="690038"/>
                  </a:cubicBezTo>
                  <a:cubicBezTo>
                    <a:pt x="635601" y="721454"/>
                    <a:pt x="626256" y="749783"/>
                    <a:pt x="617699" y="775016"/>
                  </a:cubicBezTo>
                  <a:cubicBezTo>
                    <a:pt x="609120" y="800274"/>
                    <a:pt x="601299" y="822439"/>
                    <a:pt x="594263" y="841498"/>
                  </a:cubicBezTo>
                  <a:lnTo>
                    <a:pt x="307104" y="841498"/>
                  </a:lnTo>
                  <a:cubicBezTo>
                    <a:pt x="300037" y="822439"/>
                    <a:pt x="292217" y="800272"/>
                    <a:pt x="283668" y="775016"/>
                  </a:cubicBezTo>
                  <a:cubicBezTo>
                    <a:pt x="275088" y="749781"/>
                    <a:pt x="265736" y="721452"/>
                    <a:pt x="255676" y="690038"/>
                  </a:cubicBezTo>
                  <a:cubicBezTo>
                    <a:pt x="199175" y="528465"/>
                    <a:pt x="154556" y="402815"/>
                    <a:pt x="121796" y="313035"/>
                  </a:cubicBezTo>
                  <a:close/>
                </a:path>
              </a:pathLst>
            </a:custGeom>
            <a:solidFill>
              <a:schemeClr val="bg1"/>
            </a:solidFill>
            <a:ln w="217" cap="flat">
              <a:noFill/>
              <a:prstDash val="solid"/>
              <a:miter/>
            </a:ln>
          </p:spPr>
          <p:txBody>
            <a:bodyPr rtlCol="0" anchor="ctr"/>
            <a:lstStyle/>
            <a:p>
              <a:endParaRPr lang="fi-FI"/>
            </a:p>
          </p:txBody>
        </p:sp>
        <p:sp>
          <p:nvSpPr>
            <p:cNvPr id="20" name="Vapaamuotoinen: Muoto 19">
              <a:extLst>
                <a:ext uri="{FF2B5EF4-FFF2-40B4-BE49-F238E27FC236}">
                  <a16:creationId xmlns:a16="http://schemas.microsoft.com/office/drawing/2014/main" id="{5F221ECD-8604-DA54-7B04-06B478516A9D}"/>
                </a:ext>
                <a:ext uri="{C183D7F6-B498-43B3-948B-1728B52AA6E4}">
                  <adec:decorative xmlns:adec="http://schemas.microsoft.com/office/drawing/2017/decorative" val="1"/>
                </a:ext>
              </a:extLst>
            </p:cNvPr>
            <p:cNvSpPr/>
            <p:nvPr/>
          </p:nvSpPr>
          <p:spPr>
            <a:xfrm>
              <a:off x="822611" y="282536"/>
              <a:ext cx="72614" cy="86924"/>
            </a:xfrm>
            <a:custGeom>
              <a:avLst/>
              <a:gdLst>
                <a:gd name="connsiteX0" fmla="*/ 488647 w 753576"/>
                <a:gd name="connsiteY0" fmla="*/ 356796 h 902086"/>
                <a:gd name="connsiteX1" fmla="*/ 302776 w 753576"/>
                <a:gd name="connsiteY1" fmla="*/ 373628 h 902086"/>
                <a:gd name="connsiteX2" fmla="*/ 82422 w 753576"/>
                <a:gd name="connsiteY2" fmla="*/ 444321 h 902086"/>
                <a:gd name="connsiteX3" fmla="*/ 0 w 753576"/>
                <a:gd name="connsiteY3" fmla="*/ 642908 h 902086"/>
                <a:gd name="connsiteX4" fmla="*/ 81570 w 753576"/>
                <a:gd name="connsiteY4" fmla="*/ 830568 h 902086"/>
                <a:gd name="connsiteX5" fmla="*/ 289324 w 753576"/>
                <a:gd name="connsiteY5" fmla="*/ 902086 h 902086"/>
                <a:gd name="connsiteX6" fmla="*/ 466768 w 753576"/>
                <a:gd name="connsiteY6" fmla="*/ 849922 h 902086"/>
                <a:gd name="connsiteX7" fmla="*/ 551724 w 753576"/>
                <a:gd name="connsiteY7" fmla="*/ 730418 h 902086"/>
                <a:gd name="connsiteX8" fmla="*/ 544987 w 753576"/>
                <a:gd name="connsiteY8" fmla="*/ 871793 h 902086"/>
                <a:gd name="connsiteX9" fmla="*/ 753577 w 753576"/>
                <a:gd name="connsiteY9" fmla="*/ 871793 h 902086"/>
                <a:gd name="connsiteX10" fmla="*/ 750204 w 753576"/>
                <a:gd name="connsiteY10" fmla="*/ 589054 h 902086"/>
                <a:gd name="connsiteX11" fmla="*/ 751883 w 753576"/>
                <a:gd name="connsiteY11" fmla="*/ 508274 h 902086"/>
                <a:gd name="connsiteX12" fmla="*/ 753577 w 753576"/>
                <a:gd name="connsiteY12" fmla="*/ 360162 h 902086"/>
                <a:gd name="connsiteX13" fmla="*/ 656852 w 753576"/>
                <a:gd name="connsiteY13" fmla="*/ 91725 h 902086"/>
                <a:gd name="connsiteX14" fmla="*/ 393600 w 753576"/>
                <a:gd name="connsiteY14" fmla="*/ 0 h 902086"/>
                <a:gd name="connsiteX15" fmla="*/ 210255 w 753576"/>
                <a:gd name="connsiteY15" fmla="*/ 29450 h 902086"/>
                <a:gd name="connsiteX16" fmla="*/ 84105 w 753576"/>
                <a:gd name="connsiteY16" fmla="*/ 104344 h 902086"/>
                <a:gd name="connsiteX17" fmla="*/ 53813 w 753576"/>
                <a:gd name="connsiteY17" fmla="*/ 171668 h 902086"/>
                <a:gd name="connsiteX18" fmla="*/ 33632 w 753576"/>
                <a:gd name="connsiteY18" fmla="*/ 403926 h 902086"/>
                <a:gd name="connsiteX19" fmla="*/ 186700 w 753576"/>
                <a:gd name="connsiteY19" fmla="*/ 245727 h 902086"/>
                <a:gd name="connsiteX20" fmla="*/ 376778 w 753576"/>
                <a:gd name="connsiteY20" fmla="*/ 191871 h 902086"/>
                <a:gd name="connsiteX21" fmla="*/ 501252 w 753576"/>
                <a:gd name="connsiteY21" fmla="*/ 218791 h 902086"/>
                <a:gd name="connsiteX22" fmla="*/ 541627 w 753576"/>
                <a:gd name="connsiteY22" fmla="*/ 286103 h 902086"/>
                <a:gd name="connsiteX23" fmla="*/ 488649 w 753576"/>
                <a:gd name="connsiteY23" fmla="*/ 356801 h 902086"/>
                <a:gd name="connsiteX24" fmla="*/ 551722 w 753576"/>
                <a:gd name="connsiteY24" fmla="*/ 451042 h 902086"/>
                <a:gd name="connsiteX25" fmla="*/ 495364 w 753576"/>
                <a:gd name="connsiteY25" fmla="*/ 649592 h 902086"/>
                <a:gd name="connsiteX26" fmla="*/ 322945 w 753576"/>
                <a:gd name="connsiteY26" fmla="*/ 716956 h 902086"/>
                <a:gd name="connsiteX27" fmla="*/ 234643 w 753576"/>
                <a:gd name="connsiteY27" fmla="*/ 694790 h 902086"/>
                <a:gd name="connsiteX28" fmla="*/ 201835 w 753576"/>
                <a:gd name="connsiteY28" fmla="*/ 628323 h 902086"/>
                <a:gd name="connsiteX29" fmla="*/ 236319 w 753576"/>
                <a:gd name="connsiteY29" fmla="*/ 560071 h 902086"/>
                <a:gd name="connsiteX30" fmla="*/ 336408 w 753576"/>
                <a:gd name="connsiteY30" fmla="*/ 536135 h 902086"/>
                <a:gd name="connsiteX31" fmla="*/ 472656 w 753576"/>
                <a:gd name="connsiteY31" fmla="*/ 517530 h 902086"/>
                <a:gd name="connsiteX32" fmla="*/ 551722 w 753576"/>
                <a:gd name="connsiteY32" fmla="*/ 451042 h 902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53576" h="902086">
                  <a:moveTo>
                    <a:pt x="488647" y="356796"/>
                  </a:moveTo>
                  <a:cubicBezTo>
                    <a:pt x="453314" y="368031"/>
                    <a:pt x="391346" y="373628"/>
                    <a:pt x="302776" y="373628"/>
                  </a:cubicBezTo>
                  <a:cubicBezTo>
                    <a:pt x="210811" y="373628"/>
                    <a:pt x="137344" y="397185"/>
                    <a:pt x="82422" y="444321"/>
                  </a:cubicBezTo>
                  <a:cubicBezTo>
                    <a:pt x="27451" y="491433"/>
                    <a:pt x="0" y="557656"/>
                    <a:pt x="0" y="642908"/>
                  </a:cubicBezTo>
                  <a:cubicBezTo>
                    <a:pt x="0" y="720331"/>
                    <a:pt x="27173" y="782878"/>
                    <a:pt x="81570" y="830568"/>
                  </a:cubicBezTo>
                  <a:cubicBezTo>
                    <a:pt x="135961" y="878240"/>
                    <a:pt x="205217" y="902086"/>
                    <a:pt x="289324" y="902086"/>
                  </a:cubicBezTo>
                  <a:cubicBezTo>
                    <a:pt x="361078" y="902086"/>
                    <a:pt x="420235" y="884683"/>
                    <a:pt x="466768" y="849922"/>
                  </a:cubicBezTo>
                  <a:cubicBezTo>
                    <a:pt x="513292" y="815146"/>
                    <a:pt x="541627" y="775313"/>
                    <a:pt x="551724" y="730418"/>
                  </a:cubicBezTo>
                  <a:lnTo>
                    <a:pt x="544987" y="871793"/>
                  </a:lnTo>
                  <a:lnTo>
                    <a:pt x="753577" y="871793"/>
                  </a:lnTo>
                  <a:cubicBezTo>
                    <a:pt x="751314" y="801109"/>
                    <a:pt x="750204" y="706863"/>
                    <a:pt x="750204" y="589054"/>
                  </a:cubicBezTo>
                  <a:cubicBezTo>
                    <a:pt x="750204" y="556526"/>
                    <a:pt x="750751" y="529588"/>
                    <a:pt x="751883" y="508274"/>
                  </a:cubicBezTo>
                  <a:lnTo>
                    <a:pt x="753577" y="360162"/>
                  </a:lnTo>
                  <a:cubicBezTo>
                    <a:pt x="753577" y="242351"/>
                    <a:pt x="721332" y="152890"/>
                    <a:pt x="656852" y="91725"/>
                  </a:cubicBezTo>
                  <a:cubicBezTo>
                    <a:pt x="592356" y="30582"/>
                    <a:pt x="504614" y="0"/>
                    <a:pt x="393600" y="0"/>
                  </a:cubicBezTo>
                  <a:cubicBezTo>
                    <a:pt x="322945" y="0"/>
                    <a:pt x="261814" y="9837"/>
                    <a:pt x="210255" y="29450"/>
                  </a:cubicBezTo>
                  <a:cubicBezTo>
                    <a:pt x="158660" y="49102"/>
                    <a:pt x="116606" y="74039"/>
                    <a:pt x="84105" y="104344"/>
                  </a:cubicBezTo>
                  <a:cubicBezTo>
                    <a:pt x="66142" y="122307"/>
                    <a:pt x="56043" y="144748"/>
                    <a:pt x="53813" y="171668"/>
                  </a:cubicBezTo>
                  <a:lnTo>
                    <a:pt x="33632" y="403926"/>
                  </a:lnTo>
                  <a:cubicBezTo>
                    <a:pt x="76241" y="334367"/>
                    <a:pt x="127245" y="281642"/>
                    <a:pt x="186700" y="245727"/>
                  </a:cubicBezTo>
                  <a:cubicBezTo>
                    <a:pt x="246125" y="209819"/>
                    <a:pt x="309495" y="191871"/>
                    <a:pt x="376778" y="191871"/>
                  </a:cubicBezTo>
                  <a:cubicBezTo>
                    <a:pt x="432847" y="191871"/>
                    <a:pt x="474337" y="200862"/>
                    <a:pt x="501252" y="218791"/>
                  </a:cubicBezTo>
                  <a:cubicBezTo>
                    <a:pt x="528167" y="236764"/>
                    <a:pt x="541627" y="259195"/>
                    <a:pt x="541627" y="286103"/>
                  </a:cubicBezTo>
                  <a:cubicBezTo>
                    <a:pt x="541627" y="322033"/>
                    <a:pt x="523960" y="345606"/>
                    <a:pt x="488649" y="356801"/>
                  </a:cubicBezTo>
                  <a:close/>
                  <a:moveTo>
                    <a:pt x="551722" y="451042"/>
                  </a:moveTo>
                  <a:cubicBezTo>
                    <a:pt x="551722" y="539682"/>
                    <a:pt x="532929" y="605892"/>
                    <a:pt x="495364" y="649592"/>
                  </a:cubicBezTo>
                  <a:cubicBezTo>
                    <a:pt x="457781" y="693323"/>
                    <a:pt x="400333" y="715785"/>
                    <a:pt x="322945" y="716956"/>
                  </a:cubicBezTo>
                  <a:cubicBezTo>
                    <a:pt x="285942" y="716956"/>
                    <a:pt x="256515" y="709588"/>
                    <a:pt x="234643" y="694790"/>
                  </a:cubicBezTo>
                  <a:cubicBezTo>
                    <a:pt x="212783" y="680046"/>
                    <a:pt x="201835" y="657880"/>
                    <a:pt x="201835" y="628323"/>
                  </a:cubicBezTo>
                  <a:cubicBezTo>
                    <a:pt x="201835" y="598797"/>
                    <a:pt x="213324" y="576022"/>
                    <a:pt x="236319" y="560071"/>
                  </a:cubicBezTo>
                  <a:cubicBezTo>
                    <a:pt x="259301" y="544110"/>
                    <a:pt x="292677" y="536135"/>
                    <a:pt x="336408" y="536135"/>
                  </a:cubicBezTo>
                  <a:cubicBezTo>
                    <a:pt x="393600" y="536135"/>
                    <a:pt x="439023" y="529929"/>
                    <a:pt x="472656" y="517530"/>
                  </a:cubicBezTo>
                  <a:cubicBezTo>
                    <a:pt x="506303" y="505112"/>
                    <a:pt x="532634" y="482961"/>
                    <a:pt x="551722" y="451042"/>
                  </a:cubicBezTo>
                  <a:close/>
                </a:path>
              </a:pathLst>
            </a:custGeom>
            <a:solidFill>
              <a:schemeClr val="bg1"/>
            </a:solidFill>
            <a:ln w="217" cap="flat">
              <a:noFill/>
              <a:prstDash val="solid"/>
              <a:miter/>
            </a:ln>
          </p:spPr>
          <p:txBody>
            <a:bodyPr rtlCol="0" anchor="ctr"/>
            <a:lstStyle/>
            <a:p>
              <a:endParaRPr lang="fi-FI"/>
            </a:p>
          </p:txBody>
        </p:sp>
        <p:sp>
          <p:nvSpPr>
            <p:cNvPr id="21" name="Vapaamuotoinen: Muoto 20">
              <a:extLst>
                <a:ext uri="{FF2B5EF4-FFF2-40B4-BE49-F238E27FC236}">
                  <a16:creationId xmlns:a16="http://schemas.microsoft.com/office/drawing/2014/main" id="{2B41E43C-8F6D-5D3B-8374-0F04D328C357}"/>
                </a:ext>
                <a:ext uri="{C183D7F6-B498-43B3-948B-1728B52AA6E4}">
                  <adec:decorative xmlns:adec="http://schemas.microsoft.com/office/drawing/2017/decorative" val="1"/>
                </a:ext>
              </a:extLst>
            </p:cNvPr>
            <p:cNvSpPr/>
            <p:nvPr/>
          </p:nvSpPr>
          <p:spPr>
            <a:xfrm>
              <a:off x="912127" y="282536"/>
              <a:ext cx="75533" cy="84005"/>
            </a:xfrm>
            <a:custGeom>
              <a:avLst/>
              <a:gdLst>
                <a:gd name="connsiteX0" fmla="*/ 777136 w 783871"/>
                <a:gd name="connsiteY0" fmla="*/ 451044 h 871793"/>
                <a:gd name="connsiteX1" fmla="*/ 783871 w 783871"/>
                <a:gd name="connsiteY1" fmla="*/ 871793 h 871793"/>
                <a:gd name="connsiteX2" fmla="*/ 571919 w 783871"/>
                <a:gd name="connsiteY2" fmla="*/ 871793 h 871793"/>
                <a:gd name="connsiteX3" fmla="*/ 578663 w 783871"/>
                <a:gd name="connsiteY3" fmla="*/ 451044 h 871793"/>
                <a:gd name="connsiteX4" fmla="*/ 578663 w 783871"/>
                <a:gd name="connsiteY4" fmla="*/ 397187 h 871793"/>
                <a:gd name="connsiteX5" fmla="*/ 531552 w 783871"/>
                <a:gd name="connsiteY5" fmla="*/ 252455 h 871793"/>
                <a:gd name="connsiteX6" fmla="*/ 400359 w 783871"/>
                <a:gd name="connsiteY6" fmla="*/ 198607 h 871793"/>
                <a:gd name="connsiteX7" fmla="*/ 269993 w 783871"/>
                <a:gd name="connsiteY7" fmla="*/ 246562 h 871793"/>
                <a:gd name="connsiteX8" fmla="*/ 205217 w 783871"/>
                <a:gd name="connsiteY8" fmla="*/ 373630 h 871793"/>
                <a:gd name="connsiteX9" fmla="*/ 205217 w 783871"/>
                <a:gd name="connsiteY9" fmla="*/ 451044 h 871793"/>
                <a:gd name="connsiteX10" fmla="*/ 211960 w 783871"/>
                <a:gd name="connsiteY10" fmla="*/ 871793 h 871793"/>
                <a:gd name="connsiteX11" fmla="*/ 0 w 783871"/>
                <a:gd name="connsiteY11" fmla="*/ 871793 h 871793"/>
                <a:gd name="connsiteX12" fmla="*/ 6743 w 783871"/>
                <a:gd name="connsiteY12" fmla="*/ 451044 h 871793"/>
                <a:gd name="connsiteX13" fmla="*/ 0 w 783871"/>
                <a:gd name="connsiteY13" fmla="*/ 30295 h 871793"/>
                <a:gd name="connsiteX14" fmla="*/ 208596 w 783871"/>
                <a:gd name="connsiteY14" fmla="*/ 30295 h 871793"/>
                <a:gd name="connsiteX15" fmla="*/ 201861 w 783871"/>
                <a:gd name="connsiteY15" fmla="*/ 212057 h 871793"/>
                <a:gd name="connsiteX16" fmla="*/ 296056 w 783871"/>
                <a:gd name="connsiteY16" fmla="*/ 56388 h 871793"/>
                <a:gd name="connsiteX17" fmla="*/ 484457 w 783871"/>
                <a:gd name="connsiteY17" fmla="*/ 0 h 871793"/>
                <a:gd name="connsiteX18" fmla="*/ 696393 w 783871"/>
                <a:gd name="connsiteY18" fmla="*/ 86664 h 871793"/>
                <a:gd name="connsiteX19" fmla="*/ 777136 w 783871"/>
                <a:gd name="connsiteY19" fmla="*/ 333224 h 871793"/>
                <a:gd name="connsiteX20" fmla="*/ 777136 w 783871"/>
                <a:gd name="connsiteY20" fmla="*/ 451042 h 87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3871" h="871793">
                  <a:moveTo>
                    <a:pt x="777136" y="451044"/>
                  </a:moveTo>
                  <a:cubicBezTo>
                    <a:pt x="777136" y="624975"/>
                    <a:pt x="779369" y="765218"/>
                    <a:pt x="783871" y="871793"/>
                  </a:cubicBezTo>
                  <a:lnTo>
                    <a:pt x="571919" y="871793"/>
                  </a:lnTo>
                  <a:cubicBezTo>
                    <a:pt x="576391" y="765218"/>
                    <a:pt x="578663" y="624975"/>
                    <a:pt x="578663" y="451044"/>
                  </a:cubicBezTo>
                  <a:lnTo>
                    <a:pt x="578663" y="397187"/>
                  </a:lnTo>
                  <a:cubicBezTo>
                    <a:pt x="578663" y="336599"/>
                    <a:pt x="562930" y="288370"/>
                    <a:pt x="531552" y="252455"/>
                  </a:cubicBezTo>
                  <a:cubicBezTo>
                    <a:pt x="500150" y="216555"/>
                    <a:pt x="456419" y="198607"/>
                    <a:pt x="400359" y="198607"/>
                  </a:cubicBezTo>
                  <a:cubicBezTo>
                    <a:pt x="346531" y="198607"/>
                    <a:pt x="303058" y="214574"/>
                    <a:pt x="269993" y="246562"/>
                  </a:cubicBezTo>
                  <a:cubicBezTo>
                    <a:pt x="236899" y="278533"/>
                    <a:pt x="215313" y="320897"/>
                    <a:pt x="205217" y="373630"/>
                  </a:cubicBezTo>
                  <a:lnTo>
                    <a:pt x="205217" y="451044"/>
                  </a:lnTo>
                  <a:cubicBezTo>
                    <a:pt x="205217" y="624975"/>
                    <a:pt x="207458" y="765218"/>
                    <a:pt x="211960" y="871793"/>
                  </a:cubicBezTo>
                  <a:lnTo>
                    <a:pt x="0" y="871793"/>
                  </a:lnTo>
                  <a:cubicBezTo>
                    <a:pt x="4472" y="765218"/>
                    <a:pt x="6743" y="624975"/>
                    <a:pt x="6743" y="451044"/>
                  </a:cubicBezTo>
                  <a:cubicBezTo>
                    <a:pt x="6743" y="278274"/>
                    <a:pt x="4474" y="138009"/>
                    <a:pt x="0" y="30295"/>
                  </a:cubicBezTo>
                  <a:lnTo>
                    <a:pt x="208596" y="30295"/>
                  </a:lnTo>
                  <a:lnTo>
                    <a:pt x="201861" y="212057"/>
                  </a:lnTo>
                  <a:cubicBezTo>
                    <a:pt x="217546" y="145865"/>
                    <a:pt x="248972" y="93983"/>
                    <a:pt x="296056" y="56388"/>
                  </a:cubicBezTo>
                  <a:cubicBezTo>
                    <a:pt x="343152" y="18800"/>
                    <a:pt x="405945" y="0"/>
                    <a:pt x="484457" y="0"/>
                  </a:cubicBezTo>
                  <a:cubicBezTo>
                    <a:pt x="571919" y="0"/>
                    <a:pt x="642563" y="28896"/>
                    <a:pt x="696393" y="86664"/>
                  </a:cubicBezTo>
                  <a:cubicBezTo>
                    <a:pt x="750221" y="144474"/>
                    <a:pt x="777136" y="226649"/>
                    <a:pt x="777136" y="333224"/>
                  </a:cubicBezTo>
                  <a:lnTo>
                    <a:pt x="777136" y="451042"/>
                  </a:lnTo>
                  <a:close/>
                </a:path>
              </a:pathLst>
            </a:custGeom>
            <a:solidFill>
              <a:schemeClr val="bg1"/>
            </a:solidFill>
            <a:ln w="217" cap="flat">
              <a:noFill/>
              <a:prstDash val="solid"/>
              <a:miter/>
            </a:ln>
          </p:spPr>
          <p:txBody>
            <a:bodyPr rtlCol="0" anchor="ctr"/>
            <a:lstStyle/>
            <a:p>
              <a:endParaRPr lang="fi-FI"/>
            </a:p>
          </p:txBody>
        </p:sp>
        <p:sp>
          <p:nvSpPr>
            <p:cNvPr id="22" name="Vapaamuotoinen: Muoto 21">
              <a:extLst>
                <a:ext uri="{FF2B5EF4-FFF2-40B4-BE49-F238E27FC236}">
                  <a16:creationId xmlns:a16="http://schemas.microsoft.com/office/drawing/2014/main" id="{FEC5C52E-7D1C-3F97-3427-96065ED337BF}"/>
                </a:ext>
                <a:ext uri="{C183D7F6-B498-43B3-948B-1728B52AA6E4}">
                  <adec:decorative xmlns:adec="http://schemas.microsoft.com/office/drawing/2017/decorative" val="1"/>
                </a:ext>
              </a:extLst>
            </p:cNvPr>
            <p:cNvSpPr/>
            <p:nvPr/>
          </p:nvSpPr>
          <p:spPr>
            <a:xfrm>
              <a:off x="1002151" y="269550"/>
              <a:ext cx="56407" cy="99910"/>
            </a:xfrm>
            <a:custGeom>
              <a:avLst/>
              <a:gdLst>
                <a:gd name="connsiteX0" fmla="*/ 94204 w 585380"/>
                <a:gd name="connsiteY0" fmla="*/ 938397 h 1036851"/>
                <a:gd name="connsiteX1" fmla="*/ 0 w 585380"/>
                <a:gd name="connsiteY1" fmla="*/ 649762 h 1036851"/>
                <a:gd name="connsiteX2" fmla="*/ 1701 w 585380"/>
                <a:gd name="connsiteY2" fmla="*/ 0 h 1036851"/>
                <a:gd name="connsiteX3" fmla="*/ 206917 w 585380"/>
                <a:gd name="connsiteY3" fmla="*/ 0 h 1036851"/>
                <a:gd name="connsiteX4" fmla="*/ 206917 w 585380"/>
                <a:gd name="connsiteY4" fmla="*/ 91002 h 1036851"/>
                <a:gd name="connsiteX5" fmla="*/ 205217 w 585380"/>
                <a:gd name="connsiteY5" fmla="*/ 165058 h 1036851"/>
                <a:gd name="connsiteX6" fmla="*/ 541640 w 585380"/>
                <a:gd name="connsiteY6" fmla="*/ 165058 h 1036851"/>
                <a:gd name="connsiteX7" fmla="*/ 541640 w 585380"/>
                <a:gd name="connsiteY7" fmla="*/ 353552 h 1036851"/>
                <a:gd name="connsiteX8" fmla="*/ 205217 w 585380"/>
                <a:gd name="connsiteY8" fmla="*/ 353552 h 1036851"/>
                <a:gd name="connsiteX9" fmla="*/ 205217 w 585380"/>
                <a:gd name="connsiteY9" fmla="*/ 649760 h 1036851"/>
                <a:gd name="connsiteX10" fmla="*/ 373437 w 585380"/>
                <a:gd name="connsiteY10" fmla="*/ 838253 h 1036851"/>
                <a:gd name="connsiteX11" fmla="*/ 585380 w 585380"/>
                <a:gd name="connsiteY11" fmla="*/ 686791 h 1036851"/>
                <a:gd name="connsiteX12" fmla="*/ 571922 w 585380"/>
                <a:gd name="connsiteY12" fmla="*/ 925778 h 1036851"/>
                <a:gd name="connsiteX13" fmla="*/ 563523 w 585380"/>
                <a:gd name="connsiteY13" fmla="*/ 963638 h 1036851"/>
                <a:gd name="connsiteX14" fmla="*/ 538287 w 585380"/>
                <a:gd name="connsiteY14" fmla="*/ 989731 h 1036851"/>
                <a:gd name="connsiteX15" fmla="*/ 346522 w 585380"/>
                <a:gd name="connsiteY15" fmla="*/ 1036851 h 1036851"/>
                <a:gd name="connsiteX16" fmla="*/ 94204 w 585380"/>
                <a:gd name="connsiteY16" fmla="*/ 938394 h 103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5380" h="1036851">
                  <a:moveTo>
                    <a:pt x="94204" y="938397"/>
                  </a:moveTo>
                  <a:cubicBezTo>
                    <a:pt x="31385" y="872758"/>
                    <a:pt x="0" y="776574"/>
                    <a:pt x="0" y="649762"/>
                  </a:cubicBezTo>
                  <a:cubicBezTo>
                    <a:pt x="0" y="582452"/>
                    <a:pt x="1701" y="28053"/>
                    <a:pt x="1701" y="0"/>
                  </a:cubicBezTo>
                  <a:lnTo>
                    <a:pt x="206917" y="0"/>
                  </a:lnTo>
                  <a:lnTo>
                    <a:pt x="206917" y="91002"/>
                  </a:lnTo>
                  <a:cubicBezTo>
                    <a:pt x="206917" y="106773"/>
                    <a:pt x="205217" y="131393"/>
                    <a:pt x="205217" y="165058"/>
                  </a:cubicBezTo>
                  <a:lnTo>
                    <a:pt x="541640" y="165058"/>
                  </a:lnTo>
                  <a:lnTo>
                    <a:pt x="541640" y="353552"/>
                  </a:lnTo>
                  <a:lnTo>
                    <a:pt x="205217" y="353552"/>
                  </a:lnTo>
                  <a:lnTo>
                    <a:pt x="205217" y="649760"/>
                  </a:lnTo>
                  <a:cubicBezTo>
                    <a:pt x="205217" y="775440"/>
                    <a:pt x="261277" y="838253"/>
                    <a:pt x="373437" y="838253"/>
                  </a:cubicBezTo>
                  <a:cubicBezTo>
                    <a:pt x="469874" y="838253"/>
                    <a:pt x="540518" y="787769"/>
                    <a:pt x="585380" y="686791"/>
                  </a:cubicBezTo>
                  <a:lnTo>
                    <a:pt x="571922" y="925778"/>
                  </a:lnTo>
                  <a:cubicBezTo>
                    <a:pt x="570799" y="942603"/>
                    <a:pt x="567988" y="955228"/>
                    <a:pt x="563523" y="963638"/>
                  </a:cubicBezTo>
                  <a:cubicBezTo>
                    <a:pt x="559012" y="972056"/>
                    <a:pt x="550616" y="980761"/>
                    <a:pt x="538287" y="989731"/>
                  </a:cubicBezTo>
                  <a:cubicBezTo>
                    <a:pt x="491177" y="1021126"/>
                    <a:pt x="427265" y="1036851"/>
                    <a:pt x="346522" y="1036851"/>
                  </a:cubicBezTo>
                  <a:cubicBezTo>
                    <a:pt x="241106" y="1036851"/>
                    <a:pt x="156999" y="1004042"/>
                    <a:pt x="94204" y="938394"/>
                  </a:cubicBezTo>
                  <a:close/>
                </a:path>
              </a:pathLst>
            </a:custGeom>
            <a:solidFill>
              <a:schemeClr val="bg1"/>
            </a:solidFill>
            <a:ln w="217" cap="flat">
              <a:noFill/>
              <a:prstDash val="solid"/>
              <a:miter/>
            </a:ln>
          </p:spPr>
          <p:txBody>
            <a:bodyPr rtlCol="0" anchor="ctr"/>
            <a:lstStyle/>
            <a:p>
              <a:endParaRPr lang="fi-FI"/>
            </a:p>
          </p:txBody>
        </p:sp>
        <p:sp>
          <p:nvSpPr>
            <p:cNvPr id="37" name="Vapaamuotoinen: Muoto 36">
              <a:extLst>
                <a:ext uri="{FF2B5EF4-FFF2-40B4-BE49-F238E27FC236}">
                  <a16:creationId xmlns:a16="http://schemas.microsoft.com/office/drawing/2014/main" id="{CF1E33AD-1DDD-624F-336D-563993976D7F}"/>
                </a:ext>
                <a:ext uri="{C183D7F6-B498-43B3-948B-1728B52AA6E4}">
                  <adec:decorative xmlns:adec="http://schemas.microsoft.com/office/drawing/2017/decorative" val="1"/>
                </a:ext>
              </a:extLst>
            </p:cNvPr>
            <p:cNvSpPr/>
            <p:nvPr/>
          </p:nvSpPr>
          <p:spPr>
            <a:xfrm>
              <a:off x="1244936" y="282536"/>
              <a:ext cx="75532" cy="84005"/>
            </a:xfrm>
            <a:custGeom>
              <a:avLst/>
              <a:gdLst>
                <a:gd name="connsiteX0" fmla="*/ 0 w 783862"/>
                <a:gd name="connsiteY0" fmla="*/ 871793 h 871793"/>
                <a:gd name="connsiteX1" fmla="*/ 6735 w 783862"/>
                <a:gd name="connsiteY1" fmla="*/ 451044 h 871793"/>
                <a:gd name="connsiteX2" fmla="*/ 0 w 783862"/>
                <a:gd name="connsiteY2" fmla="*/ 30295 h 871793"/>
                <a:gd name="connsiteX3" fmla="*/ 208587 w 783862"/>
                <a:gd name="connsiteY3" fmla="*/ 30295 h 871793"/>
                <a:gd name="connsiteX4" fmla="*/ 201853 w 783862"/>
                <a:gd name="connsiteY4" fmla="*/ 212057 h 871793"/>
                <a:gd name="connsiteX5" fmla="*/ 296048 w 783862"/>
                <a:gd name="connsiteY5" fmla="*/ 56388 h 871793"/>
                <a:gd name="connsiteX6" fmla="*/ 484449 w 783862"/>
                <a:gd name="connsiteY6" fmla="*/ 0 h 871793"/>
                <a:gd name="connsiteX7" fmla="*/ 696385 w 783862"/>
                <a:gd name="connsiteY7" fmla="*/ 86664 h 871793"/>
                <a:gd name="connsiteX8" fmla="*/ 777127 w 783862"/>
                <a:gd name="connsiteY8" fmla="*/ 333224 h 871793"/>
                <a:gd name="connsiteX9" fmla="*/ 777127 w 783862"/>
                <a:gd name="connsiteY9" fmla="*/ 451042 h 871793"/>
                <a:gd name="connsiteX10" fmla="*/ 783862 w 783862"/>
                <a:gd name="connsiteY10" fmla="*/ 871791 h 871793"/>
                <a:gd name="connsiteX11" fmla="*/ 571911 w 783862"/>
                <a:gd name="connsiteY11" fmla="*/ 871791 h 871793"/>
                <a:gd name="connsiteX12" fmla="*/ 578645 w 783862"/>
                <a:gd name="connsiteY12" fmla="*/ 451042 h 871793"/>
                <a:gd name="connsiteX13" fmla="*/ 578645 w 783862"/>
                <a:gd name="connsiteY13" fmla="*/ 397185 h 871793"/>
                <a:gd name="connsiteX14" fmla="*/ 531544 w 783862"/>
                <a:gd name="connsiteY14" fmla="*/ 252453 h 871793"/>
                <a:gd name="connsiteX15" fmla="*/ 400341 w 783862"/>
                <a:gd name="connsiteY15" fmla="*/ 198605 h 871793"/>
                <a:gd name="connsiteX16" fmla="*/ 269984 w 783862"/>
                <a:gd name="connsiteY16" fmla="*/ 246560 h 871793"/>
                <a:gd name="connsiteX17" fmla="*/ 205217 w 783862"/>
                <a:gd name="connsiteY17" fmla="*/ 373628 h 871793"/>
                <a:gd name="connsiteX18" fmla="*/ 205217 w 783862"/>
                <a:gd name="connsiteY18" fmla="*/ 451042 h 871793"/>
                <a:gd name="connsiteX19" fmla="*/ 211952 w 783862"/>
                <a:gd name="connsiteY19" fmla="*/ 871791 h 871793"/>
                <a:gd name="connsiteX20" fmla="*/ 0 w 783862"/>
                <a:gd name="connsiteY20" fmla="*/ 871791 h 87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3862" h="871793">
                  <a:moveTo>
                    <a:pt x="0" y="871793"/>
                  </a:moveTo>
                  <a:cubicBezTo>
                    <a:pt x="4463" y="765218"/>
                    <a:pt x="6735" y="624975"/>
                    <a:pt x="6735" y="451044"/>
                  </a:cubicBezTo>
                  <a:cubicBezTo>
                    <a:pt x="6735" y="278274"/>
                    <a:pt x="4465" y="138009"/>
                    <a:pt x="0" y="30295"/>
                  </a:cubicBezTo>
                  <a:lnTo>
                    <a:pt x="208587" y="30295"/>
                  </a:lnTo>
                  <a:lnTo>
                    <a:pt x="201853" y="212057"/>
                  </a:lnTo>
                  <a:cubicBezTo>
                    <a:pt x="217546" y="145865"/>
                    <a:pt x="248963" y="93983"/>
                    <a:pt x="296048" y="56388"/>
                  </a:cubicBezTo>
                  <a:cubicBezTo>
                    <a:pt x="343143" y="18800"/>
                    <a:pt x="405945" y="0"/>
                    <a:pt x="484449" y="0"/>
                  </a:cubicBezTo>
                  <a:cubicBezTo>
                    <a:pt x="571911" y="0"/>
                    <a:pt x="642555" y="28896"/>
                    <a:pt x="696385" y="86664"/>
                  </a:cubicBezTo>
                  <a:cubicBezTo>
                    <a:pt x="750213" y="144474"/>
                    <a:pt x="777127" y="226649"/>
                    <a:pt x="777127" y="333224"/>
                  </a:cubicBezTo>
                  <a:lnTo>
                    <a:pt x="777127" y="451042"/>
                  </a:lnTo>
                  <a:cubicBezTo>
                    <a:pt x="777127" y="624973"/>
                    <a:pt x="779360" y="765216"/>
                    <a:pt x="783862" y="871791"/>
                  </a:cubicBezTo>
                  <a:lnTo>
                    <a:pt x="571911" y="871791"/>
                  </a:lnTo>
                  <a:cubicBezTo>
                    <a:pt x="576382" y="765216"/>
                    <a:pt x="578645" y="624973"/>
                    <a:pt x="578645" y="451042"/>
                  </a:cubicBezTo>
                  <a:lnTo>
                    <a:pt x="578645" y="397185"/>
                  </a:lnTo>
                  <a:cubicBezTo>
                    <a:pt x="578645" y="336596"/>
                    <a:pt x="562922" y="288368"/>
                    <a:pt x="531544" y="252453"/>
                  </a:cubicBezTo>
                  <a:cubicBezTo>
                    <a:pt x="500142" y="216553"/>
                    <a:pt x="456410" y="198605"/>
                    <a:pt x="400341" y="198605"/>
                  </a:cubicBezTo>
                  <a:cubicBezTo>
                    <a:pt x="346522" y="198605"/>
                    <a:pt x="303050" y="214571"/>
                    <a:pt x="269984" y="246560"/>
                  </a:cubicBezTo>
                  <a:cubicBezTo>
                    <a:pt x="236890" y="278531"/>
                    <a:pt x="215305" y="320895"/>
                    <a:pt x="205217" y="373628"/>
                  </a:cubicBezTo>
                  <a:lnTo>
                    <a:pt x="205217" y="451042"/>
                  </a:lnTo>
                  <a:cubicBezTo>
                    <a:pt x="205217" y="624973"/>
                    <a:pt x="207449" y="765216"/>
                    <a:pt x="211952" y="871791"/>
                  </a:cubicBezTo>
                  <a:lnTo>
                    <a:pt x="0" y="871791"/>
                  </a:lnTo>
                  <a:close/>
                </a:path>
              </a:pathLst>
            </a:custGeom>
            <a:solidFill>
              <a:schemeClr val="bg1"/>
            </a:solidFill>
            <a:ln w="217" cap="flat">
              <a:noFill/>
              <a:prstDash val="solid"/>
              <a:miter/>
            </a:ln>
          </p:spPr>
          <p:txBody>
            <a:bodyPr rtlCol="0" anchor="ctr"/>
            <a:lstStyle/>
            <a:p>
              <a:endParaRPr lang="fi-FI"/>
            </a:p>
          </p:txBody>
        </p:sp>
        <p:sp>
          <p:nvSpPr>
            <p:cNvPr id="40" name="Vapaamuotoinen: Muoto 39">
              <a:extLst>
                <a:ext uri="{FF2B5EF4-FFF2-40B4-BE49-F238E27FC236}">
                  <a16:creationId xmlns:a16="http://schemas.microsoft.com/office/drawing/2014/main" id="{F262A321-C5A0-8093-2BF1-4C09810ACB8A}"/>
                </a:ext>
                <a:ext uri="{C183D7F6-B498-43B3-948B-1728B52AA6E4}">
                  <adec:decorative xmlns:adec="http://schemas.microsoft.com/office/drawing/2017/decorative" val="1"/>
                </a:ext>
              </a:extLst>
            </p:cNvPr>
            <p:cNvSpPr/>
            <p:nvPr/>
          </p:nvSpPr>
          <p:spPr>
            <a:xfrm>
              <a:off x="1068331" y="282536"/>
              <a:ext cx="72614" cy="86924"/>
            </a:xfrm>
            <a:custGeom>
              <a:avLst/>
              <a:gdLst>
                <a:gd name="connsiteX0" fmla="*/ 488646 w 753576"/>
                <a:gd name="connsiteY0" fmla="*/ 356796 h 902086"/>
                <a:gd name="connsiteX1" fmla="*/ 302776 w 753576"/>
                <a:gd name="connsiteY1" fmla="*/ 373628 h 902086"/>
                <a:gd name="connsiteX2" fmla="*/ 82422 w 753576"/>
                <a:gd name="connsiteY2" fmla="*/ 444321 h 902086"/>
                <a:gd name="connsiteX3" fmla="*/ 0 w 753576"/>
                <a:gd name="connsiteY3" fmla="*/ 642908 h 902086"/>
                <a:gd name="connsiteX4" fmla="*/ 81579 w 753576"/>
                <a:gd name="connsiteY4" fmla="*/ 830568 h 902086"/>
                <a:gd name="connsiteX5" fmla="*/ 289324 w 753576"/>
                <a:gd name="connsiteY5" fmla="*/ 902086 h 902086"/>
                <a:gd name="connsiteX6" fmla="*/ 466776 w 753576"/>
                <a:gd name="connsiteY6" fmla="*/ 849922 h 902086"/>
                <a:gd name="connsiteX7" fmla="*/ 551724 w 753576"/>
                <a:gd name="connsiteY7" fmla="*/ 730418 h 902086"/>
                <a:gd name="connsiteX8" fmla="*/ 544989 w 753576"/>
                <a:gd name="connsiteY8" fmla="*/ 871793 h 902086"/>
                <a:gd name="connsiteX9" fmla="*/ 753577 w 753576"/>
                <a:gd name="connsiteY9" fmla="*/ 871793 h 902086"/>
                <a:gd name="connsiteX10" fmla="*/ 750206 w 753576"/>
                <a:gd name="connsiteY10" fmla="*/ 589054 h 902086"/>
                <a:gd name="connsiteX11" fmla="*/ 751883 w 753576"/>
                <a:gd name="connsiteY11" fmla="*/ 508274 h 902086"/>
                <a:gd name="connsiteX12" fmla="*/ 753577 w 753576"/>
                <a:gd name="connsiteY12" fmla="*/ 360162 h 902086"/>
                <a:gd name="connsiteX13" fmla="*/ 656851 w 753576"/>
                <a:gd name="connsiteY13" fmla="*/ 91725 h 902086"/>
                <a:gd name="connsiteX14" fmla="*/ 393600 w 753576"/>
                <a:gd name="connsiteY14" fmla="*/ 0 h 902086"/>
                <a:gd name="connsiteX15" fmla="*/ 210257 w 753576"/>
                <a:gd name="connsiteY15" fmla="*/ 29450 h 902086"/>
                <a:gd name="connsiteX16" fmla="*/ 84105 w 753576"/>
                <a:gd name="connsiteY16" fmla="*/ 104344 h 902086"/>
                <a:gd name="connsiteX17" fmla="*/ 53812 w 753576"/>
                <a:gd name="connsiteY17" fmla="*/ 171668 h 902086"/>
                <a:gd name="connsiteX18" fmla="*/ 33632 w 753576"/>
                <a:gd name="connsiteY18" fmla="*/ 403926 h 902086"/>
                <a:gd name="connsiteX19" fmla="*/ 186700 w 753576"/>
                <a:gd name="connsiteY19" fmla="*/ 245727 h 902086"/>
                <a:gd name="connsiteX20" fmla="*/ 376786 w 753576"/>
                <a:gd name="connsiteY20" fmla="*/ 191871 h 902086"/>
                <a:gd name="connsiteX21" fmla="*/ 501260 w 753576"/>
                <a:gd name="connsiteY21" fmla="*/ 218791 h 902086"/>
                <a:gd name="connsiteX22" fmla="*/ 541627 w 753576"/>
                <a:gd name="connsiteY22" fmla="*/ 286103 h 902086"/>
                <a:gd name="connsiteX23" fmla="*/ 488649 w 753576"/>
                <a:gd name="connsiteY23" fmla="*/ 356801 h 902086"/>
                <a:gd name="connsiteX24" fmla="*/ 551722 w 753576"/>
                <a:gd name="connsiteY24" fmla="*/ 451042 h 902086"/>
                <a:gd name="connsiteX25" fmla="*/ 495364 w 753576"/>
                <a:gd name="connsiteY25" fmla="*/ 649592 h 902086"/>
                <a:gd name="connsiteX26" fmla="*/ 322954 w 753576"/>
                <a:gd name="connsiteY26" fmla="*/ 716956 h 902086"/>
                <a:gd name="connsiteX27" fmla="*/ 234643 w 753576"/>
                <a:gd name="connsiteY27" fmla="*/ 694790 h 902086"/>
                <a:gd name="connsiteX28" fmla="*/ 201835 w 753576"/>
                <a:gd name="connsiteY28" fmla="*/ 628323 h 902086"/>
                <a:gd name="connsiteX29" fmla="*/ 236321 w 753576"/>
                <a:gd name="connsiteY29" fmla="*/ 560071 h 902086"/>
                <a:gd name="connsiteX30" fmla="*/ 336408 w 753576"/>
                <a:gd name="connsiteY30" fmla="*/ 536135 h 902086"/>
                <a:gd name="connsiteX31" fmla="*/ 472664 w 753576"/>
                <a:gd name="connsiteY31" fmla="*/ 517530 h 902086"/>
                <a:gd name="connsiteX32" fmla="*/ 551722 w 753576"/>
                <a:gd name="connsiteY32" fmla="*/ 451042 h 902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53576" h="902086">
                  <a:moveTo>
                    <a:pt x="488646" y="356796"/>
                  </a:moveTo>
                  <a:cubicBezTo>
                    <a:pt x="453313" y="368031"/>
                    <a:pt x="391346" y="373628"/>
                    <a:pt x="302776" y="373628"/>
                  </a:cubicBezTo>
                  <a:cubicBezTo>
                    <a:pt x="210811" y="373628"/>
                    <a:pt x="137344" y="397185"/>
                    <a:pt x="82422" y="444321"/>
                  </a:cubicBezTo>
                  <a:cubicBezTo>
                    <a:pt x="27453" y="491433"/>
                    <a:pt x="0" y="557656"/>
                    <a:pt x="0" y="642908"/>
                  </a:cubicBezTo>
                  <a:cubicBezTo>
                    <a:pt x="0" y="720331"/>
                    <a:pt x="27173" y="782878"/>
                    <a:pt x="81579" y="830568"/>
                  </a:cubicBezTo>
                  <a:cubicBezTo>
                    <a:pt x="135954" y="878240"/>
                    <a:pt x="205217" y="902086"/>
                    <a:pt x="289324" y="902086"/>
                  </a:cubicBezTo>
                  <a:cubicBezTo>
                    <a:pt x="361078" y="902086"/>
                    <a:pt x="420235" y="884683"/>
                    <a:pt x="466776" y="849922"/>
                  </a:cubicBezTo>
                  <a:cubicBezTo>
                    <a:pt x="513292" y="815146"/>
                    <a:pt x="541627" y="775313"/>
                    <a:pt x="551724" y="730418"/>
                  </a:cubicBezTo>
                  <a:lnTo>
                    <a:pt x="544989" y="871793"/>
                  </a:lnTo>
                  <a:lnTo>
                    <a:pt x="753577" y="871793"/>
                  </a:lnTo>
                  <a:cubicBezTo>
                    <a:pt x="751307" y="801109"/>
                    <a:pt x="750206" y="706863"/>
                    <a:pt x="750206" y="589054"/>
                  </a:cubicBezTo>
                  <a:cubicBezTo>
                    <a:pt x="750206" y="556526"/>
                    <a:pt x="750760" y="529588"/>
                    <a:pt x="751883" y="508274"/>
                  </a:cubicBezTo>
                  <a:lnTo>
                    <a:pt x="753577" y="360162"/>
                  </a:lnTo>
                  <a:cubicBezTo>
                    <a:pt x="753577" y="242351"/>
                    <a:pt x="721334" y="152890"/>
                    <a:pt x="656851" y="91725"/>
                  </a:cubicBezTo>
                  <a:cubicBezTo>
                    <a:pt x="592358" y="30582"/>
                    <a:pt x="504614" y="0"/>
                    <a:pt x="393600" y="0"/>
                  </a:cubicBezTo>
                  <a:cubicBezTo>
                    <a:pt x="322954" y="0"/>
                    <a:pt x="261816" y="9837"/>
                    <a:pt x="210257" y="29450"/>
                  </a:cubicBezTo>
                  <a:cubicBezTo>
                    <a:pt x="158660" y="49102"/>
                    <a:pt x="116608" y="74039"/>
                    <a:pt x="84105" y="104344"/>
                  </a:cubicBezTo>
                  <a:cubicBezTo>
                    <a:pt x="66142" y="122307"/>
                    <a:pt x="56043" y="144748"/>
                    <a:pt x="53812" y="171668"/>
                  </a:cubicBezTo>
                  <a:lnTo>
                    <a:pt x="33632" y="403926"/>
                  </a:lnTo>
                  <a:cubicBezTo>
                    <a:pt x="76241" y="334367"/>
                    <a:pt x="127245" y="281642"/>
                    <a:pt x="186700" y="245727"/>
                  </a:cubicBezTo>
                  <a:cubicBezTo>
                    <a:pt x="246125" y="209819"/>
                    <a:pt x="309495" y="191871"/>
                    <a:pt x="376786" y="191871"/>
                  </a:cubicBezTo>
                  <a:cubicBezTo>
                    <a:pt x="432846" y="191871"/>
                    <a:pt x="474345" y="200862"/>
                    <a:pt x="501260" y="218791"/>
                  </a:cubicBezTo>
                  <a:cubicBezTo>
                    <a:pt x="528175" y="236764"/>
                    <a:pt x="541627" y="259195"/>
                    <a:pt x="541627" y="286103"/>
                  </a:cubicBezTo>
                  <a:cubicBezTo>
                    <a:pt x="541627" y="322033"/>
                    <a:pt x="523960" y="345606"/>
                    <a:pt x="488649" y="356801"/>
                  </a:cubicBezTo>
                  <a:close/>
                  <a:moveTo>
                    <a:pt x="551722" y="451042"/>
                  </a:moveTo>
                  <a:cubicBezTo>
                    <a:pt x="551722" y="539682"/>
                    <a:pt x="532931" y="605892"/>
                    <a:pt x="495364" y="649592"/>
                  </a:cubicBezTo>
                  <a:cubicBezTo>
                    <a:pt x="457783" y="693323"/>
                    <a:pt x="400333" y="715785"/>
                    <a:pt x="322954" y="716956"/>
                  </a:cubicBezTo>
                  <a:cubicBezTo>
                    <a:pt x="285936" y="716956"/>
                    <a:pt x="256514" y="709588"/>
                    <a:pt x="234643" y="694790"/>
                  </a:cubicBezTo>
                  <a:cubicBezTo>
                    <a:pt x="212783" y="680046"/>
                    <a:pt x="201835" y="657880"/>
                    <a:pt x="201835" y="628323"/>
                  </a:cubicBezTo>
                  <a:cubicBezTo>
                    <a:pt x="201835" y="598797"/>
                    <a:pt x="213324" y="576022"/>
                    <a:pt x="236321" y="560071"/>
                  </a:cubicBezTo>
                  <a:cubicBezTo>
                    <a:pt x="259301" y="544110"/>
                    <a:pt x="292677" y="536135"/>
                    <a:pt x="336408" y="536135"/>
                  </a:cubicBezTo>
                  <a:cubicBezTo>
                    <a:pt x="393600" y="536135"/>
                    <a:pt x="439025" y="529929"/>
                    <a:pt x="472664" y="517530"/>
                  </a:cubicBezTo>
                  <a:cubicBezTo>
                    <a:pt x="506312" y="505112"/>
                    <a:pt x="532634" y="482961"/>
                    <a:pt x="551722" y="451042"/>
                  </a:cubicBezTo>
                  <a:close/>
                </a:path>
              </a:pathLst>
            </a:custGeom>
            <a:solidFill>
              <a:schemeClr val="bg1"/>
            </a:solidFill>
            <a:ln w="217" cap="flat">
              <a:noFill/>
              <a:prstDash val="solid"/>
              <a:miter/>
            </a:ln>
          </p:spPr>
          <p:txBody>
            <a:bodyPr rtlCol="0" anchor="ctr"/>
            <a:lstStyle/>
            <a:p>
              <a:endParaRPr lang="fi-FI"/>
            </a:p>
          </p:txBody>
        </p:sp>
        <p:sp>
          <p:nvSpPr>
            <p:cNvPr id="41" name="Vapaamuotoinen: Muoto 40">
              <a:extLst>
                <a:ext uri="{FF2B5EF4-FFF2-40B4-BE49-F238E27FC236}">
                  <a16:creationId xmlns:a16="http://schemas.microsoft.com/office/drawing/2014/main" id="{BFF618AD-AD18-E13A-6E14-690EB4133D64}"/>
                </a:ext>
                <a:ext uri="{C183D7F6-B498-43B3-948B-1728B52AA6E4}">
                  <adec:decorative xmlns:adec="http://schemas.microsoft.com/office/drawing/2017/decorative" val="1"/>
                </a:ext>
              </a:extLst>
            </p:cNvPr>
            <p:cNvSpPr/>
            <p:nvPr/>
          </p:nvSpPr>
          <p:spPr>
            <a:xfrm>
              <a:off x="1155419" y="282536"/>
              <a:ext cx="72614" cy="86924"/>
            </a:xfrm>
            <a:custGeom>
              <a:avLst/>
              <a:gdLst>
                <a:gd name="connsiteX0" fmla="*/ 488646 w 753576"/>
                <a:gd name="connsiteY0" fmla="*/ 356796 h 902086"/>
                <a:gd name="connsiteX1" fmla="*/ 302776 w 753576"/>
                <a:gd name="connsiteY1" fmla="*/ 373628 h 902086"/>
                <a:gd name="connsiteX2" fmla="*/ 82422 w 753576"/>
                <a:gd name="connsiteY2" fmla="*/ 444321 h 902086"/>
                <a:gd name="connsiteX3" fmla="*/ 0 w 753576"/>
                <a:gd name="connsiteY3" fmla="*/ 642908 h 902086"/>
                <a:gd name="connsiteX4" fmla="*/ 81579 w 753576"/>
                <a:gd name="connsiteY4" fmla="*/ 830568 h 902086"/>
                <a:gd name="connsiteX5" fmla="*/ 289324 w 753576"/>
                <a:gd name="connsiteY5" fmla="*/ 902086 h 902086"/>
                <a:gd name="connsiteX6" fmla="*/ 466774 w 753576"/>
                <a:gd name="connsiteY6" fmla="*/ 849922 h 902086"/>
                <a:gd name="connsiteX7" fmla="*/ 551724 w 753576"/>
                <a:gd name="connsiteY7" fmla="*/ 730418 h 902086"/>
                <a:gd name="connsiteX8" fmla="*/ 544989 w 753576"/>
                <a:gd name="connsiteY8" fmla="*/ 871793 h 902086"/>
                <a:gd name="connsiteX9" fmla="*/ 753577 w 753576"/>
                <a:gd name="connsiteY9" fmla="*/ 871793 h 902086"/>
                <a:gd name="connsiteX10" fmla="*/ 750197 w 753576"/>
                <a:gd name="connsiteY10" fmla="*/ 589054 h 902086"/>
                <a:gd name="connsiteX11" fmla="*/ 751883 w 753576"/>
                <a:gd name="connsiteY11" fmla="*/ 508274 h 902086"/>
                <a:gd name="connsiteX12" fmla="*/ 753577 w 753576"/>
                <a:gd name="connsiteY12" fmla="*/ 360162 h 902086"/>
                <a:gd name="connsiteX13" fmla="*/ 656851 w 753576"/>
                <a:gd name="connsiteY13" fmla="*/ 91725 h 902086"/>
                <a:gd name="connsiteX14" fmla="*/ 393591 w 753576"/>
                <a:gd name="connsiteY14" fmla="*/ 0 h 902086"/>
                <a:gd name="connsiteX15" fmla="*/ 210255 w 753576"/>
                <a:gd name="connsiteY15" fmla="*/ 29450 h 902086"/>
                <a:gd name="connsiteX16" fmla="*/ 84105 w 753576"/>
                <a:gd name="connsiteY16" fmla="*/ 104344 h 902086"/>
                <a:gd name="connsiteX17" fmla="*/ 53812 w 753576"/>
                <a:gd name="connsiteY17" fmla="*/ 171668 h 902086"/>
                <a:gd name="connsiteX18" fmla="*/ 33632 w 753576"/>
                <a:gd name="connsiteY18" fmla="*/ 403926 h 902086"/>
                <a:gd name="connsiteX19" fmla="*/ 186700 w 753576"/>
                <a:gd name="connsiteY19" fmla="*/ 245727 h 902086"/>
                <a:gd name="connsiteX20" fmla="*/ 376786 w 753576"/>
                <a:gd name="connsiteY20" fmla="*/ 191871 h 902086"/>
                <a:gd name="connsiteX21" fmla="*/ 501260 w 753576"/>
                <a:gd name="connsiteY21" fmla="*/ 218791 h 902086"/>
                <a:gd name="connsiteX22" fmla="*/ 541627 w 753576"/>
                <a:gd name="connsiteY22" fmla="*/ 286103 h 902086"/>
                <a:gd name="connsiteX23" fmla="*/ 488648 w 753576"/>
                <a:gd name="connsiteY23" fmla="*/ 356801 h 902086"/>
                <a:gd name="connsiteX24" fmla="*/ 551721 w 753576"/>
                <a:gd name="connsiteY24" fmla="*/ 451042 h 902086"/>
                <a:gd name="connsiteX25" fmla="*/ 495363 w 753576"/>
                <a:gd name="connsiteY25" fmla="*/ 649592 h 902086"/>
                <a:gd name="connsiteX26" fmla="*/ 322954 w 753576"/>
                <a:gd name="connsiteY26" fmla="*/ 716956 h 902086"/>
                <a:gd name="connsiteX27" fmla="*/ 234642 w 753576"/>
                <a:gd name="connsiteY27" fmla="*/ 694790 h 902086"/>
                <a:gd name="connsiteX28" fmla="*/ 201835 w 753576"/>
                <a:gd name="connsiteY28" fmla="*/ 628323 h 902086"/>
                <a:gd name="connsiteX29" fmla="*/ 236319 w 753576"/>
                <a:gd name="connsiteY29" fmla="*/ 560071 h 902086"/>
                <a:gd name="connsiteX30" fmla="*/ 336408 w 753576"/>
                <a:gd name="connsiteY30" fmla="*/ 536135 h 902086"/>
                <a:gd name="connsiteX31" fmla="*/ 472656 w 753576"/>
                <a:gd name="connsiteY31" fmla="*/ 517530 h 902086"/>
                <a:gd name="connsiteX32" fmla="*/ 551721 w 753576"/>
                <a:gd name="connsiteY32" fmla="*/ 451042 h 902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53576" h="902086">
                  <a:moveTo>
                    <a:pt x="488646" y="356796"/>
                  </a:moveTo>
                  <a:cubicBezTo>
                    <a:pt x="453313" y="368031"/>
                    <a:pt x="391346" y="373628"/>
                    <a:pt x="302776" y="373628"/>
                  </a:cubicBezTo>
                  <a:cubicBezTo>
                    <a:pt x="210811" y="373628"/>
                    <a:pt x="137344" y="397185"/>
                    <a:pt x="82422" y="444321"/>
                  </a:cubicBezTo>
                  <a:cubicBezTo>
                    <a:pt x="27453" y="491433"/>
                    <a:pt x="0" y="557656"/>
                    <a:pt x="0" y="642908"/>
                  </a:cubicBezTo>
                  <a:cubicBezTo>
                    <a:pt x="0" y="720331"/>
                    <a:pt x="27173" y="782878"/>
                    <a:pt x="81579" y="830568"/>
                  </a:cubicBezTo>
                  <a:cubicBezTo>
                    <a:pt x="135963" y="878240"/>
                    <a:pt x="205217" y="902086"/>
                    <a:pt x="289324" y="902086"/>
                  </a:cubicBezTo>
                  <a:cubicBezTo>
                    <a:pt x="361077" y="902086"/>
                    <a:pt x="420235" y="884683"/>
                    <a:pt x="466774" y="849922"/>
                  </a:cubicBezTo>
                  <a:cubicBezTo>
                    <a:pt x="513292" y="815146"/>
                    <a:pt x="541627" y="775313"/>
                    <a:pt x="551724" y="730418"/>
                  </a:cubicBezTo>
                  <a:lnTo>
                    <a:pt x="544989" y="871793"/>
                  </a:lnTo>
                  <a:lnTo>
                    <a:pt x="753577" y="871793"/>
                  </a:lnTo>
                  <a:cubicBezTo>
                    <a:pt x="751316" y="801109"/>
                    <a:pt x="750197" y="706863"/>
                    <a:pt x="750197" y="589054"/>
                  </a:cubicBezTo>
                  <a:cubicBezTo>
                    <a:pt x="750197" y="556526"/>
                    <a:pt x="750760" y="529588"/>
                    <a:pt x="751883" y="508274"/>
                  </a:cubicBezTo>
                  <a:lnTo>
                    <a:pt x="753577" y="360162"/>
                  </a:lnTo>
                  <a:cubicBezTo>
                    <a:pt x="753577" y="242351"/>
                    <a:pt x="721332" y="152890"/>
                    <a:pt x="656851" y="91725"/>
                  </a:cubicBezTo>
                  <a:cubicBezTo>
                    <a:pt x="592356" y="30582"/>
                    <a:pt x="504620" y="0"/>
                    <a:pt x="393591" y="0"/>
                  </a:cubicBezTo>
                  <a:cubicBezTo>
                    <a:pt x="322954" y="0"/>
                    <a:pt x="261816" y="9837"/>
                    <a:pt x="210255" y="29450"/>
                  </a:cubicBezTo>
                  <a:cubicBezTo>
                    <a:pt x="158660" y="49102"/>
                    <a:pt x="116614" y="74039"/>
                    <a:pt x="84105" y="104344"/>
                  </a:cubicBezTo>
                  <a:cubicBezTo>
                    <a:pt x="66142" y="122307"/>
                    <a:pt x="56043" y="144748"/>
                    <a:pt x="53812" y="171668"/>
                  </a:cubicBezTo>
                  <a:lnTo>
                    <a:pt x="33632" y="403926"/>
                  </a:lnTo>
                  <a:cubicBezTo>
                    <a:pt x="76240" y="334367"/>
                    <a:pt x="127245" y="281642"/>
                    <a:pt x="186700" y="245727"/>
                  </a:cubicBezTo>
                  <a:cubicBezTo>
                    <a:pt x="246125" y="209819"/>
                    <a:pt x="309495" y="191871"/>
                    <a:pt x="376786" y="191871"/>
                  </a:cubicBezTo>
                  <a:cubicBezTo>
                    <a:pt x="432846" y="191871"/>
                    <a:pt x="474345" y="200862"/>
                    <a:pt x="501260" y="218791"/>
                  </a:cubicBezTo>
                  <a:cubicBezTo>
                    <a:pt x="528175" y="236764"/>
                    <a:pt x="541627" y="259195"/>
                    <a:pt x="541627" y="286103"/>
                  </a:cubicBezTo>
                  <a:cubicBezTo>
                    <a:pt x="541627" y="322033"/>
                    <a:pt x="523959" y="345606"/>
                    <a:pt x="488648" y="356801"/>
                  </a:cubicBezTo>
                  <a:close/>
                  <a:moveTo>
                    <a:pt x="551721" y="451042"/>
                  </a:moveTo>
                  <a:cubicBezTo>
                    <a:pt x="551721" y="539682"/>
                    <a:pt x="532931" y="605892"/>
                    <a:pt x="495363" y="649592"/>
                  </a:cubicBezTo>
                  <a:cubicBezTo>
                    <a:pt x="457783" y="693323"/>
                    <a:pt x="400332" y="715785"/>
                    <a:pt x="322954" y="716956"/>
                  </a:cubicBezTo>
                  <a:cubicBezTo>
                    <a:pt x="285942" y="716956"/>
                    <a:pt x="256514" y="709588"/>
                    <a:pt x="234642" y="694790"/>
                  </a:cubicBezTo>
                  <a:cubicBezTo>
                    <a:pt x="212783" y="680046"/>
                    <a:pt x="201835" y="657880"/>
                    <a:pt x="201835" y="628323"/>
                  </a:cubicBezTo>
                  <a:cubicBezTo>
                    <a:pt x="201835" y="598797"/>
                    <a:pt x="213324" y="576022"/>
                    <a:pt x="236319" y="560071"/>
                  </a:cubicBezTo>
                  <a:cubicBezTo>
                    <a:pt x="259301" y="544110"/>
                    <a:pt x="292677" y="536135"/>
                    <a:pt x="336408" y="536135"/>
                  </a:cubicBezTo>
                  <a:cubicBezTo>
                    <a:pt x="393591" y="536135"/>
                    <a:pt x="439023" y="529929"/>
                    <a:pt x="472656" y="517530"/>
                  </a:cubicBezTo>
                  <a:cubicBezTo>
                    <a:pt x="506312" y="505112"/>
                    <a:pt x="532634" y="482961"/>
                    <a:pt x="551721" y="451042"/>
                  </a:cubicBezTo>
                  <a:close/>
                </a:path>
              </a:pathLst>
            </a:custGeom>
            <a:solidFill>
              <a:schemeClr val="bg1"/>
            </a:solidFill>
            <a:ln w="217" cap="flat">
              <a:noFill/>
              <a:prstDash val="solid"/>
              <a:miter/>
            </a:ln>
          </p:spPr>
          <p:txBody>
            <a:bodyPr rtlCol="0" anchor="ctr"/>
            <a:lstStyle/>
            <a:p>
              <a:endParaRPr lang="fi-FI"/>
            </a:p>
          </p:txBody>
        </p:sp>
        <p:sp>
          <p:nvSpPr>
            <p:cNvPr id="42" name="Vapaamuotoinen: Muoto 41">
              <a:extLst>
                <a:ext uri="{FF2B5EF4-FFF2-40B4-BE49-F238E27FC236}">
                  <a16:creationId xmlns:a16="http://schemas.microsoft.com/office/drawing/2014/main" id="{04471ADF-BE3D-1E24-22A0-F44ECC4E56A1}"/>
                </a:ext>
                <a:ext uri="{C183D7F6-B498-43B3-948B-1728B52AA6E4}">
                  <adec:decorative xmlns:adec="http://schemas.microsoft.com/office/drawing/2017/decorative" val="1"/>
                </a:ext>
              </a:extLst>
            </p:cNvPr>
            <p:cNvSpPr/>
            <p:nvPr/>
          </p:nvSpPr>
          <p:spPr>
            <a:xfrm>
              <a:off x="1361211" y="282453"/>
              <a:ext cx="82340" cy="86924"/>
            </a:xfrm>
            <a:custGeom>
              <a:avLst/>
              <a:gdLst>
                <a:gd name="connsiteX0" fmla="*/ 673690 w 854508"/>
                <a:gd name="connsiteY0" fmla="*/ 63109 h 902079"/>
                <a:gd name="connsiteX1" fmla="*/ 444073 w 854508"/>
                <a:gd name="connsiteY1" fmla="*/ 0 h 902079"/>
                <a:gd name="connsiteX2" fmla="*/ 215320 w 854508"/>
                <a:gd name="connsiteY2" fmla="*/ 55537 h 902079"/>
                <a:gd name="connsiteX3" fmla="*/ 57192 w 854508"/>
                <a:gd name="connsiteY3" fmla="*/ 213750 h 902079"/>
                <a:gd name="connsiteX4" fmla="*/ 0 w 854508"/>
                <a:gd name="connsiteY4" fmla="*/ 451042 h 902079"/>
                <a:gd name="connsiteX5" fmla="*/ 55513 w 854508"/>
                <a:gd name="connsiteY5" fmla="*/ 678256 h 902079"/>
                <a:gd name="connsiteX6" fmla="*/ 217829 w 854508"/>
                <a:gd name="connsiteY6" fmla="*/ 841500 h 902079"/>
                <a:gd name="connsiteX7" fmla="*/ 474360 w 854508"/>
                <a:gd name="connsiteY7" fmla="*/ 902080 h 902079"/>
                <a:gd name="connsiteX8" fmla="*/ 644251 w 854508"/>
                <a:gd name="connsiteY8" fmla="*/ 881039 h 902079"/>
                <a:gd name="connsiteX9" fmla="*/ 746866 w 854508"/>
                <a:gd name="connsiteY9" fmla="*/ 829709 h 902079"/>
                <a:gd name="connsiteX10" fmla="*/ 780498 w 854508"/>
                <a:gd name="connsiteY10" fmla="*/ 764071 h 902079"/>
                <a:gd name="connsiteX11" fmla="*/ 802372 w 854508"/>
                <a:gd name="connsiteY11" fmla="*/ 572211 h 902079"/>
                <a:gd name="connsiteX12" fmla="*/ 691338 w 854508"/>
                <a:gd name="connsiteY12" fmla="*/ 668136 h 902079"/>
                <a:gd name="connsiteX13" fmla="*/ 487821 w 854508"/>
                <a:gd name="connsiteY13" fmla="*/ 706846 h 902079"/>
                <a:gd name="connsiteX14" fmla="*/ 312032 w 854508"/>
                <a:gd name="connsiteY14" fmla="*/ 659749 h 902079"/>
                <a:gd name="connsiteX15" fmla="*/ 217001 w 854508"/>
                <a:gd name="connsiteY15" fmla="*/ 508263 h 902079"/>
                <a:gd name="connsiteX16" fmla="*/ 854509 w 854508"/>
                <a:gd name="connsiteY16" fmla="*/ 508263 h 902079"/>
                <a:gd name="connsiteX17" fmla="*/ 854509 w 854508"/>
                <a:gd name="connsiteY17" fmla="*/ 440960 h 902079"/>
                <a:gd name="connsiteX18" fmla="*/ 809943 w 854508"/>
                <a:gd name="connsiteY18" fmla="*/ 227186 h 902079"/>
                <a:gd name="connsiteX19" fmla="*/ 673694 w 854508"/>
                <a:gd name="connsiteY19" fmla="*/ 63105 h 902079"/>
                <a:gd name="connsiteX20" fmla="*/ 218678 w 854508"/>
                <a:gd name="connsiteY20" fmla="*/ 346694 h 902079"/>
                <a:gd name="connsiteX21" fmla="*/ 296056 w 854508"/>
                <a:gd name="connsiteY21" fmla="*/ 231421 h 902079"/>
                <a:gd name="connsiteX22" fmla="*/ 444073 w 854508"/>
                <a:gd name="connsiteY22" fmla="*/ 188487 h 902079"/>
                <a:gd name="connsiteX23" fmla="*/ 576124 w 854508"/>
                <a:gd name="connsiteY23" fmla="*/ 232257 h 902079"/>
                <a:gd name="connsiteX24" fmla="*/ 639206 w 854508"/>
                <a:gd name="connsiteY24" fmla="*/ 346694 h 902079"/>
                <a:gd name="connsiteX25" fmla="*/ 218678 w 854508"/>
                <a:gd name="connsiteY25" fmla="*/ 346694 h 902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54508" h="902079">
                  <a:moveTo>
                    <a:pt x="673690" y="63109"/>
                  </a:moveTo>
                  <a:cubicBezTo>
                    <a:pt x="612549" y="21034"/>
                    <a:pt x="536015" y="0"/>
                    <a:pt x="444073" y="0"/>
                  </a:cubicBezTo>
                  <a:cubicBezTo>
                    <a:pt x="358843" y="0"/>
                    <a:pt x="282604" y="18514"/>
                    <a:pt x="215320" y="55537"/>
                  </a:cubicBezTo>
                  <a:cubicBezTo>
                    <a:pt x="148031" y="92553"/>
                    <a:pt x="95311" y="145293"/>
                    <a:pt x="57192" y="213750"/>
                  </a:cubicBezTo>
                  <a:cubicBezTo>
                    <a:pt x="19057" y="282201"/>
                    <a:pt x="0" y="361286"/>
                    <a:pt x="0" y="451042"/>
                  </a:cubicBezTo>
                  <a:cubicBezTo>
                    <a:pt x="0" y="534078"/>
                    <a:pt x="18501" y="609797"/>
                    <a:pt x="55513" y="678256"/>
                  </a:cubicBezTo>
                  <a:cubicBezTo>
                    <a:pt x="92525" y="746713"/>
                    <a:pt x="146611" y="801118"/>
                    <a:pt x="217829" y="841500"/>
                  </a:cubicBezTo>
                  <a:cubicBezTo>
                    <a:pt x="289026" y="881910"/>
                    <a:pt x="374536" y="902080"/>
                    <a:pt x="474360" y="902080"/>
                  </a:cubicBezTo>
                  <a:cubicBezTo>
                    <a:pt x="547244" y="902080"/>
                    <a:pt x="603875" y="895074"/>
                    <a:pt x="644251" y="881039"/>
                  </a:cubicBezTo>
                  <a:cubicBezTo>
                    <a:pt x="684618" y="867030"/>
                    <a:pt x="718804" y="849909"/>
                    <a:pt x="746866" y="829709"/>
                  </a:cubicBezTo>
                  <a:cubicBezTo>
                    <a:pt x="764777" y="817373"/>
                    <a:pt x="775996" y="795505"/>
                    <a:pt x="780498" y="764071"/>
                  </a:cubicBezTo>
                  <a:lnTo>
                    <a:pt x="802372" y="572211"/>
                  </a:lnTo>
                  <a:cubicBezTo>
                    <a:pt x="779929" y="610357"/>
                    <a:pt x="742918" y="642354"/>
                    <a:pt x="691338" y="668136"/>
                  </a:cubicBezTo>
                  <a:cubicBezTo>
                    <a:pt x="639764" y="693953"/>
                    <a:pt x="571928" y="706846"/>
                    <a:pt x="487821" y="706846"/>
                  </a:cubicBezTo>
                  <a:cubicBezTo>
                    <a:pt x="419392" y="706846"/>
                    <a:pt x="360821" y="691137"/>
                    <a:pt x="312032" y="659749"/>
                  </a:cubicBezTo>
                  <a:cubicBezTo>
                    <a:pt x="263260" y="628345"/>
                    <a:pt x="231548" y="577854"/>
                    <a:pt x="217001" y="508263"/>
                  </a:cubicBezTo>
                  <a:lnTo>
                    <a:pt x="854509" y="508263"/>
                  </a:lnTo>
                  <a:lnTo>
                    <a:pt x="854509" y="440960"/>
                  </a:lnTo>
                  <a:cubicBezTo>
                    <a:pt x="854509" y="365786"/>
                    <a:pt x="839630" y="294526"/>
                    <a:pt x="809943" y="227186"/>
                  </a:cubicBezTo>
                  <a:cubicBezTo>
                    <a:pt x="780205" y="159891"/>
                    <a:pt x="734795" y="105198"/>
                    <a:pt x="673694" y="63105"/>
                  </a:cubicBezTo>
                  <a:close/>
                  <a:moveTo>
                    <a:pt x="218678" y="346694"/>
                  </a:moveTo>
                  <a:cubicBezTo>
                    <a:pt x="232136" y="298450"/>
                    <a:pt x="257922" y="260015"/>
                    <a:pt x="296056" y="231421"/>
                  </a:cubicBezTo>
                  <a:cubicBezTo>
                    <a:pt x="334163" y="202796"/>
                    <a:pt x="383519" y="188487"/>
                    <a:pt x="444073" y="188487"/>
                  </a:cubicBezTo>
                  <a:cubicBezTo>
                    <a:pt x="496771" y="188487"/>
                    <a:pt x="540798" y="203081"/>
                    <a:pt x="576124" y="232257"/>
                  </a:cubicBezTo>
                  <a:cubicBezTo>
                    <a:pt x="611442" y="261434"/>
                    <a:pt x="632467" y="299560"/>
                    <a:pt x="639206" y="346694"/>
                  </a:cubicBezTo>
                  <a:lnTo>
                    <a:pt x="218678" y="346694"/>
                  </a:lnTo>
                  <a:close/>
                </a:path>
              </a:pathLst>
            </a:custGeom>
            <a:solidFill>
              <a:schemeClr val="bg1"/>
            </a:solidFill>
            <a:ln w="217" cap="flat">
              <a:noFill/>
              <a:prstDash val="solid"/>
              <a:miter/>
            </a:ln>
          </p:spPr>
          <p:txBody>
            <a:bodyPr rtlCol="0" anchor="ctr"/>
            <a:lstStyle/>
            <a:p>
              <a:endParaRPr lang="fi-FI"/>
            </a:p>
          </p:txBody>
        </p:sp>
        <p:sp>
          <p:nvSpPr>
            <p:cNvPr id="43" name="Vapaamuotoinen: Muoto 42">
              <a:extLst>
                <a:ext uri="{FF2B5EF4-FFF2-40B4-BE49-F238E27FC236}">
                  <a16:creationId xmlns:a16="http://schemas.microsoft.com/office/drawing/2014/main" id="{5E6C24F1-65D1-007A-66AB-26C7111674C8}"/>
                </a:ext>
                <a:ext uri="{C183D7F6-B498-43B3-948B-1728B52AA6E4}">
                  <adec:decorative xmlns:adec="http://schemas.microsoft.com/office/drawing/2017/decorative" val="1"/>
                </a:ext>
              </a:extLst>
            </p:cNvPr>
            <p:cNvSpPr/>
            <p:nvPr/>
          </p:nvSpPr>
          <p:spPr>
            <a:xfrm>
              <a:off x="1455218" y="282453"/>
              <a:ext cx="75534" cy="84004"/>
            </a:xfrm>
            <a:custGeom>
              <a:avLst/>
              <a:gdLst>
                <a:gd name="connsiteX0" fmla="*/ 0 w 783877"/>
                <a:gd name="connsiteY0" fmla="*/ 871778 h 871777"/>
                <a:gd name="connsiteX1" fmla="*/ 6744 w 783877"/>
                <a:gd name="connsiteY1" fmla="*/ 451044 h 871777"/>
                <a:gd name="connsiteX2" fmla="*/ 0 w 783877"/>
                <a:gd name="connsiteY2" fmla="*/ 30289 h 871777"/>
                <a:gd name="connsiteX3" fmla="*/ 208596 w 783877"/>
                <a:gd name="connsiteY3" fmla="*/ 30289 h 871777"/>
                <a:gd name="connsiteX4" fmla="*/ 201862 w 783877"/>
                <a:gd name="connsiteY4" fmla="*/ 212060 h 871777"/>
                <a:gd name="connsiteX5" fmla="*/ 296057 w 783877"/>
                <a:gd name="connsiteY5" fmla="*/ 56373 h 871777"/>
                <a:gd name="connsiteX6" fmla="*/ 484457 w 783877"/>
                <a:gd name="connsiteY6" fmla="*/ 0 h 871777"/>
                <a:gd name="connsiteX7" fmla="*/ 696400 w 783877"/>
                <a:gd name="connsiteY7" fmla="*/ 86658 h 871777"/>
                <a:gd name="connsiteX8" fmla="*/ 777136 w 783877"/>
                <a:gd name="connsiteY8" fmla="*/ 333248 h 871777"/>
                <a:gd name="connsiteX9" fmla="*/ 777136 w 783877"/>
                <a:gd name="connsiteY9" fmla="*/ 451042 h 871777"/>
                <a:gd name="connsiteX10" fmla="*/ 783877 w 783877"/>
                <a:gd name="connsiteY10" fmla="*/ 871776 h 871777"/>
                <a:gd name="connsiteX11" fmla="*/ 571920 w 783877"/>
                <a:gd name="connsiteY11" fmla="*/ 871776 h 871777"/>
                <a:gd name="connsiteX12" fmla="*/ 578663 w 783877"/>
                <a:gd name="connsiteY12" fmla="*/ 451042 h 871777"/>
                <a:gd name="connsiteX13" fmla="*/ 578663 w 783877"/>
                <a:gd name="connsiteY13" fmla="*/ 397185 h 871777"/>
                <a:gd name="connsiteX14" fmla="*/ 531553 w 783877"/>
                <a:gd name="connsiteY14" fmla="*/ 252455 h 871777"/>
                <a:gd name="connsiteX15" fmla="*/ 400359 w 783877"/>
                <a:gd name="connsiteY15" fmla="*/ 198605 h 871777"/>
                <a:gd name="connsiteX16" fmla="*/ 269993 w 783877"/>
                <a:gd name="connsiteY16" fmla="*/ 246566 h 871777"/>
                <a:gd name="connsiteX17" fmla="*/ 205226 w 783877"/>
                <a:gd name="connsiteY17" fmla="*/ 373630 h 871777"/>
                <a:gd name="connsiteX18" fmla="*/ 205226 w 783877"/>
                <a:gd name="connsiteY18" fmla="*/ 451042 h 871777"/>
                <a:gd name="connsiteX19" fmla="*/ 211961 w 783877"/>
                <a:gd name="connsiteY19" fmla="*/ 871776 h 871777"/>
                <a:gd name="connsiteX20" fmla="*/ 0 w 783877"/>
                <a:gd name="connsiteY20" fmla="*/ 871776 h 87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3877" h="871777">
                  <a:moveTo>
                    <a:pt x="0" y="871778"/>
                  </a:moveTo>
                  <a:cubicBezTo>
                    <a:pt x="4472" y="765209"/>
                    <a:pt x="6744" y="624953"/>
                    <a:pt x="6744" y="451044"/>
                  </a:cubicBezTo>
                  <a:cubicBezTo>
                    <a:pt x="6744" y="278274"/>
                    <a:pt x="4474" y="137985"/>
                    <a:pt x="0" y="30289"/>
                  </a:cubicBezTo>
                  <a:lnTo>
                    <a:pt x="208596" y="30289"/>
                  </a:lnTo>
                  <a:lnTo>
                    <a:pt x="201862" y="212060"/>
                  </a:lnTo>
                  <a:cubicBezTo>
                    <a:pt x="217546" y="145852"/>
                    <a:pt x="248972" y="93983"/>
                    <a:pt x="296057" y="56373"/>
                  </a:cubicBezTo>
                  <a:cubicBezTo>
                    <a:pt x="343151" y="18809"/>
                    <a:pt x="405954" y="0"/>
                    <a:pt x="484457" y="0"/>
                  </a:cubicBezTo>
                  <a:cubicBezTo>
                    <a:pt x="571920" y="0"/>
                    <a:pt x="642563" y="28896"/>
                    <a:pt x="696400" y="86658"/>
                  </a:cubicBezTo>
                  <a:cubicBezTo>
                    <a:pt x="750221" y="144467"/>
                    <a:pt x="777136" y="226642"/>
                    <a:pt x="777136" y="333248"/>
                  </a:cubicBezTo>
                  <a:lnTo>
                    <a:pt x="777136" y="451042"/>
                  </a:lnTo>
                  <a:cubicBezTo>
                    <a:pt x="777136" y="624951"/>
                    <a:pt x="779369" y="765209"/>
                    <a:pt x="783877" y="871776"/>
                  </a:cubicBezTo>
                  <a:lnTo>
                    <a:pt x="571920" y="871776"/>
                  </a:lnTo>
                  <a:cubicBezTo>
                    <a:pt x="576392" y="765207"/>
                    <a:pt x="578663" y="624951"/>
                    <a:pt x="578663" y="451042"/>
                  </a:cubicBezTo>
                  <a:lnTo>
                    <a:pt x="578663" y="397185"/>
                  </a:lnTo>
                  <a:cubicBezTo>
                    <a:pt x="578663" y="336614"/>
                    <a:pt x="562931" y="288370"/>
                    <a:pt x="531553" y="252455"/>
                  </a:cubicBezTo>
                  <a:cubicBezTo>
                    <a:pt x="500151" y="216553"/>
                    <a:pt x="456420" y="198605"/>
                    <a:pt x="400359" y="198605"/>
                  </a:cubicBezTo>
                  <a:cubicBezTo>
                    <a:pt x="346531" y="198605"/>
                    <a:pt x="303058" y="214580"/>
                    <a:pt x="269993" y="246566"/>
                  </a:cubicBezTo>
                  <a:cubicBezTo>
                    <a:pt x="236899" y="278526"/>
                    <a:pt x="215314" y="320912"/>
                    <a:pt x="205226" y="373630"/>
                  </a:cubicBezTo>
                  <a:lnTo>
                    <a:pt x="205226" y="451042"/>
                  </a:lnTo>
                  <a:cubicBezTo>
                    <a:pt x="205226" y="624951"/>
                    <a:pt x="207459" y="765209"/>
                    <a:pt x="211961" y="871776"/>
                  </a:cubicBezTo>
                  <a:lnTo>
                    <a:pt x="0" y="871776"/>
                  </a:lnTo>
                  <a:close/>
                </a:path>
              </a:pathLst>
            </a:custGeom>
            <a:solidFill>
              <a:schemeClr val="bg1"/>
            </a:solidFill>
            <a:ln w="217" cap="flat">
              <a:noFill/>
              <a:prstDash val="solid"/>
              <a:miter/>
            </a:ln>
          </p:spPr>
          <p:txBody>
            <a:bodyPr rtlCol="0" anchor="ctr"/>
            <a:lstStyle/>
            <a:p>
              <a:endParaRPr lang="fi-FI"/>
            </a:p>
          </p:txBody>
        </p:sp>
        <p:sp>
          <p:nvSpPr>
            <p:cNvPr id="44" name="Vapaamuotoinen: Muoto 43">
              <a:extLst>
                <a:ext uri="{FF2B5EF4-FFF2-40B4-BE49-F238E27FC236}">
                  <a16:creationId xmlns:a16="http://schemas.microsoft.com/office/drawing/2014/main" id="{36583A45-F76B-8588-ED43-B53A0B488C18}"/>
                </a:ext>
                <a:ext uri="{C183D7F6-B498-43B3-948B-1728B52AA6E4}">
                  <adec:decorative xmlns:adec="http://schemas.microsoft.com/office/drawing/2017/decorative" val="1"/>
                </a:ext>
              </a:extLst>
            </p:cNvPr>
            <p:cNvSpPr/>
            <p:nvPr/>
          </p:nvSpPr>
          <p:spPr>
            <a:xfrm>
              <a:off x="1542908" y="282453"/>
              <a:ext cx="82338" cy="86924"/>
            </a:xfrm>
            <a:custGeom>
              <a:avLst/>
              <a:gdLst>
                <a:gd name="connsiteX0" fmla="*/ 217826 w 854489"/>
                <a:gd name="connsiteY0" fmla="*/ 841504 h 902084"/>
                <a:gd name="connsiteX1" fmla="*/ 474358 w 854489"/>
                <a:gd name="connsiteY1" fmla="*/ 902084 h 902084"/>
                <a:gd name="connsiteX2" fmla="*/ 644241 w 854489"/>
                <a:gd name="connsiteY2" fmla="*/ 881043 h 902084"/>
                <a:gd name="connsiteX3" fmla="*/ 746858 w 854489"/>
                <a:gd name="connsiteY3" fmla="*/ 829714 h 902084"/>
                <a:gd name="connsiteX4" fmla="*/ 780490 w 854489"/>
                <a:gd name="connsiteY4" fmla="*/ 764075 h 902084"/>
                <a:gd name="connsiteX5" fmla="*/ 802361 w 854489"/>
                <a:gd name="connsiteY5" fmla="*/ 572215 h 902084"/>
                <a:gd name="connsiteX6" fmla="*/ 691334 w 854489"/>
                <a:gd name="connsiteY6" fmla="*/ 668141 h 902084"/>
                <a:gd name="connsiteX7" fmla="*/ 487811 w 854489"/>
                <a:gd name="connsiteY7" fmla="*/ 706850 h 902084"/>
                <a:gd name="connsiteX8" fmla="*/ 312021 w 854489"/>
                <a:gd name="connsiteY8" fmla="*/ 659753 h 902084"/>
                <a:gd name="connsiteX9" fmla="*/ 216988 w 854489"/>
                <a:gd name="connsiteY9" fmla="*/ 508267 h 902084"/>
                <a:gd name="connsiteX10" fmla="*/ 854489 w 854489"/>
                <a:gd name="connsiteY10" fmla="*/ 508267 h 902084"/>
                <a:gd name="connsiteX11" fmla="*/ 854489 w 854489"/>
                <a:gd name="connsiteY11" fmla="*/ 440964 h 902084"/>
                <a:gd name="connsiteX12" fmla="*/ 809930 w 854489"/>
                <a:gd name="connsiteY12" fmla="*/ 227190 h 902084"/>
                <a:gd name="connsiteX13" fmla="*/ 673683 w 854489"/>
                <a:gd name="connsiteY13" fmla="*/ 63109 h 902084"/>
                <a:gd name="connsiteX14" fmla="*/ 444066 w 854489"/>
                <a:gd name="connsiteY14" fmla="*/ 0 h 902084"/>
                <a:gd name="connsiteX15" fmla="*/ 215314 w 854489"/>
                <a:gd name="connsiteY15" fmla="*/ 55537 h 902084"/>
                <a:gd name="connsiteX16" fmla="*/ 57183 w 854489"/>
                <a:gd name="connsiteY16" fmla="*/ 213750 h 902084"/>
                <a:gd name="connsiteX17" fmla="*/ 0 w 854489"/>
                <a:gd name="connsiteY17" fmla="*/ 451042 h 902084"/>
                <a:gd name="connsiteX18" fmla="*/ 55507 w 854489"/>
                <a:gd name="connsiteY18" fmla="*/ 678256 h 902084"/>
                <a:gd name="connsiteX19" fmla="*/ 217829 w 854489"/>
                <a:gd name="connsiteY19" fmla="*/ 841500 h 902084"/>
                <a:gd name="connsiteX20" fmla="*/ 296057 w 854489"/>
                <a:gd name="connsiteY20" fmla="*/ 231423 h 902084"/>
                <a:gd name="connsiteX21" fmla="*/ 444066 w 854489"/>
                <a:gd name="connsiteY21" fmla="*/ 188489 h 902084"/>
                <a:gd name="connsiteX22" fmla="*/ 576124 w 854489"/>
                <a:gd name="connsiteY22" fmla="*/ 232259 h 902084"/>
                <a:gd name="connsiteX23" fmla="*/ 639200 w 854489"/>
                <a:gd name="connsiteY23" fmla="*/ 346696 h 902084"/>
                <a:gd name="connsiteX24" fmla="*/ 218669 w 854489"/>
                <a:gd name="connsiteY24" fmla="*/ 346696 h 902084"/>
                <a:gd name="connsiteX25" fmla="*/ 296057 w 854489"/>
                <a:gd name="connsiteY25" fmla="*/ 231423 h 902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54489" h="902084">
                  <a:moveTo>
                    <a:pt x="217826" y="841504"/>
                  </a:moveTo>
                  <a:cubicBezTo>
                    <a:pt x="289024" y="881915"/>
                    <a:pt x="374528" y="902084"/>
                    <a:pt x="474358" y="902084"/>
                  </a:cubicBezTo>
                  <a:cubicBezTo>
                    <a:pt x="547235" y="902084"/>
                    <a:pt x="603865" y="895079"/>
                    <a:pt x="644241" y="881043"/>
                  </a:cubicBezTo>
                  <a:cubicBezTo>
                    <a:pt x="684616" y="867034"/>
                    <a:pt x="718802" y="849913"/>
                    <a:pt x="746858" y="829714"/>
                  </a:cubicBezTo>
                  <a:cubicBezTo>
                    <a:pt x="764768" y="817378"/>
                    <a:pt x="775988" y="795509"/>
                    <a:pt x="780490" y="764075"/>
                  </a:cubicBezTo>
                  <a:lnTo>
                    <a:pt x="802361" y="572215"/>
                  </a:lnTo>
                  <a:cubicBezTo>
                    <a:pt x="779918" y="610362"/>
                    <a:pt x="742907" y="642359"/>
                    <a:pt x="691334" y="668141"/>
                  </a:cubicBezTo>
                  <a:cubicBezTo>
                    <a:pt x="639751" y="693958"/>
                    <a:pt x="571909" y="706850"/>
                    <a:pt x="487811" y="706850"/>
                  </a:cubicBezTo>
                  <a:cubicBezTo>
                    <a:pt x="419381" y="706850"/>
                    <a:pt x="360808" y="691142"/>
                    <a:pt x="312021" y="659753"/>
                  </a:cubicBezTo>
                  <a:cubicBezTo>
                    <a:pt x="263247" y="628349"/>
                    <a:pt x="231537" y="577858"/>
                    <a:pt x="216988" y="508267"/>
                  </a:cubicBezTo>
                  <a:lnTo>
                    <a:pt x="854489" y="508267"/>
                  </a:lnTo>
                  <a:lnTo>
                    <a:pt x="854489" y="440964"/>
                  </a:lnTo>
                  <a:cubicBezTo>
                    <a:pt x="854489" y="365790"/>
                    <a:pt x="839617" y="294530"/>
                    <a:pt x="809930" y="227190"/>
                  </a:cubicBezTo>
                  <a:cubicBezTo>
                    <a:pt x="780192" y="159895"/>
                    <a:pt x="734782" y="105202"/>
                    <a:pt x="673683" y="63109"/>
                  </a:cubicBezTo>
                  <a:cubicBezTo>
                    <a:pt x="612543" y="21034"/>
                    <a:pt x="536016" y="0"/>
                    <a:pt x="444066" y="0"/>
                  </a:cubicBezTo>
                  <a:cubicBezTo>
                    <a:pt x="358837" y="0"/>
                    <a:pt x="282596" y="18514"/>
                    <a:pt x="215314" y="55537"/>
                  </a:cubicBezTo>
                  <a:cubicBezTo>
                    <a:pt x="148031" y="92553"/>
                    <a:pt x="95303" y="145293"/>
                    <a:pt x="57183" y="213750"/>
                  </a:cubicBezTo>
                  <a:cubicBezTo>
                    <a:pt x="19049" y="282201"/>
                    <a:pt x="0" y="361286"/>
                    <a:pt x="0" y="451042"/>
                  </a:cubicBezTo>
                  <a:cubicBezTo>
                    <a:pt x="0" y="534078"/>
                    <a:pt x="18495" y="609797"/>
                    <a:pt x="55507" y="678256"/>
                  </a:cubicBezTo>
                  <a:cubicBezTo>
                    <a:pt x="92518" y="746713"/>
                    <a:pt x="146603" y="801118"/>
                    <a:pt x="217829" y="841500"/>
                  </a:cubicBezTo>
                  <a:close/>
                  <a:moveTo>
                    <a:pt x="296057" y="231423"/>
                  </a:moveTo>
                  <a:cubicBezTo>
                    <a:pt x="334163" y="202798"/>
                    <a:pt x="383519" y="188489"/>
                    <a:pt x="444066" y="188489"/>
                  </a:cubicBezTo>
                  <a:cubicBezTo>
                    <a:pt x="496771" y="188489"/>
                    <a:pt x="540791" y="203083"/>
                    <a:pt x="576124" y="232259"/>
                  </a:cubicBezTo>
                  <a:cubicBezTo>
                    <a:pt x="611436" y="261436"/>
                    <a:pt x="632467" y="299563"/>
                    <a:pt x="639200" y="346696"/>
                  </a:cubicBezTo>
                  <a:lnTo>
                    <a:pt x="218669" y="346696"/>
                  </a:lnTo>
                  <a:cubicBezTo>
                    <a:pt x="232130" y="298452"/>
                    <a:pt x="257922" y="260017"/>
                    <a:pt x="296057" y="231423"/>
                  </a:cubicBezTo>
                  <a:close/>
                </a:path>
              </a:pathLst>
            </a:custGeom>
            <a:solidFill>
              <a:schemeClr val="bg1"/>
            </a:solidFill>
            <a:ln w="217" cap="flat">
              <a:noFill/>
              <a:prstDash val="solid"/>
              <a:miter/>
            </a:ln>
          </p:spPr>
          <p:txBody>
            <a:bodyPr rtlCol="0" anchor="ctr"/>
            <a:lstStyle/>
            <a:p>
              <a:endParaRPr lang="fi-FI"/>
            </a:p>
          </p:txBody>
        </p:sp>
        <p:sp>
          <p:nvSpPr>
            <p:cNvPr id="45" name="Vapaamuotoinen: Muoto 44">
              <a:extLst>
                <a:ext uri="{FF2B5EF4-FFF2-40B4-BE49-F238E27FC236}">
                  <a16:creationId xmlns:a16="http://schemas.microsoft.com/office/drawing/2014/main" id="{3022D2FB-8864-03F1-4E7D-BF870802136C}"/>
                </a:ext>
                <a:ext uri="{C183D7F6-B498-43B3-948B-1728B52AA6E4}">
                  <adec:decorative xmlns:adec="http://schemas.microsoft.com/office/drawing/2017/decorative" val="1"/>
                </a:ext>
              </a:extLst>
            </p:cNvPr>
            <p:cNvSpPr/>
            <p:nvPr/>
          </p:nvSpPr>
          <p:spPr>
            <a:xfrm>
              <a:off x="1636915" y="282453"/>
              <a:ext cx="63539" cy="84004"/>
            </a:xfrm>
            <a:custGeom>
              <a:avLst/>
              <a:gdLst>
                <a:gd name="connsiteX0" fmla="*/ 430629 w 659394"/>
                <a:gd name="connsiteY0" fmla="*/ 222177 h 871775"/>
                <a:gd name="connsiteX1" fmla="*/ 288488 w 659394"/>
                <a:gd name="connsiteY1" fmla="*/ 266736 h 871775"/>
                <a:gd name="connsiteX2" fmla="*/ 208594 w 659394"/>
                <a:gd name="connsiteY2" fmla="*/ 395499 h 871775"/>
                <a:gd name="connsiteX3" fmla="*/ 208594 w 659394"/>
                <a:gd name="connsiteY3" fmla="*/ 451042 h 871775"/>
                <a:gd name="connsiteX4" fmla="*/ 215314 w 659394"/>
                <a:gd name="connsiteY4" fmla="*/ 871776 h 871775"/>
                <a:gd name="connsiteX5" fmla="*/ 0 w 659394"/>
                <a:gd name="connsiteY5" fmla="*/ 871776 h 871775"/>
                <a:gd name="connsiteX6" fmla="*/ 6737 w 659394"/>
                <a:gd name="connsiteY6" fmla="*/ 451042 h 871775"/>
                <a:gd name="connsiteX7" fmla="*/ 0 w 659394"/>
                <a:gd name="connsiteY7" fmla="*/ 30287 h 871775"/>
                <a:gd name="connsiteX8" fmla="*/ 215314 w 659394"/>
                <a:gd name="connsiteY8" fmla="*/ 30287 h 871775"/>
                <a:gd name="connsiteX9" fmla="*/ 208594 w 659394"/>
                <a:gd name="connsiteY9" fmla="*/ 193546 h 871775"/>
                <a:gd name="connsiteX10" fmla="*/ 301939 w 659394"/>
                <a:gd name="connsiteY10" fmla="*/ 52179 h 871775"/>
                <a:gd name="connsiteX11" fmla="*/ 464261 w 659394"/>
                <a:gd name="connsiteY11" fmla="*/ 0 h 871775"/>
                <a:gd name="connsiteX12" fmla="*/ 615650 w 659394"/>
                <a:gd name="connsiteY12" fmla="*/ 43755 h 871775"/>
                <a:gd name="connsiteX13" fmla="*/ 636672 w 659394"/>
                <a:gd name="connsiteY13" fmla="*/ 65626 h 871775"/>
                <a:gd name="connsiteX14" fmla="*/ 645934 w 659394"/>
                <a:gd name="connsiteY14" fmla="*/ 94248 h 871775"/>
                <a:gd name="connsiteX15" fmla="*/ 659395 w 659394"/>
                <a:gd name="connsiteY15" fmla="*/ 376990 h 871775"/>
                <a:gd name="connsiteX16" fmla="*/ 572768 w 659394"/>
                <a:gd name="connsiteY16" fmla="*/ 263378 h 871775"/>
                <a:gd name="connsiteX17" fmla="*/ 430627 w 659394"/>
                <a:gd name="connsiteY17" fmla="*/ 222177 h 871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9394" h="871775">
                  <a:moveTo>
                    <a:pt x="430629" y="222177"/>
                  </a:moveTo>
                  <a:cubicBezTo>
                    <a:pt x="373437" y="222177"/>
                    <a:pt x="326053" y="237042"/>
                    <a:pt x="288488" y="266736"/>
                  </a:cubicBezTo>
                  <a:cubicBezTo>
                    <a:pt x="250905" y="296514"/>
                    <a:pt x="224281" y="339417"/>
                    <a:pt x="208594" y="395499"/>
                  </a:cubicBezTo>
                  <a:lnTo>
                    <a:pt x="208594" y="451042"/>
                  </a:lnTo>
                  <a:cubicBezTo>
                    <a:pt x="208594" y="651889"/>
                    <a:pt x="210827" y="792139"/>
                    <a:pt x="215314" y="871776"/>
                  </a:cubicBezTo>
                  <a:lnTo>
                    <a:pt x="0" y="871776"/>
                  </a:lnTo>
                  <a:cubicBezTo>
                    <a:pt x="4465" y="764068"/>
                    <a:pt x="6737" y="623849"/>
                    <a:pt x="6737" y="451042"/>
                  </a:cubicBezTo>
                  <a:cubicBezTo>
                    <a:pt x="6737" y="278272"/>
                    <a:pt x="4467" y="137983"/>
                    <a:pt x="0" y="30287"/>
                  </a:cubicBezTo>
                  <a:lnTo>
                    <a:pt x="215314" y="30287"/>
                  </a:lnTo>
                  <a:lnTo>
                    <a:pt x="208594" y="193546"/>
                  </a:lnTo>
                  <a:cubicBezTo>
                    <a:pt x="225410" y="134074"/>
                    <a:pt x="256532" y="86975"/>
                    <a:pt x="301939" y="52179"/>
                  </a:cubicBezTo>
                  <a:cubicBezTo>
                    <a:pt x="347349" y="17401"/>
                    <a:pt x="401442" y="0"/>
                    <a:pt x="464261" y="0"/>
                  </a:cubicBezTo>
                  <a:cubicBezTo>
                    <a:pt x="528188" y="0"/>
                    <a:pt x="578652" y="14587"/>
                    <a:pt x="615650" y="43755"/>
                  </a:cubicBezTo>
                  <a:cubicBezTo>
                    <a:pt x="624624" y="51625"/>
                    <a:pt x="631632" y="58903"/>
                    <a:pt x="636672" y="65626"/>
                  </a:cubicBezTo>
                  <a:cubicBezTo>
                    <a:pt x="641729" y="72364"/>
                    <a:pt x="644795" y="81910"/>
                    <a:pt x="645934" y="94248"/>
                  </a:cubicBezTo>
                  <a:lnTo>
                    <a:pt x="659395" y="376990"/>
                  </a:lnTo>
                  <a:cubicBezTo>
                    <a:pt x="640307" y="328776"/>
                    <a:pt x="611458" y="290901"/>
                    <a:pt x="572768" y="263378"/>
                  </a:cubicBezTo>
                  <a:cubicBezTo>
                    <a:pt x="534071" y="235888"/>
                    <a:pt x="486687" y="222177"/>
                    <a:pt x="430627" y="222177"/>
                  </a:cubicBezTo>
                  <a:close/>
                </a:path>
              </a:pathLst>
            </a:custGeom>
            <a:solidFill>
              <a:schemeClr val="bg1"/>
            </a:solidFill>
            <a:ln w="217" cap="flat">
              <a:noFill/>
              <a:prstDash val="solid"/>
              <a:miter/>
            </a:ln>
          </p:spPr>
          <p:txBody>
            <a:bodyPr rtlCol="0" anchor="ctr"/>
            <a:lstStyle/>
            <a:p>
              <a:endParaRPr lang="fi-FI"/>
            </a:p>
          </p:txBody>
        </p:sp>
        <p:sp>
          <p:nvSpPr>
            <p:cNvPr id="46" name="Vapaamuotoinen: Muoto 45">
              <a:extLst>
                <a:ext uri="{FF2B5EF4-FFF2-40B4-BE49-F238E27FC236}">
                  <a16:creationId xmlns:a16="http://schemas.microsoft.com/office/drawing/2014/main" id="{04F95DAE-CAF1-AAD2-08CA-AB597711947B}"/>
                </a:ext>
                <a:ext uri="{C183D7F6-B498-43B3-948B-1728B52AA6E4}">
                  <adec:decorative xmlns:adec="http://schemas.microsoft.com/office/drawing/2017/decorative" val="1"/>
                </a:ext>
              </a:extLst>
            </p:cNvPr>
            <p:cNvSpPr/>
            <p:nvPr/>
          </p:nvSpPr>
          <p:spPr>
            <a:xfrm>
              <a:off x="1707784" y="282665"/>
              <a:ext cx="80258" cy="114414"/>
            </a:xfrm>
            <a:custGeom>
              <a:avLst/>
              <a:gdLst>
                <a:gd name="connsiteX0" fmla="*/ 635640 w 832901"/>
                <a:gd name="connsiteY0" fmla="*/ 28190 h 1187372"/>
                <a:gd name="connsiteX1" fmla="*/ 638767 w 832901"/>
                <a:gd name="connsiteY1" fmla="*/ 140978 h 1187372"/>
                <a:gd name="connsiteX2" fmla="*/ 548755 w 832901"/>
                <a:gd name="connsiteY2" fmla="*/ 38377 h 1187372"/>
                <a:gd name="connsiteX3" fmla="*/ 385137 w 832901"/>
                <a:gd name="connsiteY3" fmla="*/ 0 h 1187372"/>
                <a:gd name="connsiteX4" fmla="*/ 189440 w 832901"/>
                <a:gd name="connsiteY4" fmla="*/ 51693 h 1187372"/>
                <a:gd name="connsiteX5" fmla="*/ 50874 w 832901"/>
                <a:gd name="connsiteY5" fmla="*/ 197359 h 1187372"/>
                <a:gd name="connsiteX6" fmla="*/ 0 w 832901"/>
                <a:gd name="connsiteY6" fmla="*/ 411968 h 1187372"/>
                <a:gd name="connsiteX7" fmla="*/ 49311 w 832901"/>
                <a:gd name="connsiteY7" fmla="*/ 630481 h 1187372"/>
                <a:gd name="connsiteX8" fmla="*/ 186312 w 832901"/>
                <a:gd name="connsiteY8" fmla="*/ 776187 h 1187372"/>
                <a:gd name="connsiteX9" fmla="*/ 385134 w 832901"/>
                <a:gd name="connsiteY9" fmla="*/ 827082 h 1187372"/>
                <a:gd name="connsiteX10" fmla="*/ 546399 w 832901"/>
                <a:gd name="connsiteY10" fmla="*/ 787156 h 1187372"/>
                <a:gd name="connsiteX11" fmla="*/ 638764 w 832901"/>
                <a:gd name="connsiteY11" fmla="*/ 679844 h 1187372"/>
                <a:gd name="connsiteX12" fmla="*/ 638764 w 832901"/>
                <a:gd name="connsiteY12" fmla="*/ 755024 h 1187372"/>
                <a:gd name="connsiteX13" fmla="*/ 576139 w 832901"/>
                <a:gd name="connsiteY13" fmla="*/ 937503 h 1187372"/>
                <a:gd name="connsiteX14" fmla="*/ 397661 w 832901"/>
                <a:gd name="connsiteY14" fmla="*/ 999411 h 1187372"/>
                <a:gd name="connsiteX15" fmla="*/ 215265 w 832901"/>
                <a:gd name="connsiteY15" fmla="*/ 951639 h 1187372"/>
                <a:gd name="connsiteX16" fmla="*/ 81403 w 832901"/>
                <a:gd name="connsiteY16" fmla="*/ 820828 h 1187372"/>
                <a:gd name="connsiteX17" fmla="*/ 106450 w 832901"/>
                <a:gd name="connsiteY17" fmla="*/ 1049539 h 1187372"/>
                <a:gd name="connsiteX18" fmla="*/ 115857 w 832901"/>
                <a:gd name="connsiteY18" fmla="*/ 1084757 h 1187372"/>
                <a:gd name="connsiteX19" fmla="*/ 137774 w 832901"/>
                <a:gd name="connsiteY19" fmla="*/ 1109048 h 1187372"/>
                <a:gd name="connsiteX20" fmla="*/ 251278 w 832901"/>
                <a:gd name="connsiteY20" fmla="*/ 1163894 h 1187372"/>
                <a:gd name="connsiteX21" fmla="*/ 416460 w 832901"/>
                <a:gd name="connsiteY21" fmla="*/ 1187373 h 1187372"/>
                <a:gd name="connsiteX22" fmla="*/ 720177 w 832901"/>
                <a:gd name="connsiteY22" fmla="*/ 1073794 h 1187372"/>
                <a:gd name="connsiteX23" fmla="*/ 829769 w 832901"/>
                <a:gd name="connsiteY23" fmla="*/ 736224 h 1187372"/>
                <a:gd name="connsiteX24" fmla="*/ 828214 w 832901"/>
                <a:gd name="connsiteY24" fmla="*/ 670457 h 1187372"/>
                <a:gd name="connsiteX25" fmla="*/ 826644 w 832901"/>
                <a:gd name="connsiteY25" fmla="*/ 419810 h 1187372"/>
                <a:gd name="connsiteX26" fmla="*/ 832901 w 832901"/>
                <a:gd name="connsiteY26" fmla="*/ 28192 h 1187372"/>
                <a:gd name="connsiteX27" fmla="*/ 635642 w 832901"/>
                <a:gd name="connsiteY27" fmla="*/ 28192 h 1187372"/>
                <a:gd name="connsiteX28" fmla="*/ 575327 w 832901"/>
                <a:gd name="connsiteY28" fmla="*/ 580234 h 1187372"/>
                <a:gd name="connsiteX29" fmla="*/ 416462 w 832901"/>
                <a:gd name="connsiteY29" fmla="*/ 646148 h 1187372"/>
                <a:gd name="connsiteX30" fmla="*/ 257587 w 832901"/>
                <a:gd name="connsiteY30" fmla="*/ 580234 h 1187372"/>
                <a:gd name="connsiteX31" fmla="*/ 196358 w 832901"/>
                <a:gd name="connsiteY31" fmla="*/ 411968 h 1187372"/>
                <a:gd name="connsiteX32" fmla="*/ 257587 w 832901"/>
                <a:gd name="connsiteY32" fmla="*/ 243711 h 1187372"/>
                <a:gd name="connsiteX33" fmla="*/ 416462 w 832901"/>
                <a:gd name="connsiteY33" fmla="*/ 177798 h 1187372"/>
                <a:gd name="connsiteX34" fmla="*/ 575327 w 832901"/>
                <a:gd name="connsiteY34" fmla="*/ 243711 h 1187372"/>
                <a:gd name="connsiteX35" fmla="*/ 636543 w 832901"/>
                <a:gd name="connsiteY35" fmla="*/ 411968 h 1187372"/>
                <a:gd name="connsiteX36" fmla="*/ 575327 w 832901"/>
                <a:gd name="connsiteY36" fmla="*/ 580234 h 118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2901" h="1187372">
                  <a:moveTo>
                    <a:pt x="635640" y="28190"/>
                  </a:moveTo>
                  <a:lnTo>
                    <a:pt x="638767" y="140978"/>
                  </a:lnTo>
                  <a:cubicBezTo>
                    <a:pt x="623113" y="98166"/>
                    <a:pt x="593101" y="63968"/>
                    <a:pt x="548755" y="38377"/>
                  </a:cubicBezTo>
                  <a:cubicBezTo>
                    <a:pt x="504379" y="12792"/>
                    <a:pt x="449843" y="0"/>
                    <a:pt x="385137" y="0"/>
                  </a:cubicBezTo>
                  <a:cubicBezTo>
                    <a:pt x="313133" y="0"/>
                    <a:pt x="247877" y="17223"/>
                    <a:pt x="189440" y="51693"/>
                  </a:cubicBezTo>
                  <a:cubicBezTo>
                    <a:pt x="130974" y="86134"/>
                    <a:pt x="84791" y="134713"/>
                    <a:pt x="50874" y="197359"/>
                  </a:cubicBezTo>
                  <a:cubicBezTo>
                    <a:pt x="16953" y="260034"/>
                    <a:pt x="0" y="331583"/>
                    <a:pt x="0" y="411968"/>
                  </a:cubicBezTo>
                  <a:cubicBezTo>
                    <a:pt x="0" y="494488"/>
                    <a:pt x="16436" y="567320"/>
                    <a:pt x="49311" y="630481"/>
                  </a:cubicBezTo>
                  <a:cubicBezTo>
                    <a:pt x="82194" y="693706"/>
                    <a:pt x="127842" y="742254"/>
                    <a:pt x="186312" y="776187"/>
                  </a:cubicBezTo>
                  <a:cubicBezTo>
                    <a:pt x="244747" y="810118"/>
                    <a:pt x="311020" y="827082"/>
                    <a:pt x="385134" y="827082"/>
                  </a:cubicBezTo>
                  <a:cubicBezTo>
                    <a:pt x="449843" y="827082"/>
                    <a:pt x="503580" y="813773"/>
                    <a:pt x="546399" y="787156"/>
                  </a:cubicBezTo>
                  <a:cubicBezTo>
                    <a:pt x="589183" y="760516"/>
                    <a:pt x="619990" y="724731"/>
                    <a:pt x="638764" y="679844"/>
                  </a:cubicBezTo>
                  <a:lnTo>
                    <a:pt x="638764" y="755024"/>
                  </a:lnTo>
                  <a:cubicBezTo>
                    <a:pt x="638764" y="835439"/>
                    <a:pt x="617872" y="896256"/>
                    <a:pt x="576139" y="937503"/>
                  </a:cubicBezTo>
                  <a:cubicBezTo>
                    <a:pt x="534390" y="978766"/>
                    <a:pt x="474888" y="999411"/>
                    <a:pt x="397661" y="999411"/>
                  </a:cubicBezTo>
                  <a:cubicBezTo>
                    <a:pt x="332937" y="999411"/>
                    <a:pt x="272153" y="983475"/>
                    <a:pt x="215265" y="951639"/>
                  </a:cubicBezTo>
                  <a:cubicBezTo>
                    <a:pt x="158380" y="919772"/>
                    <a:pt x="113752" y="876148"/>
                    <a:pt x="81403" y="820828"/>
                  </a:cubicBezTo>
                  <a:lnTo>
                    <a:pt x="106450" y="1049539"/>
                  </a:lnTo>
                  <a:cubicBezTo>
                    <a:pt x="107490" y="1064148"/>
                    <a:pt x="110609" y="1075891"/>
                    <a:pt x="115857" y="1084757"/>
                  </a:cubicBezTo>
                  <a:cubicBezTo>
                    <a:pt x="121055" y="1093629"/>
                    <a:pt x="128374" y="1101727"/>
                    <a:pt x="137774" y="1109048"/>
                  </a:cubicBezTo>
                  <a:cubicBezTo>
                    <a:pt x="164902" y="1129924"/>
                    <a:pt x="202741" y="1148207"/>
                    <a:pt x="251278" y="1163894"/>
                  </a:cubicBezTo>
                  <a:cubicBezTo>
                    <a:pt x="299816" y="1179526"/>
                    <a:pt x="354851" y="1187373"/>
                    <a:pt x="416460" y="1187373"/>
                  </a:cubicBezTo>
                  <a:cubicBezTo>
                    <a:pt x="545852" y="1187373"/>
                    <a:pt x="647117" y="1149498"/>
                    <a:pt x="720177" y="1073794"/>
                  </a:cubicBezTo>
                  <a:cubicBezTo>
                    <a:pt x="793227" y="998090"/>
                    <a:pt x="829769" y="885574"/>
                    <a:pt x="829769" y="736224"/>
                  </a:cubicBezTo>
                  <a:cubicBezTo>
                    <a:pt x="829769" y="712228"/>
                    <a:pt x="829237" y="690290"/>
                    <a:pt x="828214" y="670457"/>
                  </a:cubicBezTo>
                  <a:lnTo>
                    <a:pt x="826644" y="419810"/>
                  </a:lnTo>
                  <a:cubicBezTo>
                    <a:pt x="826644" y="255875"/>
                    <a:pt x="828722" y="125302"/>
                    <a:pt x="832901" y="28192"/>
                  </a:cubicBezTo>
                  <a:lnTo>
                    <a:pt x="635642" y="28192"/>
                  </a:lnTo>
                  <a:close/>
                  <a:moveTo>
                    <a:pt x="575327" y="580234"/>
                  </a:moveTo>
                  <a:cubicBezTo>
                    <a:pt x="534489" y="624171"/>
                    <a:pt x="481557" y="646148"/>
                    <a:pt x="416462" y="646148"/>
                  </a:cubicBezTo>
                  <a:cubicBezTo>
                    <a:pt x="351343" y="646148"/>
                    <a:pt x="298396" y="624171"/>
                    <a:pt x="257587" y="580234"/>
                  </a:cubicBezTo>
                  <a:cubicBezTo>
                    <a:pt x="216749" y="536281"/>
                    <a:pt x="196358" y="480221"/>
                    <a:pt x="196358" y="411968"/>
                  </a:cubicBezTo>
                  <a:cubicBezTo>
                    <a:pt x="196358" y="343724"/>
                    <a:pt x="216749" y="287685"/>
                    <a:pt x="257587" y="243711"/>
                  </a:cubicBezTo>
                  <a:cubicBezTo>
                    <a:pt x="298396" y="199798"/>
                    <a:pt x="351343" y="177798"/>
                    <a:pt x="416462" y="177798"/>
                  </a:cubicBezTo>
                  <a:cubicBezTo>
                    <a:pt x="480904" y="177798"/>
                    <a:pt x="534899" y="200230"/>
                    <a:pt x="575327" y="243711"/>
                  </a:cubicBezTo>
                  <a:cubicBezTo>
                    <a:pt x="616135" y="287685"/>
                    <a:pt x="636543" y="343724"/>
                    <a:pt x="636543" y="411968"/>
                  </a:cubicBezTo>
                  <a:cubicBezTo>
                    <a:pt x="636543" y="480221"/>
                    <a:pt x="616135" y="536281"/>
                    <a:pt x="575327" y="580234"/>
                  </a:cubicBezTo>
                  <a:close/>
                </a:path>
              </a:pathLst>
            </a:custGeom>
            <a:solidFill>
              <a:schemeClr val="bg1"/>
            </a:solidFill>
            <a:ln w="217" cap="flat">
              <a:noFill/>
              <a:prstDash val="solid"/>
              <a:miter/>
            </a:ln>
          </p:spPr>
          <p:txBody>
            <a:bodyPr rtlCol="0" anchor="ctr"/>
            <a:lstStyle/>
            <a:p>
              <a:endParaRPr lang="fi-FI"/>
            </a:p>
          </p:txBody>
        </p:sp>
        <p:sp>
          <p:nvSpPr>
            <p:cNvPr id="47" name="Vapaamuotoinen: Muoto 46">
              <a:extLst>
                <a:ext uri="{FF2B5EF4-FFF2-40B4-BE49-F238E27FC236}">
                  <a16:creationId xmlns:a16="http://schemas.microsoft.com/office/drawing/2014/main" id="{5F3CA5B5-C123-49CB-1157-8EC404C90A23}"/>
                </a:ext>
                <a:ext uri="{C183D7F6-B498-43B3-948B-1728B52AA6E4}">
                  <adec:decorative xmlns:adec="http://schemas.microsoft.com/office/drawing/2017/decorative" val="1"/>
                </a:ext>
              </a:extLst>
            </p:cNvPr>
            <p:cNvSpPr/>
            <p:nvPr/>
          </p:nvSpPr>
          <p:spPr>
            <a:xfrm>
              <a:off x="1803437" y="285372"/>
              <a:ext cx="20747" cy="81085"/>
            </a:xfrm>
            <a:custGeom>
              <a:avLst/>
              <a:gdLst>
                <a:gd name="connsiteX0" fmla="*/ 215305 w 215305"/>
                <a:gd name="connsiteY0" fmla="*/ 0 h 841488"/>
                <a:gd name="connsiteX1" fmla="*/ 208586 w 215305"/>
                <a:gd name="connsiteY1" fmla="*/ 420755 h 841488"/>
                <a:gd name="connsiteX2" fmla="*/ 215305 w 215305"/>
                <a:gd name="connsiteY2" fmla="*/ 841489 h 841488"/>
                <a:gd name="connsiteX3" fmla="*/ 0 w 215305"/>
                <a:gd name="connsiteY3" fmla="*/ 841489 h 841488"/>
                <a:gd name="connsiteX4" fmla="*/ 6735 w 215305"/>
                <a:gd name="connsiteY4" fmla="*/ 420755 h 841488"/>
                <a:gd name="connsiteX5" fmla="*/ 0 w 215305"/>
                <a:gd name="connsiteY5" fmla="*/ 0 h 841488"/>
                <a:gd name="connsiteX6" fmla="*/ 215305 w 215305"/>
                <a:gd name="connsiteY6" fmla="*/ 0 h 84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305" h="841488">
                  <a:moveTo>
                    <a:pt x="215305" y="0"/>
                  </a:moveTo>
                  <a:cubicBezTo>
                    <a:pt x="210818" y="107699"/>
                    <a:pt x="208586" y="247985"/>
                    <a:pt x="208586" y="420755"/>
                  </a:cubicBezTo>
                  <a:cubicBezTo>
                    <a:pt x="208586" y="598060"/>
                    <a:pt x="210818" y="738295"/>
                    <a:pt x="215305" y="841489"/>
                  </a:cubicBezTo>
                  <a:lnTo>
                    <a:pt x="0" y="841489"/>
                  </a:lnTo>
                  <a:cubicBezTo>
                    <a:pt x="4463" y="734920"/>
                    <a:pt x="6735" y="594664"/>
                    <a:pt x="6735" y="420755"/>
                  </a:cubicBezTo>
                  <a:cubicBezTo>
                    <a:pt x="6735" y="247985"/>
                    <a:pt x="4466" y="107696"/>
                    <a:pt x="0" y="0"/>
                  </a:cubicBezTo>
                  <a:lnTo>
                    <a:pt x="215305" y="0"/>
                  </a:lnTo>
                  <a:close/>
                </a:path>
              </a:pathLst>
            </a:custGeom>
            <a:solidFill>
              <a:schemeClr val="bg1"/>
            </a:solidFill>
            <a:ln w="217" cap="flat">
              <a:noFill/>
              <a:prstDash val="solid"/>
              <a:miter/>
            </a:ln>
          </p:spPr>
          <p:txBody>
            <a:bodyPr rtlCol="0" anchor="ctr"/>
            <a:lstStyle/>
            <a:p>
              <a:endParaRPr lang="fi-FI"/>
            </a:p>
          </p:txBody>
        </p:sp>
        <p:sp>
          <p:nvSpPr>
            <p:cNvPr id="48" name="Vapaamuotoinen: Muoto 47">
              <a:extLst>
                <a:ext uri="{FF2B5EF4-FFF2-40B4-BE49-F238E27FC236}">
                  <a16:creationId xmlns:a16="http://schemas.microsoft.com/office/drawing/2014/main" id="{BC4A2FD6-BD48-BDDE-48C7-0CE43C2B8D7C}"/>
                </a:ext>
                <a:ext uri="{C183D7F6-B498-43B3-948B-1728B52AA6E4}">
                  <adec:decorative xmlns:adec="http://schemas.microsoft.com/office/drawing/2017/decorative" val="1"/>
                </a:ext>
              </a:extLst>
            </p:cNvPr>
            <p:cNvSpPr/>
            <p:nvPr/>
          </p:nvSpPr>
          <p:spPr>
            <a:xfrm>
              <a:off x="1837149" y="282453"/>
              <a:ext cx="72614" cy="86925"/>
            </a:xfrm>
            <a:custGeom>
              <a:avLst/>
              <a:gdLst>
                <a:gd name="connsiteX0" fmla="*/ 751874 w 753576"/>
                <a:gd name="connsiteY0" fmla="*/ 508274 h 902090"/>
                <a:gd name="connsiteX1" fmla="*/ 753575 w 753576"/>
                <a:gd name="connsiteY1" fmla="*/ 360154 h 902090"/>
                <a:gd name="connsiteX2" fmla="*/ 656844 w 753576"/>
                <a:gd name="connsiteY2" fmla="*/ 91732 h 902090"/>
                <a:gd name="connsiteX3" fmla="*/ 393590 w 753576"/>
                <a:gd name="connsiteY3" fmla="*/ 0 h 902090"/>
                <a:gd name="connsiteX4" fmla="*/ 210247 w 753576"/>
                <a:gd name="connsiteY4" fmla="*/ 29450 h 902090"/>
                <a:gd name="connsiteX5" fmla="*/ 84097 w 753576"/>
                <a:gd name="connsiteY5" fmla="*/ 104341 h 902090"/>
                <a:gd name="connsiteX6" fmla="*/ 53804 w 753576"/>
                <a:gd name="connsiteY6" fmla="*/ 171662 h 902090"/>
                <a:gd name="connsiteX7" fmla="*/ 33631 w 753576"/>
                <a:gd name="connsiteY7" fmla="*/ 403917 h 902090"/>
                <a:gd name="connsiteX8" fmla="*/ 186699 w 753576"/>
                <a:gd name="connsiteY8" fmla="*/ 245719 h 902090"/>
                <a:gd name="connsiteX9" fmla="*/ 376776 w 753576"/>
                <a:gd name="connsiteY9" fmla="*/ 191868 h 902090"/>
                <a:gd name="connsiteX10" fmla="*/ 501249 w 753576"/>
                <a:gd name="connsiteY10" fmla="*/ 218798 h 902090"/>
                <a:gd name="connsiteX11" fmla="*/ 541625 w 753576"/>
                <a:gd name="connsiteY11" fmla="*/ 286119 h 902090"/>
                <a:gd name="connsiteX12" fmla="*/ 488647 w 753576"/>
                <a:gd name="connsiteY12" fmla="*/ 356803 h 902090"/>
                <a:gd name="connsiteX13" fmla="*/ 302777 w 753576"/>
                <a:gd name="connsiteY13" fmla="*/ 373628 h 902090"/>
                <a:gd name="connsiteX14" fmla="*/ 82422 w 753576"/>
                <a:gd name="connsiteY14" fmla="*/ 444325 h 902090"/>
                <a:gd name="connsiteX15" fmla="*/ 0 w 753576"/>
                <a:gd name="connsiteY15" fmla="*/ 642921 h 902090"/>
                <a:gd name="connsiteX16" fmla="*/ 81573 w 753576"/>
                <a:gd name="connsiteY16" fmla="*/ 830572 h 902090"/>
                <a:gd name="connsiteX17" fmla="*/ 289316 w 753576"/>
                <a:gd name="connsiteY17" fmla="*/ 902091 h 902090"/>
                <a:gd name="connsiteX18" fmla="*/ 466768 w 753576"/>
                <a:gd name="connsiteY18" fmla="*/ 849920 h 902090"/>
                <a:gd name="connsiteX19" fmla="*/ 551724 w 753576"/>
                <a:gd name="connsiteY19" fmla="*/ 730422 h 902090"/>
                <a:gd name="connsiteX20" fmla="*/ 544981 w 753576"/>
                <a:gd name="connsiteY20" fmla="*/ 871804 h 902090"/>
                <a:gd name="connsiteX21" fmla="*/ 753577 w 753576"/>
                <a:gd name="connsiteY21" fmla="*/ 871804 h 902090"/>
                <a:gd name="connsiteX22" fmla="*/ 750198 w 753576"/>
                <a:gd name="connsiteY22" fmla="*/ 589056 h 902090"/>
                <a:gd name="connsiteX23" fmla="*/ 751877 w 753576"/>
                <a:gd name="connsiteY23" fmla="*/ 508278 h 902090"/>
                <a:gd name="connsiteX24" fmla="*/ 495364 w 753576"/>
                <a:gd name="connsiteY24" fmla="*/ 649594 h 902090"/>
                <a:gd name="connsiteX25" fmla="*/ 322945 w 753576"/>
                <a:gd name="connsiteY25" fmla="*/ 716952 h 902090"/>
                <a:gd name="connsiteX26" fmla="*/ 234643 w 753576"/>
                <a:gd name="connsiteY26" fmla="*/ 694801 h 902090"/>
                <a:gd name="connsiteX27" fmla="*/ 201836 w 753576"/>
                <a:gd name="connsiteY27" fmla="*/ 628326 h 902090"/>
                <a:gd name="connsiteX28" fmla="*/ 236320 w 753576"/>
                <a:gd name="connsiteY28" fmla="*/ 560073 h 902090"/>
                <a:gd name="connsiteX29" fmla="*/ 336409 w 753576"/>
                <a:gd name="connsiteY29" fmla="*/ 536144 h 902090"/>
                <a:gd name="connsiteX30" fmla="*/ 472658 w 753576"/>
                <a:gd name="connsiteY30" fmla="*/ 517533 h 902090"/>
                <a:gd name="connsiteX31" fmla="*/ 551722 w 753576"/>
                <a:gd name="connsiteY31" fmla="*/ 451044 h 902090"/>
                <a:gd name="connsiteX32" fmla="*/ 495364 w 753576"/>
                <a:gd name="connsiteY32" fmla="*/ 649594 h 902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53576" h="902090">
                  <a:moveTo>
                    <a:pt x="751874" y="508274"/>
                  </a:moveTo>
                  <a:lnTo>
                    <a:pt x="753575" y="360154"/>
                  </a:lnTo>
                  <a:cubicBezTo>
                    <a:pt x="753575" y="242351"/>
                    <a:pt x="721324" y="152896"/>
                    <a:pt x="656844" y="91732"/>
                  </a:cubicBezTo>
                  <a:cubicBezTo>
                    <a:pt x="592348" y="30574"/>
                    <a:pt x="504611" y="0"/>
                    <a:pt x="393590" y="0"/>
                  </a:cubicBezTo>
                  <a:cubicBezTo>
                    <a:pt x="322944" y="0"/>
                    <a:pt x="261814" y="9837"/>
                    <a:pt x="210247" y="29450"/>
                  </a:cubicBezTo>
                  <a:cubicBezTo>
                    <a:pt x="158659" y="49094"/>
                    <a:pt x="116604" y="74039"/>
                    <a:pt x="84097" y="104341"/>
                  </a:cubicBezTo>
                  <a:cubicBezTo>
                    <a:pt x="66140" y="122307"/>
                    <a:pt x="56042" y="144739"/>
                    <a:pt x="53804" y="171662"/>
                  </a:cubicBezTo>
                  <a:lnTo>
                    <a:pt x="33631" y="403917"/>
                  </a:lnTo>
                  <a:cubicBezTo>
                    <a:pt x="76232" y="334376"/>
                    <a:pt x="127243" y="281634"/>
                    <a:pt x="186699" y="245719"/>
                  </a:cubicBezTo>
                  <a:cubicBezTo>
                    <a:pt x="246123" y="209834"/>
                    <a:pt x="309494" y="191868"/>
                    <a:pt x="376776" y="191868"/>
                  </a:cubicBezTo>
                  <a:cubicBezTo>
                    <a:pt x="432845" y="191868"/>
                    <a:pt x="474334" y="200856"/>
                    <a:pt x="501249" y="218798"/>
                  </a:cubicBezTo>
                  <a:cubicBezTo>
                    <a:pt x="528165" y="236755"/>
                    <a:pt x="541625" y="259189"/>
                    <a:pt x="541625" y="286119"/>
                  </a:cubicBezTo>
                  <a:cubicBezTo>
                    <a:pt x="541625" y="322040"/>
                    <a:pt x="523958" y="345597"/>
                    <a:pt x="488647" y="356803"/>
                  </a:cubicBezTo>
                  <a:cubicBezTo>
                    <a:pt x="453314" y="368037"/>
                    <a:pt x="391347" y="373628"/>
                    <a:pt x="302777" y="373628"/>
                  </a:cubicBezTo>
                  <a:cubicBezTo>
                    <a:pt x="210805" y="373628"/>
                    <a:pt x="137345" y="397198"/>
                    <a:pt x="82422" y="444325"/>
                  </a:cubicBezTo>
                  <a:cubicBezTo>
                    <a:pt x="27454" y="491438"/>
                    <a:pt x="0" y="557654"/>
                    <a:pt x="0" y="642921"/>
                  </a:cubicBezTo>
                  <a:cubicBezTo>
                    <a:pt x="0" y="720327"/>
                    <a:pt x="27174" y="782882"/>
                    <a:pt x="81573" y="830572"/>
                  </a:cubicBezTo>
                  <a:cubicBezTo>
                    <a:pt x="135954" y="878245"/>
                    <a:pt x="205217" y="902091"/>
                    <a:pt x="289316" y="902091"/>
                  </a:cubicBezTo>
                  <a:cubicBezTo>
                    <a:pt x="361070" y="902091"/>
                    <a:pt x="420236" y="884679"/>
                    <a:pt x="466768" y="849920"/>
                  </a:cubicBezTo>
                  <a:cubicBezTo>
                    <a:pt x="513293" y="815150"/>
                    <a:pt x="541628" y="775316"/>
                    <a:pt x="551724" y="730422"/>
                  </a:cubicBezTo>
                  <a:lnTo>
                    <a:pt x="544981" y="871804"/>
                  </a:lnTo>
                  <a:lnTo>
                    <a:pt x="753577" y="871804"/>
                  </a:lnTo>
                  <a:cubicBezTo>
                    <a:pt x="751307" y="801120"/>
                    <a:pt x="750198" y="706874"/>
                    <a:pt x="750198" y="589056"/>
                  </a:cubicBezTo>
                  <a:cubicBezTo>
                    <a:pt x="750198" y="556529"/>
                    <a:pt x="750753" y="529593"/>
                    <a:pt x="751877" y="508278"/>
                  </a:cubicBezTo>
                  <a:close/>
                  <a:moveTo>
                    <a:pt x="495364" y="649594"/>
                  </a:moveTo>
                  <a:cubicBezTo>
                    <a:pt x="457775" y="693334"/>
                    <a:pt x="400333" y="715803"/>
                    <a:pt x="322945" y="716952"/>
                  </a:cubicBezTo>
                  <a:cubicBezTo>
                    <a:pt x="285934" y="716952"/>
                    <a:pt x="256515" y="709599"/>
                    <a:pt x="234643" y="694801"/>
                  </a:cubicBezTo>
                  <a:cubicBezTo>
                    <a:pt x="212784" y="680040"/>
                    <a:pt x="201836" y="657874"/>
                    <a:pt x="201836" y="628326"/>
                  </a:cubicBezTo>
                  <a:cubicBezTo>
                    <a:pt x="201836" y="598806"/>
                    <a:pt x="213316" y="576033"/>
                    <a:pt x="236320" y="560073"/>
                  </a:cubicBezTo>
                  <a:cubicBezTo>
                    <a:pt x="259302" y="544112"/>
                    <a:pt x="292678" y="536144"/>
                    <a:pt x="336409" y="536144"/>
                  </a:cubicBezTo>
                  <a:cubicBezTo>
                    <a:pt x="393592" y="536144"/>
                    <a:pt x="439026" y="529932"/>
                    <a:pt x="472658" y="517533"/>
                  </a:cubicBezTo>
                  <a:cubicBezTo>
                    <a:pt x="506306" y="505121"/>
                    <a:pt x="532634" y="482956"/>
                    <a:pt x="551722" y="451044"/>
                  </a:cubicBezTo>
                  <a:cubicBezTo>
                    <a:pt x="551722" y="539692"/>
                    <a:pt x="532923" y="605885"/>
                    <a:pt x="495364" y="649594"/>
                  </a:cubicBezTo>
                  <a:close/>
                </a:path>
              </a:pathLst>
            </a:custGeom>
            <a:solidFill>
              <a:schemeClr val="bg1"/>
            </a:solidFill>
            <a:ln w="217" cap="flat">
              <a:noFill/>
              <a:prstDash val="solid"/>
              <a:miter/>
            </a:ln>
          </p:spPr>
          <p:txBody>
            <a:bodyPr rtlCol="0" anchor="ctr"/>
            <a:lstStyle/>
            <a:p>
              <a:endParaRPr lang="fi-FI"/>
            </a:p>
          </p:txBody>
        </p:sp>
        <p:sp>
          <p:nvSpPr>
            <p:cNvPr id="49" name="Vapaamuotoinen: Muoto 48">
              <a:extLst>
                <a:ext uri="{FF2B5EF4-FFF2-40B4-BE49-F238E27FC236}">
                  <a16:creationId xmlns:a16="http://schemas.microsoft.com/office/drawing/2014/main" id="{A140CDEF-F952-0B6E-6AF2-343651FE1788}"/>
                </a:ext>
                <a:ext uri="{C183D7F6-B498-43B3-948B-1728B52AA6E4}">
                  <adec:decorative xmlns:adec="http://schemas.microsoft.com/office/drawing/2017/decorative" val="1"/>
                </a:ext>
              </a:extLst>
            </p:cNvPr>
            <p:cNvSpPr/>
            <p:nvPr/>
          </p:nvSpPr>
          <p:spPr>
            <a:xfrm>
              <a:off x="742113" y="408983"/>
              <a:ext cx="68142" cy="86597"/>
            </a:xfrm>
            <a:custGeom>
              <a:avLst/>
              <a:gdLst>
                <a:gd name="connsiteX0" fmla="*/ 56981 w 707167"/>
                <a:gd name="connsiteY0" fmla="*/ 808140 h 898685"/>
                <a:gd name="connsiteX1" fmla="*/ 35200 w 707167"/>
                <a:gd name="connsiteY1" fmla="*/ 785511 h 898685"/>
                <a:gd name="connsiteX2" fmla="*/ 26819 w 707167"/>
                <a:gd name="connsiteY2" fmla="*/ 754490 h 898685"/>
                <a:gd name="connsiteX3" fmla="*/ 13411 w 707167"/>
                <a:gd name="connsiteY3" fmla="*/ 533178 h 898685"/>
                <a:gd name="connsiteX4" fmla="*/ 161716 w 707167"/>
                <a:gd name="connsiteY4" fmla="*/ 667306 h 898685"/>
                <a:gd name="connsiteX5" fmla="*/ 355264 w 707167"/>
                <a:gd name="connsiteY5" fmla="*/ 714251 h 898685"/>
                <a:gd name="connsiteX6" fmla="*/ 476745 w 707167"/>
                <a:gd name="connsiteY6" fmla="*/ 693293 h 898685"/>
                <a:gd name="connsiteX7" fmla="*/ 509428 w 707167"/>
                <a:gd name="connsiteY7" fmla="*/ 633775 h 898685"/>
                <a:gd name="connsiteX8" fmla="*/ 483447 w 707167"/>
                <a:gd name="connsiteY8" fmla="*/ 574249 h 898685"/>
                <a:gd name="connsiteX9" fmla="*/ 395474 w 707167"/>
                <a:gd name="connsiteY9" fmla="*/ 541555 h 898685"/>
                <a:gd name="connsiteX10" fmla="*/ 231248 w 707167"/>
                <a:gd name="connsiteY10" fmla="*/ 508026 h 898685"/>
                <a:gd name="connsiteX11" fmla="*/ 62005 w 707167"/>
                <a:gd name="connsiteY11" fmla="*/ 422516 h 898685"/>
                <a:gd name="connsiteX12" fmla="*/ 0 w 707167"/>
                <a:gd name="connsiteY12" fmla="*/ 258198 h 898685"/>
                <a:gd name="connsiteX13" fmla="*/ 48587 w 707167"/>
                <a:gd name="connsiteY13" fmla="*/ 109813 h 898685"/>
                <a:gd name="connsiteX14" fmla="*/ 171754 w 707167"/>
                <a:gd name="connsiteY14" fmla="*/ 25989 h 898685"/>
                <a:gd name="connsiteX15" fmla="*/ 325093 w 707167"/>
                <a:gd name="connsiteY15" fmla="*/ 0 h 898685"/>
                <a:gd name="connsiteX16" fmla="*/ 485958 w 707167"/>
                <a:gd name="connsiteY16" fmla="*/ 19281 h 898685"/>
                <a:gd name="connsiteX17" fmla="*/ 611652 w 707167"/>
                <a:gd name="connsiteY17" fmla="*/ 73768 h 898685"/>
                <a:gd name="connsiteX18" fmla="*/ 643480 w 707167"/>
                <a:gd name="connsiteY18" fmla="*/ 124063 h 898685"/>
                <a:gd name="connsiteX19" fmla="*/ 656889 w 707167"/>
                <a:gd name="connsiteY19" fmla="*/ 335323 h 898685"/>
                <a:gd name="connsiteX20" fmla="*/ 522839 w 707167"/>
                <a:gd name="connsiteY20" fmla="*/ 228026 h 898685"/>
                <a:gd name="connsiteX21" fmla="*/ 331798 w 707167"/>
                <a:gd name="connsiteY21" fmla="*/ 184430 h 898685"/>
                <a:gd name="connsiteX22" fmla="*/ 197733 w 707167"/>
                <a:gd name="connsiteY22" fmla="*/ 261555 h 898685"/>
                <a:gd name="connsiteX23" fmla="*/ 288234 w 707167"/>
                <a:gd name="connsiteY23" fmla="*/ 335323 h 898685"/>
                <a:gd name="connsiteX24" fmla="*/ 474234 w 707167"/>
                <a:gd name="connsiteY24" fmla="*/ 375568 h 898685"/>
                <a:gd name="connsiteX25" fmla="*/ 707168 w 707167"/>
                <a:gd name="connsiteY25" fmla="*/ 620359 h 898685"/>
                <a:gd name="connsiteX26" fmla="*/ 614999 w 707167"/>
                <a:gd name="connsiteY26" fmla="*/ 827425 h 898685"/>
                <a:gd name="connsiteX27" fmla="*/ 368664 w 707167"/>
                <a:gd name="connsiteY27" fmla="*/ 898686 h 898685"/>
                <a:gd name="connsiteX28" fmla="*/ 56973 w 707167"/>
                <a:gd name="connsiteY28" fmla="*/ 808138 h 898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7167" h="898685">
                  <a:moveTo>
                    <a:pt x="56981" y="808140"/>
                  </a:moveTo>
                  <a:cubicBezTo>
                    <a:pt x="46922" y="801441"/>
                    <a:pt x="39642" y="793899"/>
                    <a:pt x="35200" y="785511"/>
                  </a:cubicBezTo>
                  <a:cubicBezTo>
                    <a:pt x="30722" y="777132"/>
                    <a:pt x="27914" y="766811"/>
                    <a:pt x="26819" y="754490"/>
                  </a:cubicBezTo>
                  <a:lnTo>
                    <a:pt x="13411" y="533178"/>
                  </a:lnTo>
                  <a:cubicBezTo>
                    <a:pt x="49154" y="591305"/>
                    <a:pt x="98586" y="636024"/>
                    <a:pt x="161716" y="667306"/>
                  </a:cubicBezTo>
                  <a:cubicBezTo>
                    <a:pt x="224815" y="698610"/>
                    <a:pt x="289326" y="714251"/>
                    <a:pt x="355264" y="714251"/>
                  </a:cubicBezTo>
                  <a:cubicBezTo>
                    <a:pt x="414460" y="714251"/>
                    <a:pt x="454971" y="707285"/>
                    <a:pt x="476745" y="693293"/>
                  </a:cubicBezTo>
                  <a:cubicBezTo>
                    <a:pt x="498535" y="679332"/>
                    <a:pt x="509428" y="659503"/>
                    <a:pt x="509428" y="633775"/>
                  </a:cubicBezTo>
                  <a:cubicBezTo>
                    <a:pt x="509428" y="608069"/>
                    <a:pt x="500759" y="588243"/>
                    <a:pt x="483447" y="574249"/>
                  </a:cubicBezTo>
                  <a:cubicBezTo>
                    <a:pt x="466121" y="560288"/>
                    <a:pt x="436799" y="549388"/>
                    <a:pt x="395474" y="541555"/>
                  </a:cubicBezTo>
                  <a:lnTo>
                    <a:pt x="231248" y="508026"/>
                  </a:lnTo>
                  <a:cubicBezTo>
                    <a:pt x="159744" y="493508"/>
                    <a:pt x="103321" y="465008"/>
                    <a:pt x="62005" y="422516"/>
                  </a:cubicBezTo>
                  <a:cubicBezTo>
                    <a:pt x="20658" y="380051"/>
                    <a:pt x="0" y="325267"/>
                    <a:pt x="0" y="258198"/>
                  </a:cubicBezTo>
                  <a:cubicBezTo>
                    <a:pt x="0" y="197846"/>
                    <a:pt x="16178" y="148379"/>
                    <a:pt x="48587" y="109813"/>
                  </a:cubicBezTo>
                  <a:cubicBezTo>
                    <a:pt x="80993" y="71254"/>
                    <a:pt x="122044" y="43331"/>
                    <a:pt x="171754" y="25989"/>
                  </a:cubicBezTo>
                  <a:cubicBezTo>
                    <a:pt x="221453" y="8668"/>
                    <a:pt x="272571" y="0"/>
                    <a:pt x="325093" y="0"/>
                  </a:cubicBezTo>
                  <a:cubicBezTo>
                    <a:pt x="388768" y="0"/>
                    <a:pt x="442400" y="6443"/>
                    <a:pt x="485958" y="19281"/>
                  </a:cubicBezTo>
                  <a:cubicBezTo>
                    <a:pt x="529528" y="32140"/>
                    <a:pt x="571429" y="50293"/>
                    <a:pt x="611652" y="73768"/>
                  </a:cubicBezTo>
                  <a:cubicBezTo>
                    <a:pt x="630625" y="84959"/>
                    <a:pt x="641232" y="101723"/>
                    <a:pt x="643480" y="124063"/>
                  </a:cubicBezTo>
                  <a:lnTo>
                    <a:pt x="656889" y="335323"/>
                  </a:lnTo>
                  <a:cubicBezTo>
                    <a:pt x="626733" y="292859"/>
                    <a:pt x="582038" y="257103"/>
                    <a:pt x="522839" y="228026"/>
                  </a:cubicBezTo>
                  <a:cubicBezTo>
                    <a:pt x="463606" y="198970"/>
                    <a:pt x="399931" y="184430"/>
                    <a:pt x="331798" y="184430"/>
                  </a:cubicBezTo>
                  <a:cubicBezTo>
                    <a:pt x="242407" y="184430"/>
                    <a:pt x="197733" y="210145"/>
                    <a:pt x="197733" y="261555"/>
                  </a:cubicBezTo>
                  <a:cubicBezTo>
                    <a:pt x="197733" y="298441"/>
                    <a:pt x="227897" y="323037"/>
                    <a:pt x="288234" y="335323"/>
                  </a:cubicBezTo>
                  <a:lnTo>
                    <a:pt x="474234" y="375568"/>
                  </a:lnTo>
                  <a:cubicBezTo>
                    <a:pt x="629500" y="408004"/>
                    <a:pt x="707168" y="489580"/>
                    <a:pt x="707168" y="620359"/>
                  </a:cubicBezTo>
                  <a:cubicBezTo>
                    <a:pt x="707168" y="710898"/>
                    <a:pt x="676426" y="779933"/>
                    <a:pt x="614999" y="827425"/>
                  </a:cubicBezTo>
                  <a:cubicBezTo>
                    <a:pt x="553542" y="874918"/>
                    <a:pt x="471433" y="898686"/>
                    <a:pt x="368664" y="898686"/>
                  </a:cubicBezTo>
                  <a:cubicBezTo>
                    <a:pt x="244661" y="898686"/>
                    <a:pt x="140762" y="868490"/>
                    <a:pt x="56973" y="808138"/>
                  </a:cubicBezTo>
                  <a:close/>
                </a:path>
              </a:pathLst>
            </a:custGeom>
            <a:solidFill>
              <a:schemeClr val="bg1"/>
            </a:solidFill>
            <a:ln w="217" cap="flat">
              <a:noFill/>
              <a:prstDash val="solid"/>
              <a:miter/>
            </a:ln>
          </p:spPr>
          <p:txBody>
            <a:bodyPr rtlCol="0" anchor="ctr"/>
            <a:lstStyle/>
            <a:p>
              <a:endParaRPr lang="fi-FI"/>
            </a:p>
          </p:txBody>
        </p:sp>
        <p:sp>
          <p:nvSpPr>
            <p:cNvPr id="50" name="Vapaamuotoinen: Muoto 49">
              <a:extLst>
                <a:ext uri="{FF2B5EF4-FFF2-40B4-BE49-F238E27FC236}">
                  <a16:creationId xmlns:a16="http://schemas.microsoft.com/office/drawing/2014/main" id="{12164F52-7E4E-49C2-C0D6-DA7DACE887A5}"/>
                </a:ext>
                <a:ext uri="{C183D7F6-B498-43B3-948B-1728B52AA6E4}">
                  <adec:decorative xmlns:adec="http://schemas.microsoft.com/office/drawing/2017/decorative" val="1"/>
                </a:ext>
              </a:extLst>
            </p:cNvPr>
            <p:cNvSpPr/>
            <p:nvPr/>
          </p:nvSpPr>
          <p:spPr>
            <a:xfrm>
              <a:off x="904714" y="385289"/>
              <a:ext cx="75570" cy="107382"/>
            </a:xfrm>
            <a:custGeom>
              <a:avLst/>
              <a:gdLst>
                <a:gd name="connsiteX0" fmla="*/ 0 w 784257"/>
                <a:gd name="connsiteY0" fmla="*/ 1114387 h 1114387"/>
                <a:gd name="connsiteX1" fmla="*/ 6704 w 784257"/>
                <a:gd name="connsiteY1" fmla="*/ 487331 h 1114387"/>
                <a:gd name="connsiteX2" fmla="*/ 0 w 784257"/>
                <a:gd name="connsiteY2" fmla="*/ 0 h 1114387"/>
                <a:gd name="connsiteX3" fmla="*/ 214503 w 784257"/>
                <a:gd name="connsiteY3" fmla="*/ 0 h 1114387"/>
                <a:gd name="connsiteX4" fmla="*/ 207799 w 784257"/>
                <a:gd name="connsiteY4" fmla="*/ 457152 h 1114387"/>
                <a:gd name="connsiteX5" fmla="*/ 299959 w 784257"/>
                <a:gd name="connsiteY5" fmla="*/ 302066 h 1114387"/>
                <a:gd name="connsiteX6" fmla="*/ 485977 w 784257"/>
                <a:gd name="connsiteY6" fmla="*/ 245899 h 1114387"/>
                <a:gd name="connsiteX7" fmla="*/ 697115 w 784257"/>
                <a:gd name="connsiteY7" fmla="*/ 332246 h 1114387"/>
                <a:gd name="connsiteX8" fmla="*/ 777553 w 784257"/>
                <a:gd name="connsiteY8" fmla="*/ 577872 h 1114387"/>
                <a:gd name="connsiteX9" fmla="*/ 777553 w 784257"/>
                <a:gd name="connsiteY9" fmla="*/ 695233 h 1114387"/>
                <a:gd name="connsiteX10" fmla="*/ 784258 w 784257"/>
                <a:gd name="connsiteY10" fmla="*/ 1114387 h 1114387"/>
                <a:gd name="connsiteX11" fmla="*/ 573103 w 784257"/>
                <a:gd name="connsiteY11" fmla="*/ 1114387 h 1114387"/>
                <a:gd name="connsiteX12" fmla="*/ 579807 w 784257"/>
                <a:gd name="connsiteY12" fmla="*/ 695233 h 1114387"/>
                <a:gd name="connsiteX13" fmla="*/ 579807 w 784257"/>
                <a:gd name="connsiteY13" fmla="*/ 641581 h 1114387"/>
                <a:gd name="connsiteX14" fmla="*/ 532890 w 784257"/>
                <a:gd name="connsiteY14" fmla="*/ 497398 h 1114387"/>
                <a:gd name="connsiteX15" fmla="*/ 402181 w 784257"/>
                <a:gd name="connsiteY15" fmla="*/ 443745 h 1114387"/>
                <a:gd name="connsiteX16" fmla="*/ 272310 w 784257"/>
                <a:gd name="connsiteY16" fmla="*/ 491527 h 1114387"/>
                <a:gd name="connsiteX17" fmla="*/ 207801 w 784257"/>
                <a:gd name="connsiteY17" fmla="*/ 618102 h 1114387"/>
                <a:gd name="connsiteX18" fmla="*/ 207801 w 784257"/>
                <a:gd name="connsiteY18" fmla="*/ 695233 h 1114387"/>
                <a:gd name="connsiteX19" fmla="*/ 214506 w 784257"/>
                <a:gd name="connsiteY19" fmla="*/ 1114387 h 1114387"/>
                <a:gd name="connsiteX20" fmla="*/ 2 w 784257"/>
                <a:gd name="connsiteY20" fmla="*/ 1114387 h 1114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4257" h="1114387">
                  <a:moveTo>
                    <a:pt x="0" y="1114387"/>
                  </a:moveTo>
                  <a:cubicBezTo>
                    <a:pt x="4457" y="956795"/>
                    <a:pt x="6704" y="747793"/>
                    <a:pt x="6704" y="487331"/>
                  </a:cubicBezTo>
                  <a:cubicBezTo>
                    <a:pt x="6704" y="230258"/>
                    <a:pt x="4457" y="160956"/>
                    <a:pt x="0" y="0"/>
                  </a:cubicBezTo>
                  <a:lnTo>
                    <a:pt x="214503" y="0"/>
                  </a:lnTo>
                  <a:cubicBezTo>
                    <a:pt x="210023" y="160958"/>
                    <a:pt x="207799" y="220193"/>
                    <a:pt x="207799" y="457152"/>
                  </a:cubicBezTo>
                  <a:cubicBezTo>
                    <a:pt x="223423" y="391214"/>
                    <a:pt x="254141" y="339530"/>
                    <a:pt x="299959" y="302066"/>
                  </a:cubicBezTo>
                  <a:cubicBezTo>
                    <a:pt x="345764" y="264626"/>
                    <a:pt x="407760" y="245899"/>
                    <a:pt x="485977" y="245899"/>
                  </a:cubicBezTo>
                  <a:cubicBezTo>
                    <a:pt x="573103" y="245899"/>
                    <a:pt x="643484" y="274682"/>
                    <a:pt x="697115" y="332246"/>
                  </a:cubicBezTo>
                  <a:cubicBezTo>
                    <a:pt x="750745" y="389827"/>
                    <a:pt x="777553" y="471692"/>
                    <a:pt x="777553" y="577872"/>
                  </a:cubicBezTo>
                  <a:lnTo>
                    <a:pt x="777553" y="695233"/>
                  </a:lnTo>
                  <a:cubicBezTo>
                    <a:pt x="777553" y="868512"/>
                    <a:pt x="779777" y="1008223"/>
                    <a:pt x="784258" y="1114387"/>
                  </a:cubicBezTo>
                  <a:lnTo>
                    <a:pt x="573103" y="1114387"/>
                  </a:lnTo>
                  <a:cubicBezTo>
                    <a:pt x="577560" y="1008223"/>
                    <a:pt x="579807" y="868512"/>
                    <a:pt x="579807" y="695233"/>
                  </a:cubicBezTo>
                  <a:lnTo>
                    <a:pt x="579807" y="641581"/>
                  </a:lnTo>
                  <a:cubicBezTo>
                    <a:pt x="579807" y="581222"/>
                    <a:pt x="564153" y="533176"/>
                    <a:pt x="532890" y="497398"/>
                  </a:cubicBezTo>
                  <a:cubicBezTo>
                    <a:pt x="501603" y="461635"/>
                    <a:pt x="458031" y="443745"/>
                    <a:pt x="402181" y="443745"/>
                  </a:cubicBezTo>
                  <a:cubicBezTo>
                    <a:pt x="348560" y="443745"/>
                    <a:pt x="305245" y="459667"/>
                    <a:pt x="272310" y="491527"/>
                  </a:cubicBezTo>
                  <a:cubicBezTo>
                    <a:pt x="239347" y="523384"/>
                    <a:pt x="217859" y="565581"/>
                    <a:pt x="207801" y="618102"/>
                  </a:cubicBezTo>
                  <a:lnTo>
                    <a:pt x="207801" y="695233"/>
                  </a:lnTo>
                  <a:cubicBezTo>
                    <a:pt x="207801" y="868512"/>
                    <a:pt x="210025" y="1008223"/>
                    <a:pt x="214506" y="1114387"/>
                  </a:cubicBezTo>
                  <a:lnTo>
                    <a:pt x="2" y="1114387"/>
                  </a:lnTo>
                  <a:close/>
                </a:path>
              </a:pathLst>
            </a:custGeom>
            <a:solidFill>
              <a:schemeClr val="bg1"/>
            </a:solidFill>
            <a:ln w="217" cap="flat">
              <a:noFill/>
              <a:prstDash val="solid"/>
              <a:miter/>
            </a:ln>
          </p:spPr>
          <p:txBody>
            <a:bodyPr rtlCol="0" anchor="ctr"/>
            <a:lstStyle/>
            <a:p>
              <a:endParaRPr lang="fi-FI"/>
            </a:p>
          </p:txBody>
        </p:sp>
        <p:sp>
          <p:nvSpPr>
            <p:cNvPr id="51" name="Vapaamuotoinen: Muoto 50">
              <a:extLst>
                <a:ext uri="{FF2B5EF4-FFF2-40B4-BE49-F238E27FC236}">
                  <a16:creationId xmlns:a16="http://schemas.microsoft.com/office/drawing/2014/main" id="{ABD48D92-08F6-9FE1-46E8-587CCE449273}"/>
                </a:ext>
                <a:ext uri="{C183D7F6-B498-43B3-948B-1728B52AA6E4}">
                  <adec:decorative xmlns:adec="http://schemas.microsoft.com/office/drawing/2017/decorative" val="1"/>
                </a:ext>
              </a:extLst>
            </p:cNvPr>
            <p:cNvSpPr/>
            <p:nvPr/>
          </p:nvSpPr>
          <p:spPr>
            <a:xfrm>
              <a:off x="995624" y="385289"/>
              <a:ext cx="74601" cy="107382"/>
            </a:xfrm>
            <a:custGeom>
              <a:avLst/>
              <a:gdLst>
                <a:gd name="connsiteX0" fmla="*/ 0 w 774197"/>
                <a:gd name="connsiteY0" fmla="*/ 1114387 h 1114387"/>
                <a:gd name="connsiteX1" fmla="*/ 6704 w 774197"/>
                <a:gd name="connsiteY1" fmla="*/ 487331 h 1114387"/>
                <a:gd name="connsiteX2" fmla="*/ 0 w 774197"/>
                <a:gd name="connsiteY2" fmla="*/ 0 h 1114387"/>
                <a:gd name="connsiteX3" fmla="*/ 214503 w 774197"/>
                <a:gd name="connsiteY3" fmla="*/ 0 h 1114387"/>
                <a:gd name="connsiteX4" fmla="*/ 207799 w 774197"/>
                <a:gd name="connsiteY4" fmla="*/ 487331 h 1114387"/>
                <a:gd name="connsiteX5" fmla="*/ 207799 w 774197"/>
                <a:gd name="connsiteY5" fmla="*/ 633202 h 1114387"/>
                <a:gd name="connsiteX6" fmla="*/ 482620 w 774197"/>
                <a:gd name="connsiteY6" fmla="*/ 276071 h 1114387"/>
                <a:gd name="connsiteX7" fmla="*/ 760789 w 774197"/>
                <a:gd name="connsiteY7" fmla="*/ 276071 h 1114387"/>
                <a:gd name="connsiteX8" fmla="*/ 405538 w 774197"/>
                <a:gd name="connsiteY8" fmla="*/ 685175 h 1114387"/>
                <a:gd name="connsiteX9" fmla="*/ 774198 w 774197"/>
                <a:gd name="connsiteY9" fmla="*/ 1114387 h 1114387"/>
                <a:gd name="connsiteX10" fmla="*/ 502726 w 774197"/>
                <a:gd name="connsiteY10" fmla="*/ 1114387 h 1114387"/>
                <a:gd name="connsiteX11" fmla="*/ 207801 w 774197"/>
                <a:gd name="connsiteY11" fmla="*/ 738827 h 1114387"/>
                <a:gd name="connsiteX12" fmla="*/ 214506 w 774197"/>
                <a:gd name="connsiteY12" fmla="*/ 1114387 h 1114387"/>
                <a:gd name="connsiteX13" fmla="*/ 2 w 774197"/>
                <a:gd name="connsiteY13" fmla="*/ 1114387 h 1114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74197" h="1114387">
                  <a:moveTo>
                    <a:pt x="0" y="1114387"/>
                  </a:moveTo>
                  <a:cubicBezTo>
                    <a:pt x="4450" y="954572"/>
                    <a:pt x="6704" y="745535"/>
                    <a:pt x="6704" y="487331"/>
                  </a:cubicBezTo>
                  <a:cubicBezTo>
                    <a:pt x="6704" y="224667"/>
                    <a:pt x="4450" y="155382"/>
                    <a:pt x="0" y="0"/>
                  </a:cubicBezTo>
                  <a:lnTo>
                    <a:pt x="214503" y="0"/>
                  </a:lnTo>
                  <a:cubicBezTo>
                    <a:pt x="210023" y="155382"/>
                    <a:pt x="207799" y="224669"/>
                    <a:pt x="207799" y="487331"/>
                  </a:cubicBezTo>
                  <a:lnTo>
                    <a:pt x="207799" y="633202"/>
                  </a:lnTo>
                  <a:lnTo>
                    <a:pt x="482620" y="276071"/>
                  </a:lnTo>
                  <a:lnTo>
                    <a:pt x="760789" y="276071"/>
                  </a:lnTo>
                  <a:cubicBezTo>
                    <a:pt x="627836" y="409113"/>
                    <a:pt x="509428" y="545466"/>
                    <a:pt x="405538" y="685175"/>
                  </a:cubicBezTo>
                  <a:cubicBezTo>
                    <a:pt x="490419" y="795837"/>
                    <a:pt x="613320" y="938929"/>
                    <a:pt x="774198" y="1114387"/>
                  </a:cubicBezTo>
                  <a:lnTo>
                    <a:pt x="502726" y="1114387"/>
                  </a:lnTo>
                  <a:lnTo>
                    <a:pt x="207801" y="738827"/>
                  </a:lnTo>
                  <a:cubicBezTo>
                    <a:pt x="210025" y="906491"/>
                    <a:pt x="212249" y="1031695"/>
                    <a:pt x="214506" y="1114387"/>
                  </a:cubicBezTo>
                  <a:lnTo>
                    <a:pt x="2" y="1114387"/>
                  </a:lnTo>
                  <a:close/>
                </a:path>
              </a:pathLst>
            </a:custGeom>
            <a:solidFill>
              <a:schemeClr val="bg1"/>
            </a:solidFill>
            <a:ln w="217" cap="flat">
              <a:noFill/>
              <a:prstDash val="solid"/>
              <a:miter/>
            </a:ln>
          </p:spPr>
          <p:txBody>
            <a:bodyPr rtlCol="0" anchor="ctr"/>
            <a:lstStyle/>
            <a:p>
              <a:endParaRPr lang="fi-FI"/>
            </a:p>
          </p:txBody>
        </p:sp>
        <p:sp>
          <p:nvSpPr>
            <p:cNvPr id="52" name="Vapaamuotoinen: Muoto 51">
              <a:extLst>
                <a:ext uri="{FF2B5EF4-FFF2-40B4-BE49-F238E27FC236}">
                  <a16:creationId xmlns:a16="http://schemas.microsoft.com/office/drawing/2014/main" id="{0815EF25-A12B-6593-E16E-E28E2891D7CD}"/>
                </a:ext>
                <a:ext uri="{C183D7F6-B498-43B3-948B-1728B52AA6E4}">
                  <adec:decorative xmlns:adec="http://schemas.microsoft.com/office/drawing/2017/decorative" val="1"/>
                </a:ext>
              </a:extLst>
            </p:cNvPr>
            <p:cNvSpPr/>
            <p:nvPr/>
          </p:nvSpPr>
          <p:spPr>
            <a:xfrm>
              <a:off x="1065539" y="408983"/>
              <a:ext cx="85905" cy="86597"/>
            </a:xfrm>
            <a:custGeom>
              <a:avLst/>
              <a:gdLst>
                <a:gd name="connsiteX0" fmla="*/ 217016 w 891507"/>
                <a:gd name="connsiteY0" fmla="*/ 840837 h 898683"/>
                <a:gd name="connsiteX1" fmla="*/ 57807 w 891507"/>
                <a:gd name="connsiteY1" fmla="*/ 680716 h 898683"/>
                <a:gd name="connsiteX2" fmla="*/ 0 w 891507"/>
                <a:gd name="connsiteY2" fmla="*/ 449334 h 898683"/>
                <a:gd name="connsiteX3" fmla="*/ 57807 w 891507"/>
                <a:gd name="connsiteY3" fmla="*/ 217961 h 898683"/>
                <a:gd name="connsiteX4" fmla="*/ 217016 w 891507"/>
                <a:gd name="connsiteY4" fmla="*/ 57840 h 898683"/>
                <a:gd name="connsiteX5" fmla="*/ 445760 w 891507"/>
                <a:gd name="connsiteY5" fmla="*/ 0 h 898683"/>
                <a:gd name="connsiteX6" fmla="*/ 674491 w 891507"/>
                <a:gd name="connsiteY6" fmla="*/ 57840 h 898683"/>
                <a:gd name="connsiteX7" fmla="*/ 833692 w 891507"/>
                <a:gd name="connsiteY7" fmla="*/ 217961 h 898683"/>
                <a:gd name="connsiteX8" fmla="*/ 891507 w 891507"/>
                <a:gd name="connsiteY8" fmla="*/ 449334 h 898683"/>
                <a:gd name="connsiteX9" fmla="*/ 833692 w 891507"/>
                <a:gd name="connsiteY9" fmla="*/ 680716 h 898683"/>
                <a:gd name="connsiteX10" fmla="*/ 674491 w 891507"/>
                <a:gd name="connsiteY10" fmla="*/ 840837 h 898683"/>
                <a:gd name="connsiteX11" fmla="*/ 445760 w 891507"/>
                <a:gd name="connsiteY11" fmla="*/ 898684 h 898683"/>
                <a:gd name="connsiteX12" fmla="*/ 217016 w 891507"/>
                <a:gd name="connsiteY12" fmla="*/ 840837 h 898683"/>
                <a:gd name="connsiteX13" fmla="*/ 618361 w 891507"/>
                <a:gd name="connsiteY13" fmla="*/ 635448 h 898683"/>
                <a:gd name="connsiteX14" fmla="*/ 687055 w 891507"/>
                <a:gd name="connsiteY14" fmla="*/ 449332 h 898683"/>
                <a:gd name="connsiteX15" fmla="*/ 618361 w 891507"/>
                <a:gd name="connsiteY15" fmla="*/ 263231 h 898683"/>
                <a:gd name="connsiteX16" fmla="*/ 445760 w 891507"/>
                <a:gd name="connsiteY16" fmla="*/ 191134 h 898683"/>
                <a:gd name="connsiteX17" fmla="*/ 273153 w 891507"/>
                <a:gd name="connsiteY17" fmla="*/ 263231 h 898683"/>
                <a:gd name="connsiteX18" fmla="*/ 204444 w 891507"/>
                <a:gd name="connsiteY18" fmla="*/ 449332 h 898683"/>
                <a:gd name="connsiteX19" fmla="*/ 273153 w 891507"/>
                <a:gd name="connsiteY19" fmla="*/ 635448 h 898683"/>
                <a:gd name="connsiteX20" fmla="*/ 445760 w 891507"/>
                <a:gd name="connsiteY20" fmla="*/ 707545 h 898683"/>
                <a:gd name="connsiteX21" fmla="*/ 618361 w 891507"/>
                <a:gd name="connsiteY21" fmla="*/ 635448 h 898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91507" h="898683">
                  <a:moveTo>
                    <a:pt x="217016" y="840837"/>
                  </a:moveTo>
                  <a:cubicBezTo>
                    <a:pt x="149409" y="802271"/>
                    <a:pt x="96362" y="748908"/>
                    <a:pt x="57807" y="680716"/>
                  </a:cubicBezTo>
                  <a:cubicBezTo>
                    <a:pt x="19277" y="612548"/>
                    <a:pt x="0" y="535420"/>
                    <a:pt x="0" y="449334"/>
                  </a:cubicBezTo>
                  <a:cubicBezTo>
                    <a:pt x="0" y="363276"/>
                    <a:pt x="19277" y="286151"/>
                    <a:pt x="57807" y="217961"/>
                  </a:cubicBezTo>
                  <a:cubicBezTo>
                    <a:pt x="96362" y="149800"/>
                    <a:pt x="149406" y="96406"/>
                    <a:pt x="217016" y="57840"/>
                  </a:cubicBezTo>
                  <a:cubicBezTo>
                    <a:pt x="284585" y="19281"/>
                    <a:pt x="360841" y="0"/>
                    <a:pt x="445760" y="0"/>
                  </a:cubicBezTo>
                  <a:cubicBezTo>
                    <a:pt x="530642" y="0"/>
                    <a:pt x="606883" y="19281"/>
                    <a:pt x="674491" y="57840"/>
                  </a:cubicBezTo>
                  <a:cubicBezTo>
                    <a:pt x="742075" y="96406"/>
                    <a:pt x="795145" y="149800"/>
                    <a:pt x="833692" y="217961"/>
                  </a:cubicBezTo>
                  <a:cubicBezTo>
                    <a:pt x="872230" y="286151"/>
                    <a:pt x="891507" y="363276"/>
                    <a:pt x="891507" y="449334"/>
                  </a:cubicBezTo>
                  <a:cubicBezTo>
                    <a:pt x="891507" y="535423"/>
                    <a:pt x="872230" y="612548"/>
                    <a:pt x="833692" y="680716"/>
                  </a:cubicBezTo>
                  <a:cubicBezTo>
                    <a:pt x="795145" y="748908"/>
                    <a:pt x="742077" y="802271"/>
                    <a:pt x="674491" y="840837"/>
                  </a:cubicBezTo>
                  <a:cubicBezTo>
                    <a:pt x="606883" y="879396"/>
                    <a:pt x="530642" y="898684"/>
                    <a:pt x="445760" y="898684"/>
                  </a:cubicBezTo>
                  <a:cubicBezTo>
                    <a:pt x="360843" y="898684"/>
                    <a:pt x="284587" y="879396"/>
                    <a:pt x="217016" y="840837"/>
                  </a:cubicBezTo>
                  <a:close/>
                  <a:moveTo>
                    <a:pt x="618361" y="635448"/>
                  </a:moveTo>
                  <a:cubicBezTo>
                    <a:pt x="664149" y="587402"/>
                    <a:pt x="687055" y="525364"/>
                    <a:pt x="687055" y="449332"/>
                  </a:cubicBezTo>
                  <a:cubicBezTo>
                    <a:pt x="687055" y="373339"/>
                    <a:pt x="664149" y="311301"/>
                    <a:pt x="618361" y="263231"/>
                  </a:cubicBezTo>
                  <a:cubicBezTo>
                    <a:pt x="572534" y="215184"/>
                    <a:pt x="515008" y="191134"/>
                    <a:pt x="445760" y="191134"/>
                  </a:cubicBezTo>
                  <a:cubicBezTo>
                    <a:pt x="376467" y="191134"/>
                    <a:pt x="318941" y="215184"/>
                    <a:pt x="273153" y="263231"/>
                  </a:cubicBezTo>
                  <a:cubicBezTo>
                    <a:pt x="227334" y="311301"/>
                    <a:pt x="204444" y="373339"/>
                    <a:pt x="204444" y="449332"/>
                  </a:cubicBezTo>
                  <a:cubicBezTo>
                    <a:pt x="204444" y="525364"/>
                    <a:pt x="227334" y="587402"/>
                    <a:pt x="273153" y="635448"/>
                  </a:cubicBezTo>
                  <a:cubicBezTo>
                    <a:pt x="318941" y="683519"/>
                    <a:pt x="376467" y="707545"/>
                    <a:pt x="445760" y="707545"/>
                  </a:cubicBezTo>
                  <a:cubicBezTo>
                    <a:pt x="515008" y="707545"/>
                    <a:pt x="572534" y="683519"/>
                    <a:pt x="618361" y="635448"/>
                  </a:cubicBezTo>
                  <a:close/>
                </a:path>
              </a:pathLst>
            </a:custGeom>
            <a:solidFill>
              <a:schemeClr val="bg1"/>
            </a:solidFill>
            <a:ln w="217" cap="flat">
              <a:noFill/>
              <a:prstDash val="solid"/>
              <a:miter/>
            </a:ln>
          </p:spPr>
          <p:txBody>
            <a:bodyPr rtlCol="0" anchor="ctr"/>
            <a:lstStyle/>
            <a:p>
              <a:endParaRPr lang="fi-FI"/>
            </a:p>
          </p:txBody>
        </p:sp>
        <p:sp>
          <p:nvSpPr>
            <p:cNvPr id="53" name="Vapaamuotoinen: Muoto 52">
              <a:extLst>
                <a:ext uri="{FF2B5EF4-FFF2-40B4-BE49-F238E27FC236}">
                  <a16:creationId xmlns:a16="http://schemas.microsoft.com/office/drawing/2014/main" id="{2C0529DD-A607-ED36-13BA-0ED19CA7186A}"/>
                </a:ext>
                <a:ext uri="{C183D7F6-B498-43B3-948B-1728B52AA6E4}">
                  <adec:decorative xmlns:adec="http://schemas.microsoft.com/office/drawing/2017/decorative" val="1"/>
                </a:ext>
              </a:extLst>
            </p:cNvPr>
            <p:cNvSpPr/>
            <p:nvPr/>
          </p:nvSpPr>
          <p:spPr>
            <a:xfrm>
              <a:off x="1235085" y="408983"/>
              <a:ext cx="82029" cy="86597"/>
            </a:xfrm>
            <a:custGeom>
              <a:avLst/>
              <a:gdLst>
                <a:gd name="connsiteX0" fmla="*/ 851288 w 851287"/>
                <a:gd name="connsiteY0" fmla="*/ 506344 h 898683"/>
                <a:gd name="connsiteX1" fmla="*/ 216172 w 851287"/>
                <a:gd name="connsiteY1" fmla="*/ 506344 h 898683"/>
                <a:gd name="connsiteX2" fmla="*/ 310853 w 851287"/>
                <a:gd name="connsiteY2" fmla="*/ 657243 h 898683"/>
                <a:gd name="connsiteX3" fmla="*/ 485967 w 851287"/>
                <a:gd name="connsiteY3" fmla="*/ 704188 h 898683"/>
                <a:gd name="connsiteX4" fmla="*/ 688738 w 851287"/>
                <a:gd name="connsiteY4" fmla="*/ 665629 h 898683"/>
                <a:gd name="connsiteX5" fmla="*/ 799341 w 851287"/>
                <a:gd name="connsiteY5" fmla="*/ 570053 h 898683"/>
                <a:gd name="connsiteX6" fmla="*/ 777551 w 851287"/>
                <a:gd name="connsiteY6" fmla="*/ 761191 h 898683"/>
                <a:gd name="connsiteX7" fmla="*/ 744039 w 851287"/>
                <a:gd name="connsiteY7" fmla="*/ 826580 h 898683"/>
                <a:gd name="connsiteX8" fmla="*/ 641816 w 851287"/>
                <a:gd name="connsiteY8" fmla="*/ 877719 h 898683"/>
                <a:gd name="connsiteX9" fmla="*/ 472567 w 851287"/>
                <a:gd name="connsiteY9" fmla="*/ 898684 h 898683"/>
                <a:gd name="connsiteX10" fmla="*/ 217014 w 851287"/>
                <a:gd name="connsiteY10" fmla="*/ 838325 h 898683"/>
                <a:gd name="connsiteX11" fmla="*/ 55301 w 851287"/>
                <a:gd name="connsiteY11" fmla="*/ 675688 h 898683"/>
                <a:gd name="connsiteX12" fmla="*/ 0 w 851287"/>
                <a:gd name="connsiteY12" fmla="*/ 449334 h 898683"/>
                <a:gd name="connsiteX13" fmla="*/ 56979 w 851287"/>
                <a:gd name="connsiteY13" fmla="*/ 212931 h 898683"/>
                <a:gd name="connsiteX14" fmla="*/ 214502 w 851287"/>
                <a:gd name="connsiteY14" fmla="*/ 55324 h 898683"/>
                <a:gd name="connsiteX15" fmla="*/ 442403 w 851287"/>
                <a:gd name="connsiteY15" fmla="*/ 0 h 898683"/>
                <a:gd name="connsiteX16" fmla="*/ 671140 w 851287"/>
                <a:gd name="connsiteY16" fmla="*/ 62873 h 898683"/>
                <a:gd name="connsiteX17" fmla="*/ 806870 w 851287"/>
                <a:gd name="connsiteY17" fmla="*/ 226345 h 898683"/>
                <a:gd name="connsiteX18" fmla="*/ 851286 w 851287"/>
                <a:gd name="connsiteY18" fmla="*/ 439275 h 898683"/>
                <a:gd name="connsiteX19" fmla="*/ 851286 w 851287"/>
                <a:gd name="connsiteY19" fmla="*/ 506344 h 898683"/>
                <a:gd name="connsiteX20" fmla="*/ 636793 w 851287"/>
                <a:gd name="connsiteY20" fmla="*/ 345386 h 898683"/>
                <a:gd name="connsiteX21" fmla="*/ 573946 w 851287"/>
                <a:gd name="connsiteY21" fmla="*/ 231375 h 898683"/>
                <a:gd name="connsiteX22" fmla="*/ 442405 w 851287"/>
                <a:gd name="connsiteY22" fmla="*/ 187779 h 898683"/>
                <a:gd name="connsiteX23" fmla="*/ 294934 w 851287"/>
                <a:gd name="connsiteY23" fmla="*/ 230530 h 898683"/>
                <a:gd name="connsiteX24" fmla="*/ 217859 w 851287"/>
                <a:gd name="connsiteY24" fmla="*/ 345386 h 898683"/>
                <a:gd name="connsiteX25" fmla="*/ 636795 w 851287"/>
                <a:gd name="connsiteY25" fmla="*/ 345386 h 898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51287" h="898683">
                  <a:moveTo>
                    <a:pt x="851288" y="506344"/>
                  </a:moveTo>
                  <a:lnTo>
                    <a:pt x="216172" y="506344"/>
                  </a:lnTo>
                  <a:cubicBezTo>
                    <a:pt x="230673" y="575660"/>
                    <a:pt x="262257" y="625964"/>
                    <a:pt x="310853" y="657243"/>
                  </a:cubicBezTo>
                  <a:cubicBezTo>
                    <a:pt x="359458" y="688547"/>
                    <a:pt x="417811" y="704188"/>
                    <a:pt x="485967" y="704188"/>
                  </a:cubicBezTo>
                  <a:cubicBezTo>
                    <a:pt x="569755" y="704188"/>
                    <a:pt x="637341" y="691350"/>
                    <a:pt x="688738" y="665629"/>
                  </a:cubicBezTo>
                  <a:cubicBezTo>
                    <a:pt x="740107" y="639923"/>
                    <a:pt x="776974" y="608065"/>
                    <a:pt x="799341" y="570053"/>
                  </a:cubicBezTo>
                  <a:lnTo>
                    <a:pt x="777551" y="761191"/>
                  </a:lnTo>
                  <a:cubicBezTo>
                    <a:pt x="773073" y="792495"/>
                    <a:pt x="761888" y="814297"/>
                    <a:pt x="744039" y="826580"/>
                  </a:cubicBezTo>
                  <a:cubicBezTo>
                    <a:pt x="716094" y="846702"/>
                    <a:pt x="682034" y="863749"/>
                    <a:pt x="641816" y="877719"/>
                  </a:cubicBezTo>
                  <a:cubicBezTo>
                    <a:pt x="601593" y="891687"/>
                    <a:pt x="545170" y="898684"/>
                    <a:pt x="472567" y="898684"/>
                  </a:cubicBezTo>
                  <a:cubicBezTo>
                    <a:pt x="373116" y="898684"/>
                    <a:pt x="287938" y="878562"/>
                    <a:pt x="217014" y="838325"/>
                  </a:cubicBezTo>
                  <a:cubicBezTo>
                    <a:pt x="146058" y="798077"/>
                    <a:pt x="92169" y="743879"/>
                    <a:pt x="55301" y="675688"/>
                  </a:cubicBezTo>
                  <a:cubicBezTo>
                    <a:pt x="18432" y="607520"/>
                    <a:pt x="0" y="532063"/>
                    <a:pt x="0" y="449334"/>
                  </a:cubicBezTo>
                  <a:cubicBezTo>
                    <a:pt x="0" y="359925"/>
                    <a:pt x="18995" y="281123"/>
                    <a:pt x="56979" y="212931"/>
                  </a:cubicBezTo>
                  <a:cubicBezTo>
                    <a:pt x="94953" y="144769"/>
                    <a:pt x="147462" y="92212"/>
                    <a:pt x="214502" y="55324"/>
                  </a:cubicBezTo>
                  <a:cubicBezTo>
                    <a:pt x="281534" y="18444"/>
                    <a:pt x="357492" y="0"/>
                    <a:pt x="442403" y="0"/>
                  </a:cubicBezTo>
                  <a:cubicBezTo>
                    <a:pt x="533994" y="0"/>
                    <a:pt x="610234" y="20952"/>
                    <a:pt x="671140" y="62873"/>
                  </a:cubicBezTo>
                  <a:cubicBezTo>
                    <a:pt x="732013" y="104791"/>
                    <a:pt x="777254" y="159278"/>
                    <a:pt x="806870" y="226345"/>
                  </a:cubicBezTo>
                  <a:cubicBezTo>
                    <a:pt x="836463" y="293413"/>
                    <a:pt x="851286" y="364408"/>
                    <a:pt x="851286" y="439275"/>
                  </a:cubicBezTo>
                  <a:lnTo>
                    <a:pt x="851286" y="506344"/>
                  </a:lnTo>
                  <a:close/>
                  <a:moveTo>
                    <a:pt x="636793" y="345386"/>
                  </a:moveTo>
                  <a:cubicBezTo>
                    <a:pt x="630089" y="298441"/>
                    <a:pt x="609133" y="260451"/>
                    <a:pt x="573946" y="231375"/>
                  </a:cubicBezTo>
                  <a:cubicBezTo>
                    <a:pt x="538756" y="202318"/>
                    <a:pt x="494897" y="187779"/>
                    <a:pt x="442405" y="187779"/>
                  </a:cubicBezTo>
                  <a:cubicBezTo>
                    <a:pt x="382077" y="187779"/>
                    <a:pt x="332903" y="202036"/>
                    <a:pt x="294934" y="230530"/>
                  </a:cubicBezTo>
                  <a:cubicBezTo>
                    <a:pt x="256943" y="259039"/>
                    <a:pt x="231259" y="297340"/>
                    <a:pt x="217859" y="345386"/>
                  </a:cubicBezTo>
                  <a:lnTo>
                    <a:pt x="636795" y="345386"/>
                  </a:lnTo>
                  <a:close/>
                </a:path>
              </a:pathLst>
            </a:custGeom>
            <a:solidFill>
              <a:schemeClr val="bg1"/>
            </a:solidFill>
            <a:ln w="217" cap="flat">
              <a:noFill/>
              <a:prstDash val="solid"/>
              <a:miter/>
            </a:ln>
          </p:spPr>
          <p:txBody>
            <a:bodyPr rtlCol="0" anchor="ctr"/>
            <a:lstStyle/>
            <a:p>
              <a:endParaRPr lang="fi-FI"/>
            </a:p>
          </p:txBody>
        </p:sp>
        <p:sp>
          <p:nvSpPr>
            <p:cNvPr id="54" name="Vapaamuotoinen: Muoto 53">
              <a:extLst>
                <a:ext uri="{FF2B5EF4-FFF2-40B4-BE49-F238E27FC236}">
                  <a16:creationId xmlns:a16="http://schemas.microsoft.com/office/drawing/2014/main" id="{446E0CD0-179E-6E6C-5376-928AA0EE3EF6}"/>
                </a:ext>
                <a:ext uri="{C183D7F6-B498-43B3-948B-1728B52AA6E4}">
                  <adec:decorative xmlns:adec="http://schemas.microsoft.com/office/drawing/2017/decorative" val="1"/>
                </a:ext>
              </a:extLst>
            </p:cNvPr>
            <p:cNvSpPr/>
            <p:nvPr/>
          </p:nvSpPr>
          <p:spPr>
            <a:xfrm>
              <a:off x="1328738" y="408984"/>
              <a:ext cx="63298" cy="83687"/>
            </a:xfrm>
            <a:custGeom>
              <a:avLst/>
              <a:gdLst>
                <a:gd name="connsiteX0" fmla="*/ 2 w 656897"/>
                <a:gd name="connsiteY0" fmla="*/ 868486 h 868487"/>
                <a:gd name="connsiteX1" fmla="*/ 6706 w 656897"/>
                <a:gd name="connsiteY1" fmla="*/ 449332 h 868487"/>
                <a:gd name="connsiteX2" fmla="*/ 2 w 656897"/>
                <a:gd name="connsiteY2" fmla="*/ 30169 h 868487"/>
                <a:gd name="connsiteX3" fmla="*/ 214503 w 656897"/>
                <a:gd name="connsiteY3" fmla="*/ 30169 h 868487"/>
                <a:gd name="connsiteX4" fmla="*/ 207799 w 656897"/>
                <a:gd name="connsiteY4" fmla="*/ 192816 h 868487"/>
                <a:gd name="connsiteX5" fmla="*/ 300802 w 656897"/>
                <a:gd name="connsiteY5" fmla="*/ 51973 h 868487"/>
                <a:gd name="connsiteX6" fmla="*/ 462507 w 656897"/>
                <a:gd name="connsiteY6" fmla="*/ 0 h 868487"/>
                <a:gd name="connsiteX7" fmla="*/ 613327 w 656897"/>
                <a:gd name="connsiteY7" fmla="*/ 43587 h 868487"/>
                <a:gd name="connsiteX8" fmla="*/ 634265 w 656897"/>
                <a:gd name="connsiteY8" fmla="*/ 65389 h 868487"/>
                <a:gd name="connsiteX9" fmla="*/ 643482 w 656897"/>
                <a:gd name="connsiteY9" fmla="*/ 93889 h 868487"/>
                <a:gd name="connsiteX10" fmla="*/ 656897 w 656897"/>
                <a:gd name="connsiteY10" fmla="*/ 375568 h 868487"/>
                <a:gd name="connsiteX11" fmla="*/ 570590 w 656897"/>
                <a:gd name="connsiteY11" fmla="*/ 262392 h 868487"/>
                <a:gd name="connsiteX12" fmla="*/ 428996 w 656897"/>
                <a:gd name="connsiteY12" fmla="*/ 221310 h 868487"/>
                <a:gd name="connsiteX13" fmla="*/ 287393 w 656897"/>
                <a:gd name="connsiteY13" fmla="*/ 265749 h 868487"/>
                <a:gd name="connsiteX14" fmla="*/ 207797 w 656897"/>
                <a:gd name="connsiteY14" fmla="*/ 394010 h 868487"/>
                <a:gd name="connsiteX15" fmla="*/ 207797 w 656897"/>
                <a:gd name="connsiteY15" fmla="*/ 449334 h 868487"/>
                <a:gd name="connsiteX16" fmla="*/ 214501 w 656897"/>
                <a:gd name="connsiteY16" fmla="*/ 868488 h 868487"/>
                <a:gd name="connsiteX17" fmla="*/ 0 w 656897"/>
                <a:gd name="connsiteY17" fmla="*/ 868488 h 86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6897" h="868487">
                  <a:moveTo>
                    <a:pt x="2" y="868486"/>
                  </a:moveTo>
                  <a:cubicBezTo>
                    <a:pt x="4456" y="761191"/>
                    <a:pt x="6706" y="621479"/>
                    <a:pt x="6706" y="449332"/>
                  </a:cubicBezTo>
                  <a:cubicBezTo>
                    <a:pt x="6706" y="277216"/>
                    <a:pt x="4456" y="137481"/>
                    <a:pt x="2" y="30169"/>
                  </a:cubicBezTo>
                  <a:lnTo>
                    <a:pt x="214503" y="30169"/>
                  </a:lnTo>
                  <a:lnTo>
                    <a:pt x="207799" y="192816"/>
                  </a:lnTo>
                  <a:cubicBezTo>
                    <a:pt x="224546" y="133579"/>
                    <a:pt x="255554" y="86634"/>
                    <a:pt x="300802" y="51973"/>
                  </a:cubicBezTo>
                  <a:cubicBezTo>
                    <a:pt x="346044" y="17334"/>
                    <a:pt x="399933" y="0"/>
                    <a:pt x="462507" y="0"/>
                  </a:cubicBezTo>
                  <a:cubicBezTo>
                    <a:pt x="526190" y="0"/>
                    <a:pt x="576458" y="14533"/>
                    <a:pt x="613327" y="43587"/>
                  </a:cubicBezTo>
                  <a:cubicBezTo>
                    <a:pt x="622253" y="51421"/>
                    <a:pt x="629246" y="58681"/>
                    <a:pt x="634265" y="65389"/>
                  </a:cubicBezTo>
                  <a:cubicBezTo>
                    <a:pt x="639299" y="72090"/>
                    <a:pt x="642359" y="81608"/>
                    <a:pt x="643482" y="93889"/>
                  </a:cubicBezTo>
                  <a:lnTo>
                    <a:pt x="656897" y="375568"/>
                  </a:lnTo>
                  <a:cubicBezTo>
                    <a:pt x="637879" y="327522"/>
                    <a:pt x="609144" y="289799"/>
                    <a:pt x="570590" y="262392"/>
                  </a:cubicBezTo>
                  <a:cubicBezTo>
                    <a:pt x="532058" y="235013"/>
                    <a:pt x="484852" y="221310"/>
                    <a:pt x="428996" y="221310"/>
                  </a:cubicBezTo>
                  <a:cubicBezTo>
                    <a:pt x="372024" y="221310"/>
                    <a:pt x="324800" y="236140"/>
                    <a:pt x="287393" y="265749"/>
                  </a:cubicBezTo>
                  <a:cubicBezTo>
                    <a:pt x="249949" y="295373"/>
                    <a:pt x="223421" y="338126"/>
                    <a:pt x="207797" y="394010"/>
                  </a:cubicBezTo>
                  <a:lnTo>
                    <a:pt x="207797" y="449334"/>
                  </a:lnTo>
                  <a:cubicBezTo>
                    <a:pt x="207797" y="649436"/>
                    <a:pt x="210021" y="789153"/>
                    <a:pt x="214501" y="868488"/>
                  </a:cubicBezTo>
                  <a:lnTo>
                    <a:pt x="0" y="868488"/>
                  </a:lnTo>
                  <a:close/>
                </a:path>
              </a:pathLst>
            </a:custGeom>
            <a:solidFill>
              <a:schemeClr val="bg1"/>
            </a:solidFill>
            <a:ln w="217" cap="flat">
              <a:noFill/>
              <a:prstDash val="solid"/>
              <a:miter/>
            </a:ln>
          </p:spPr>
          <p:txBody>
            <a:bodyPr rtlCol="0" anchor="ctr"/>
            <a:lstStyle/>
            <a:p>
              <a:endParaRPr lang="fi-FI"/>
            </a:p>
          </p:txBody>
        </p:sp>
        <p:sp>
          <p:nvSpPr>
            <p:cNvPr id="55" name="Vapaamuotoinen: Muoto 54">
              <a:extLst>
                <a:ext uri="{FF2B5EF4-FFF2-40B4-BE49-F238E27FC236}">
                  <a16:creationId xmlns:a16="http://schemas.microsoft.com/office/drawing/2014/main" id="{93459907-A5EC-D791-E1AC-D6A2313ACC65}"/>
                </a:ext>
                <a:ext uri="{C183D7F6-B498-43B3-948B-1728B52AA6E4}">
                  <adec:decorative xmlns:adec="http://schemas.microsoft.com/office/drawing/2017/decorative" val="1"/>
                </a:ext>
              </a:extLst>
            </p:cNvPr>
            <p:cNvSpPr/>
            <p:nvPr/>
          </p:nvSpPr>
          <p:spPr>
            <a:xfrm>
              <a:off x="1401238" y="385289"/>
              <a:ext cx="74601" cy="107382"/>
            </a:xfrm>
            <a:custGeom>
              <a:avLst/>
              <a:gdLst>
                <a:gd name="connsiteX0" fmla="*/ 0 w 774198"/>
                <a:gd name="connsiteY0" fmla="*/ 1114387 h 1114387"/>
                <a:gd name="connsiteX1" fmla="*/ 6705 w 774198"/>
                <a:gd name="connsiteY1" fmla="*/ 487331 h 1114387"/>
                <a:gd name="connsiteX2" fmla="*/ 0 w 774198"/>
                <a:gd name="connsiteY2" fmla="*/ 0 h 1114387"/>
                <a:gd name="connsiteX3" fmla="*/ 214501 w 774198"/>
                <a:gd name="connsiteY3" fmla="*/ 0 h 1114387"/>
                <a:gd name="connsiteX4" fmla="*/ 207798 w 774198"/>
                <a:gd name="connsiteY4" fmla="*/ 487331 h 1114387"/>
                <a:gd name="connsiteX5" fmla="*/ 207798 w 774198"/>
                <a:gd name="connsiteY5" fmla="*/ 633202 h 1114387"/>
                <a:gd name="connsiteX6" fmla="*/ 482620 w 774198"/>
                <a:gd name="connsiteY6" fmla="*/ 276071 h 1114387"/>
                <a:gd name="connsiteX7" fmla="*/ 760790 w 774198"/>
                <a:gd name="connsiteY7" fmla="*/ 276071 h 1114387"/>
                <a:gd name="connsiteX8" fmla="*/ 405537 w 774198"/>
                <a:gd name="connsiteY8" fmla="*/ 685175 h 1114387"/>
                <a:gd name="connsiteX9" fmla="*/ 774198 w 774198"/>
                <a:gd name="connsiteY9" fmla="*/ 1114387 h 1114387"/>
                <a:gd name="connsiteX10" fmla="*/ 502724 w 774198"/>
                <a:gd name="connsiteY10" fmla="*/ 1114387 h 1114387"/>
                <a:gd name="connsiteX11" fmla="*/ 207799 w 774198"/>
                <a:gd name="connsiteY11" fmla="*/ 738827 h 1114387"/>
                <a:gd name="connsiteX12" fmla="*/ 214504 w 774198"/>
                <a:gd name="connsiteY12" fmla="*/ 1114387 h 1114387"/>
                <a:gd name="connsiteX13" fmla="*/ 3 w 774198"/>
                <a:gd name="connsiteY13" fmla="*/ 1114387 h 1114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74198" h="1114387">
                  <a:moveTo>
                    <a:pt x="0" y="1114387"/>
                  </a:moveTo>
                  <a:cubicBezTo>
                    <a:pt x="4448" y="954572"/>
                    <a:pt x="6705" y="745535"/>
                    <a:pt x="6705" y="487331"/>
                  </a:cubicBezTo>
                  <a:cubicBezTo>
                    <a:pt x="6705" y="224667"/>
                    <a:pt x="4448" y="155382"/>
                    <a:pt x="0" y="0"/>
                  </a:cubicBezTo>
                  <a:lnTo>
                    <a:pt x="214501" y="0"/>
                  </a:lnTo>
                  <a:cubicBezTo>
                    <a:pt x="210024" y="155382"/>
                    <a:pt x="207798" y="224669"/>
                    <a:pt x="207798" y="487331"/>
                  </a:cubicBezTo>
                  <a:lnTo>
                    <a:pt x="207798" y="633202"/>
                  </a:lnTo>
                  <a:lnTo>
                    <a:pt x="482620" y="276071"/>
                  </a:lnTo>
                  <a:lnTo>
                    <a:pt x="760790" y="276071"/>
                  </a:lnTo>
                  <a:cubicBezTo>
                    <a:pt x="627835" y="409113"/>
                    <a:pt x="509426" y="545466"/>
                    <a:pt x="405537" y="685175"/>
                  </a:cubicBezTo>
                  <a:cubicBezTo>
                    <a:pt x="490419" y="795837"/>
                    <a:pt x="613318" y="938929"/>
                    <a:pt x="774198" y="1114387"/>
                  </a:cubicBezTo>
                  <a:lnTo>
                    <a:pt x="502724" y="1114387"/>
                  </a:lnTo>
                  <a:lnTo>
                    <a:pt x="207799" y="738827"/>
                  </a:lnTo>
                  <a:cubicBezTo>
                    <a:pt x="210025" y="906491"/>
                    <a:pt x="212247" y="1031695"/>
                    <a:pt x="214504" y="1114387"/>
                  </a:cubicBezTo>
                  <a:lnTo>
                    <a:pt x="3" y="1114387"/>
                  </a:lnTo>
                  <a:close/>
                </a:path>
              </a:pathLst>
            </a:custGeom>
            <a:solidFill>
              <a:schemeClr val="bg1"/>
            </a:solidFill>
            <a:ln w="217" cap="flat">
              <a:noFill/>
              <a:prstDash val="solid"/>
              <a:miter/>
            </a:ln>
          </p:spPr>
          <p:txBody>
            <a:bodyPr rtlCol="0" anchor="ctr"/>
            <a:lstStyle/>
            <a:p>
              <a:endParaRPr lang="fi-FI"/>
            </a:p>
          </p:txBody>
        </p:sp>
        <p:sp>
          <p:nvSpPr>
            <p:cNvPr id="56" name="Vapaamuotoinen: Muoto 55">
              <a:extLst>
                <a:ext uri="{FF2B5EF4-FFF2-40B4-BE49-F238E27FC236}">
                  <a16:creationId xmlns:a16="http://schemas.microsoft.com/office/drawing/2014/main" id="{D8BF09FE-AE30-8816-D724-454F858EDF55}"/>
                </a:ext>
                <a:ext uri="{C183D7F6-B498-43B3-948B-1728B52AA6E4}">
                  <adec:decorative xmlns:adec="http://schemas.microsoft.com/office/drawing/2017/decorative" val="1"/>
                </a:ext>
              </a:extLst>
            </p:cNvPr>
            <p:cNvSpPr/>
            <p:nvPr/>
          </p:nvSpPr>
          <p:spPr>
            <a:xfrm>
              <a:off x="1471154" y="408983"/>
              <a:ext cx="85905" cy="86597"/>
            </a:xfrm>
            <a:custGeom>
              <a:avLst/>
              <a:gdLst>
                <a:gd name="connsiteX0" fmla="*/ 217016 w 891507"/>
                <a:gd name="connsiteY0" fmla="*/ 840837 h 898683"/>
                <a:gd name="connsiteX1" fmla="*/ 57815 w 891507"/>
                <a:gd name="connsiteY1" fmla="*/ 680716 h 898683"/>
                <a:gd name="connsiteX2" fmla="*/ 0 w 891507"/>
                <a:gd name="connsiteY2" fmla="*/ 449334 h 898683"/>
                <a:gd name="connsiteX3" fmla="*/ 57815 w 891507"/>
                <a:gd name="connsiteY3" fmla="*/ 217961 h 898683"/>
                <a:gd name="connsiteX4" fmla="*/ 217016 w 891507"/>
                <a:gd name="connsiteY4" fmla="*/ 57840 h 898683"/>
                <a:gd name="connsiteX5" fmla="*/ 445760 w 891507"/>
                <a:gd name="connsiteY5" fmla="*/ 0 h 898683"/>
                <a:gd name="connsiteX6" fmla="*/ 674491 w 891507"/>
                <a:gd name="connsiteY6" fmla="*/ 57840 h 898683"/>
                <a:gd name="connsiteX7" fmla="*/ 833699 w 891507"/>
                <a:gd name="connsiteY7" fmla="*/ 217961 h 898683"/>
                <a:gd name="connsiteX8" fmla="*/ 891507 w 891507"/>
                <a:gd name="connsiteY8" fmla="*/ 449334 h 898683"/>
                <a:gd name="connsiteX9" fmla="*/ 833699 w 891507"/>
                <a:gd name="connsiteY9" fmla="*/ 680716 h 898683"/>
                <a:gd name="connsiteX10" fmla="*/ 674491 w 891507"/>
                <a:gd name="connsiteY10" fmla="*/ 840837 h 898683"/>
                <a:gd name="connsiteX11" fmla="*/ 445760 w 891507"/>
                <a:gd name="connsiteY11" fmla="*/ 898684 h 898683"/>
                <a:gd name="connsiteX12" fmla="*/ 217016 w 891507"/>
                <a:gd name="connsiteY12" fmla="*/ 840837 h 898683"/>
                <a:gd name="connsiteX13" fmla="*/ 618362 w 891507"/>
                <a:gd name="connsiteY13" fmla="*/ 635448 h 898683"/>
                <a:gd name="connsiteX14" fmla="*/ 687064 w 891507"/>
                <a:gd name="connsiteY14" fmla="*/ 449332 h 898683"/>
                <a:gd name="connsiteX15" fmla="*/ 618362 w 891507"/>
                <a:gd name="connsiteY15" fmla="*/ 263231 h 898683"/>
                <a:gd name="connsiteX16" fmla="*/ 445760 w 891507"/>
                <a:gd name="connsiteY16" fmla="*/ 191134 h 898683"/>
                <a:gd name="connsiteX17" fmla="*/ 273161 w 891507"/>
                <a:gd name="connsiteY17" fmla="*/ 263231 h 898683"/>
                <a:gd name="connsiteX18" fmla="*/ 204453 w 891507"/>
                <a:gd name="connsiteY18" fmla="*/ 449332 h 898683"/>
                <a:gd name="connsiteX19" fmla="*/ 273161 w 891507"/>
                <a:gd name="connsiteY19" fmla="*/ 635448 h 898683"/>
                <a:gd name="connsiteX20" fmla="*/ 445760 w 891507"/>
                <a:gd name="connsiteY20" fmla="*/ 707545 h 898683"/>
                <a:gd name="connsiteX21" fmla="*/ 618362 w 891507"/>
                <a:gd name="connsiteY21" fmla="*/ 635448 h 898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91507" h="898683">
                  <a:moveTo>
                    <a:pt x="217016" y="840837"/>
                  </a:moveTo>
                  <a:cubicBezTo>
                    <a:pt x="149408" y="802271"/>
                    <a:pt x="96362" y="748908"/>
                    <a:pt x="57815" y="680716"/>
                  </a:cubicBezTo>
                  <a:cubicBezTo>
                    <a:pt x="19277" y="612548"/>
                    <a:pt x="0" y="535420"/>
                    <a:pt x="0" y="449334"/>
                  </a:cubicBezTo>
                  <a:cubicBezTo>
                    <a:pt x="0" y="363276"/>
                    <a:pt x="19277" y="286151"/>
                    <a:pt x="57815" y="217961"/>
                  </a:cubicBezTo>
                  <a:cubicBezTo>
                    <a:pt x="96362" y="149800"/>
                    <a:pt x="149406" y="96406"/>
                    <a:pt x="217016" y="57840"/>
                  </a:cubicBezTo>
                  <a:cubicBezTo>
                    <a:pt x="284594" y="19281"/>
                    <a:pt x="360841" y="0"/>
                    <a:pt x="445760" y="0"/>
                  </a:cubicBezTo>
                  <a:cubicBezTo>
                    <a:pt x="530642" y="0"/>
                    <a:pt x="606883" y="19281"/>
                    <a:pt x="674491" y="57840"/>
                  </a:cubicBezTo>
                  <a:cubicBezTo>
                    <a:pt x="742075" y="96406"/>
                    <a:pt x="795145" y="149800"/>
                    <a:pt x="833699" y="217961"/>
                  </a:cubicBezTo>
                  <a:cubicBezTo>
                    <a:pt x="872230" y="286151"/>
                    <a:pt x="891507" y="363276"/>
                    <a:pt x="891507" y="449334"/>
                  </a:cubicBezTo>
                  <a:cubicBezTo>
                    <a:pt x="891507" y="535423"/>
                    <a:pt x="872230" y="612548"/>
                    <a:pt x="833699" y="680716"/>
                  </a:cubicBezTo>
                  <a:cubicBezTo>
                    <a:pt x="795145" y="748908"/>
                    <a:pt x="742077" y="802271"/>
                    <a:pt x="674491" y="840837"/>
                  </a:cubicBezTo>
                  <a:cubicBezTo>
                    <a:pt x="606883" y="879396"/>
                    <a:pt x="530642" y="898684"/>
                    <a:pt x="445760" y="898684"/>
                  </a:cubicBezTo>
                  <a:cubicBezTo>
                    <a:pt x="360843" y="898684"/>
                    <a:pt x="284596" y="879396"/>
                    <a:pt x="217016" y="840837"/>
                  </a:cubicBezTo>
                  <a:close/>
                  <a:moveTo>
                    <a:pt x="618362" y="635448"/>
                  </a:moveTo>
                  <a:cubicBezTo>
                    <a:pt x="664149" y="587402"/>
                    <a:pt x="687064" y="525364"/>
                    <a:pt x="687064" y="449332"/>
                  </a:cubicBezTo>
                  <a:cubicBezTo>
                    <a:pt x="687064" y="373339"/>
                    <a:pt x="664149" y="311301"/>
                    <a:pt x="618362" y="263231"/>
                  </a:cubicBezTo>
                  <a:cubicBezTo>
                    <a:pt x="572543" y="215184"/>
                    <a:pt x="515016" y="191134"/>
                    <a:pt x="445760" y="191134"/>
                  </a:cubicBezTo>
                  <a:cubicBezTo>
                    <a:pt x="376476" y="191134"/>
                    <a:pt x="318940" y="215184"/>
                    <a:pt x="273161" y="263231"/>
                  </a:cubicBezTo>
                  <a:cubicBezTo>
                    <a:pt x="227335" y="311301"/>
                    <a:pt x="204453" y="373339"/>
                    <a:pt x="204453" y="449332"/>
                  </a:cubicBezTo>
                  <a:cubicBezTo>
                    <a:pt x="204453" y="525364"/>
                    <a:pt x="227335" y="587402"/>
                    <a:pt x="273161" y="635448"/>
                  </a:cubicBezTo>
                  <a:cubicBezTo>
                    <a:pt x="318940" y="683519"/>
                    <a:pt x="376476" y="707545"/>
                    <a:pt x="445760" y="707545"/>
                  </a:cubicBezTo>
                  <a:cubicBezTo>
                    <a:pt x="515016" y="707545"/>
                    <a:pt x="572543" y="683519"/>
                    <a:pt x="618362" y="635448"/>
                  </a:cubicBezTo>
                  <a:close/>
                </a:path>
              </a:pathLst>
            </a:custGeom>
            <a:solidFill>
              <a:schemeClr val="bg1"/>
            </a:solidFill>
            <a:ln w="217" cap="flat">
              <a:noFill/>
              <a:prstDash val="solid"/>
              <a:miter/>
            </a:ln>
          </p:spPr>
          <p:txBody>
            <a:bodyPr rtlCol="0" anchor="ctr"/>
            <a:lstStyle/>
            <a:p>
              <a:endParaRPr lang="fi-FI"/>
            </a:p>
          </p:txBody>
        </p:sp>
        <p:sp>
          <p:nvSpPr>
            <p:cNvPr id="57" name="Vapaamuotoinen: Muoto 56">
              <a:extLst>
                <a:ext uri="{FF2B5EF4-FFF2-40B4-BE49-F238E27FC236}">
                  <a16:creationId xmlns:a16="http://schemas.microsoft.com/office/drawing/2014/main" id="{E794CADB-4836-9957-E0BE-ACB9E5402C03}"/>
                </a:ext>
                <a:ext uri="{C183D7F6-B498-43B3-948B-1728B52AA6E4}">
                  <adec:decorative xmlns:adec="http://schemas.microsoft.com/office/drawing/2017/decorative" val="1"/>
                </a:ext>
              </a:extLst>
            </p:cNvPr>
            <p:cNvSpPr/>
            <p:nvPr/>
          </p:nvSpPr>
          <p:spPr>
            <a:xfrm>
              <a:off x="1081058" y="382069"/>
              <a:ext cx="21374" cy="21384"/>
            </a:xfrm>
            <a:custGeom>
              <a:avLst/>
              <a:gdLst>
                <a:gd name="connsiteX0" fmla="*/ 110914 w 221811"/>
                <a:gd name="connsiteY0" fmla="*/ 221925 h 221924"/>
                <a:gd name="connsiteX1" fmla="*/ 188809 w 221811"/>
                <a:gd name="connsiteY1" fmla="*/ 188904 h 221924"/>
                <a:gd name="connsiteX2" fmla="*/ 221812 w 221811"/>
                <a:gd name="connsiteY2" fmla="*/ 110967 h 221924"/>
                <a:gd name="connsiteX3" fmla="*/ 189461 w 221811"/>
                <a:gd name="connsiteY3" fmla="*/ 32368 h 221924"/>
                <a:gd name="connsiteX4" fmla="*/ 110914 w 221811"/>
                <a:gd name="connsiteY4" fmla="*/ 0 h 221924"/>
                <a:gd name="connsiteX5" fmla="*/ 32351 w 221811"/>
                <a:gd name="connsiteY5" fmla="*/ 32368 h 221924"/>
                <a:gd name="connsiteX6" fmla="*/ 0 w 221811"/>
                <a:gd name="connsiteY6" fmla="*/ 110967 h 221924"/>
                <a:gd name="connsiteX7" fmla="*/ 32351 w 221811"/>
                <a:gd name="connsiteY7" fmla="*/ 188904 h 221924"/>
                <a:gd name="connsiteX8" fmla="*/ 110914 w 221811"/>
                <a:gd name="connsiteY8" fmla="*/ 221925 h 221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811" h="221924">
                  <a:moveTo>
                    <a:pt x="110914" y="221925"/>
                  </a:moveTo>
                  <a:cubicBezTo>
                    <a:pt x="140819" y="221925"/>
                    <a:pt x="166791" y="210917"/>
                    <a:pt x="188809" y="188904"/>
                  </a:cubicBezTo>
                  <a:cubicBezTo>
                    <a:pt x="210803" y="166899"/>
                    <a:pt x="221812" y="140919"/>
                    <a:pt x="221812" y="110967"/>
                  </a:cubicBezTo>
                  <a:cubicBezTo>
                    <a:pt x="221812" y="80150"/>
                    <a:pt x="211022" y="53957"/>
                    <a:pt x="189461" y="32368"/>
                  </a:cubicBezTo>
                  <a:cubicBezTo>
                    <a:pt x="167884" y="10795"/>
                    <a:pt x="141714" y="0"/>
                    <a:pt x="110914" y="0"/>
                  </a:cubicBezTo>
                  <a:cubicBezTo>
                    <a:pt x="80098" y="0"/>
                    <a:pt x="53910" y="10795"/>
                    <a:pt x="32351" y="32368"/>
                  </a:cubicBezTo>
                  <a:cubicBezTo>
                    <a:pt x="10774" y="53957"/>
                    <a:pt x="0" y="80150"/>
                    <a:pt x="0" y="110967"/>
                  </a:cubicBezTo>
                  <a:cubicBezTo>
                    <a:pt x="0" y="140919"/>
                    <a:pt x="10774" y="166899"/>
                    <a:pt x="32351" y="188904"/>
                  </a:cubicBezTo>
                  <a:cubicBezTo>
                    <a:pt x="53910" y="210917"/>
                    <a:pt x="80098" y="221925"/>
                    <a:pt x="110914" y="221925"/>
                  </a:cubicBezTo>
                  <a:close/>
                </a:path>
              </a:pathLst>
            </a:custGeom>
            <a:solidFill>
              <a:schemeClr val="bg1"/>
            </a:solidFill>
            <a:ln w="217" cap="flat">
              <a:noFill/>
              <a:prstDash val="solid"/>
              <a:miter/>
            </a:ln>
          </p:spPr>
          <p:txBody>
            <a:bodyPr rtlCol="0" anchor="ctr"/>
            <a:lstStyle/>
            <a:p>
              <a:endParaRPr lang="fi-FI"/>
            </a:p>
          </p:txBody>
        </p:sp>
        <p:sp>
          <p:nvSpPr>
            <p:cNvPr id="58" name="Vapaamuotoinen: Muoto 57">
              <a:extLst>
                <a:ext uri="{FF2B5EF4-FFF2-40B4-BE49-F238E27FC236}">
                  <a16:creationId xmlns:a16="http://schemas.microsoft.com/office/drawing/2014/main" id="{0BFDF13C-3560-DFB1-0744-A62E3AF7A47D}"/>
                </a:ext>
                <a:ext uri="{C183D7F6-B498-43B3-948B-1728B52AA6E4}">
                  <adec:decorative xmlns:adec="http://schemas.microsoft.com/office/drawing/2017/decorative" val="1"/>
                </a:ext>
              </a:extLst>
            </p:cNvPr>
            <p:cNvSpPr/>
            <p:nvPr/>
          </p:nvSpPr>
          <p:spPr>
            <a:xfrm>
              <a:off x="1114551" y="382069"/>
              <a:ext cx="21374" cy="21384"/>
            </a:xfrm>
            <a:custGeom>
              <a:avLst/>
              <a:gdLst>
                <a:gd name="connsiteX0" fmla="*/ 110914 w 221811"/>
                <a:gd name="connsiteY0" fmla="*/ 221925 h 221924"/>
                <a:gd name="connsiteX1" fmla="*/ 188809 w 221811"/>
                <a:gd name="connsiteY1" fmla="*/ 188904 h 221924"/>
                <a:gd name="connsiteX2" fmla="*/ 221812 w 221811"/>
                <a:gd name="connsiteY2" fmla="*/ 110967 h 221924"/>
                <a:gd name="connsiteX3" fmla="*/ 188809 w 221811"/>
                <a:gd name="connsiteY3" fmla="*/ 32368 h 221924"/>
                <a:gd name="connsiteX4" fmla="*/ 110914 w 221811"/>
                <a:gd name="connsiteY4" fmla="*/ 0 h 221924"/>
                <a:gd name="connsiteX5" fmla="*/ 32351 w 221811"/>
                <a:gd name="connsiteY5" fmla="*/ 32368 h 221924"/>
                <a:gd name="connsiteX6" fmla="*/ 0 w 221811"/>
                <a:gd name="connsiteY6" fmla="*/ 110967 h 221924"/>
                <a:gd name="connsiteX7" fmla="*/ 32351 w 221811"/>
                <a:gd name="connsiteY7" fmla="*/ 188904 h 221924"/>
                <a:gd name="connsiteX8" fmla="*/ 110914 w 221811"/>
                <a:gd name="connsiteY8" fmla="*/ 221925 h 221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811" h="221924">
                  <a:moveTo>
                    <a:pt x="110914" y="221925"/>
                  </a:moveTo>
                  <a:cubicBezTo>
                    <a:pt x="140819" y="221925"/>
                    <a:pt x="166794" y="210917"/>
                    <a:pt x="188809" y="188904"/>
                  </a:cubicBezTo>
                  <a:cubicBezTo>
                    <a:pt x="210803" y="166899"/>
                    <a:pt x="221812" y="140919"/>
                    <a:pt x="221812" y="110967"/>
                  </a:cubicBezTo>
                  <a:cubicBezTo>
                    <a:pt x="221812" y="80150"/>
                    <a:pt x="210803" y="53957"/>
                    <a:pt x="188809" y="32368"/>
                  </a:cubicBezTo>
                  <a:cubicBezTo>
                    <a:pt x="166794" y="10795"/>
                    <a:pt x="140819" y="0"/>
                    <a:pt x="110914" y="0"/>
                  </a:cubicBezTo>
                  <a:cubicBezTo>
                    <a:pt x="80083" y="0"/>
                    <a:pt x="53913" y="10795"/>
                    <a:pt x="32351" y="32368"/>
                  </a:cubicBezTo>
                  <a:cubicBezTo>
                    <a:pt x="10775" y="53957"/>
                    <a:pt x="0" y="80150"/>
                    <a:pt x="0" y="110967"/>
                  </a:cubicBezTo>
                  <a:cubicBezTo>
                    <a:pt x="0" y="140919"/>
                    <a:pt x="10775" y="166899"/>
                    <a:pt x="32351" y="188904"/>
                  </a:cubicBezTo>
                  <a:cubicBezTo>
                    <a:pt x="53913" y="210917"/>
                    <a:pt x="80083" y="221925"/>
                    <a:pt x="110914" y="221925"/>
                  </a:cubicBezTo>
                  <a:close/>
                </a:path>
              </a:pathLst>
            </a:custGeom>
            <a:solidFill>
              <a:schemeClr val="bg1"/>
            </a:solidFill>
            <a:ln w="217" cap="flat">
              <a:noFill/>
              <a:prstDash val="solid"/>
              <a:miter/>
            </a:ln>
          </p:spPr>
          <p:txBody>
            <a:bodyPr rtlCol="0" anchor="ctr"/>
            <a:lstStyle/>
            <a:p>
              <a:endParaRPr lang="fi-FI"/>
            </a:p>
          </p:txBody>
        </p:sp>
        <p:sp>
          <p:nvSpPr>
            <p:cNvPr id="59" name="Vapaamuotoinen: Muoto 58">
              <a:extLst>
                <a:ext uri="{FF2B5EF4-FFF2-40B4-BE49-F238E27FC236}">
                  <a16:creationId xmlns:a16="http://schemas.microsoft.com/office/drawing/2014/main" id="{1879567E-23E3-ADCA-A374-B1F1AE52D521}"/>
                </a:ext>
                <a:ext uri="{C183D7F6-B498-43B3-948B-1728B52AA6E4}">
                  <adec:decorative xmlns:adec="http://schemas.microsoft.com/office/drawing/2017/decorative" val="1"/>
                </a:ext>
              </a:extLst>
            </p:cNvPr>
            <p:cNvSpPr/>
            <p:nvPr/>
          </p:nvSpPr>
          <p:spPr>
            <a:xfrm>
              <a:off x="1567662" y="395729"/>
              <a:ext cx="56388" cy="99879"/>
            </a:xfrm>
            <a:custGeom>
              <a:avLst/>
              <a:gdLst>
                <a:gd name="connsiteX0" fmla="*/ 94173 w 585190"/>
                <a:gd name="connsiteY0" fmla="*/ 938101 h 1036525"/>
                <a:gd name="connsiteX1" fmla="*/ 0 w 585190"/>
                <a:gd name="connsiteY1" fmla="*/ 649564 h 1036525"/>
                <a:gd name="connsiteX2" fmla="*/ 1703 w 585190"/>
                <a:gd name="connsiteY2" fmla="*/ 0 h 1036525"/>
                <a:gd name="connsiteX3" fmla="*/ 206850 w 585190"/>
                <a:gd name="connsiteY3" fmla="*/ 0 h 1036525"/>
                <a:gd name="connsiteX4" fmla="*/ 206850 w 585190"/>
                <a:gd name="connsiteY4" fmla="*/ 90980 h 1036525"/>
                <a:gd name="connsiteX5" fmla="*/ 205149 w 585190"/>
                <a:gd name="connsiteY5" fmla="*/ 165004 h 1036525"/>
                <a:gd name="connsiteX6" fmla="*/ 541475 w 585190"/>
                <a:gd name="connsiteY6" fmla="*/ 165004 h 1036525"/>
                <a:gd name="connsiteX7" fmla="*/ 541475 w 585190"/>
                <a:gd name="connsiteY7" fmla="*/ 353446 h 1036525"/>
                <a:gd name="connsiteX8" fmla="*/ 205149 w 585190"/>
                <a:gd name="connsiteY8" fmla="*/ 353446 h 1036525"/>
                <a:gd name="connsiteX9" fmla="*/ 205149 w 585190"/>
                <a:gd name="connsiteY9" fmla="*/ 649564 h 1036525"/>
                <a:gd name="connsiteX10" fmla="*/ 373322 w 585190"/>
                <a:gd name="connsiteY10" fmla="*/ 837997 h 1036525"/>
                <a:gd name="connsiteX11" fmla="*/ 585191 w 585190"/>
                <a:gd name="connsiteY11" fmla="*/ 686572 h 1036525"/>
                <a:gd name="connsiteX12" fmla="*/ 571737 w 585190"/>
                <a:gd name="connsiteY12" fmla="*/ 925483 h 1036525"/>
                <a:gd name="connsiteX13" fmla="*/ 563341 w 585190"/>
                <a:gd name="connsiteY13" fmla="*/ 963344 h 1036525"/>
                <a:gd name="connsiteX14" fmla="*/ 538111 w 585190"/>
                <a:gd name="connsiteY14" fmla="*/ 989422 h 1036525"/>
                <a:gd name="connsiteX15" fmla="*/ 346416 w 585190"/>
                <a:gd name="connsiteY15" fmla="*/ 1036526 h 1036525"/>
                <a:gd name="connsiteX16" fmla="*/ 94173 w 585190"/>
                <a:gd name="connsiteY16" fmla="*/ 938101 h 1036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5190" h="1036525">
                  <a:moveTo>
                    <a:pt x="94173" y="938101"/>
                  </a:moveTo>
                  <a:cubicBezTo>
                    <a:pt x="31369" y="872478"/>
                    <a:pt x="0" y="776324"/>
                    <a:pt x="0" y="649564"/>
                  </a:cubicBezTo>
                  <a:cubicBezTo>
                    <a:pt x="0" y="582261"/>
                    <a:pt x="1703" y="28053"/>
                    <a:pt x="1703" y="0"/>
                  </a:cubicBezTo>
                  <a:lnTo>
                    <a:pt x="206850" y="0"/>
                  </a:lnTo>
                  <a:lnTo>
                    <a:pt x="206850" y="90980"/>
                  </a:lnTo>
                  <a:cubicBezTo>
                    <a:pt x="206850" y="106742"/>
                    <a:pt x="205149" y="131362"/>
                    <a:pt x="205149" y="165004"/>
                  </a:cubicBezTo>
                  <a:lnTo>
                    <a:pt x="541475" y="165004"/>
                  </a:lnTo>
                  <a:lnTo>
                    <a:pt x="541475" y="353446"/>
                  </a:lnTo>
                  <a:lnTo>
                    <a:pt x="205149" y="353446"/>
                  </a:lnTo>
                  <a:lnTo>
                    <a:pt x="205149" y="649564"/>
                  </a:lnTo>
                  <a:cubicBezTo>
                    <a:pt x="205149" y="775198"/>
                    <a:pt x="261194" y="837997"/>
                    <a:pt x="373322" y="837997"/>
                  </a:cubicBezTo>
                  <a:cubicBezTo>
                    <a:pt x="469721" y="837997"/>
                    <a:pt x="540343" y="787519"/>
                    <a:pt x="585191" y="686572"/>
                  </a:cubicBezTo>
                  <a:lnTo>
                    <a:pt x="571737" y="925483"/>
                  </a:lnTo>
                  <a:cubicBezTo>
                    <a:pt x="570614" y="942317"/>
                    <a:pt x="567806" y="954935"/>
                    <a:pt x="563341" y="963344"/>
                  </a:cubicBezTo>
                  <a:cubicBezTo>
                    <a:pt x="558838" y="971754"/>
                    <a:pt x="550440" y="980459"/>
                    <a:pt x="538111" y="989422"/>
                  </a:cubicBezTo>
                  <a:cubicBezTo>
                    <a:pt x="491016" y="1020802"/>
                    <a:pt x="427129" y="1036526"/>
                    <a:pt x="346416" y="1036526"/>
                  </a:cubicBezTo>
                  <a:cubicBezTo>
                    <a:pt x="241030" y="1036526"/>
                    <a:pt x="156953" y="1003725"/>
                    <a:pt x="94173" y="938101"/>
                  </a:cubicBezTo>
                  <a:close/>
                </a:path>
              </a:pathLst>
            </a:custGeom>
            <a:solidFill>
              <a:schemeClr val="bg1"/>
            </a:solidFill>
            <a:ln w="217" cap="flat">
              <a:noFill/>
              <a:prstDash val="solid"/>
              <a:miter/>
            </a:ln>
          </p:spPr>
          <p:txBody>
            <a:bodyPr rtlCol="0" anchor="ctr"/>
            <a:lstStyle/>
            <a:p>
              <a:endParaRPr lang="fi-FI"/>
            </a:p>
          </p:txBody>
        </p:sp>
        <p:sp>
          <p:nvSpPr>
            <p:cNvPr id="60" name="Vapaamuotoinen: Muoto 59">
              <a:extLst>
                <a:ext uri="{FF2B5EF4-FFF2-40B4-BE49-F238E27FC236}">
                  <a16:creationId xmlns:a16="http://schemas.microsoft.com/office/drawing/2014/main" id="{B892B349-BD23-071F-AD8E-312745E868C0}"/>
                </a:ext>
                <a:ext uri="{C183D7F6-B498-43B3-948B-1728B52AA6E4}">
                  <adec:decorative xmlns:adec="http://schemas.microsoft.com/office/drawing/2017/decorative" val="1"/>
                </a:ext>
              </a:extLst>
            </p:cNvPr>
            <p:cNvSpPr/>
            <p:nvPr/>
          </p:nvSpPr>
          <p:spPr>
            <a:xfrm>
              <a:off x="1150021" y="411826"/>
              <a:ext cx="86828" cy="81061"/>
            </a:xfrm>
            <a:custGeom>
              <a:avLst/>
              <a:gdLst>
                <a:gd name="connsiteX0" fmla="*/ 307009 w 901084"/>
                <a:gd name="connsiteY0" fmla="*/ 841232 h 841232"/>
                <a:gd name="connsiteX1" fmla="*/ 283573 w 901084"/>
                <a:gd name="connsiteY1" fmla="*/ 774772 h 841232"/>
                <a:gd name="connsiteX2" fmla="*/ 255587 w 901084"/>
                <a:gd name="connsiteY2" fmla="*/ 689816 h 841232"/>
                <a:gd name="connsiteX3" fmla="*/ 121755 w 901084"/>
                <a:gd name="connsiteY3" fmla="*/ 312935 h 841232"/>
                <a:gd name="connsiteX4" fmla="*/ 0 w 901084"/>
                <a:gd name="connsiteY4" fmla="*/ 0 h 841232"/>
                <a:gd name="connsiteX5" fmla="*/ 241833 w 901084"/>
                <a:gd name="connsiteY5" fmla="*/ 0 h 841232"/>
                <a:gd name="connsiteX6" fmla="*/ 450542 w 901084"/>
                <a:gd name="connsiteY6" fmla="*/ 670127 h 841232"/>
                <a:gd name="connsiteX7" fmla="*/ 659249 w 901084"/>
                <a:gd name="connsiteY7" fmla="*/ 0 h 841232"/>
                <a:gd name="connsiteX8" fmla="*/ 901085 w 901084"/>
                <a:gd name="connsiteY8" fmla="*/ 0 h 841232"/>
                <a:gd name="connsiteX9" fmla="*/ 779330 w 901084"/>
                <a:gd name="connsiteY9" fmla="*/ 312935 h 841232"/>
                <a:gd name="connsiteX10" fmla="*/ 645487 w 901084"/>
                <a:gd name="connsiteY10" fmla="*/ 689816 h 841232"/>
                <a:gd name="connsiteX11" fmla="*/ 617510 w 901084"/>
                <a:gd name="connsiteY11" fmla="*/ 774772 h 841232"/>
                <a:gd name="connsiteX12" fmla="*/ 594074 w 901084"/>
                <a:gd name="connsiteY12" fmla="*/ 841232 h 841232"/>
                <a:gd name="connsiteX13" fmla="*/ 307015 w 901084"/>
                <a:gd name="connsiteY13" fmla="*/ 841232 h 84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01084" h="841232">
                  <a:moveTo>
                    <a:pt x="307009" y="841232"/>
                  </a:moveTo>
                  <a:cubicBezTo>
                    <a:pt x="299942" y="822180"/>
                    <a:pt x="292121" y="800014"/>
                    <a:pt x="283573" y="774772"/>
                  </a:cubicBezTo>
                  <a:cubicBezTo>
                    <a:pt x="274992" y="749544"/>
                    <a:pt x="265647" y="721226"/>
                    <a:pt x="255587" y="689816"/>
                  </a:cubicBezTo>
                  <a:cubicBezTo>
                    <a:pt x="199110" y="528297"/>
                    <a:pt x="154499" y="402694"/>
                    <a:pt x="121755" y="312935"/>
                  </a:cubicBezTo>
                  <a:cubicBezTo>
                    <a:pt x="88972" y="223218"/>
                    <a:pt x="48398" y="118905"/>
                    <a:pt x="0" y="0"/>
                  </a:cubicBezTo>
                  <a:lnTo>
                    <a:pt x="241833" y="0"/>
                  </a:lnTo>
                  <a:cubicBezTo>
                    <a:pt x="307361" y="231079"/>
                    <a:pt x="376936" y="470497"/>
                    <a:pt x="450542" y="670127"/>
                  </a:cubicBezTo>
                  <a:cubicBezTo>
                    <a:pt x="524132" y="470497"/>
                    <a:pt x="593692" y="231079"/>
                    <a:pt x="659249" y="0"/>
                  </a:cubicBezTo>
                  <a:lnTo>
                    <a:pt x="901085" y="0"/>
                  </a:lnTo>
                  <a:cubicBezTo>
                    <a:pt x="852684" y="118905"/>
                    <a:pt x="812074" y="223218"/>
                    <a:pt x="779330" y="312935"/>
                  </a:cubicBezTo>
                  <a:cubicBezTo>
                    <a:pt x="746553" y="402694"/>
                    <a:pt x="701934" y="528297"/>
                    <a:pt x="645487" y="689816"/>
                  </a:cubicBezTo>
                  <a:cubicBezTo>
                    <a:pt x="635396" y="721228"/>
                    <a:pt x="626060" y="749546"/>
                    <a:pt x="617510" y="774772"/>
                  </a:cubicBezTo>
                  <a:cubicBezTo>
                    <a:pt x="608931" y="800016"/>
                    <a:pt x="601111" y="822180"/>
                    <a:pt x="594074" y="841232"/>
                  </a:cubicBezTo>
                  <a:lnTo>
                    <a:pt x="307015" y="841232"/>
                  </a:lnTo>
                  <a:close/>
                </a:path>
              </a:pathLst>
            </a:custGeom>
            <a:solidFill>
              <a:schemeClr val="bg1"/>
            </a:solidFill>
            <a:ln w="217" cap="flat">
              <a:noFill/>
              <a:prstDash val="solid"/>
              <a:miter/>
            </a:ln>
          </p:spPr>
          <p:txBody>
            <a:bodyPr rtlCol="0" anchor="ctr"/>
            <a:lstStyle/>
            <a:p>
              <a:endParaRPr lang="fi-FI"/>
            </a:p>
          </p:txBody>
        </p:sp>
        <p:sp>
          <p:nvSpPr>
            <p:cNvPr id="61" name="Vapaamuotoinen: Muoto 60">
              <a:extLst>
                <a:ext uri="{FF2B5EF4-FFF2-40B4-BE49-F238E27FC236}">
                  <a16:creationId xmlns:a16="http://schemas.microsoft.com/office/drawing/2014/main" id="{AA9C7AD4-C526-4ED6-FBF8-EF19B8790E3E}"/>
                </a:ext>
                <a:ext uri="{C183D7F6-B498-43B3-948B-1728B52AA6E4}">
                  <adec:decorative xmlns:adec="http://schemas.microsoft.com/office/drawing/2017/decorative" val="1"/>
                </a:ext>
              </a:extLst>
            </p:cNvPr>
            <p:cNvSpPr/>
            <p:nvPr/>
          </p:nvSpPr>
          <p:spPr>
            <a:xfrm>
              <a:off x="828304" y="382069"/>
              <a:ext cx="21374" cy="21384"/>
            </a:xfrm>
            <a:custGeom>
              <a:avLst/>
              <a:gdLst>
                <a:gd name="connsiteX0" fmla="*/ 110905 w 221811"/>
                <a:gd name="connsiteY0" fmla="*/ 221925 h 221924"/>
                <a:gd name="connsiteX1" fmla="*/ 188809 w 221811"/>
                <a:gd name="connsiteY1" fmla="*/ 188904 h 221924"/>
                <a:gd name="connsiteX2" fmla="*/ 221812 w 221811"/>
                <a:gd name="connsiteY2" fmla="*/ 110967 h 221924"/>
                <a:gd name="connsiteX3" fmla="*/ 189461 w 221811"/>
                <a:gd name="connsiteY3" fmla="*/ 32368 h 221924"/>
                <a:gd name="connsiteX4" fmla="*/ 110905 w 221811"/>
                <a:gd name="connsiteY4" fmla="*/ 0 h 221924"/>
                <a:gd name="connsiteX5" fmla="*/ 32351 w 221811"/>
                <a:gd name="connsiteY5" fmla="*/ 32368 h 221924"/>
                <a:gd name="connsiteX6" fmla="*/ 0 w 221811"/>
                <a:gd name="connsiteY6" fmla="*/ 110967 h 221924"/>
                <a:gd name="connsiteX7" fmla="*/ 32351 w 221811"/>
                <a:gd name="connsiteY7" fmla="*/ 188904 h 221924"/>
                <a:gd name="connsiteX8" fmla="*/ 110905 w 221811"/>
                <a:gd name="connsiteY8" fmla="*/ 221925 h 221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811" h="221924">
                  <a:moveTo>
                    <a:pt x="110905" y="221925"/>
                  </a:moveTo>
                  <a:cubicBezTo>
                    <a:pt x="140810" y="221925"/>
                    <a:pt x="166791" y="210917"/>
                    <a:pt x="188809" y="188904"/>
                  </a:cubicBezTo>
                  <a:cubicBezTo>
                    <a:pt x="210794" y="166899"/>
                    <a:pt x="221812" y="140919"/>
                    <a:pt x="221812" y="110967"/>
                  </a:cubicBezTo>
                  <a:cubicBezTo>
                    <a:pt x="221812" y="80150"/>
                    <a:pt x="211022" y="53957"/>
                    <a:pt x="189461" y="32368"/>
                  </a:cubicBezTo>
                  <a:cubicBezTo>
                    <a:pt x="167877" y="10795"/>
                    <a:pt x="141707" y="0"/>
                    <a:pt x="110905" y="0"/>
                  </a:cubicBezTo>
                  <a:cubicBezTo>
                    <a:pt x="80089" y="0"/>
                    <a:pt x="53910" y="10795"/>
                    <a:pt x="32351" y="32368"/>
                  </a:cubicBezTo>
                  <a:cubicBezTo>
                    <a:pt x="10774" y="53957"/>
                    <a:pt x="0" y="80150"/>
                    <a:pt x="0" y="110967"/>
                  </a:cubicBezTo>
                  <a:cubicBezTo>
                    <a:pt x="0" y="140919"/>
                    <a:pt x="10774" y="166899"/>
                    <a:pt x="32351" y="188904"/>
                  </a:cubicBezTo>
                  <a:cubicBezTo>
                    <a:pt x="53910" y="210917"/>
                    <a:pt x="80089" y="221925"/>
                    <a:pt x="110905" y="221925"/>
                  </a:cubicBezTo>
                  <a:close/>
                </a:path>
              </a:pathLst>
            </a:custGeom>
            <a:solidFill>
              <a:schemeClr val="bg1"/>
            </a:solidFill>
            <a:ln w="217" cap="flat">
              <a:noFill/>
              <a:prstDash val="solid"/>
              <a:miter/>
            </a:ln>
          </p:spPr>
          <p:txBody>
            <a:bodyPr rtlCol="0" anchor="ctr"/>
            <a:lstStyle/>
            <a:p>
              <a:endParaRPr lang="fi-FI"/>
            </a:p>
          </p:txBody>
        </p:sp>
        <p:sp>
          <p:nvSpPr>
            <p:cNvPr id="62" name="Vapaamuotoinen: Muoto 61">
              <a:extLst>
                <a:ext uri="{FF2B5EF4-FFF2-40B4-BE49-F238E27FC236}">
                  <a16:creationId xmlns:a16="http://schemas.microsoft.com/office/drawing/2014/main" id="{01DE5F08-E8C6-2FC0-5DCB-F6D7838EC743}"/>
                </a:ext>
                <a:ext uri="{C183D7F6-B498-43B3-948B-1728B52AA6E4}">
                  <adec:decorative xmlns:adec="http://schemas.microsoft.com/office/drawing/2017/decorative" val="1"/>
                </a:ext>
              </a:extLst>
            </p:cNvPr>
            <p:cNvSpPr/>
            <p:nvPr/>
          </p:nvSpPr>
          <p:spPr>
            <a:xfrm>
              <a:off x="861796" y="382069"/>
              <a:ext cx="21374" cy="21384"/>
            </a:xfrm>
            <a:custGeom>
              <a:avLst/>
              <a:gdLst>
                <a:gd name="connsiteX0" fmla="*/ 110907 w 221811"/>
                <a:gd name="connsiteY0" fmla="*/ 221925 h 221924"/>
                <a:gd name="connsiteX1" fmla="*/ 188809 w 221811"/>
                <a:gd name="connsiteY1" fmla="*/ 188904 h 221924"/>
                <a:gd name="connsiteX2" fmla="*/ 221812 w 221811"/>
                <a:gd name="connsiteY2" fmla="*/ 110967 h 221924"/>
                <a:gd name="connsiteX3" fmla="*/ 188809 w 221811"/>
                <a:gd name="connsiteY3" fmla="*/ 32368 h 221924"/>
                <a:gd name="connsiteX4" fmla="*/ 110907 w 221811"/>
                <a:gd name="connsiteY4" fmla="*/ 0 h 221924"/>
                <a:gd name="connsiteX5" fmla="*/ 32351 w 221811"/>
                <a:gd name="connsiteY5" fmla="*/ 32368 h 221924"/>
                <a:gd name="connsiteX6" fmla="*/ 0 w 221811"/>
                <a:gd name="connsiteY6" fmla="*/ 110967 h 221924"/>
                <a:gd name="connsiteX7" fmla="*/ 32351 w 221811"/>
                <a:gd name="connsiteY7" fmla="*/ 188904 h 221924"/>
                <a:gd name="connsiteX8" fmla="*/ 110907 w 221811"/>
                <a:gd name="connsiteY8" fmla="*/ 221925 h 221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811" h="221924">
                  <a:moveTo>
                    <a:pt x="110907" y="221925"/>
                  </a:moveTo>
                  <a:cubicBezTo>
                    <a:pt x="140812" y="221925"/>
                    <a:pt x="166794" y="210917"/>
                    <a:pt x="188809" y="188904"/>
                  </a:cubicBezTo>
                  <a:cubicBezTo>
                    <a:pt x="210796" y="166899"/>
                    <a:pt x="221812" y="140919"/>
                    <a:pt x="221812" y="110967"/>
                  </a:cubicBezTo>
                  <a:cubicBezTo>
                    <a:pt x="221812" y="80150"/>
                    <a:pt x="210796" y="53957"/>
                    <a:pt x="188809" y="32368"/>
                  </a:cubicBezTo>
                  <a:cubicBezTo>
                    <a:pt x="166794" y="10795"/>
                    <a:pt x="140812" y="0"/>
                    <a:pt x="110907" y="0"/>
                  </a:cubicBezTo>
                  <a:cubicBezTo>
                    <a:pt x="80083" y="0"/>
                    <a:pt x="53913" y="10795"/>
                    <a:pt x="32351" y="32368"/>
                  </a:cubicBezTo>
                  <a:cubicBezTo>
                    <a:pt x="10774" y="53957"/>
                    <a:pt x="0" y="80150"/>
                    <a:pt x="0" y="110967"/>
                  </a:cubicBezTo>
                  <a:cubicBezTo>
                    <a:pt x="0" y="140919"/>
                    <a:pt x="10774" y="166899"/>
                    <a:pt x="32351" y="188904"/>
                  </a:cubicBezTo>
                  <a:cubicBezTo>
                    <a:pt x="53913" y="210917"/>
                    <a:pt x="80083" y="221925"/>
                    <a:pt x="110907" y="221925"/>
                  </a:cubicBezTo>
                  <a:close/>
                </a:path>
              </a:pathLst>
            </a:custGeom>
            <a:solidFill>
              <a:schemeClr val="bg1"/>
            </a:solidFill>
            <a:ln w="217" cap="flat">
              <a:noFill/>
              <a:prstDash val="solid"/>
              <a:miter/>
            </a:ln>
          </p:spPr>
          <p:txBody>
            <a:bodyPr rtlCol="0" anchor="ctr"/>
            <a:lstStyle/>
            <a:p>
              <a:endParaRPr lang="fi-FI"/>
            </a:p>
          </p:txBody>
        </p:sp>
        <p:sp>
          <p:nvSpPr>
            <p:cNvPr id="63" name="Vapaamuotoinen: Muoto 62">
              <a:extLst>
                <a:ext uri="{FF2B5EF4-FFF2-40B4-BE49-F238E27FC236}">
                  <a16:creationId xmlns:a16="http://schemas.microsoft.com/office/drawing/2014/main" id="{E6DC94F9-3793-E443-880B-757E6C6FDC6F}"/>
                </a:ext>
                <a:ext uri="{C183D7F6-B498-43B3-948B-1728B52AA6E4}">
                  <adec:decorative xmlns:adec="http://schemas.microsoft.com/office/drawing/2017/decorative" val="1"/>
                </a:ext>
              </a:extLst>
            </p:cNvPr>
            <p:cNvSpPr/>
            <p:nvPr/>
          </p:nvSpPr>
          <p:spPr>
            <a:xfrm>
              <a:off x="817752" y="408730"/>
              <a:ext cx="72591" cy="86897"/>
            </a:xfrm>
            <a:custGeom>
              <a:avLst/>
              <a:gdLst>
                <a:gd name="connsiteX0" fmla="*/ 81546 w 753337"/>
                <a:gd name="connsiteY0" fmla="*/ 830309 h 901801"/>
                <a:gd name="connsiteX1" fmla="*/ 0 w 753337"/>
                <a:gd name="connsiteY1" fmla="*/ 642711 h 901801"/>
                <a:gd name="connsiteX2" fmla="*/ 82396 w 753337"/>
                <a:gd name="connsiteY2" fmla="*/ 444182 h 901801"/>
                <a:gd name="connsiteX3" fmla="*/ 302674 w 753337"/>
                <a:gd name="connsiteY3" fmla="*/ 373513 h 901801"/>
                <a:gd name="connsiteX4" fmla="*/ 488486 w 753337"/>
                <a:gd name="connsiteY4" fmla="*/ 356688 h 901801"/>
                <a:gd name="connsiteX5" fmla="*/ 541449 w 753337"/>
                <a:gd name="connsiteY5" fmla="*/ 286019 h 901801"/>
                <a:gd name="connsiteX6" fmla="*/ 501089 w 753337"/>
                <a:gd name="connsiteY6" fmla="*/ 218731 h 901801"/>
                <a:gd name="connsiteX7" fmla="*/ 376662 w 753337"/>
                <a:gd name="connsiteY7" fmla="*/ 191808 h 901801"/>
                <a:gd name="connsiteX8" fmla="*/ 186637 w 753337"/>
                <a:gd name="connsiteY8" fmla="*/ 245649 h 901801"/>
                <a:gd name="connsiteX9" fmla="*/ 33624 w 753337"/>
                <a:gd name="connsiteY9" fmla="*/ 403795 h 901801"/>
                <a:gd name="connsiteX10" fmla="*/ 53789 w 753337"/>
                <a:gd name="connsiteY10" fmla="*/ 171616 h 901801"/>
                <a:gd name="connsiteX11" fmla="*/ 84072 w 753337"/>
                <a:gd name="connsiteY11" fmla="*/ 104311 h 901801"/>
                <a:gd name="connsiteX12" fmla="*/ 210186 w 753337"/>
                <a:gd name="connsiteY12" fmla="*/ 29444 h 901801"/>
                <a:gd name="connsiteX13" fmla="*/ 393468 w 753337"/>
                <a:gd name="connsiteY13" fmla="*/ 0 h 901801"/>
                <a:gd name="connsiteX14" fmla="*/ 656635 w 753337"/>
                <a:gd name="connsiteY14" fmla="*/ 91695 h 901801"/>
                <a:gd name="connsiteX15" fmla="*/ 753338 w 753337"/>
                <a:gd name="connsiteY15" fmla="*/ 360049 h 901801"/>
                <a:gd name="connsiteX16" fmla="*/ 751637 w 753337"/>
                <a:gd name="connsiteY16" fmla="*/ 508108 h 901801"/>
                <a:gd name="connsiteX17" fmla="*/ 749959 w 753337"/>
                <a:gd name="connsiteY17" fmla="*/ 588871 h 901801"/>
                <a:gd name="connsiteX18" fmla="*/ 753338 w 753337"/>
                <a:gd name="connsiteY18" fmla="*/ 871522 h 901801"/>
                <a:gd name="connsiteX19" fmla="*/ 544811 w 753337"/>
                <a:gd name="connsiteY19" fmla="*/ 871522 h 901801"/>
                <a:gd name="connsiteX20" fmla="*/ 551546 w 753337"/>
                <a:gd name="connsiteY20" fmla="*/ 730194 h 901801"/>
                <a:gd name="connsiteX21" fmla="*/ 466620 w 753337"/>
                <a:gd name="connsiteY21" fmla="*/ 849651 h 901801"/>
                <a:gd name="connsiteX22" fmla="*/ 289222 w 753337"/>
                <a:gd name="connsiteY22" fmla="*/ 901802 h 901801"/>
                <a:gd name="connsiteX23" fmla="*/ 81544 w 753337"/>
                <a:gd name="connsiteY23" fmla="*/ 830305 h 901801"/>
                <a:gd name="connsiteX24" fmla="*/ 495205 w 753337"/>
                <a:gd name="connsiteY24" fmla="*/ 649397 h 901801"/>
                <a:gd name="connsiteX25" fmla="*/ 551548 w 753337"/>
                <a:gd name="connsiteY25" fmla="*/ 450905 h 901801"/>
                <a:gd name="connsiteX26" fmla="*/ 472506 w 753337"/>
                <a:gd name="connsiteY26" fmla="*/ 517372 h 901801"/>
                <a:gd name="connsiteX27" fmla="*/ 336302 w 753337"/>
                <a:gd name="connsiteY27" fmla="*/ 535975 h 901801"/>
                <a:gd name="connsiteX28" fmla="*/ 236243 w 753337"/>
                <a:gd name="connsiteY28" fmla="*/ 559903 h 901801"/>
                <a:gd name="connsiteX29" fmla="*/ 201775 w 753337"/>
                <a:gd name="connsiteY29" fmla="*/ 628126 h 901801"/>
                <a:gd name="connsiteX30" fmla="*/ 234567 w 753337"/>
                <a:gd name="connsiteY30" fmla="*/ 694584 h 901801"/>
                <a:gd name="connsiteX31" fmla="*/ 322848 w 753337"/>
                <a:gd name="connsiteY31" fmla="*/ 716735 h 901801"/>
                <a:gd name="connsiteX32" fmla="*/ 495203 w 753337"/>
                <a:gd name="connsiteY32" fmla="*/ 649395 h 901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53337" h="901801">
                  <a:moveTo>
                    <a:pt x="81546" y="830309"/>
                  </a:moveTo>
                  <a:cubicBezTo>
                    <a:pt x="27165" y="782643"/>
                    <a:pt x="0" y="720103"/>
                    <a:pt x="0" y="642711"/>
                  </a:cubicBezTo>
                  <a:cubicBezTo>
                    <a:pt x="0" y="557483"/>
                    <a:pt x="27436" y="491285"/>
                    <a:pt x="82396" y="444182"/>
                  </a:cubicBezTo>
                  <a:cubicBezTo>
                    <a:pt x="137296" y="397068"/>
                    <a:pt x="210744" y="373513"/>
                    <a:pt x="302674" y="373513"/>
                  </a:cubicBezTo>
                  <a:cubicBezTo>
                    <a:pt x="391213" y="373513"/>
                    <a:pt x="453166" y="367915"/>
                    <a:pt x="488486" y="356688"/>
                  </a:cubicBezTo>
                  <a:cubicBezTo>
                    <a:pt x="523788" y="345490"/>
                    <a:pt x="541449" y="321933"/>
                    <a:pt x="541449" y="286019"/>
                  </a:cubicBezTo>
                  <a:cubicBezTo>
                    <a:pt x="541449" y="259104"/>
                    <a:pt x="527997" y="236681"/>
                    <a:pt x="501089" y="218731"/>
                  </a:cubicBezTo>
                  <a:cubicBezTo>
                    <a:pt x="474189" y="200795"/>
                    <a:pt x="432699" y="191808"/>
                    <a:pt x="376662" y="191808"/>
                  </a:cubicBezTo>
                  <a:cubicBezTo>
                    <a:pt x="309396" y="191808"/>
                    <a:pt x="246047" y="209765"/>
                    <a:pt x="186637" y="245649"/>
                  </a:cubicBezTo>
                  <a:cubicBezTo>
                    <a:pt x="127204" y="281551"/>
                    <a:pt x="76208" y="334261"/>
                    <a:pt x="33624" y="403795"/>
                  </a:cubicBezTo>
                  <a:lnTo>
                    <a:pt x="53789" y="171616"/>
                  </a:lnTo>
                  <a:cubicBezTo>
                    <a:pt x="56021" y="144693"/>
                    <a:pt x="66118" y="122270"/>
                    <a:pt x="84072" y="104311"/>
                  </a:cubicBezTo>
                  <a:cubicBezTo>
                    <a:pt x="116567" y="74024"/>
                    <a:pt x="158604" y="49079"/>
                    <a:pt x="210186" y="29444"/>
                  </a:cubicBezTo>
                  <a:cubicBezTo>
                    <a:pt x="261729" y="9837"/>
                    <a:pt x="322848" y="0"/>
                    <a:pt x="393468" y="0"/>
                  </a:cubicBezTo>
                  <a:cubicBezTo>
                    <a:pt x="504451" y="0"/>
                    <a:pt x="592163" y="30567"/>
                    <a:pt x="656635" y="91695"/>
                  </a:cubicBezTo>
                  <a:cubicBezTo>
                    <a:pt x="721093" y="152844"/>
                    <a:pt x="753338" y="242275"/>
                    <a:pt x="753338" y="360049"/>
                  </a:cubicBezTo>
                  <a:lnTo>
                    <a:pt x="751637" y="508108"/>
                  </a:lnTo>
                  <a:cubicBezTo>
                    <a:pt x="750512" y="529421"/>
                    <a:pt x="749959" y="556344"/>
                    <a:pt x="749959" y="588871"/>
                  </a:cubicBezTo>
                  <a:cubicBezTo>
                    <a:pt x="749959" y="706635"/>
                    <a:pt x="751066" y="800852"/>
                    <a:pt x="753338" y="871522"/>
                  </a:cubicBezTo>
                  <a:lnTo>
                    <a:pt x="544811" y="871522"/>
                  </a:lnTo>
                  <a:lnTo>
                    <a:pt x="551546" y="730194"/>
                  </a:lnTo>
                  <a:cubicBezTo>
                    <a:pt x="541449" y="775064"/>
                    <a:pt x="513123" y="814892"/>
                    <a:pt x="466620" y="849651"/>
                  </a:cubicBezTo>
                  <a:cubicBezTo>
                    <a:pt x="420096" y="884399"/>
                    <a:pt x="360954" y="901802"/>
                    <a:pt x="289222" y="901802"/>
                  </a:cubicBezTo>
                  <a:cubicBezTo>
                    <a:pt x="205147" y="901802"/>
                    <a:pt x="135915" y="877962"/>
                    <a:pt x="81544" y="830305"/>
                  </a:cubicBezTo>
                  <a:close/>
                  <a:moveTo>
                    <a:pt x="495205" y="649397"/>
                  </a:moveTo>
                  <a:cubicBezTo>
                    <a:pt x="532758" y="605703"/>
                    <a:pt x="551548" y="539523"/>
                    <a:pt x="551548" y="450905"/>
                  </a:cubicBezTo>
                  <a:cubicBezTo>
                    <a:pt x="532469" y="482809"/>
                    <a:pt x="506147" y="504960"/>
                    <a:pt x="472506" y="517372"/>
                  </a:cubicBezTo>
                  <a:cubicBezTo>
                    <a:pt x="438889" y="529769"/>
                    <a:pt x="393472" y="535975"/>
                    <a:pt x="336302" y="535975"/>
                  </a:cubicBezTo>
                  <a:cubicBezTo>
                    <a:pt x="292586" y="535975"/>
                    <a:pt x="259218" y="543943"/>
                    <a:pt x="236243" y="559903"/>
                  </a:cubicBezTo>
                  <a:cubicBezTo>
                    <a:pt x="213248" y="575848"/>
                    <a:pt x="201775" y="598606"/>
                    <a:pt x="201775" y="628126"/>
                  </a:cubicBezTo>
                  <a:cubicBezTo>
                    <a:pt x="201775" y="657682"/>
                    <a:pt x="212716" y="679831"/>
                    <a:pt x="234567" y="694584"/>
                  </a:cubicBezTo>
                  <a:cubicBezTo>
                    <a:pt x="256432" y="709375"/>
                    <a:pt x="285842" y="716735"/>
                    <a:pt x="322848" y="716735"/>
                  </a:cubicBezTo>
                  <a:cubicBezTo>
                    <a:pt x="400202" y="715575"/>
                    <a:pt x="457629" y="693110"/>
                    <a:pt x="495203" y="649395"/>
                  </a:cubicBezTo>
                  <a:close/>
                </a:path>
              </a:pathLst>
            </a:custGeom>
            <a:solidFill>
              <a:schemeClr val="bg1"/>
            </a:solidFill>
            <a:ln w="217" cap="flat">
              <a:noFill/>
              <a:prstDash val="solid"/>
              <a:miter/>
            </a:ln>
          </p:spPr>
          <p:txBody>
            <a:bodyPr rtlCol="0" anchor="ctr"/>
            <a:lstStyle/>
            <a:p>
              <a:endParaRPr lang="fi-FI"/>
            </a:p>
          </p:txBody>
        </p:sp>
      </p:grpSp>
      <p:sp>
        <p:nvSpPr>
          <p:cNvPr id="4" name="Alatunnisteen paikkamerkki 17">
            <a:extLst>
              <a:ext uri="{FF2B5EF4-FFF2-40B4-BE49-F238E27FC236}">
                <a16:creationId xmlns:a16="http://schemas.microsoft.com/office/drawing/2014/main" id="{EB5E7B82-FB0E-210D-4160-E7B248B751CD}"/>
              </a:ext>
            </a:extLst>
          </p:cNvPr>
          <p:cNvSpPr>
            <a:spLocks noGrp="1"/>
          </p:cNvSpPr>
          <p:nvPr>
            <p:ph type="ftr" sz="quarter" idx="11"/>
          </p:nvPr>
        </p:nvSpPr>
        <p:spPr>
          <a:xfrm>
            <a:off x="299932" y="6445997"/>
            <a:ext cx="4161624" cy="241674"/>
          </a:xfrm>
        </p:spPr>
        <p:txBody>
          <a:bodyPr/>
          <a:lstStyle>
            <a:lvl1pPr>
              <a:defRPr>
                <a:solidFill>
                  <a:schemeClr val="bg1"/>
                </a:solidFill>
              </a:defRPr>
            </a:lvl1pPr>
          </a:lstStyle>
          <a:p>
            <a:r>
              <a:rPr lang="fi-FI"/>
              <a:t>Antti Haajanen/Vantaan Energia Oy</a:t>
            </a:r>
          </a:p>
        </p:txBody>
      </p:sp>
    </p:spTree>
    <p:extLst>
      <p:ext uri="{BB962C8B-B14F-4D97-AF65-F5344CB8AC3E}">
        <p14:creationId xmlns:p14="http://schemas.microsoft.com/office/powerpoint/2010/main" val="30646502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VE_Agenda">
    <p:spTree>
      <p:nvGrpSpPr>
        <p:cNvPr id="1" name=""/>
        <p:cNvGrpSpPr/>
        <p:nvPr/>
      </p:nvGrpSpPr>
      <p:grpSpPr>
        <a:xfrm>
          <a:off x="0" y="0"/>
          <a:ext cx="0" cy="0"/>
          <a:chOff x="0" y="0"/>
          <a:chExt cx="0" cy="0"/>
        </a:xfrm>
      </p:grpSpPr>
      <p:sp>
        <p:nvSpPr>
          <p:cNvPr id="12" name="Kuva 10">
            <a:extLst>
              <a:ext uri="{FF2B5EF4-FFF2-40B4-BE49-F238E27FC236}">
                <a16:creationId xmlns:a16="http://schemas.microsoft.com/office/drawing/2014/main" id="{DE194149-B6A4-3B95-A2B4-9CAFB4D084F0}"/>
              </a:ext>
              <a:ext uri="{C183D7F6-B498-43B3-948B-1728B52AA6E4}">
                <adec:decorative xmlns:adec="http://schemas.microsoft.com/office/drawing/2017/decorative" val="1"/>
              </a:ext>
            </a:extLst>
          </p:cNvPr>
          <p:cNvSpPr/>
          <p:nvPr/>
        </p:nvSpPr>
        <p:spPr>
          <a:xfrm>
            <a:off x="9040044" y="4014439"/>
            <a:ext cx="3151955" cy="2843561"/>
          </a:xfrm>
          <a:custGeom>
            <a:avLst/>
            <a:gdLst>
              <a:gd name="connsiteX0" fmla="*/ 6324386 w 6324386"/>
              <a:gd name="connsiteY0" fmla="*/ 4120541 h 5705595"/>
              <a:gd name="connsiteX1" fmla="*/ 5453563 w 6324386"/>
              <a:gd name="connsiteY1" fmla="*/ 4817289 h 5705595"/>
              <a:gd name="connsiteX2" fmla="*/ 5453730 w 6324386"/>
              <a:gd name="connsiteY2" fmla="*/ 4817403 h 5705595"/>
              <a:gd name="connsiteX3" fmla="*/ 6324380 w 6324386"/>
              <a:gd name="connsiteY3" fmla="*/ 4968460 h 5705595"/>
              <a:gd name="connsiteX4" fmla="*/ 6324380 w 6324386"/>
              <a:gd name="connsiteY4" fmla="*/ 5670037 h 5705595"/>
              <a:gd name="connsiteX5" fmla="*/ 6093370 w 6324386"/>
              <a:gd name="connsiteY5" fmla="*/ 5705596 h 5705595"/>
              <a:gd name="connsiteX6" fmla="*/ 5499484 w 6324386"/>
              <a:gd name="connsiteY6" fmla="*/ 5705596 h 5705595"/>
              <a:gd name="connsiteX7" fmla="*/ 4605730 w 6324386"/>
              <a:gd name="connsiteY7" fmla="*/ 5378057 h 5705595"/>
              <a:gd name="connsiteX8" fmla="*/ 4023819 w 6324386"/>
              <a:gd name="connsiteY8" fmla="*/ 5705596 h 5705595"/>
              <a:gd name="connsiteX9" fmla="*/ 76464 w 6324386"/>
              <a:gd name="connsiteY9" fmla="*/ 5705596 h 5705595"/>
              <a:gd name="connsiteX10" fmla="*/ 283074 w 6324386"/>
              <a:gd name="connsiteY10" fmla="*/ 4917831 h 5705595"/>
              <a:gd name="connsiteX11" fmla="*/ 2163562 w 6324386"/>
              <a:gd name="connsiteY11" fmla="*/ 2062502 h 5705595"/>
              <a:gd name="connsiteX12" fmla="*/ 2636134 w 6324386"/>
              <a:gd name="connsiteY12" fmla="*/ 1146773 h 5705595"/>
              <a:gd name="connsiteX13" fmla="*/ 980343 w 6324386"/>
              <a:gd name="connsiteY13" fmla="*/ 1920082 h 5705595"/>
              <a:gd name="connsiteX14" fmla="*/ 0 w 6324386"/>
              <a:gd name="connsiteY14" fmla="*/ 2592114 h 5705595"/>
              <a:gd name="connsiteX15" fmla="*/ 702866 w 6324386"/>
              <a:gd name="connsiteY15" fmla="*/ 1854597 h 5705595"/>
              <a:gd name="connsiteX16" fmla="*/ 2291557 w 6324386"/>
              <a:gd name="connsiteY16" fmla="*/ 701985 h 5705595"/>
              <a:gd name="connsiteX17" fmla="*/ 3373853 w 6324386"/>
              <a:gd name="connsiteY17" fmla="*/ 1021835 h 5705595"/>
              <a:gd name="connsiteX18" fmla="*/ 2069365 w 6324386"/>
              <a:gd name="connsiteY18" fmla="*/ 3674236 h 5705595"/>
              <a:gd name="connsiteX19" fmla="*/ 1386102 w 6324386"/>
              <a:gd name="connsiteY19" fmla="*/ 5041781 h 5705595"/>
              <a:gd name="connsiteX20" fmla="*/ 1375676 w 6324386"/>
              <a:gd name="connsiteY20" fmla="*/ 5269358 h 5705595"/>
              <a:gd name="connsiteX21" fmla="*/ 1465732 w 6324386"/>
              <a:gd name="connsiteY21" fmla="*/ 5283861 h 5705595"/>
              <a:gd name="connsiteX22" fmla="*/ 2781822 w 6324386"/>
              <a:gd name="connsiteY22" fmla="*/ 4936896 h 5705595"/>
              <a:gd name="connsiteX23" fmla="*/ 3876227 w 6324386"/>
              <a:gd name="connsiteY23" fmla="*/ 4390765 h 5705595"/>
              <a:gd name="connsiteX24" fmla="*/ 4504132 w 6324386"/>
              <a:gd name="connsiteY24" fmla="*/ 1181009 h 5705595"/>
              <a:gd name="connsiteX25" fmla="*/ 6324380 w 6324386"/>
              <a:gd name="connsiteY25" fmla="*/ 0 h 5705595"/>
              <a:gd name="connsiteX26" fmla="*/ 6324380 w 6324386"/>
              <a:gd name="connsiteY26" fmla="*/ 1048689 h 5705595"/>
              <a:gd name="connsiteX27" fmla="*/ 4963285 w 6324386"/>
              <a:gd name="connsiteY27" fmla="*/ 2272911 h 5705595"/>
              <a:gd name="connsiteX28" fmla="*/ 4678407 w 6324386"/>
              <a:gd name="connsiteY28" fmla="*/ 3319550 h 5705595"/>
              <a:gd name="connsiteX29" fmla="*/ 4725089 w 6324386"/>
              <a:gd name="connsiteY29" fmla="*/ 3831099 h 5705595"/>
              <a:gd name="connsiteX30" fmla="*/ 4985514 w 6324386"/>
              <a:gd name="connsiteY30" fmla="*/ 3639373 h 5705595"/>
              <a:gd name="connsiteX31" fmla="*/ 6324380 w 6324386"/>
              <a:gd name="connsiteY31" fmla="*/ 2277133 h 5705595"/>
              <a:gd name="connsiteX32" fmla="*/ 6324380 w 6324386"/>
              <a:gd name="connsiteY32" fmla="*/ 4120541 h 57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24386" h="5705595">
                <a:moveTo>
                  <a:pt x="6324386" y="4120541"/>
                </a:moveTo>
                <a:cubicBezTo>
                  <a:pt x="6050443" y="4363349"/>
                  <a:pt x="5757611" y="4597159"/>
                  <a:pt x="5453563" y="4817289"/>
                </a:cubicBezTo>
                <a:lnTo>
                  <a:pt x="5453730" y="4817403"/>
                </a:lnTo>
                <a:cubicBezTo>
                  <a:pt x="5662391" y="4957391"/>
                  <a:pt x="6002920" y="4989836"/>
                  <a:pt x="6324380" y="4968460"/>
                </a:cubicBezTo>
                <a:lnTo>
                  <a:pt x="6324380" y="5670037"/>
                </a:lnTo>
                <a:cubicBezTo>
                  <a:pt x="6247521" y="5685088"/>
                  <a:pt x="6170416" y="5696898"/>
                  <a:pt x="6093370" y="5705596"/>
                </a:cubicBezTo>
                <a:lnTo>
                  <a:pt x="5499484" y="5705596"/>
                </a:lnTo>
                <a:cubicBezTo>
                  <a:pt x="5176307" y="5666704"/>
                  <a:pt x="4869789" y="5560898"/>
                  <a:pt x="4605730" y="5378057"/>
                </a:cubicBezTo>
                <a:cubicBezTo>
                  <a:pt x="4412773" y="5494190"/>
                  <a:pt x="4218233" y="5603737"/>
                  <a:pt x="4023819" y="5705596"/>
                </a:cubicBezTo>
                <a:lnTo>
                  <a:pt x="76464" y="5705596"/>
                </a:lnTo>
                <a:cubicBezTo>
                  <a:pt x="76377" y="5493355"/>
                  <a:pt x="140118" y="5233359"/>
                  <a:pt x="283074" y="4917831"/>
                </a:cubicBezTo>
                <a:cubicBezTo>
                  <a:pt x="676102" y="4050293"/>
                  <a:pt x="1491394" y="2957094"/>
                  <a:pt x="2163562" y="2062502"/>
                </a:cubicBezTo>
                <a:cubicBezTo>
                  <a:pt x="2652011" y="1412381"/>
                  <a:pt x="2734954" y="1174936"/>
                  <a:pt x="2636134" y="1146773"/>
                </a:cubicBezTo>
                <a:cubicBezTo>
                  <a:pt x="2426719" y="1087113"/>
                  <a:pt x="1632540" y="1512061"/>
                  <a:pt x="980343" y="1920082"/>
                </a:cubicBezTo>
                <a:cubicBezTo>
                  <a:pt x="436283" y="2260460"/>
                  <a:pt x="0" y="2592114"/>
                  <a:pt x="0" y="2592114"/>
                </a:cubicBezTo>
                <a:cubicBezTo>
                  <a:pt x="0" y="2592114"/>
                  <a:pt x="261747" y="2264221"/>
                  <a:pt x="702866" y="1854597"/>
                </a:cubicBezTo>
                <a:cubicBezTo>
                  <a:pt x="1162186" y="1428132"/>
                  <a:pt x="1811892" y="917753"/>
                  <a:pt x="2291557" y="701985"/>
                </a:cubicBezTo>
                <a:cubicBezTo>
                  <a:pt x="2813028" y="467393"/>
                  <a:pt x="3394732" y="520079"/>
                  <a:pt x="3373853" y="1021835"/>
                </a:cubicBezTo>
                <a:cubicBezTo>
                  <a:pt x="3354957" y="1475427"/>
                  <a:pt x="2998705" y="2085174"/>
                  <a:pt x="2069365" y="3674236"/>
                </a:cubicBezTo>
                <a:cubicBezTo>
                  <a:pt x="1820108" y="4100394"/>
                  <a:pt x="1492082" y="4672124"/>
                  <a:pt x="1386102" y="5041781"/>
                </a:cubicBezTo>
                <a:cubicBezTo>
                  <a:pt x="1352853" y="5157700"/>
                  <a:pt x="1340002" y="5247040"/>
                  <a:pt x="1375676" y="5269358"/>
                </a:cubicBezTo>
                <a:cubicBezTo>
                  <a:pt x="1399020" y="5283927"/>
                  <a:pt x="1447632" y="5284315"/>
                  <a:pt x="1465732" y="5283861"/>
                </a:cubicBezTo>
                <a:cubicBezTo>
                  <a:pt x="1833626" y="5273954"/>
                  <a:pt x="2392060" y="5102095"/>
                  <a:pt x="2781822" y="4936896"/>
                </a:cubicBezTo>
                <a:cubicBezTo>
                  <a:pt x="3198088" y="4760428"/>
                  <a:pt x="3549557" y="4582577"/>
                  <a:pt x="3876227" y="4390765"/>
                </a:cubicBezTo>
                <a:cubicBezTo>
                  <a:pt x="3490406" y="3355669"/>
                  <a:pt x="3787393" y="2071901"/>
                  <a:pt x="4504132" y="1181009"/>
                </a:cubicBezTo>
                <a:cubicBezTo>
                  <a:pt x="4977138" y="626199"/>
                  <a:pt x="5624399" y="180062"/>
                  <a:pt x="6324380" y="0"/>
                </a:cubicBezTo>
                <a:lnTo>
                  <a:pt x="6324380" y="1048689"/>
                </a:lnTo>
                <a:cubicBezTo>
                  <a:pt x="5912543" y="1186379"/>
                  <a:pt x="5339321" y="1549864"/>
                  <a:pt x="4963285" y="2272911"/>
                </a:cubicBezTo>
                <a:cubicBezTo>
                  <a:pt x="4810383" y="2566929"/>
                  <a:pt x="4697316" y="2965685"/>
                  <a:pt x="4678407" y="3319550"/>
                </a:cubicBezTo>
                <a:cubicBezTo>
                  <a:pt x="4668889" y="3497328"/>
                  <a:pt x="4687264" y="3676722"/>
                  <a:pt x="4725089" y="3831099"/>
                </a:cubicBezTo>
                <a:cubicBezTo>
                  <a:pt x="4810811" y="3769161"/>
                  <a:pt x="4897341" y="3705339"/>
                  <a:pt x="4985514" y="3639373"/>
                </a:cubicBezTo>
                <a:cubicBezTo>
                  <a:pt x="5371221" y="3339697"/>
                  <a:pt x="5917332" y="2819163"/>
                  <a:pt x="6324380" y="2277133"/>
                </a:cubicBezTo>
                <a:lnTo>
                  <a:pt x="6324380" y="4120541"/>
                </a:lnTo>
                <a:close/>
              </a:path>
            </a:pathLst>
          </a:custGeom>
          <a:solidFill>
            <a:srgbClr val="E7F7F8"/>
          </a:solidFill>
          <a:ln w="668" cap="flat">
            <a:noFill/>
            <a:prstDash val="solid"/>
            <a:miter/>
          </a:ln>
        </p:spPr>
        <p:txBody>
          <a:bodyPr rtlCol="0" anchor="ctr"/>
          <a:lstStyle/>
          <a:p>
            <a:endParaRPr lang="fi-FI"/>
          </a:p>
        </p:txBody>
      </p:sp>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883024" y="959007"/>
            <a:ext cx="6366861" cy="963280"/>
          </a:xfrm>
        </p:spPr>
        <p:txBody>
          <a:bodyPr>
            <a:noAutofit/>
          </a:bodyPr>
          <a:lstStyle/>
          <a:p>
            <a:r>
              <a:rPr lang="en-US"/>
              <a:t>Click to edit Master title style</a:t>
            </a:r>
            <a:endParaRPr lang="fi-FI" dirty="0"/>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883025" y="2254195"/>
            <a:ext cx="6366861" cy="392276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r>
              <a:rPr lang="fi-FI"/>
              <a:t>25.5.2026</a:t>
            </a:r>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r>
              <a:rPr lang="fi-FI"/>
              <a:t>Antti Haajanen/Vantaan Energia Oy</a:t>
            </a:r>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08CCEDEF-5C23-4594-B6DA-0ABEB763C67B}" type="slidenum">
              <a:rPr lang="fi-FI" smtClean="0"/>
              <a:t>‹#›</a:t>
            </a:fld>
            <a:endParaRPr lang="fi-FI"/>
          </a:p>
        </p:txBody>
      </p:sp>
      <p:sp>
        <p:nvSpPr>
          <p:cNvPr id="7" name="Kuvan paikkamerkki 2">
            <a:extLst>
              <a:ext uri="{FF2B5EF4-FFF2-40B4-BE49-F238E27FC236}">
                <a16:creationId xmlns:a16="http://schemas.microsoft.com/office/drawing/2014/main" id="{F6CA21CA-F8EC-3B88-1E8F-5AF2380D5491}"/>
              </a:ext>
            </a:extLst>
          </p:cNvPr>
          <p:cNvSpPr>
            <a:spLocks noGrp="1"/>
          </p:cNvSpPr>
          <p:nvPr>
            <p:ph type="pic" idx="13"/>
          </p:nvPr>
        </p:nvSpPr>
        <p:spPr>
          <a:xfrm>
            <a:off x="7911549" y="0"/>
            <a:ext cx="4280452" cy="6858000"/>
          </a:xfrm>
          <a:solidFill>
            <a:schemeClr val="bg1">
              <a:lumMod val="95000"/>
            </a:schemeClr>
          </a:solidFill>
        </p:spPr>
        <p:txBody>
          <a:bodyPr anchor="ctr" anchorCtr="0"/>
          <a:lstStyle>
            <a:lvl1pPr marL="0" indent="0" algn="ctr">
              <a:buNone/>
              <a:defRPr sz="2000" b="1"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i-FI" dirty="0"/>
          </a:p>
        </p:txBody>
      </p:sp>
      <p:sp>
        <p:nvSpPr>
          <p:cNvPr id="11" name="Tekstin paikkamerkki 9">
            <a:extLst>
              <a:ext uri="{FF2B5EF4-FFF2-40B4-BE49-F238E27FC236}">
                <a16:creationId xmlns:a16="http://schemas.microsoft.com/office/drawing/2014/main" id="{17447E7A-7BCD-E980-2F68-D744411E2D02}"/>
              </a:ext>
              <a:ext uri="{C183D7F6-B498-43B3-948B-1728B52AA6E4}">
                <adec:decorative xmlns:adec="http://schemas.microsoft.com/office/drawing/2017/decorative" val="1"/>
              </a:ext>
            </a:extLst>
          </p:cNvPr>
          <p:cNvSpPr>
            <a:spLocks noGrp="1"/>
          </p:cNvSpPr>
          <p:nvPr>
            <p:ph type="body" sz="quarter" idx="14"/>
          </p:nvPr>
        </p:nvSpPr>
        <p:spPr>
          <a:xfrm>
            <a:off x="11692800" y="100800"/>
            <a:ext cx="392400" cy="291600"/>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sz="1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96221388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VE_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p:txBody>
          <a:bodyPr>
            <a:noAutofit/>
          </a:bodyPr>
          <a:lstStyle/>
          <a:p>
            <a:r>
              <a:rPr lang="en-US"/>
              <a:t>Click to edit Master title style</a:t>
            </a:r>
            <a:endParaRPr lang="fi-FI" dirty="0"/>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r>
              <a:rPr lang="fi-FI"/>
              <a:t>25.5.2026</a:t>
            </a:r>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r>
              <a:rPr lang="fi-FI"/>
              <a:t>Antti Haajanen/Vantaan Energia Oy</a:t>
            </a:r>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08CCEDEF-5C23-4594-B6DA-0ABEB763C67B}" type="slidenum">
              <a:rPr lang="fi-FI" smtClean="0"/>
              <a:t>‹#›</a:t>
            </a:fld>
            <a:endParaRPr lang="fi-FI"/>
          </a:p>
        </p:txBody>
      </p:sp>
    </p:spTree>
    <p:extLst>
      <p:ext uri="{BB962C8B-B14F-4D97-AF65-F5344CB8AC3E}">
        <p14:creationId xmlns:p14="http://schemas.microsoft.com/office/powerpoint/2010/main" val="92207437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VE_Otsikko ja kaksi sisältöä">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p:txBody>
          <a:bodyPr>
            <a:noAutofit/>
          </a:bodyPr>
          <a:lstStyle/>
          <a:p>
            <a:r>
              <a:rPr lang="en-US"/>
              <a:t>Click to edit Master title style</a:t>
            </a:r>
            <a:endParaRPr lang="fi-FI" dirty="0"/>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749575" y="1833217"/>
            <a:ext cx="5116722" cy="4343746"/>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r>
              <a:rPr lang="fi-FI"/>
              <a:t>25.5.2026</a:t>
            </a:r>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r>
              <a:rPr lang="fi-FI"/>
              <a:t>Antti Haajanen/Vantaan Energia Oy</a:t>
            </a:r>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08CCEDEF-5C23-4594-B6DA-0ABEB763C67B}" type="slidenum">
              <a:rPr lang="fi-FI" smtClean="0"/>
              <a:t>‹#›</a:t>
            </a:fld>
            <a:endParaRPr lang="fi-FI"/>
          </a:p>
        </p:txBody>
      </p:sp>
      <p:cxnSp>
        <p:nvCxnSpPr>
          <p:cNvPr id="7" name="Suora yhdysviiva 6">
            <a:extLst>
              <a:ext uri="{FF2B5EF4-FFF2-40B4-BE49-F238E27FC236}">
                <a16:creationId xmlns:a16="http://schemas.microsoft.com/office/drawing/2014/main" id="{3BFF044A-68B5-4DF3-AF50-4F773134A6EA}"/>
              </a:ext>
            </a:extLst>
          </p:cNvPr>
          <p:cNvCxnSpPr>
            <a:cxnSpLocks/>
          </p:cNvCxnSpPr>
          <p:nvPr/>
        </p:nvCxnSpPr>
        <p:spPr>
          <a:xfrm>
            <a:off x="6097450" y="1784626"/>
            <a:ext cx="0" cy="4230095"/>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sp>
        <p:nvSpPr>
          <p:cNvPr id="12" name="Sisällön paikkamerkki 2">
            <a:extLst>
              <a:ext uri="{FF2B5EF4-FFF2-40B4-BE49-F238E27FC236}">
                <a16:creationId xmlns:a16="http://schemas.microsoft.com/office/drawing/2014/main" id="{20EE3B2B-AFB5-2CF3-956C-526344A20A97}"/>
              </a:ext>
            </a:extLst>
          </p:cNvPr>
          <p:cNvSpPr>
            <a:spLocks noGrp="1"/>
          </p:cNvSpPr>
          <p:nvPr>
            <p:ph idx="13"/>
          </p:nvPr>
        </p:nvSpPr>
        <p:spPr>
          <a:xfrm>
            <a:off x="6448010" y="1833217"/>
            <a:ext cx="5116722" cy="4343746"/>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13272509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VE_Otsikko ja sisältö 2">
    <p:spTree>
      <p:nvGrpSpPr>
        <p:cNvPr id="1" name=""/>
        <p:cNvGrpSpPr/>
        <p:nvPr/>
      </p:nvGrpSpPr>
      <p:grpSpPr>
        <a:xfrm>
          <a:off x="0" y="0"/>
          <a:ext cx="0" cy="0"/>
          <a:chOff x="0" y="0"/>
          <a:chExt cx="0" cy="0"/>
        </a:xfrm>
      </p:grpSpPr>
      <p:sp>
        <p:nvSpPr>
          <p:cNvPr id="12" name="Kuva 10">
            <a:extLst>
              <a:ext uri="{FF2B5EF4-FFF2-40B4-BE49-F238E27FC236}">
                <a16:creationId xmlns:a16="http://schemas.microsoft.com/office/drawing/2014/main" id="{DE194149-B6A4-3B95-A2B4-9CAFB4D084F0}"/>
              </a:ext>
              <a:ext uri="{C183D7F6-B498-43B3-948B-1728B52AA6E4}">
                <adec:decorative xmlns:adec="http://schemas.microsoft.com/office/drawing/2017/decorative" val="1"/>
              </a:ext>
            </a:extLst>
          </p:cNvPr>
          <p:cNvSpPr/>
          <p:nvPr/>
        </p:nvSpPr>
        <p:spPr>
          <a:xfrm>
            <a:off x="9040044" y="4014439"/>
            <a:ext cx="3151955" cy="2843561"/>
          </a:xfrm>
          <a:custGeom>
            <a:avLst/>
            <a:gdLst>
              <a:gd name="connsiteX0" fmla="*/ 6324386 w 6324386"/>
              <a:gd name="connsiteY0" fmla="*/ 4120541 h 5705595"/>
              <a:gd name="connsiteX1" fmla="*/ 5453563 w 6324386"/>
              <a:gd name="connsiteY1" fmla="*/ 4817289 h 5705595"/>
              <a:gd name="connsiteX2" fmla="*/ 5453730 w 6324386"/>
              <a:gd name="connsiteY2" fmla="*/ 4817403 h 5705595"/>
              <a:gd name="connsiteX3" fmla="*/ 6324380 w 6324386"/>
              <a:gd name="connsiteY3" fmla="*/ 4968460 h 5705595"/>
              <a:gd name="connsiteX4" fmla="*/ 6324380 w 6324386"/>
              <a:gd name="connsiteY4" fmla="*/ 5670037 h 5705595"/>
              <a:gd name="connsiteX5" fmla="*/ 6093370 w 6324386"/>
              <a:gd name="connsiteY5" fmla="*/ 5705596 h 5705595"/>
              <a:gd name="connsiteX6" fmla="*/ 5499484 w 6324386"/>
              <a:gd name="connsiteY6" fmla="*/ 5705596 h 5705595"/>
              <a:gd name="connsiteX7" fmla="*/ 4605730 w 6324386"/>
              <a:gd name="connsiteY7" fmla="*/ 5378057 h 5705595"/>
              <a:gd name="connsiteX8" fmla="*/ 4023819 w 6324386"/>
              <a:gd name="connsiteY8" fmla="*/ 5705596 h 5705595"/>
              <a:gd name="connsiteX9" fmla="*/ 76464 w 6324386"/>
              <a:gd name="connsiteY9" fmla="*/ 5705596 h 5705595"/>
              <a:gd name="connsiteX10" fmla="*/ 283074 w 6324386"/>
              <a:gd name="connsiteY10" fmla="*/ 4917831 h 5705595"/>
              <a:gd name="connsiteX11" fmla="*/ 2163562 w 6324386"/>
              <a:gd name="connsiteY11" fmla="*/ 2062502 h 5705595"/>
              <a:gd name="connsiteX12" fmla="*/ 2636134 w 6324386"/>
              <a:gd name="connsiteY12" fmla="*/ 1146773 h 5705595"/>
              <a:gd name="connsiteX13" fmla="*/ 980343 w 6324386"/>
              <a:gd name="connsiteY13" fmla="*/ 1920082 h 5705595"/>
              <a:gd name="connsiteX14" fmla="*/ 0 w 6324386"/>
              <a:gd name="connsiteY14" fmla="*/ 2592114 h 5705595"/>
              <a:gd name="connsiteX15" fmla="*/ 702866 w 6324386"/>
              <a:gd name="connsiteY15" fmla="*/ 1854597 h 5705595"/>
              <a:gd name="connsiteX16" fmla="*/ 2291557 w 6324386"/>
              <a:gd name="connsiteY16" fmla="*/ 701985 h 5705595"/>
              <a:gd name="connsiteX17" fmla="*/ 3373853 w 6324386"/>
              <a:gd name="connsiteY17" fmla="*/ 1021835 h 5705595"/>
              <a:gd name="connsiteX18" fmla="*/ 2069365 w 6324386"/>
              <a:gd name="connsiteY18" fmla="*/ 3674236 h 5705595"/>
              <a:gd name="connsiteX19" fmla="*/ 1386102 w 6324386"/>
              <a:gd name="connsiteY19" fmla="*/ 5041781 h 5705595"/>
              <a:gd name="connsiteX20" fmla="*/ 1375676 w 6324386"/>
              <a:gd name="connsiteY20" fmla="*/ 5269358 h 5705595"/>
              <a:gd name="connsiteX21" fmla="*/ 1465732 w 6324386"/>
              <a:gd name="connsiteY21" fmla="*/ 5283861 h 5705595"/>
              <a:gd name="connsiteX22" fmla="*/ 2781822 w 6324386"/>
              <a:gd name="connsiteY22" fmla="*/ 4936896 h 5705595"/>
              <a:gd name="connsiteX23" fmla="*/ 3876227 w 6324386"/>
              <a:gd name="connsiteY23" fmla="*/ 4390765 h 5705595"/>
              <a:gd name="connsiteX24" fmla="*/ 4504132 w 6324386"/>
              <a:gd name="connsiteY24" fmla="*/ 1181009 h 5705595"/>
              <a:gd name="connsiteX25" fmla="*/ 6324380 w 6324386"/>
              <a:gd name="connsiteY25" fmla="*/ 0 h 5705595"/>
              <a:gd name="connsiteX26" fmla="*/ 6324380 w 6324386"/>
              <a:gd name="connsiteY26" fmla="*/ 1048689 h 5705595"/>
              <a:gd name="connsiteX27" fmla="*/ 4963285 w 6324386"/>
              <a:gd name="connsiteY27" fmla="*/ 2272911 h 5705595"/>
              <a:gd name="connsiteX28" fmla="*/ 4678407 w 6324386"/>
              <a:gd name="connsiteY28" fmla="*/ 3319550 h 5705595"/>
              <a:gd name="connsiteX29" fmla="*/ 4725089 w 6324386"/>
              <a:gd name="connsiteY29" fmla="*/ 3831099 h 5705595"/>
              <a:gd name="connsiteX30" fmla="*/ 4985514 w 6324386"/>
              <a:gd name="connsiteY30" fmla="*/ 3639373 h 5705595"/>
              <a:gd name="connsiteX31" fmla="*/ 6324380 w 6324386"/>
              <a:gd name="connsiteY31" fmla="*/ 2277133 h 5705595"/>
              <a:gd name="connsiteX32" fmla="*/ 6324380 w 6324386"/>
              <a:gd name="connsiteY32" fmla="*/ 4120541 h 570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24386" h="5705595">
                <a:moveTo>
                  <a:pt x="6324386" y="4120541"/>
                </a:moveTo>
                <a:cubicBezTo>
                  <a:pt x="6050443" y="4363349"/>
                  <a:pt x="5757611" y="4597159"/>
                  <a:pt x="5453563" y="4817289"/>
                </a:cubicBezTo>
                <a:lnTo>
                  <a:pt x="5453730" y="4817403"/>
                </a:lnTo>
                <a:cubicBezTo>
                  <a:pt x="5662391" y="4957391"/>
                  <a:pt x="6002920" y="4989836"/>
                  <a:pt x="6324380" y="4968460"/>
                </a:cubicBezTo>
                <a:lnTo>
                  <a:pt x="6324380" y="5670037"/>
                </a:lnTo>
                <a:cubicBezTo>
                  <a:pt x="6247521" y="5685088"/>
                  <a:pt x="6170416" y="5696898"/>
                  <a:pt x="6093370" y="5705596"/>
                </a:cubicBezTo>
                <a:lnTo>
                  <a:pt x="5499484" y="5705596"/>
                </a:lnTo>
                <a:cubicBezTo>
                  <a:pt x="5176307" y="5666704"/>
                  <a:pt x="4869789" y="5560898"/>
                  <a:pt x="4605730" y="5378057"/>
                </a:cubicBezTo>
                <a:cubicBezTo>
                  <a:pt x="4412773" y="5494190"/>
                  <a:pt x="4218233" y="5603737"/>
                  <a:pt x="4023819" y="5705596"/>
                </a:cubicBezTo>
                <a:lnTo>
                  <a:pt x="76464" y="5705596"/>
                </a:lnTo>
                <a:cubicBezTo>
                  <a:pt x="76377" y="5493355"/>
                  <a:pt x="140118" y="5233359"/>
                  <a:pt x="283074" y="4917831"/>
                </a:cubicBezTo>
                <a:cubicBezTo>
                  <a:pt x="676102" y="4050293"/>
                  <a:pt x="1491394" y="2957094"/>
                  <a:pt x="2163562" y="2062502"/>
                </a:cubicBezTo>
                <a:cubicBezTo>
                  <a:pt x="2652011" y="1412381"/>
                  <a:pt x="2734954" y="1174936"/>
                  <a:pt x="2636134" y="1146773"/>
                </a:cubicBezTo>
                <a:cubicBezTo>
                  <a:pt x="2426719" y="1087113"/>
                  <a:pt x="1632540" y="1512061"/>
                  <a:pt x="980343" y="1920082"/>
                </a:cubicBezTo>
                <a:cubicBezTo>
                  <a:pt x="436283" y="2260460"/>
                  <a:pt x="0" y="2592114"/>
                  <a:pt x="0" y="2592114"/>
                </a:cubicBezTo>
                <a:cubicBezTo>
                  <a:pt x="0" y="2592114"/>
                  <a:pt x="261747" y="2264221"/>
                  <a:pt x="702866" y="1854597"/>
                </a:cubicBezTo>
                <a:cubicBezTo>
                  <a:pt x="1162186" y="1428132"/>
                  <a:pt x="1811892" y="917753"/>
                  <a:pt x="2291557" y="701985"/>
                </a:cubicBezTo>
                <a:cubicBezTo>
                  <a:pt x="2813028" y="467393"/>
                  <a:pt x="3394732" y="520079"/>
                  <a:pt x="3373853" y="1021835"/>
                </a:cubicBezTo>
                <a:cubicBezTo>
                  <a:pt x="3354957" y="1475427"/>
                  <a:pt x="2998705" y="2085174"/>
                  <a:pt x="2069365" y="3674236"/>
                </a:cubicBezTo>
                <a:cubicBezTo>
                  <a:pt x="1820108" y="4100394"/>
                  <a:pt x="1492082" y="4672124"/>
                  <a:pt x="1386102" y="5041781"/>
                </a:cubicBezTo>
                <a:cubicBezTo>
                  <a:pt x="1352853" y="5157700"/>
                  <a:pt x="1340002" y="5247040"/>
                  <a:pt x="1375676" y="5269358"/>
                </a:cubicBezTo>
                <a:cubicBezTo>
                  <a:pt x="1399020" y="5283927"/>
                  <a:pt x="1447632" y="5284315"/>
                  <a:pt x="1465732" y="5283861"/>
                </a:cubicBezTo>
                <a:cubicBezTo>
                  <a:pt x="1833626" y="5273954"/>
                  <a:pt x="2392060" y="5102095"/>
                  <a:pt x="2781822" y="4936896"/>
                </a:cubicBezTo>
                <a:cubicBezTo>
                  <a:pt x="3198088" y="4760428"/>
                  <a:pt x="3549557" y="4582577"/>
                  <a:pt x="3876227" y="4390765"/>
                </a:cubicBezTo>
                <a:cubicBezTo>
                  <a:pt x="3490406" y="3355669"/>
                  <a:pt x="3787393" y="2071901"/>
                  <a:pt x="4504132" y="1181009"/>
                </a:cubicBezTo>
                <a:cubicBezTo>
                  <a:pt x="4977138" y="626199"/>
                  <a:pt x="5624399" y="180062"/>
                  <a:pt x="6324380" y="0"/>
                </a:cubicBezTo>
                <a:lnTo>
                  <a:pt x="6324380" y="1048689"/>
                </a:lnTo>
                <a:cubicBezTo>
                  <a:pt x="5912543" y="1186379"/>
                  <a:pt x="5339321" y="1549864"/>
                  <a:pt x="4963285" y="2272911"/>
                </a:cubicBezTo>
                <a:cubicBezTo>
                  <a:pt x="4810383" y="2566929"/>
                  <a:pt x="4697316" y="2965685"/>
                  <a:pt x="4678407" y="3319550"/>
                </a:cubicBezTo>
                <a:cubicBezTo>
                  <a:pt x="4668889" y="3497328"/>
                  <a:pt x="4687264" y="3676722"/>
                  <a:pt x="4725089" y="3831099"/>
                </a:cubicBezTo>
                <a:cubicBezTo>
                  <a:pt x="4810811" y="3769161"/>
                  <a:pt x="4897341" y="3705339"/>
                  <a:pt x="4985514" y="3639373"/>
                </a:cubicBezTo>
                <a:cubicBezTo>
                  <a:pt x="5371221" y="3339697"/>
                  <a:pt x="5917332" y="2819163"/>
                  <a:pt x="6324380" y="2277133"/>
                </a:cubicBezTo>
                <a:lnTo>
                  <a:pt x="6324380" y="4120541"/>
                </a:lnTo>
                <a:close/>
              </a:path>
            </a:pathLst>
          </a:custGeom>
          <a:solidFill>
            <a:srgbClr val="E7F7F8"/>
          </a:solidFill>
          <a:ln w="668" cap="flat">
            <a:noFill/>
            <a:prstDash val="solid"/>
            <a:miter/>
          </a:ln>
        </p:spPr>
        <p:txBody>
          <a:bodyPr rtlCol="0" anchor="ctr"/>
          <a:lstStyle/>
          <a:p>
            <a:endParaRPr lang="fi-FI"/>
          </a:p>
        </p:txBody>
      </p:sp>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p:txBody>
          <a:bodyPr>
            <a:noAutofit/>
          </a:bodyPr>
          <a:lstStyle/>
          <a:p>
            <a:r>
              <a:rPr lang="en-US"/>
              <a:t>Click to edit Master title style</a:t>
            </a:r>
            <a:endParaRPr lang="fi-FI" dirty="0"/>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r>
              <a:rPr lang="fi-FI"/>
              <a:t>25.5.2026</a:t>
            </a:r>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r>
              <a:rPr lang="fi-FI"/>
              <a:t>Antti Haajanen/Vantaan Energia Oy</a:t>
            </a:r>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08CCEDEF-5C23-4594-B6DA-0ABEB763C67B}" type="slidenum">
              <a:rPr lang="fi-FI" smtClean="0"/>
              <a:t>‹#›</a:t>
            </a:fld>
            <a:endParaRPr lang="fi-FI"/>
          </a:p>
        </p:txBody>
      </p:sp>
    </p:spTree>
    <p:extLst>
      <p:ext uri="{BB962C8B-B14F-4D97-AF65-F5344CB8AC3E}">
        <p14:creationId xmlns:p14="http://schemas.microsoft.com/office/powerpoint/2010/main" val="11495327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VE_Otsikot  ja sisältö kuviolla 1">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503044F0-BBE8-D7E1-71CC-CA329F17C3F3}"/>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t="7955"/>
          <a:stretch/>
        </p:blipFill>
        <p:spPr>
          <a:xfrm>
            <a:off x="0" y="547756"/>
            <a:ext cx="12192000" cy="6307573"/>
          </a:xfrm>
          <a:prstGeom prst="rect">
            <a:avLst/>
          </a:prstGeom>
        </p:spPr>
      </p:pic>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749573" y="586183"/>
            <a:ext cx="6660000" cy="963280"/>
          </a:xfrm>
        </p:spPr>
        <p:txBody>
          <a:bodyPr>
            <a:noAutofit/>
          </a:bodyPr>
          <a:lstStyle/>
          <a:p>
            <a:r>
              <a:rPr lang="en-US"/>
              <a:t>Click to edit Master title style</a:t>
            </a:r>
            <a:endParaRPr lang="fi-FI" dirty="0"/>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749574" y="1679670"/>
            <a:ext cx="6660000" cy="4497293"/>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r>
              <a:rPr lang="fi-FI"/>
              <a:t>25.5.2026</a:t>
            </a:r>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r>
              <a:rPr lang="fi-FI"/>
              <a:t>Antti Haajanen/Vantaan Energia Oy</a:t>
            </a:r>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08CCEDEF-5C23-4594-B6DA-0ABEB763C67B}" type="slidenum">
              <a:rPr lang="fi-FI" smtClean="0"/>
              <a:t>‹#›</a:t>
            </a:fld>
            <a:endParaRPr lang="fi-FI"/>
          </a:p>
        </p:txBody>
      </p:sp>
    </p:spTree>
    <p:extLst>
      <p:ext uri="{BB962C8B-B14F-4D97-AF65-F5344CB8AC3E}">
        <p14:creationId xmlns:p14="http://schemas.microsoft.com/office/powerpoint/2010/main" val="3850898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VE_Otsikot  ja sisältö kuviolla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749573" y="586183"/>
            <a:ext cx="6660000" cy="963280"/>
          </a:xfrm>
        </p:spPr>
        <p:txBody>
          <a:bodyPr>
            <a:noAutofit/>
          </a:bodyPr>
          <a:lstStyle/>
          <a:p>
            <a:r>
              <a:rPr lang="en-US"/>
              <a:t>Click to edit Master title style</a:t>
            </a:r>
            <a:endParaRPr lang="fi-FI" dirty="0"/>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749574" y="1679670"/>
            <a:ext cx="6660000" cy="4497293"/>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r>
              <a:rPr lang="fi-FI"/>
              <a:t>25.5.2026</a:t>
            </a:r>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r>
              <a:rPr lang="fi-FI"/>
              <a:t>Antti Haajanen/Vantaan Energia Oy</a:t>
            </a:r>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08CCEDEF-5C23-4594-B6DA-0ABEB763C67B}" type="slidenum">
              <a:rPr lang="fi-FI" smtClean="0"/>
              <a:t>‹#›</a:t>
            </a:fld>
            <a:endParaRPr lang="fi-FI"/>
          </a:p>
        </p:txBody>
      </p:sp>
      <p:pic>
        <p:nvPicPr>
          <p:cNvPr id="8" name="Kuva 7">
            <a:extLst>
              <a:ext uri="{FF2B5EF4-FFF2-40B4-BE49-F238E27FC236}">
                <a16:creationId xmlns:a16="http://schemas.microsoft.com/office/drawing/2014/main" id="{07F5B932-069A-EA90-8FFA-8589F3D5D6E8}"/>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47958" y="1828402"/>
            <a:ext cx="2313432" cy="4791456"/>
          </a:xfrm>
          <a:prstGeom prst="rect">
            <a:avLst/>
          </a:prstGeom>
        </p:spPr>
      </p:pic>
    </p:spTree>
    <p:extLst>
      <p:ext uri="{BB962C8B-B14F-4D97-AF65-F5344CB8AC3E}">
        <p14:creationId xmlns:p14="http://schemas.microsoft.com/office/powerpoint/2010/main" val="337604724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VE_Otsikot  ja sisältö kuviolla 3">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749573" y="586183"/>
            <a:ext cx="6660000" cy="963280"/>
          </a:xfrm>
        </p:spPr>
        <p:txBody>
          <a:bodyPr>
            <a:noAutofit/>
          </a:bodyPr>
          <a:lstStyle/>
          <a:p>
            <a:r>
              <a:rPr lang="en-US"/>
              <a:t>Click to edit Master title style</a:t>
            </a:r>
            <a:endParaRPr lang="fi-FI" dirty="0"/>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749574" y="1679670"/>
            <a:ext cx="6660000" cy="4497293"/>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r>
              <a:rPr lang="fi-FI"/>
              <a:t>25.5.2026</a:t>
            </a:r>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r>
              <a:rPr lang="fi-FI"/>
              <a:t>Antti Haajanen/Vantaan Energia Oy</a:t>
            </a:r>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08CCEDEF-5C23-4594-B6DA-0ABEB763C67B}" type="slidenum">
              <a:rPr lang="fi-FI" smtClean="0"/>
              <a:t>‹#›</a:t>
            </a:fld>
            <a:endParaRPr lang="fi-FI"/>
          </a:p>
        </p:txBody>
      </p:sp>
      <p:pic>
        <p:nvPicPr>
          <p:cNvPr id="7" name="Kuva 6">
            <a:extLst>
              <a:ext uri="{FF2B5EF4-FFF2-40B4-BE49-F238E27FC236}">
                <a16:creationId xmlns:a16="http://schemas.microsoft.com/office/drawing/2014/main" id="{F5B62A3A-A0E4-5537-B195-3BAA73B8F89D}"/>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9242" y="1647511"/>
            <a:ext cx="3108960" cy="4882896"/>
          </a:xfrm>
          <a:prstGeom prst="rect">
            <a:avLst/>
          </a:prstGeom>
        </p:spPr>
      </p:pic>
    </p:spTree>
    <p:extLst>
      <p:ext uri="{BB962C8B-B14F-4D97-AF65-F5344CB8AC3E}">
        <p14:creationId xmlns:p14="http://schemas.microsoft.com/office/powerpoint/2010/main" val="328859335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VE_Otsikot  ja sisältö kuviolla 4">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749573" y="586183"/>
            <a:ext cx="6660000" cy="963280"/>
          </a:xfrm>
        </p:spPr>
        <p:txBody>
          <a:bodyPr>
            <a:noAutofit/>
          </a:bodyPr>
          <a:lstStyle/>
          <a:p>
            <a:r>
              <a:rPr lang="en-US"/>
              <a:t>Click to edit Master title style</a:t>
            </a:r>
            <a:endParaRPr lang="fi-FI" dirty="0"/>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749574" y="1679670"/>
            <a:ext cx="6660000" cy="4497293"/>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r>
              <a:rPr lang="fi-FI"/>
              <a:t>25.5.2026</a:t>
            </a:r>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r>
              <a:rPr lang="fi-FI"/>
              <a:t>Antti Haajanen/Vantaan Energia Oy</a:t>
            </a:r>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08CCEDEF-5C23-4594-B6DA-0ABEB763C67B}" type="slidenum">
              <a:rPr lang="fi-FI" smtClean="0"/>
              <a:t>‹#›</a:t>
            </a:fld>
            <a:endParaRPr lang="fi-FI"/>
          </a:p>
        </p:txBody>
      </p:sp>
      <p:pic>
        <p:nvPicPr>
          <p:cNvPr id="8" name="Kuva 7">
            <a:extLst>
              <a:ext uri="{FF2B5EF4-FFF2-40B4-BE49-F238E27FC236}">
                <a16:creationId xmlns:a16="http://schemas.microsoft.com/office/drawing/2014/main" id="{0A2C4348-8202-46A9-01BD-9B983C18444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1104" y="1600499"/>
            <a:ext cx="3364992" cy="5024628"/>
          </a:xfrm>
          <a:prstGeom prst="rect">
            <a:avLst/>
          </a:prstGeom>
        </p:spPr>
      </p:pic>
    </p:spTree>
    <p:extLst>
      <p:ext uri="{BB962C8B-B14F-4D97-AF65-F5344CB8AC3E}">
        <p14:creationId xmlns:p14="http://schemas.microsoft.com/office/powerpoint/2010/main" val="312095366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VE_Otsikot  ja sisältö kuviolla 5">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DA8138E6-3B57-862F-A6F2-C02D21CC07B3}"/>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t="13430" r="58864"/>
          <a:stretch/>
        </p:blipFill>
        <p:spPr>
          <a:xfrm>
            <a:off x="675" y="586183"/>
            <a:ext cx="5014790" cy="5932312"/>
          </a:xfrm>
          <a:prstGeom prst="rect">
            <a:avLst/>
          </a:prstGeom>
        </p:spPr>
      </p:pic>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5015465" y="586183"/>
            <a:ext cx="6660000" cy="963280"/>
          </a:xfrm>
        </p:spPr>
        <p:txBody>
          <a:bodyPr>
            <a:noAutofit/>
          </a:bodyPr>
          <a:lstStyle/>
          <a:p>
            <a:r>
              <a:rPr lang="en-US"/>
              <a:t>Click to edit Master title style</a:t>
            </a:r>
            <a:endParaRPr lang="fi-FI" dirty="0"/>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5015466" y="1679670"/>
            <a:ext cx="6660000" cy="4497293"/>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r>
              <a:rPr lang="fi-FI"/>
              <a:t>25.5.2026</a:t>
            </a:r>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r>
              <a:rPr lang="fi-FI"/>
              <a:t>Antti Haajanen/Vantaan Energia Oy</a:t>
            </a:r>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08CCEDEF-5C23-4594-B6DA-0ABEB763C67B}" type="slidenum">
              <a:rPr lang="fi-FI" smtClean="0"/>
              <a:t>‹#›</a:t>
            </a:fld>
            <a:endParaRPr lang="fi-FI"/>
          </a:p>
        </p:txBody>
      </p:sp>
    </p:spTree>
    <p:extLst>
      <p:ext uri="{BB962C8B-B14F-4D97-AF65-F5344CB8AC3E}">
        <p14:creationId xmlns:p14="http://schemas.microsoft.com/office/powerpoint/2010/main" val="372577600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VE_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p:txBody>
          <a:bodyPr>
            <a:noAutofit/>
          </a:bodyPr>
          <a:lstStyle/>
          <a:p>
            <a:r>
              <a:rPr lang="en-US"/>
              <a:t>Click to edit Master title style</a:t>
            </a:r>
            <a:endParaRPr lang="fi-FI" dirty="0"/>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748800" y="1681199"/>
            <a:ext cx="4809115" cy="4495763"/>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r>
              <a:rPr lang="fi-FI"/>
              <a:t>25.5.2026</a:t>
            </a:r>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r>
              <a:rPr lang="fi-FI"/>
              <a:t>Antti Haajanen/Vantaan Energia Oy</a:t>
            </a:r>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08CCEDEF-5C23-4594-B6DA-0ABEB763C67B}" type="slidenum">
              <a:rPr lang="fi-FI" smtClean="0"/>
              <a:t>‹#›</a:t>
            </a:fld>
            <a:endParaRPr lang="fi-FI"/>
          </a:p>
        </p:txBody>
      </p:sp>
      <p:sp>
        <p:nvSpPr>
          <p:cNvPr id="8" name="Sisällön paikkamerkki 2">
            <a:extLst>
              <a:ext uri="{FF2B5EF4-FFF2-40B4-BE49-F238E27FC236}">
                <a16:creationId xmlns:a16="http://schemas.microsoft.com/office/drawing/2014/main" id="{BB8C290B-D17A-3E33-CF24-BDE4612F2D10}"/>
              </a:ext>
            </a:extLst>
          </p:cNvPr>
          <p:cNvSpPr>
            <a:spLocks noGrp="1"/>
          </p:cNvSpPr>
          <p:nvPr>
            <p:ph idx="13"/>
          </p:nvPr>
        </p:nvSpPr>
        <p:spPr>
          <a:xfrm>
            <a:off x="6511157" y="1681200"/>
            <a:ext cx="4809115" cy="4495763"/>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330085008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VE_Kuvatekstillinen kuva 1">
    <p:spTree>
      <p:nvGrpSpPr>
        <p:cNvPr id="1" name=""/>
        <p:cNvGrpSpPr/>
        <p:nvPr/>
      </p:nvGrpSpPr>
      <p:grpSpPr>
        <a:xfrm>
          <a:off x="0" y="0"/>
          <a:ext cx="0" cy="0"/>
          <a:chOff x="0" y="0"/>
          <a:chExt cx="0" cy="0"/>
        </a:xfrm>
      </p:grpSpPr>
      <p:sp>
        <p:nvSpPr>
          <p:cNvPr id="9" name="Kuvan paikkamerkki 2">
            <a:extLst>
              <a:ext uri="{FF2B5EF4-FFF2-40B4-BE49-F238E27FC236}">
                <a16:creationId xmlns:a16="http://schemas.microsoft.com/office/drawing/2014/main" id="{E0DB1551-CC0D-32AC-DB58-06540ACBF003}"/>
              </a:ext>
            </a:extLst>
          </p:cNvPr>
          <p:cNvSpPr>
            <a:spLocks noGrp="1"/>
          </p:cNvSpPr>
          <p:nvPr>
            <p:ph type="pic" idx="14"/>
          </p:nvPr>
        </p:nvSpPr>
        <p:spPr>
          <a:xfrm>
            <a:off x="7813547" y="671444"/>
            <a:ext cx="3684675" cy="5424556"/>
          </a:xfrm>
          <a:solidFill>
            <a:schemeClr val="bg1">
              <a:lumMod val="95000"/>
            </a:schemeClr>
          </a:solidFill>
        </p:spPr>
        <p:txBody>
          <a:bodyPr anchor="ctr" anchorCtr="0"/>
          <a:lstStyle>
            <a:lvl1pPr marL="0" indent="0" algn="ctr">
              <a:buNone/>
              <a:defRPr sz="2000" b="1"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i-FI" dirty="0"/>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748800" y="1681200"/>
            <a:ext cx="6445891" cy="44148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r>
              <a:rPr lang="fi-FI"/>
              <a:t>25.5.2026</a:t>
            </a:r>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r>
              <a:rPr lang="fi-FI"/>
              <a:t>Antti Haajanen/Vantaan Energia Oy</a:t>
            </a:r>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08CCEDEF-5C23-4594-B6DA-0ABEB763C67B}" type="slidenum">
              <a:rPr lang="fi-FI" smtClean="0"/>
              <a:t>‹#›</a:t>
            </a:fld>
            <a:endParaRPr lang="fi-FI"/>
          </a:p>
        </p:txBody>
      </p:sp>
      <p:sp>
        <p:nvSpPr>
          <p:cNvPr id="10" name="Otsikko 9">
            <a:extLst>
              <a:ext uri="{FF2B5EF4-FFF2-40B4-BE49-F238E27FC236}">
                <a16:creationId xmlns:a16="http://schemas.microsoft.com/office/drawing/2014/main" id="{1284AA8A-B500-BE36-C7B1-2760DFB9B3F2}"/>
              </a:ext>
            </a:extLst>
          </p:cNvPr>
          <p:cNvSpPr>
            <a:spLocks noGrp="1"/>
          </p:cNvSpPr>
          <p:nvPr>
            <p:ph type="title"/>
          </p:nvPr>
        </p:nvSpPr>
        <p:spPr>
          <a:xfrm>
            <a:off x="749574" y="586183"/>
            <a:ext cx="6445118" cy="963280"/>
          </a:xfrm>
        </p:spPr>
        <p:txBody>
          <a:bodyPr/>
          <a:lstStyle/>
          <a:p>
            <a:r>
              <a:rPr lang="en-US" noProof="0"/>
              <a:t>Click to edit Master title style</a:t>
            </a:r>
            <a:endParaRPr lang="en-GB" noProof="0" dirty="0"/>
          </a:p>
        </p:txBody>
      </p:sp>
    </p:spTree>
    <p:extLst>
      <p:ext uri="{BB962C8B-B14F-4D97-AF65-F5344CB8AC3E}">
        <p14:creationId xmlns:p14="http://schemas.microsoft.com/office/powerpoint/2010/main" val="314094718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VE_Kuvatekstillinen kuva 2">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748800" y="1681200"/>
            <a:ext cx="6445891" cy="44148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r>
              <a:rPr lang="fi-FI"/>
              <a:t>25.5.2026</a:t>
            </a:r>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r>
              <a:rPr lang="fi-FI"/>
              <a:t>Antti Haajanen/Vantaan Energia Oy</a:t>
            </a:r>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08CCEDEF-5C23-4594-B6DA-0ABEB763C67B}" type="slidenum">
              <a:rPr lang="fi-FI" smtClean="0"/>
              <a:t>‹#›</a:t>
            </a:fld>
            <a:endParaRPr lang="fi-FI"/>
          </a:p>
        </p:txBody>
      </p:sp>
      <p:sp>
        <p:nvSpPr>
          <p:cNvPr id="10" name="Otsikko 9">
            <a:extLst>
              <a:ext uri="{FF2B5EF4-FFF2-40B4-BE49-F238E27FC236}">
                <a16:creationId xmlns:a16="http://schemas.microsoft.com/office/drawing/2014/main" id="{1284AA8A-B500-BE36-C7B1-2760DFB9B3F2}"/>
              </a:ext>
            </a:extLst>
          </p:cNvPr>
          <p:cNvSpPr>
            <a:spLocks noGrp="1"/>
          </p:cNvSpPr>
          <p:nvPr>
            <p:ph type="title"/>
          </p:nvPr>
        </p:nvSpPr>
        <p:spPr>
          <a:xfrm>
            <a:off x="749574" y="586183"/>
            <a:ext cx="6445118" cy="963280"/>
          </a:xfrm>
        </p:spPr>
        <p:txBody>
          <a:bodyPr/>
          <a:lstStyle/>
          <a:p>
            <a:r>
              <a:rPr lang="en-US" noProof="0"/>
              <a:t>Click to edit Master title style</a:t>
            </a:r>
            <a:endParaRPr lang="en-GB" noProof="0" dirty="0"/>
          </a:p>
        </p:txBody>
      </p:sp>
      <p:sp>
        <p:nvSpPr>
          <p:cNvPr id="2" name="Kuvan paikkamerkki 2">
            <a:extLst>
              <a:ext uri="{FF2B5EF4-FFF2-40B4-BE49-F238E27FC236}">
                <a16:creationId xmlns:a16="http://schemas.microsoft.com/office/drawing/2014/main" id="{E8A1C4B0-B2A3-06BC-14F7-7E7B64075776}"/>
              </a:ext>
            </a:extLst>
          </p:cNvPr>
          <p:cNvSpPr>
            <a:spLocks noGrp="1"/>
          </p:cNvSpPr>
          <p:nvPr>
            <p:ph type="pic" idx="13"/>
          </p:nvPr>
        </p:nvSpPr>
        <p:spPr>
          <a:xfrm>
            <a:off x="7911549" y="0"/>
            <a:ext cx="4280452" cy="6858000"/>
          </a:xfrm>
          <a:solidFill>
            <a:schemeClr val="bg1">
              <a:lumMod val="95000"/>
            </a:schemeClr>
          </a:solidFill>
        </p:spPr>
        <p:txBody>
          <a:bodyPr anchor="ctr" anchorCtr="0"/>
          <a:lstStyle>
            <a:lvl1pPr marL="0" indent="0" algn="ctr">
              <a:buNone/>
              <a:defRPr sz="2000" b="1"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i-FI" dirty="0"/>
          </a:p>
        </p:txBody>
      </p:sp>
      <p:sp>
        <p:nvSpPr>
          <p:cNvPr id="7" name="Tekstin paikkamerkki 9">
            <a:extLst>
              <a:ext uri="{FF2B5EF4-FFF2-40B4-BE49-F238E27FC236}">
                <a16:creationId xmlns:a16="http://schemas.microsoft.com/office/drawing/2014/main" id="{4C0F825B-2CE5-F5DB-F5E8-D62C04B4D69E}"/>
              </a:ext>
              <a:ext uri="{C183D7F6-B498-43B3-948B-1728B52AA6E4}">
                <adec:decorative xmlns:adec="http://schemas.microsoft.com/office/drawing/2017/decorative" val="1"/>
              </a:ext>
            </a:extLst>
          </p:cNvPr>
          <p:cNvSpPr>
            <a:spLocks noGrp="1"/>
          </p:cNvSpPr>
          <p:nvPr>
            <p:ph type="body" sz="quarter" idx="14"/>
          </p:nvPr>
        </p:nvSpPr>
        <p:spPr>
          <a:xfrm>
            <a:off x="11692800" y="100800"/>
            <a:ext cx="392400" cy="291600"/>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sz="1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07381468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VE_Kuvatekstillinen kuva 3">
    <p:spTree>
      <p:nvGrpSpPr>
        <p:cNvPr id="1" name=""/>
        <p:cNvGrpSpPr/>
        <p:nvPr/>
      </p:nvGrpSpPr>
      <p:grpSpPr>
        <a:xfrm>
          <a:off x="0" y="0"/>
          <a:ext cx="0" cy="0"/>
          <a:chOff x="0" y="0"/>
          <a:chExt cx="0" cy="0"/>
        </a:xfrm>
      </p:grpSpPr>
      <p:sp>
        <p:nvSpPr>
          <p:cNvPr id="8" name="Kuvan paikkamerkki 2">
            <a:extLst>
              <a:ext uri="{FF2B5EF4-FFF2-40B4-BE49-F238E27FC236}">
                <a16:creationId xmlns:a16="http://schemas.microsoft.com/office/drawing/2014/main" id="{4E6DC700-2161-72BE-006B-9AC3F8899688}"/>
              </a:ext>
            </a:extLst>
          </p:cNvPr>
          <p:cNvSpPr>
            <a:spLocks noGrp="1"/>
          </p:cNvSpPr>
          <p:nvPr>
            <p:ph type="pic" idx="13"/>
          </p:nvPr>
        </p:nvSpPr>
        <p:spPr>
          <a:xfrm>
            <a:off x="6096001" y="0"/>
            <a:ext cx="6096000" cy="6858000"/>
          </a:xfrm>
          <a:solidFill>
            <a:schemeClr val="bg1">
              <a:lumMod val="95000"/>
            </a:schemeClr>
          </a:solidFill>
        </p:spPr>
        <p:txBody>
          <a:bodyPr anchor="ctr" anchorCtr="0"/>
          <a:lstStyle>
            <a:lvl1pPr marL="0" indent="0" algn="ctr">
              <a:buNone/>
              <a:defRPr sz="2000" b="1"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i-FI" dirty="0"/>
          </a:p>
        </p:txBody>
      </p:sp>
      <p:sp>
        <p:nvSpPr>
          <p:cNvPr id="9" name="Tekstin paikkamerkki 9">
            <a:extLst>
              <a:ext uri="{FF2B5EF4-FFF2-40B4-BE49-F238E27FC236}">
                <a16:creationId xmlns:a16="http://schemas.microsoft.com/office/drawing/2014/main" id="{715ECAB1-F728-44B3-4EE6-8966FF20CE74}"/>
              </a:ext>
              <a:ext uri="{C183D7F6-B498-43B3-948B-1728B52AA6E4}">
                <adec:decorative xmlns:adec="http://schemas.microsoft.com/office/drawing/2017/decorative" val="1"/>
              </a:ext>
            </a:extLst>
          </p:cNvPr>
          <p:cNvSpPr>
            <a:spLocks noGrp="1"/>
          </p:cNvSpPr>
          <p:nvPr>
            <p:ph type="body" sz="quarter" idx="14"/>
          </p:nvPr>
        </p:nvSpPr>
        <p:spPr>
          <a:xfrm>
            <a:off x="11692800" y="100800"/>
            <a:ext cx="392400" cy="291600"/>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sz="100">
                <a:solidFill>
                  <a:schemeClr val="bg1"/>
                </a:solidFill>
              </a:defRPr>
            </a:lvl1pPr>
          </a:lstStyle>
          <a:p>
            <a:pPr lvl="0"/>
            <a:r>
              <a:rPr lang="en-US"/>
              <a:t>Click to edit Master text styles</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748801" y="1681200"/>
            <a:ext cx="5015896" cy="4414800"/>
          </a:xfrm>
        </p:spPr>
        <p:txBody>
          <a:bodyPr>
            <a:noAutofit/>
          </a:bodyPr>
          <a:lstStyle>
            <a:lvl1pPr>
              <a:lnSpc>
                <a:spcPct val="120000"/>
              </a:lnSpc>
              <a:defRPr sz="1300"/>
            </a:lvl1pPr>
            <a:lvl2pPr>
              <a:defRPr sz="1300"/>
            </a:lvl2pPr>
            <a:lvl3pPr>
              <a:defRPr sz="13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r>
              <a:rPr lang="fi-FI"/>
              <a:t>25.5.2026</a:t>
            </a:r>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r>
              <a:rPr lang="fi-FI"/>
              <a:t>Antti Haajanen/Vantaan Energia Oy</a:t>
            </a:r>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08CCEDEF-5C23-4594-B6DA-0ABEB763C67B}" type="slidenum">
              <a:rPr lang="fi-FI" smtClean="0"/>
              <a:t>‹#›</a:t>
            </a:fld>
            <a:endParaRPr lang="fi-FI"/>
          </a:p>
        </p:txBody>
      </p:sp>
      <p:sp>
        <p:nvSpPr>
          <p:cNvPr id="10" name="Otsikko 9">
            <a:extLst>
              <a:ext uri="{FF2B5EF4-FFF2-40B4-BE49-F238E27FC236}">
                <a16:creationId xmlns:a16="http://schemas.microsoft.com/office/drawing/2014/main" id="{1284AA8A-B500-BE36-C7B1-2760DFB9B3F2}"/>
              </a:ext>
            </a:extLst>
          </p:cNvPr>
          <p:cNvSpPr>
            <a:spLocks noGrp="1"/>
          </p:cNvSpPr>
          <p:nvPr>
            <p:ph type="title"/>
          </p:nvPr>
        </p:nvSpPr>
        <p:spPr>
          <a:xfrm>
            <a:off x="749574" y="586183"/>
            <a:ext cx="5015294" cy="963280"/>
          </a:xfrm>
        </p:spPr>
        <p:txBody>
          <a:bodyPr/>
          <a:lstStyle/>
          <a:p>
            <a:r>
              <a:rPr lang="en-US" noProof="0"/>
              <a:t>Click to edit Master title style</a:t>
            </a:r>
            <a:endParaRPr lang="en-GB" noProof="0" dirty="0"/>
          </a:p>
        </p:txBody>
      </p:sp>
    </p:spTree>
    <p:extLst>
      <p:ext uri="{BB962C8B-B14F-4D97-AF65-F5344CB8AC3E}">
        <p14:creationId xmlns:p14="http://schemas.microsoft.com/office/powerpoint/2010/main" val="222749117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VE_Kuvatekstillinen kuva 1b">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4943061" y="1665357"/>
            <a:ext cx="6358923" cy="443506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r>
              <a:rPr lang="fi-FI"/>
              <a:t>25.5.2026</a:t>
            </a:r>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r>
              <a:rPr lang="fi-FI"/>
              <a:t>Antti Haajanen/Vantaan Energia Oy</a:t>
            </a:r>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08CCEDEF-5C23-4594-B6DA-0ABEB763C67B}" type="slidenum">
              <a:rPr lang="fi-FI" smtClean="0"/>
              <a:t>‹#›</a:t>
            </a:fld>
            <a:endParaRPr lang="fi-FI"/>
          </a:p>
        </p:txBody>
      </p:sp>
      <p:sp>
        <p:nvSpPr>
          <p:cNvPr id="8" name="Kuvan paikkamerkki 2">
            <a:extLst>
              <a:ext uri="{FF2B5EF4-FFF2-40B4-BE49-F238E27FC236}">
                <a16:creationId xmlns:a16="http://schemas.microsoft.com/office/drawing/2014/main" id="{3E62D1B7-5C31-1397-A672-B1E656626013}"/>
              </a:ext>
            </a:extLst>
          </p:cNvPr>
          <p:cNvSpPr>
            <a:spLocks noGrp="1"/>
          </p:cNvSpPr>
          <p:nvPr>
            <p:ph type="pic" idx="13"/>
          </p:nvPr>
        </p:nvSpPr>
        <p:spPr>
          <a:xfrm>
            <a:off x="684696" y="671444"/>
            <a:ext cx="3684675" cy="5424556"/>
          </a:xfrm>
          <a:solidFill>
            <a:schemeClr val="bg1">
              <a:lumMod val="95000"/>
            </a:schemeClr>
          </a:solidFill>
        </p:spPr>
        <p:txBody>
          <a:bodyPr anchor="ctr" anchorCtr="0"/>
          <a:lstStyle>
            <a:lvl1pPr marL="0" indent="0" algn="ctr">
              <a:buNone/>
              <a:defRPr sz="2000" b="1"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i-FI" dirty="0"/>
          </a:p>
        </p:txBody>
      </p:sp>
      <p:sp>
        <p:nvSpPr>
          <p:cNvPr id="11" name="Otsikko 10">
            <a:extLst>
              <a:ext uri="{FF2B5EF4-FFF2-40B4-BE49-F238E27FC236}">
                <a16:creationId xmlns:a16="http://schemas.microsoft.com/office/drawing/2014/main" id="{73212355-F832-BD89-AAF8-46A852C7D88A}"/>
              </a:ext>
            </a:extLst>
          </p:cNvPr>
          <p:cNvSpPr>
            <a:spLocks noGrp="1"/>
          </p:cNvSpPr>
          <p:nvPr>
            <p:ph type="title"/>
          </p:nvPr>
        </p:nvSpPr>
        <p:spPr>
          <a:xfrm>
            <a:off x="4943061" y="586183"/>
            <a:ext cx="6358923" cy="963280"/>
          </a:xfrm>
        </p:spPr>
        <p:txBody>
          <a:bodyPr/>
          <a:lstStyle/>
          <a:p>
            <a:r>
              <a:rPr lang="en-US"/>
              <a:t>Click to edit Master title style</a:t>
            </a:r>
            <a:endParaRPr lang="fi-FI" dirty="0"/>
          </a:p>
        </p:txBody>
      </p:sp>
    </p:spTree>
    <p:extLst>
      <p:ext uri="{BB962C8B-B14F-4D97-AF65-F5344CB8AC3E}">
        <p14:creationId xmlns:p14="http://schemas.microsoft.com/office/powerpoint/2010/main" val="61169553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VE_Kuvatekstillinen kuva 2b">
    <p:spTree>
      <p:nvGrpSpPr>
        <p:cNvPr id="1" name=""/>
        <p:cNvGrpSpPr/>
        <p:nvPr/>
      </p:nvGrpSpPr>
      <p:grpSpPr>
        <a:xfrm>
          <a:off x="0" y="0"/>
          <a:ext cx="0" cy="0"/>
          <a:chOff x="0" y="0"/>
          <a:chExt cx="0" cy="0"/>
        </a:xfrm>
      </p:grpSpPr>
      <p:sp>
        <p:nvSpPr>
          <p:cNvPr id="2" name="Kuvan paikkamerkki 2">
            <a:extLst>
              <a:ext uri="{FF2B5EF4-FFF2-40B4-BE49-F238E27FC236}">
                <a16:creationId xmlns:a16="http://schemas.microsoft.com/office/drawing/2014/main" id="{CB072E4E-BE33-EB29-CC87-142B02C570E4}"/>
              </a:ext>
            </a:extLst>
          </p:cNvPr>
          <p:cNvSpPr>
            <a:spLocks noGrp="1"/>
          </p:cNvSpPr>
          <p:nvPr>
            <p:ph type="pic" idx="13"/>
          </p:nvPr>
        </p:nvSpPr>
        <p:spPr>
          <a:xfrm>
            <a:off x="0" y="0"/>
            <a:ext cx="4280452" cy="6858000"/>
          </a:xfrm>
          <a:solidFill>
            <a:schemeClr val="bg1">
              <a:lumMod val="95000"/>
            </a:schemeClr>
          </a:solidFill>
        </p:spPr>
        <p:txBody>
          <a:bodyPr anchor="ctr" anchorCtr="0"/>
          <a:lstStyle>
            <a:lvl1pPr marL="0" indent="0" algn="ctr">
              <a:buNone/>
              <a:defRPr sz="2000" b="1"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i-FI" dirty="0"/>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4943061" y="1665357"/>
            <a:ext cx="6358923" cy="443506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r>
              <a:rPr lang="fi-FI"/>
              <a:t>25.5.2026</a:t>
            </a:r>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r>
              <a:rPr lang="fi-FI"/>
              <a:t>Antti Haajanen/Vantaan Energia Oy</a:t>
            </a:r>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08CCEDEF-5C23-4594-B6DA-0ABEB763C67B}" type="slidenum">
              <a:rPr lang="fi-FI" smtClean="0"/>
              <a:t>‹#›</a:t>
            </a:fld>
            <a:endParaRPr lang="fi-FI"/>
          </a:p>
        </p:txBody>
      </p:sp>
      <p:sp>
        <p:nvSpPr>
          <p:cNvPr id="11" name="Otsikko 10">
            <a:extLst>
              <a:ext uri="{FF2B5EF4-FFF2-40B4-BE49-F238E27FC236}">
                <a16:creationId xmlns:a16="http://schemas.microsoft.com/office/drawing/2014/main" id="{73212355-F832-BD89-AAF8-46A852C7D88A}"/>
              </a:ext>
            </a:extLst>
          </p:cNvPr>
          <p:cNvSpPr>
            <a:spLocks noGrp="1"/>
          </p:cNvSpPr>
          <p:nvPr>
            <p:ph type="title"/>
          </p:nvPr>
        </p:nvSpPr>
        <p:spPr>
          <a:xfrm>
            <a:off x="4943061" y="586183"/>
            <a:ext cx="6358923" cy="963280"/>
          </a:xfrm>
        </p:spPr>
        <p:txBody>
          <a:bodyPr/>
          <a:lstStyle/>
          <a:p>
            <a:r>
              <a:rPr lang="en-US"/>
              <a:t>Click to edit Master title style</a:t>
            </a:r>
            <a:endParaRPr lang="fi-FI" dirty="0"/>
          </a:p>
        </p:txBody>
      </p:sp>
    </p:spTree>
    <p:extLst>
      <p:ext uri="{BB962C8B-B14F-4D97-AF65-F5344CB8AC3E}">
        <p14:creationId xmlns:p14="http://schemas.microsoft.com/office/powerpoint/2010/main" val="159098234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VE_Kuvatekstillinen kuva 3b">
    <p:spTree>
      <p:nvGrpSpPr>
        <p:cNvPr id="1" name=""/>
        <p:cNvGrpSpPr/>
        <p:nvPr/>
      </p:nvGrpSpPr>
      <p:grpSpPr>
        <a:xfrm>
          <a:off x="0" y="0"/>
          <a:ext cx="0" cy="0"/>
          <a:chOff x="0" y="0"/>
          <a:chExt cx="0" cy="0"/>
        </a:xfrm>
      </p:grpSpPr>
      <p:sp>
        <p:nvSpPr>
          <p:cNvPr id="7" name="Kuvan paikkamerkki 2">
            <a:extLst>
              <a:ext uri="{FF2B5EF4-FFF2-40B4-BE49-F238E27FC236}">
                <a16:creationId xmlns:a16="http://schemas.microsoft.com/office/drawing/2014/main" id="{CA367902-4886-2871-84A4-30C2DA4553C1}"/>
              </a:ext>
            </a:extLst>
          </p:cNvPr>
          <p:cNvSpPr>
            <a:spLocks noGrp="1"/>
          </p:cNvSpPr>
          <p:nvPr>
            <p:ph type="pic" idx="13"/>
          </p:nvPr>
        </p:nvSpPr>
        <p:spPr>
          <a:xfrm>
            <a:off x="0" y="0"/>
            <a:ext cx="6096000" cy="6858000"/>
          </a:xfrm>
          <a:solidFill>
            <a:schemeClr val="bg1">
              <a:lumMod val="95000"/>
            </a:schemeClr>
          </a:solidFill>
        </p:spPr>
        <p:txBody>
          <a:bodyPr anchor="ctr" anchorCtr="0"/>
          <a:lstStyle>
            <a:lvl1pPr marL="0" indent="0" algn="ctr">
              <a:buNone/>
              <a:defRPr sz="2000" b="1"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6555409" y="1665357"/>
            <a:ext cx="4746575" cy="4435060"/>
          </a:xfrm>
        </p:spPr>
        <p:txBody>
          <a:bodyPr>
            <a:noAutofit/>
          </a:bodyPr>
          <a:lstStyle>
            <a:lvl1pPr>
              <a:lnSpc>
                <a:spcPct val="120000"/>
              </a:lnSpc>
              <a:defRPr sz="1300"/>
            </a:lvl1pPr>
            <a:lvl2pPr>
              <a:defRPr sz="1300"/>
            </a:lvl2pPr>
            <a:lvl3pPr>
              <a:defRPr sz="13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r>
              <a:rPr lang="fi-FI"/>
              <a:t>25.5.2026</a:t>
            </a:r>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r>
              <a:rPr lang="fi-FI"/>
              <a:t>Antti Haajanen/Vantaan Energia Oy</a:t>
            </a:r>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08CCEDEF-5C23-4594-B6DA-0ABEB763C67B}" type="slidenum">
              <a:rPr lang="fi-FI" smtClean="0"/>
              <a:t>‹#›</a:t>
            </a:fld>
            <a:endParaRPr lang="fi-FI"/>
          </a:p>
        </p:txBody>
      </p:sp>
      <p:sp>
        <p:nvSpPr>
          <p:cNvPr id="11" name="Otsikko 10">
            <a:extLst>
              <a:ext uri="{FF2B5EF4-FFF2-40B4-BE49-F238E27FC236}">
                <a16:creationId xmlns:a16="http://schemas.microsoft.com/office/drawing/2014/main" id="{73212355-F832-BD89-AAF8-46A852C7D88A}"/>
              </a:ext>
            </a:extLst>
          </p:cNvPr>
          <p:cNvSpPr>
            <a:spLocks noGrp="1"/>
          </p:cNvSpPr>
          <p:nvPr>
            <p:ph type="title"/>
          </p:nvPr>
        </p:nvSpPr>
        <p:spPr>
          <a:xfrm>
            <a:off x="6555409" y="586183"/>
            <a:ext cx="4746575" cy="963280"/>
          </a:xfrm>
        </p:spPr>
        <p:txBody>
          <a:bodyPr/>
          <a:lstStyle/>
          <a:p>
            <a:r>
              <a:rPr lang="en-US"/>
              <a:t>Click to edit Master title style</a:t>
            </a:r>
            <a:endParaRPr lang="fi-FI" dirty="0"/>
          </a:p>
        </p:txBody>
      </p:sp>
    </p:spTree>
    <p:extLst>
      <p:ext uri="{BB962C8B-B14F-4D97-AF65-F5344CB8AC3E}">
        <p14:creationId xmlns:p14="http://schemas.microsoft.com/office/powerpoint/2010/main" val="312815944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p:cSld name="VE_Osan ylätunniste">
    <p:bg>
      <p:bgPr>
        <a:solidFill>
          <a:srgbClr val="00008F"/>
        </a:solidFill>
        <a:effectLst/>
      </p:bgPr>
    </p:bg>
    <p:spTree>
      <p:nvGrpSpPr>
        <p:cNvPr id="1" name=""/>
        <p:cNvGrpSpPr/>
        <p:nvPr/>
      </p:nvGrpSpPr>
      <p:grpSpPr>
        <a:xfrm>
          <a:off x="0" y="0"/>
          <a:ext cx="0" cy="0"/>
          <a:chOff x="0" y="0"/>
          <a:chExt cx="0" cy="0"/>
        </a:xfrm>
      </p:grpSpPr>
      <p:sp>
        <p:nvSpPr>
          <p:cNvPr id="10" name="Graphic 7">
            <a:extLst>
              <a:ext uri="{FF2B5EF4-FFF2-40B4-BE49-F238E27FC236}">
                <a16:creationId xmlns:a16="http://schemas.microsoft.com/office/drawing/2014/main" id="{39248167-2A1B-2C47-2A56-BFBAE9F60364}"/>
              </a:ext>
              <a:ext uri="{C183D7F6-B498-43B3-948B-1728B52AA6E4}">
                <adec:decorative xmlns:adec="http://schemas.microsoft.com/office/drawing/2017/decorative" val="1"/>
              </a:ext>
            </a:extLst>
          </p:cNvPr>
          <p:cNvSpPr/>
          <p:nvPr/>
        </p:nvSpPr>
        <p:spPr>
          <a:xfrm>
            <a:off x="2701755" y="1147572"/>
            <a:ext cx="6780573" cy="4691302"/>
          </a:xfrm>
          <a:custGeom>
            <a:avLst/>
            <a:gdLst>
              <a:gd name="connsiteX0" fmla="*/ 5325155 w 5525135"/>
              <a:gd name="connsiteY0" fmla="*/ 2795374 h 3822697"/>
              <a:gd name="connsiteX1" fmla="*/ 5250836 w 5525135"/>
              <a:gd name="connsiteY1" fmla="*/ 3020639 h 3822697"/>
              <a:gd name="connsiteX2" fmla="*/ 5239603 w 5525135"/>
              <a:gd name="connsiteY2" fmla="*/ 3042531 h 3822697"/>
              <a:gd name="connsiteX3" fmla="*/ 5226910 w 5525135"/>
              <a:gd name="connsiteY3" fmla="*/ 2960484 h 3822697"/>
              <a:gd name="connsiteX4" fmla="*/ 5219611 w 5525135"/>
              <a:gd name="connsiteY4" fmla="*/ 2822977 h 3822697"/>
              <a:gd name="connsiteX5" fmla="*/ 5240999 w 5525135"/>
              <a:gd name="connsiteY5" fmla="*/ 1984864 h 3822697"/>
              <a:gd name="connsiteX6" fmla="*/ 5257944 w 5525135"/>
              <a:gd name="connsiteY6" fmla="*/ 1136599 h 3822697"/>
              <a:gd name="connsiteX7" fmla="*/ 5245950 w 5525135"/>
              <a:gd name="connsiteY7" fmla="*/ 988812 h 3822697"/>
              <a:gd name="connsiteX8" fmla="*/ 5163444 w 5525135"/>
              <a:gd name="connsiteY8" fmla="*/ 835695 h 3822697"/>
              <a:gd name="connsiteX9" fmla="*/ 5104992 w 5525135"/>
              <a:gd name="connsiteY9" fmla="*/ 830111 h 3822697"/>
              <a:gd name="connsiteX10" fmla="*/ 5068055 w 5525135"/>
              <a:gd name="connsiteY10" fmla="*/ 845150 h 3822697"/>
              <a:gd name="connsiteX11" fmla="*/ 5047873 w 5525135"/>
              <a:gd name="connsiteY11" fmla="*/ 860950 h 3822697"/>
              <a:gd name="connsiteX12" fmla="*/ 4983455 w 5525135"/>
              <a:gd name="connsiteY12" fmla="*/ 965143 h 3822697"/>
              <a:gd name="connsiteX13" fmla="*/ 4912247 w 5525135"/>
              <a:gd name="connsiteY13" fmla="*/ 1175179 h 3822697"/>
              <a:gd name="connsiteX14" fmla="*/ 4607611 w 5525135"/>
              <a:gd name="connsiteY14" fmla="*/ 2544664 h 3822697"/>
              <a:gd name="connsiteX15" fmla="*/ 4606469 w 5525135"/>
              <a:gd name="connsiteY15" fmla="*/ 2450370 h 3822697"/>
              <a:gd name="connsiteX16" fmla="*/ 4603296 w 5525135"/>
              <a:gd name="connsiteY16" fmla="*/ 641079 h 3822697"/>
              <a:gd name="connsiteX17" fmla="*/ 4591745 w 5525135"/>
              <a:gd name="connsiteY17" fmla="*/ 550719 h 3822697"/>
              <a:gd name="connsiteX18" fmla="*/ 4560012 w 5525135"/>
              <a:gd name="connsiteY18" fmla="*/ 448430 h 3822697"/>
              <a:gd name="connsiteX19" fmla="*/ 4455801 w 5525135"/>
              <a:gd name="connsiteY19" fmla="*/ 375584 h 3822697"/>
              <a:gd name="connsiteX20" fmla="*/ 4455801 w 5525135"/>
              <a:gd name="connsiteY20" fmla="*/ 375584 h 3822697"/>
              <a:gd name="connsiteX21" fmla="*/ 4454341 w 5525135"/>
              <a:gd name="connsiteY21" fmla="*/ 375584 h 3822697"/>
              <a:gd name="connsiteX22" fmla="*/ 4429590 w 5525135"/>
              <a:gd name="connsiteY22" fmla="*/ 374949 h 3822697"/>
              <a:gd name="connsiteX23" fmla="*/ 4428194 w 5525135"/>
              <a:gd name="connsiteY23" fmla="*/ 374949 h 3822697"/>
              <a:gd name="connsiteX24" fmla="*/ 4424830 w 5525135"/>
              <a:gd name="connsiteY24" fmla="*/ 375330 h 3822697"/>
              <a:gd name="connsiteX25" fmla="*/ 4385481 w 5525135"/>
              <a:gd name="connsiteY25" fmla="*/ 384912 h 3822697"/>
              <a:gd name="connsiteX26" fmla="*/ 4296629 w 5525135"/>
              <a:gd name="connsiteY26" fmla="*/ 478571 h 3822697"/>
              <a:gd name="connsiteX27" fmla="*/ 4245412 w 5525135"/>
              <a:gd name="connsiteY27" fmla="*/ 634036 h 3822697"/>
              <a:gd name="connsiteX28" fmla="*/ 3915835 w 5525135"/>
              <a:gd name="connsiteY28" fmla="*/ 2675635 h 3822697"/>
              <a:gd name="connsiteX29" fmla="*/ 3914820 w 5525135"/>
              <a:gd name="connsiteY29" fmla="*/ 2681980 h 3822697"/>
              <a:gd name="connsiteX30" fmla="*/ 3920849 w 5525135"/>
              <a:gd name="connsiteY30" fmla="*/ 2089628 h 3822697"/>
              <a:gd name="connsiteX31" fmla="*/ 3924720 w 5525135"/>
              <a:gd name="connsiteY31" fmla="*/ 961146 h 3822697"/>
              <a:gd name="connsiteX32" fmla="*/ 3901872 w 5525135"/>
              <a:gd name="connsiteY32" fmla="*/ 666271 h 3822697"/>
              <a:gd name="connsiteX33" fmla="*/ 3853258 w 5525135"/>
              <a:gd name="connsiteY33" fmla="*/ 531048 h 3822697"/>
              <a:gd name="connsiteX34" fmla="*/ 3762883 w 5525135"/>
              <a:gd name="connsiteY34" fmla="*/ 478825 h 3822697"/>
              <a:gd name="connsiteX35" fmla="*/ 3762883 w 5525135"/>
              <a:gd name="connsiteY35" fmla="*/ 478825 h 3822697"/>
              <a:gd name="connsiteX36" fmla="*/ 3761233 w 5525135"/>
              <a:gd name="connsiteY36" fmla="*/ 478825 h 3822697"/>
              <a:gd name="connsiteX37" fmla="*/ 3585305 w 5525135"/>
              <a:gd name="connsiteY37" fmla="*/ 609352 h 3822697"/>
              <a:gd name="connsiteX38" fmla="*/ 3509908 w 5525135"/>
              <a:gd name="connsiteY38" fmla="*/ 852448 h 3822697"/>
              <a:gd name="connsiteX39" fmla="*/ 3314116 w 5525135"/>
              <a:gd name="connsiteY39" fmla="*/ 1932323 h 3822697"/>
              <a:gd name="connsiteX40" fmla="*/ 3227803 w 5525135"/>
              <a:gd name="connsiteY40" fmla="*/ 2427272 h 3822697"/>
              <a:gd name="connsiteX41" fmla="*/ 3225962 w 5525135"/>
              <a:gd name="connsiteY41" fmla="*/ 2214000 h 3822697"/>
              <a:gd name="connsiteX42" fmla="*/ 3231230 w 5525135"/>
              <a:gd name="connsiteY42" fmla="*/ 439864 h 3822697"/>
              <a:gd name="connsiteX43" fmla="*/ 3216443 w 5525135"/>
              <a:gd name="connsiteY43" fmla="*/ 235031 h 3822697"/>
              <a:gd name="connsiteX44" fmla="*/ 3102204 w 5525135"/>
              <a:gd name="connsiteY44" fmla="*/ 8878 h 3822697"/>
              <a:gd name="connsiteX45" fmla="*/ 2946967 w 5525135"/>
              <a:gd name="connsiteY45" fmla="*/ 49616 h 3822697"/>
              <a:gd name="connsiteX46" fmla="*/ 2866620 w 5525135"/>
              <a:gd name="connsiteY46" fmla="*/ 229384 h 3822697"/>
              <a:gd name="connsiteX47" fmla="*/ 2799854 w 5525135"/>
              <a:gd name="connsiteY47" fmla="*/ 527622 h 3822697"/>
              <a:gd name="connsiteX48" fmla="*/ 2650709 w 5525135"/>
              <a:gd name="connsiteY48" fmla="*/ 1506224 h 3822697"/>
              <a:gd name="connsiteX49" fmla="*/ 2530124 w 5525135"/>
              <a:gd name="connsiteY49" fmla="*/ 2392499 h 3822697"/>
              <a:gd name="connsiteX50" fmla="*/ 2544023 w 5525135"/>
              <a:gd name="connsiteY50" fmla="*/ 1745956 h 3822697"/>
              <a:gd name="connsiteX51" fmla="*/ 2536217 w 5525135"/>
              <a:gd name="connsiteY51" fmla="*/ 875609 h 3822697"/>
              <a:gd name="connsiteX52" fmla="*/ 2523524 w 5525135"/>
              <a:gd name="connsiteY52" fmla="*/ 778776 h 3822697"/>
              <a:gd name="connsiteX53" fmla="*/ 2403637 w 5525135"/>
              <a:gd name="connsiteY53" fmla="*/ 610050 h 3822697"/>
              <a:gd name="connsiteX54" fmla="*/ 2362131 w 5525135"/>
              <a:gd name="connsiteY54" fmla="*/ 603704 h 3822697"/>
              <a:gd name="connsiteX55" fmla="*/ 2233422 w 5525135"/>
              <a:gd name="connsiteY55" fmla="*/ 678391 h 3822697"/>
              <a:gd name="connsiteX56" fmla="*/ 2158088 w 5525135"/>
              <a:gd name="connsiteY56" fmla="*/ 866535 h 3822697"/>
              <a:gd name="connsiteX57" fmla="*/ 2110426 w 5525135"/>
              <a:gd name="connsiteY57" fmla="*/ 1069273 h 3822697"/>
              <a:gd name="connsiteX58" fmla="*/ 1843870 w 5525135"/>
              <a:gd name="connsiteY58" fmla="*/ 2912575 h 3822697"/>
              <a:gd name="connsiteX59" fmla="*/ 1843870 w 5525135"/>
              <a:gd name="connsiteY59" fmla="*/ 2768977 h 3822697"/>
              <a:gd name="connsiteX60" fmla="*/ 1862528 w 5525135"/>
              <a:gd name="connsiteY60" fmla="*/ 768433 h 3822697"/>
              <a:gd name="connsiteX61" fmla="*/ 1847487 w 5525135"/>
              <a:gd name="connsiteY61" fmla="*/ 458139 h 3822697"/>
              <a:gd name="connsiteX62" fmla="*/ 1769043 w 5525135"/>
              <a:gd name="connsiteY62" fmla="*/ 275388 h 3822697"/>
              <a:gd name="connsiteX63" fmla="*/ 1716177 w 5525135"/>
              <a:gd name="connsiteY63" fmla="*/ 255083 h 3822697"/>
              <a:gd name="connsiteX64" fmla="*/ 1716177 w 5525135"/>
              <a:gd name="connsiteY64" fmla="*/ 255083 h 3822697"/>
              <a:gd name="connsiteX65" fmla="*/ 1640018 w 5525135"/>
              <a:gd name="connsiteY65" fmla="*/ 265870 h 3822697"/>
              <a:gd name="connsiteX66" fmla="*/ 1557512 w 5525135"/>
              <a:gd name="connsiteY66" fmla="*/ 354707 h 3822697"/>
              <a:gd name="connsiteX67" fmla="*/ 1506740 w 5525135"/>
              <a:gd name="connsiteY67" fmla="*/ 499892 h 3822697"/>
              <a:gd name="connsiteX68" fmla="*/ 1220636 w 5525135"/>
              <a:gd name="connsiteY68" fmla="*/ 2065325 h 3822697"/>
              <a:gd name="connsiteX69" fmla="*/ 1138702 w 5525135"/>
              <a:gd name="connsiteY69" fmla="*/ 2528102 h 3822697"/>
              <a:gd name="connsiteX70" fmla="*/ 1142256 w 5525135"/>
              <a:gd name="connsiteY70" fmla="*/ 1477542 h 3822697"/>
              <a:gd name="connsiteX71" fmla="*/ 1108302 w 5525135"/>
              <a:gd name="connsiteY71" fmla="*/ 807458 h 3822697"/>
              <a:gd name="connsiteX72" fmla="*/ 1056577 w 5525135"/>
              <a:gd name="connsiteY72" fmla="*/ 630673 h 3822697"/>
              <a:gd name="connsiteX73" fmla="*/ 813948 w 5525135"/>
              <a:gd name="connsiteY73" fmla="*/ 569121 h 3822697"/>
              <a:gd name="connsiteX74" fmla="*/ 719828 w 5525135"/>
              <a:gd name="connsiteY74" fmla="*/ 720017 h 3822697"/>
              <a:gd name="connsiteX75" fmla="*/ 636815 w 5525135"/>
              <a:gd name="connsiteY75" fmla="*/ 1056328 h 3822697"/>
              <a:gd name="connsiteX76" fmla="*/ 550882 w 5525135"/>
              <a:gd name="connsiteY76" fmla="*/ 1669176 h 3822697"/>
              <a:gd name="connsiteX77" fmla="*/ 411258 w 5525135"/>
              <a:gd name="connsiteY77" fmla="*/ 2804004 h 3822697"/>
              <a:gd name="connsiteX78" fmla="*/ 407640 w 5525135"/>
              <a:gd name="connsiteY78" fmla="*/ 1823625 h 3822697"/>
              <a:gd name="connsiteX79" fmla="*/ 394947 w 5525135"/>
              <a:gd name="connsiteY79" fmla="*/ 1244853 h 3822697"/>
              <a:gd name="connsiteX80" fmla="*/ 362897 w 5525135"/>
              <a:gd name="connsiteY80" fmla="*/ 895280 h 3822697"/>
              <a:gd name="connsiteX81" fmla="*/ 306793 w 5525135"/>
              <a:gd name="connsiteY81" fmla="*/ 753140 h 3822697"/>
              <a:gd name="connsiteX82" fmla="*/ 202773 w 5525135"/>
              <a:gd name="connsiteY82" fmla="*/ 792356 h 3822697"/>
              <a:gd name="connsiteX83" fmla="*/ 149716 w 5525135"/>
              <a:gd name="connsiteY83" fmla="*/ 934558 h 3822697"/>
              <a:gd name="connsiteX84" fmla="*/ 99641 w 5525135"/>
              <a:gd name="connsiteY84" fmla="*/ 1161854 h 3822697"/>
              <a:gd name="connsiteX85" fmla="*/ 0 w 5525135"/>
              <a:gd name="connsiteY85" fmla="*/ 1847675 h 3822697"/>
              <a:gd name="connsiteX86" fmla="*/ 140830 w 5525135"/>
              <a:gd name="connsiteY86" fmla="*/ 1170611 h 3822697"/>
              <a:gd name="connsiteX87" fmla="*/ 202583 w 5525135"/>
              <a:gd name="connsiteY87" fmla="*/ 950295 h 3822697"/>
              <a:gd name="connsiteX88" fmla="*/ 243835 w 5525135"/>
              <a:gd name="connsiteY88" fmla="*/ 847435 h 3822697"/>
              <a:gd name="connsiteX89" fmla="*/ 256528 w 5525135"/>
              <a:gd name="connsiteY89" fmla="*/ 825416 h 3822697"/>
              <a:gd name="connsiteX90" fmla="*/ 268206 w 5525135"/>
              <a:gd name="connsiteY90" fmla="*/ 810885 h 3822697"/>
              <a:gd name="connsiteX91" fmla="*/ 274553 w 5525135"/>
              <a:gd name="connsiteY91" fmla="*/ 827700 h 3822697"/>
              <a:gd name="connsiteX92" fmla="*/ 280899 w 5525135"/>
              <a:gd name="connsiteY92" fmla="*/ 852321 h 3822697"/>
              <a:gd name="connsiteX93" fmla="*/ 301906 w 5525135"/>
              <a:gd name="connsiteY93" fmla="*/ 1246756 h 3822697"/>
              <a:gd name="connsiteX94" fmla="*/ 248722 w 5525135"/>
              <a:gd name="connsiteY94" fmla="*/ 2860859 h 3822697"/>
              <a:gd name="connsiteX95" fmla="*/ 254561 w 5525135"/>
              <a:gd name="connsiteY95" fmla="*/ 3214367 h 3822697"/>
              <a:gd name="connsiteX96" fmla="*/ 270047 w 5525135"/>
              <a:gd name="connsiteY96" fmla="*/ 3317418 h 3822697"/>
              <a:gd name="connsiteX97" fmla="*/ 297781 w 5525135"/>
              <a:gd name="connsiteY97" fmla="*/ 3370593 h 3822697"/>
              <a:gd name="connsiteX98" fmla="*/ 357693 w 5525135"/>
              <a:gd name="connsiteY98" fmla="*/ 3403399 h 3822697"/>
              <a:gd name="connsiteX99" fmla="*/ 357693 w 5525135"/>
              <a:gd name="connsiteY99" fmla="*/ 3403399 h 3822697"/>
              <a:gd name="connsiteX100" fmla="*/ 443054 w 5525135"/>
              <a:gd name="connsiteY100" fmla="*/ 3376938 h 3822697"/>
              <a:gd name="connsiteX101" fmla="*/ 479547 w 5525135"/>
              <a:gd name="connsiteY101" fmla="*/ 3327824 h 3822697"/>
              <a:gd name="connsiteX102" fmla="*/ 527971 w 5525135"/>
              <a:gd name="connsiteY102" fmla="*/ 3195330 h 3822697"/>
              <a:gd name="connsiteX103" fmla="*/ 788498 w 5525135"/>
              <a:gd name="connsiteY103" fmla="*/ 1738659 h 3822697"/>
              <a:gd name="connsiteX104" fmla="*/ 881475 w 5525135"/>
              <a:gd name="connsiteY104" fmla="*/ 1101127 h 3822697"/>
              <a:gd name="connsiteX105" fmla="*/ 884902 w 5525135"/>
              <a:gd name="connsiteY105" fmla="*/ 1083487 h 3822697"/>
              <a:gd name="connsiteX106" fmla="*/ 893534 w 5525135"/>
              <a:gd name="connsiteY106" fmla="*/ 1477669 h 3822697"/>
              <a:gd name="connsiteX107" fmla="*/ 900515 w 5525135"/>
              <a:gd name="connsiteY107" fmla="*/ 2788648 h 3822697"/>
              <a:gd name="connsiteX108" fmla="*/ 931359 w 5525135"/>
              <a:gd name="connsiteY108" fmla="*/ 3050717 h 3822697"/>
              <a:gd name="connsiteX109" fmla="*/ 1022877 w 5525135"/>
              <a:gd name="connsiteY109" fmla="*/ 3200407 h 3822697"/>
              <a:gd name="connsiteX110" fmla="*/ 1060068 w 5525135"/>
              <a:gd name="connsiteY110" fmla="*/ 3214494 h 3822697"/>
              <a:gd name="connsiteX111" fmla="*/ 1061591 w 5525135"/>
              <a:gd name="connsiteY111" fmla="*/ 3214494 h 3822697"/>
              <a:gd name="connsiteX112" fmla="*/ 1069397 w 5525135"/>
              <a:gd name="connsiteY112" fmla="*/ 3215953 h 3822697"/>
              <a:gd name="connsiteX113" fmla="*/ 1069397 w 5525135"/>
              <a:gd name="connsiteY113" fmla="*/ 3215953 h 3822697"/>
              <a:gd name="connsiteX114" fmla="*/ 1072571 w 5525135"/>
              <a:gd name="connsiteY114" fmla="*/ 3216524 h 3822697"/>
              <a:gd name="connsiteX115" fmla="*/ 1254019 w 5525135"/>
              <a:gd name="connsiteY115" fmla="*/ 3074449 h 3822697"/>
              <a:gd name="connsiteX116" fmla="*/ 1333986 w 5525135"/>
              <a:gd name="connsiteY116" fmla="*/ 2802862 h 3822697"/>
              <a:gd name="connsiteX117" fmla="*/ 1615330 w 5525135"/>
              <a:gd name="connsiteY117" fmla="*/ 1185332 h 3822697"/>
              <a:gd name="connsiteX118" fmla="*/ 1594640 w 5525135"/>
              <a:gd name="connsiteY118" fmla="*/ 2768088 h 3822697"/>
              <a:gd name="connsiteX119" fmla="*/ 1617678 w 5525135"/>
              <a:gd name="connsiteY119" fmla="*/ 3580692 h 3822697"/>
              <a:gd name="connsiteX120" fmla="*/ 1719223 w 5525135"/>
              <a:gd name="connsiteY120" fmla="*/ 3808178 h 3822697"/>
              <a:gd name="connsiteX121" fmla="*/ 1893944 w 5525135"/>
              <a:gd name="connsiteY121" fmla="*/ 3765473 h 3822697"/>
              <a:gd name="connsiteX122" fmla="*/ 1950619 w 5525135"/>
              <a:gd name="connsiteY122" fmla="*/ 3646622 h 3822697"/>
              <a:gd name="connsiteX123" fmla="*/ 1991808 w 5525135"/>
              <a:gd name="connsiteY123" fmla="*/ 3490967 h 3822697"/>
              <a:gd name="connsiteX124" fmla="*/ 2299553 w 5525135"/>
              <a:gd name="connsiteY124" fmla="*/ 1419925 h 3822697"/>
              <a:gd name="connsiteX125" fmla="*/ 2276135 w 5525135"/>
              <a:gd name="connsiteY125" fmla="*/ 2770309 h 3822697"/>
              <a:gd name="connsiteX126" fmla="*/ 2283052 w 5525135"/>
              <a:gd name="connsiteY126" fmla="*/ 3292226 h 3822697"/>
              <a:gd name="connsiteX127" fmla="*/ 2302092 w 5525135"/>
              <a:gd name="connsiteY127" fmla="*/ 3453656 h 3822697"/>
              <a:gd name="connsiteX128" fmla="*/ 2344487 w 5525135"/>
              <a:gd name="connsiteY128" fmla="*/ 3535004 h 3822697"/>
              <a:gd name="connsiteX129" fmla="*/ 2451110 w 5525135"/>
              <a:gd name="connsiteY129" fmla="*/ 3574029 h 3822697"/>
              <a:gd name="connsiteX130" fmla="*/ 2524603 w 5525135"/>
              <a:gd name="connsiteY130" fmla="*/ 3543063 h 3822697"/>
              <a:gd name="connsiteX131" fmla="*/ 2573852 w 5525135"/>
              <a:gd name="connsiteY131" fmla="*/ 3473263 h 3822697"/>
              <a:gd name="connsiteX132" fmla="*/ 2625640 w 5525135"/>
              <a:gd name="connsiteY132" fmla="*/ 3297747 h 3822697"/>
              <a:gd name="connsiteX133" fmla="*/ 2666322 w 5525135"/>
              <a:gd name="connsiteY133" fmla="*/ 3100338 h 3822697"/>
              <a:gd name="connsiteX134" fmla="*/ 2950331 w 5525135"/>
              <a:gd name="connsiteY134" fmla="*/ 1150051 h 3822697"/>
              <a:gd name="connsiteX135" fmla="*/ 2991520 w 5525135"/>
              <a:gd name="connsiteY135" fmla="*/ 878020 h 3822697"/>
              <a:gd name="connsiteX136" fmla="*/ 2986633 w 5525135"/>
              <a:gd name="connsiteY136" fmla="*/ 1425699 h 3822697"/>
              <a:gd name="connsiteX137" fmla="*/ 2983904 w 5525135"/>
              <a:gd name="connsiteY137" fmla="*/ 2611672 h 3822697"/>
              <a:gd name="connsiteX138" fmla="*/ 3009608 w 5525135"/>
              <a:gd name="connsiteY138" fmla="*/ 2921649 h 3822697"/>
              <a:gd name="connsiteX139" fmla="*/ 3117880 w 5525135"/>
              <a:gd name="connsiteY139" fmla="*/ 3102115 h 3822697"/>
              <a:gd name="connsiteX140" fmla="*/ 3150629 w 5525135"/>
              <a:gd name="connsiteY140" fmla="*/ 3111126 h 3822697"/>
              <a:gd name="connsiteX141" fmla="*/ 3150248 w 5525135"/>
              <a:gd name="connsiteY141" fmla="*/ 3110682 h 3822697"/>
              <a:gd name="connsiteX142" fmla="*/ 3260805 w 5525135"/>
              <a:gd name="connsiteY142" fmla="*/ 3081873 h 3822697"/>
              <a:gd name="connsiteX143" fmla="*/ 3331442 w 5525135"/>
              <a:gd name="connsiteY143" fmla="*/ 2989990 h 3822697"/>
              <a:gd name="connsiteX144" fmla="*/ 3366476 w 5525135"/>
              <a:gd name="connsiteY144" fmla="*/ 2903374 h 3822697"/>
              <a:gd name="connsiteX145" fmla="*/ 3479889 w 5525135"/>
              <a:gd name="connsiteY145" fmla="*/ 2433808 h 3822697"/>
              <a:gd name="connsiteX146" fmla="*/ 3681583 w 5525135"/>
              <a:gd name="connsiteY146" fmla="*/ 1240855 h 3822697"/>
              <a:gd name="connsiteX147" fmla="*/ 3678854 w 5525135"/>
              <a:gd name="connsiteY147" fmla="*/ 1711500 h 3822697"/>
              <a:gd name="connsiteX148" fmla="*/ 3677838 w 5525135"/>
              <a:gd name="connsiteY148" fmla="*/ 3215382 h 3822697"/>
              <a:gd name="connsiteX149" fmla="*/ 3703733 w 5525135"/>
              <a:gd name="connsiteY149" fmla="*/ 3466727 h 3822697"/>
              <a:gd name="connsiteX150" fmla="*/ 3738956 w 5525135"/>
              <a:gd name="connsiteY150" fmla="*/ 3557848 h 3822697"/>
              <a:gd name="connsiteX151" fmla="*/ 3897620 w 5525135"/>
              <a:gd name="connsiteY151" fmla="*/ 3608612 h 3822697"/>
              <a:gd name="connsiteX152" fmla="*/ 3997832 w 5525135"/>
              <a:gd name="connsiteY152" fmla="*/ 3496234 h 3822697"/>
              <a:gd name="connsiteX153" fmla="*/ 4037689 w 5525135"/>
              <a:gd name="connsiteY153" fmla="*/ 3368372 h 3822697"/>
              <a:gd name="connsiteX154" fmla="*/ 4372852 w 5525135"/>
              <a:gd name="connsiteY154" fmla="*/ 1280705 h 3822697"/>
              <a:gd name="connsiteX155" fmla="*/ 4365617 w 5525135"/>
              <a:gd name="connsiteY155" fmla="*/ 1793801 h 3822697"/>
              <a:gd name="connsiteX156" fmla="*/ 4371963 w 5525135"/>
              <a:gd name="connsiteY156" fmla="*/ 2952932 h 3822697"/>
              <a:gd name="connsiteX157" fmla="*/ 4470589 w 5525135"/>
              <a:gd name="connsiteY157" fmla="*/ 3200851 h 3822697"/>
              <a:gd name="connsiteX158" fmla="*/ 4525931 w 5525135"/>
              <a:gd name="connsiteY158" fmla="*/ 3219887 h 3822697"/>
              <a:gd name="connsiteX159" fmla="*/ 4525931 w 5525135"/>
              <a:gd name="connsiteY159" fmla="*/ 3219887 h 3822697"/>
              <a:gd name="connsiteX160" fmla="*/ 4598155 w 5525135"/>
              <a:gd name="connsiteY160" fmla="*/ 3210750 h 3822697"/>
              <a:gd name="connsiteX161" fmla="*/ 4701541 w 5525135"/>
              <a:gd name="connsiteY161" fmla="*/ 3102876 h 3822697"/>
              <a:gd name="connsiteX162" fmla="*/ 4734543 w 5525135"/>
              <a:gd name="connsiteY162" fmla="*/ 3024446 h 3822697"/>
              <a:gd name="connsiteX163" fmla="*/ 4841546 w 5525135"/>
              <a:gd name="connsiteY163" fmla="*/ 2599806 h 3822697"/>
              <a:gd name="connsiteX164" fmla="*/ 5089951 w 5525135"/>
              <a:gd name="connsiteY164" fmla="*/ 1222263 h 3822697"/>
              <a:gd name="connsiteX165" fmla="*/ 5101121 w 5525135"/>
              <a:gd name="connsiteY165" fmla="*/ 1177844 h 3822697"/>
              <a:gd name="connsiteX166" fmla="*/ 5119526 w 5525135"/>
              <a:gd name="connsiteY166" fmla="*/ 1981691 h 3822697"/>
              <a:gd name="connsiteX167" fmla="*/ 5152401 w 5525135"/>
              <a:gd name="connsiteY167" fmla="*/ 2969240 h 3822697"/>
              <a:gd name="connsiteX168" fmla="*/ 5177788 w 5525135"/>
              <a:gd name="connsiteY168" fmla="*/ 3080477 h 3822697"/>
              <a:gd name="connsiteX169" fmla="*/ 5227925 w 5525135"/>
              <a:gd name="connsiteY169" fmla="*/ 3127561 h 3822697"/>
              <a:gd name="connsiteX170" fmla="*/ 5228433 w 5525135"/>
              <a:gd name="connsiteY170" fmla="*/ 3127561 h 3822697"/>
              <a:gd name="connsiteX171" fmla="*/ 5233701 w 5525135"/>
              <a:gd name="connsiteY171" fmla="*/ 3127561 h 3822697"/>
              <a:gd name="connsiteX172" fmla="*/ 5235478 w 5525135"/>
              <a:gd name="connsiteY172" fmla="*/ 3127561 h 3822697"/>
              <a:gd name="connsiteX173" fmla="*/ 5236366 w 5525135"/>
              <a:gd name="connsiteY173" fmla="*/ 3127561 h 3822697"/>
              <a:gd name="connsiteX174" fmla="*/ 5273494 w 5525135"/>
              <a:gd name="connsiteY174" fmla="*/ 3109095 h 3822697"/>
              <a:gd name="connsiteX175" fmla="*/ 5309986 w 5525135"/>
              <a:gd name="connsiteY175" fmla="*/ 3046021 h 3822697"/>
              <a:gd name="connsiteX176" fmla="*/ 5336769 w 5525135"/>
              <a:gd name="connsiteY176" fmla="*/ 2966385 h 3822697"/>
              <a:gd name="connsiteX177" fmla="*/ 5525135 w 5525135"/>
              <a:gd name="connsiteY177" fmla="*/ 1847548 h 3822697"/>
              <a:gd name="connsiteX178" fmla="*/ 5325155 w 5525135"/>
              <a:gd name="connsiteY178" fmla="*/ 2795374 h 3822697"/>
              <a:gd name="connsiteX179" fmla="*/ 272903 w 5525135"/>
              <a:gd name="connsiteY179" fmla="*/ 807204 h 3822697"/>
              <a:gd name="connsiteX180" fmla="*/ 274045 w 5525135"/>
              <a:gd name="connsiteY180" fmla="*/ 806696 h 3822697"/>
              <a:gd name="connsiteX181" fmla="*/ 272903 w 5525135"/>
              <a:gd name="connsiteY181" fmla="*/ 807204 h 3822697"/>
              <a:gd name="connsiteX182" fmla="*/ 442420 w 5525135"/>
              <a:gd name="connsiteY182" fmla="*/ 3266654 h 3822697"/>
              <a:gd name="connsiteX183" fmla="*/ 442420 w 5525135"/>
              <a:gd name="connsiteY183" fmla="*/ 3266654 h 3822697"/>
              <a:gd name="connsiteX184" fmla="*/ 442420 w 5525135"/>
              <a:gd name="connsiteY184" fmla="*/ 3265829 h 3822697"/>
              <a:gd name="connsiteX185" fmla="*/ 442420 w 5525135"/>
              <a:gd name="connsiteY185" fmla="*/ 3266273 h 3822697"/>
              <a:gd name="connsiteX186" fmla="*/ 442420 w 5525135"/>
              <a:gd name="connsiteY186" fmla="*/ 3266654 h 3822697"/>
              <a:gd name="connsiteX187" fmla="*/ 1180653 w 5525135"/>
              <a:gd name="connsiteY187" fmla="*/ 3019179 h 3822697"/>
              <a:gd name="connsiteX188" fmla="*/ 1180653 w 5525135"/>
              <a:gd name="connsiteY188" fmla="*/ 3019179 h 3822697"/>
              <a:gd name="connsiteX189" fmla="*/ 2273152 w 5525135"/>
              <a:gd name="connsiteY189" fmla="*/ 801430 h 3822697"/>
              <a:gd name="connsiteX190" fmla="*/ 2273152 w 5525135"/>
              <a:gd name="connsiteY190" fmla="*/ 801430 h 3822697"/>
              <a:gd name="connsiteX191" fmla="*/ 3101252 w 5525135"/>
              <a:gd name="connsiteY191" fmla="*/ 2893475 h 3822697"/>
              <a:gd name="connsiteX192" fmla="*/ 3101252 w 5525135"/>
              <a:gd name="connsiteY192" fmla="*/ 2893475 h 3822697"/>
              <a:gd name="connsiteX193" fmla="*/ 5069959 w 5525135"/>
              <a:gd name="connsiteY193" fmla="*/ 968189 h 3822697"/>
              <a:gd name="connsiteX194" fmla="*/ 5070721 w 5525135"/>
              <a:gd name="connsiteY194" fmla="*/ 969712 h 3822697"/>
              <a:gd name="connsiteX195" fmla="*/ 5070086 w 5525135"/>
              <a:gd name="connsiteY195" fmla="*/ 968887 h 3822697"/>
              <a:gd name="connsiteX196" fmla="*/ 5069959 w 5525135"/>
              <a:gd name="connsiteY196" fmla="*/ 968062 h 3822697"/>
              <a:gd name="connsiteX197" fmla="*/ 5225704 w 5525135"/>
              <a:gd name="connsiteY197" fmla="*/ 3061631 h 3822697"/>
              <a:gd name="connsiteX198" fmla="*/ 5225704 w 5525135"/>
              <a:gd name="connsiteY198" fmla="*/ 3061631 h 3822697"/>
              <a:gd name="connsiteX199" fmla="*/ 5225704 w 5525135"/>
              <a:gd name="connsiteY199" fmla="*/ 3061631 h 3822697"/>
              <a:gd name="connsiteX200" fmla="*/ 5198731 w 5525135"/>
              <a:gd name="connsiteY200" fmla="*/ 3092787 h 3822697"/>
              <a:gd name="connsiteX201" fmla="*/ 5235922 w 5525135"/>
              <a:gd name="connsiteY201" fmla="*/ 3059727 h 3822697"/>
              <a:gd name="connsiteX202" fmla="*/ 5235922 w 5525135"/>
              <a:gd name="connsiteY202" fmla="*/ 3059727 h 3822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Lst>
            <a:rect l="l" t="t" r="r" b="b"/>
            <a:pathLst>
              <a:path w="5525135" h="3822697">
                <a:moveTo>
                  <a:pt x="5325155" y="2795374"/>
                </a:moveTo>
                <a:cubicBezTo>
                  <a:pt x="5304211" y="2871520"/>
                  <a:pt x="5282823" y="2948998"/>
                  <a:pt x="5250836" y="3020639"/>
                </a:cubicBezTo>
                <a:cubicBezTo>
                  <a:pt x="5247282" y="3028317"/>
                  <a:pt x="5243538" y="3035741"/>
                  <a:pt x="5239603" y="3042531"/>
                </a:cubicBezTo>
                <a:cubicBezTo>
                  <a:pt x="5233459" y="3015512"/>
                  <a:pt x="5229220" y="2988093"/>
                  <a:pt x="5226910" y="2960484"/>
                </a:cubicBezTo>
                <a:cubicBezTo>
                  <a:pt x="5222784" y="2915304"/>
                  <a:pt x="5220563" y="2869172"/>
                  <a:pt x="5219611" y="2822977"/>
                </a:cubicBezTo>
                <a:cubicBezTo>
                  <a:pt x="5214090" y="2543775"/>
                  <a:pt x="5228116" y="2263939"/>
                  <a:pt x="5240999" y="1984864"/>
                </a:cubicBezTo>
                <a:cubicBezTo>
                  <a:pt x="5253692" y="1702490"/>
                  <a:pt x="5267655" y="1420496"/>
                  <a:pt x="5257944" y="1136599"/>
                </a:cubicBezTo>
                <a:cubicBezTo>
                  <a:pt x="5255787" y="1088373"/>
                  <a:pt x="5253058" y="1040274"/>
                  <a:pt x="5245950" y="988812"/>
                </a:cubicBezTo>
                <a:cubicBezTo>
                  <a:pt x="5237699" y="933226"/>
                  <a:pt x="5224435" y="861902"/>
                  <a:pt x="5163444" y="835695"/>
                </a:cubicBezTo>
                <a:cubicBezTo>
                  <a:pt x="5144938" y="828119"/>
                  <a:pt x="5124603" y="826177"/>
                  <a:pt x="5104992" y="830111"/>
                </a:cubicBezTo>
                <a:cubicBezTo>
                  <a:pt x="5091855" y="832796"/>
                  <a:pt x="5079333" y="837897"/>
                  <a:pt x="5068055" y="845150"/>
                </a:cubicBezTo>
                <a:cubicBezTo>
                  <a:pt x="5060833" y="849751"/>
                  <a:pt x="5054074" y="855043"/>
                  <a:pt x="5047873" y="860950"/>
                </a:cubicBezTo>
                <a:cubicBezTo>
                  <a:pt x="5016140" y="892678"/>
                  <a:pt x="5000020" y="927895"/>
                  <a:pt x="4983455" y="965143"/>
                </a:cubicBezTo>
                <a:cubicBezTo>
                  <a:pt x="4955556" y="1033675"/>
                  <a:pt x="4931782" y="1103811"/>
                  <a:pt x="4912247" y="1175179"/>
                </a:cubicBezTo>
                <a:cubicBezTo>
                  <a:pt x="4783665" y="1625709"/>
                  <a:pt x="4716963" y="2090961"/>
                  <a:pt x="4607611" y="2544664"/>
                </a:cubicBezTo>
                <a:cubicBezTo>
                  <a:pt x="4607231" y="2512936"/>
                  <a:pt x="4606913" y="2481716"/>
                  <a:pt x="4606469" y="2450370"/>
                </a:cubicBezTo>
                <a:cubicBezTo>
                  <a:pt x="4602978" y="1847230"/>
                  <a:pt x="4646960" y="1244726"/>
                  <a:pt x="4603296" y="641079"/>
                </a:cubicBezTo>
                <a:cubicBezTo>
                  <a:pt x="4600503" y="612017"/>
                  <a:pt x="4596949" y="582764"/>
                  <a:pt x="4591745" y="550719"/>
                </a:cubicBezTo>
                <a:cubicBezTo>
                  <a:pt x="4586541" y="518675"/>
                  <a:pt x="4579052" y="482315"/>
                  <a:pt x="4560012" y="448430"/>
                </a:cubicBezTo>
                <a:cubicBezTo>
                  <a:pt x="4540972" y="412388"/>
                  <a:pt x="4499275" y="380660"/>
                  <a:pt x="4455801" y="375584"/>
                </a:cubicBezTo>
                <a:lnTo>
                  <a:pt x="4455801" y="375584"/>
                </a:lnTo>
                <a:lnTo>
                  <a:pt x="4454341" y="375584"/>
                </a:lnTo>
                <a:cubicBezTo>
                  <a:pt x="4446136" y="374520"/>
                  <a:pt x="4437841" y="374308"/>
                  <a:pt x="4429590" y="374949"/>
                </a:cubicBezTo>
                <a:lnTo>
                  <a:pt x="4428194" y="374949"/>
                </a:lnTo>
                <a:lnTo>
                  <a:pt x="4424830" y="375330"/>
                </a:lnTo>
                <a:cubicBezTo>
                  <a:pt x="4411318" y="376579"/>
                  <a:pt x="4398060" y="379808"/>
                  <a:pt x="4385481" y="384912"/>
                </a:cubicBezTo>
                <a:cubicBezTo>
                  <a:pt x="4344292" y="401283"/>
                  <a:pt x="4314146" y="440181"/>
                  <a:pt x="4296629" y="478571"/>
                </a:cubicBezTo>
                <a:cubicBezTo>
                  <a:pt x="4272766" y="531048"/>
                  <a:pt x="4258867" y="582256"/>
                  <a:pt x="4245412" y="634036"/>
                </a:cubicBezTo>
                <a:cubicBezTo>
                  <a:pt x="4090175" y="1307102"/>
                  <a:pt x="4027598" y="1995715"/>
                  <a:pt x="3915835" y="2675635"/>
                </a:cubicBezTo>
                <a:cubicBezTo>
                  <a:pt x="3915454" y="2677728"/>
                  <a:pt x="3915137" y="2679822"/>
                  <a:pt x="3914820" y="2681980"/>
                </a:cubicBezTo>
                <a:cubicBezTo>
                  <a:pt x="3914820" y="2484572"/>
                  <a:pt x="3918247" y="2286910"/>
                  <a:pt x="3920849" y="2089628"/>
                </a:cubicBezTo>
                <a:cubicBezTo>
                  <a:pt x="3927830" y="1715879"/>
                  <a:pt x="3936779" y="1334895"/>
                  <a:pt x="3924720" y="961146"/>
                </a:cubicBezTo>
                <a:cubicBezTo>
                  <a:pt x="3920658" y="863235"/>
                  <a:pt x="3917104" y="765705"/>
                  <a:pt x="3901872" y="666271"/>
                </a:cubicBezTo>
                <a:cubicBezTo>
                  <a:pt x="3894320" y="622423"/>
                  <a:pt x="3884737" y="570581"/>
                  <a:pt x="3853258" y="531048"/>
                </a:cubicBezTo>
                <a:cubicBezTo>
                  <a:pt x="3834726" y="506301"/>
                  <a:pt x="3797915" y="482251"/>
                  <a:pt x="3762883" y="478825"/>
                </a:cubicBezTo>
                <a:lnTo>
                  <a:pt x="3762883" y="478825"/>
                </a:lnTo>
                <a:lnTo>
                  <a:pt x="3761233" y="478825"/>
                </a:lnTo>
                <a:cubicBezTo>
                  <a:pt x="3671619" y="468799"/>
                  <a:pt x="3615261" y="537838"/>
                  <a:pt x="3585305" y="609352"/>
                </a:cubicBezTo>
                <a:cubicBezTo>
                  <a:pt x="3550843" y="690066"/>
                  <a:pt x="3530471" y="770971"/>
                  <a:pt x="3509908" y="852448"/>
                </a:cubicBezTo>
                <a:cubicBezTo>
                  <a:pt x="3425054" y="1209128"/>
                  <a:pt x="3370283" y="1571519"/>
                  <a:pt x="3314116" y="1932323"/>
                </a:cubicBezTo>
                <a:cubicBezTo>
                  <a:pt x="3287588" y="2096989"/>
                  <a:pt x="3260424" y="2263241"/>
                  <a:pt x="3227803" y="2427272"/>
                </a:cubicBezTo>
                <a:cubicBezTo>
                  <a:pt x="3226724" y="2356202"/>
                  <a:pt x="3226343" y="2285069"/>
                  <a:pt x="3225962" y="2214000"/>
                </a:cubicBezTo>
                <a:cubicBezTo>
                  <a:pt x="3224820" y="1628692"/>
                  <a:pt x="3254205" y="1025489"/>
                  <a:pt x="3231230" y="439864"/>
                </a:cubicBezTo>
                <a:cubicBezTo>
                  <a:pt x="3228057" y="371332"/>
                  <a:pt x="3224376" y="304260"/>
                  <a:pt x="3216443" y="235031"/>
                </a:cubicBezTo>
                <a:cubicBezTo>
                  <a:pt x="3205336" y="151080"/>
                  <a:pt x="3194928" y="45618"/>
                  <a:pt x="3102204" y="8878"/>
                </a:cubicBezTo>
                <a:cubicBezTo>
                  <a:pt x="3047370" y="-13332"/>
                  <a:pt x="2982381" y="8307"/>
                  <a:pt x="2946967" y="49616"/>
                </a:cubicBezTo>
                <a:cubicBezTo>
                  <a:pt x="2902541" y="101649"/>
                  <a:pt x="2885406" y="167388"/>
                  <a:pt x="2866620" y="229384"/>
                </a:cubicBezTo>
                <a:cubicBezTo>
                  <a:pt x="2839076" y="328246"/>
                  <a:pt x="2818893" y="428251"/>
                  <a:pt x="2799854" y="527622"/>
                </a:cubicBezTo>
                <a:cubicBezTo>
                  <a:pt x="2739117" y="852448"/>
                  <a:pt x="2694056" y="1179177"/>
                  <a:pt x="2650709" y="1506224"/>
                </a:cubicBezTo>
                <a:cubicBezTo>
                  <a:pt x="2612249" y="1800528"/>
                  <a:pt x="2573598" y="2097179"/>
                  <a:pt x="2530124" y="2392499"/>
                </a:cubicBezTo>
                <a:cubicBezTo>
                  <a:pt x="2534186" y="2175546"/>
                  <a:pt x="2539708" y="1958594"/>
                  <a:pt x="2544023" y="1745956"/>
                </a:cubicBezTo>
                <a:cubicBezTo>
                  <a:pt x="2548022" y="1455396"/>
                  <a:pt x="2557922" y="1167120"/>
                  <a:pt x="2536217" y="875609"/>
                </a:cubicBezTo>
                <a:cubicBezTo>
                  <a:pt x="2533298" y="844769"/>
                  <a:pt x="2529871" y="813740"/>
                  <a:pt x="2523524" y="778776"/>
                </a:cubicBezTo>
                <a:cubicBezTo>
                  <a:pt x="2511910" y="710753"/>
                  <a:pt x="2480939" y="632830"/>
                  <a:pt x="2403637" y="610050"/>
                </a:cubicBezTo>
                <a:cubicBezTo>
                  <a:pt x="2390284" y="605499"/>
                  <a:pt x="2376233" y="603351"/>
                  <a:pt x="2362131" y="603704"/>
                </a:cubicBezTo>
                <a:cubicBezTo>
                  <a:pt x="2309010" y="603704"/>
                  <a:pt x="2260586" y="636637"/>
                  <a:pt x="2233422" y="678391"/>
                </a:cubicBezTo>
                <a:cubicBezTo>
                  <a:pt x="2195343" y="735500"/>
                  <a:pt x="2176303" y="804666"/>
                  <a:pt x="2158088" y="866535"/>
                </a:cubicBezTo>
                <a:cubicBezTo>
                  <a:pt x="2139049" y="935320"/>
                  <a:pt x="2124261" y="1002265"/>
                  <a:pt x="2110426" y="1069273"/>
                </a:cubicBezTo>
                <a:cubicBezTo>
                  <a:pt x="1988825" y="1678884"/>
                  <a:pt x="1938180" y="2299474"/>
                  <a:pt x="1843870" y="2912575"/>
                </a:cubicBezTo>
                <a:cubicBezTo>
                  <a:pt x="1843870" y="2864730"/>
                  <a:pt x="1843870" y="2816866"/>
                  <a:pt x="1843870" y="2768977"/>
                </a:cubicBezTo>
                <a:cubicBezTo>
                  <a:pt x="1846408" y="2107015"/>
                  <a:pt x="1872429" y="1430522"/>
                  <a:pt x="1862528" y="768433"/>
                </a:cubicBezTo>
                <a:cubicBezTo>
                  <a:pt x="1860244" y="665382"/>
                  <a:pt x="1858022" y="562585"/>
                  <a:pt x="1847487" y="458139"/>
                </a:cubicBezTo>
                <a:cubicBezTo>
                  <a:pt x="1839554" y="394176"/>
                  <a:pt x="1832192" y="317459"/>
                  <a:pt x="1769043" y="275388"/>
                </a:cubicBezTo>
                <a:cubicBezTo>
                  <a:pt x="1753094" y="264885"/>
                  <a:pt x="1735058" y="257957"/>
                  <a:pt x="1716177" y="255083"/>
                </a:cubicBezTo>
                <a:lnTo>
                  <a:pt x="1716177" y="255083"/>
                </a:lnTo>
                <a:cubicBezTo>
                  <a:pt x="1690282" y="250833"/>
                  <a:pt x="1663709" y="254597"/>
                  <a:pt x="1640018" y="265870"/>
                </a:cubicBezTo>
                <a:cubicBezTo>
                  <a:pt x="1597559" y="284907"/>
                  <a:pt x="1573823" y="321901"/>
                  <a:pt x="1557512" y="354707"/>
                </a:cubicBezTo>
                <a:cubicBezTo>
                  <a:pt x="1534157" y="403694"/>
                  <a:pt x="1521210" y="451666"/>
                  <a:pt x="1506740" y="499892"/>
                </a:cubicBezTo>
                <a:cubicBezTo>
                  <a:pt x="1374794" y="1015209"/>
                  <a:pt x="1306252" y="1542393"/>
                  <a:pt x="1220636" y="2065325"/>
                </a:cubicBezTo>
                <a:cubicBezTo>
                  <a:pt x="1194425" y="2219140"/>
                  <a:pt x="1169039" y="2374351"/>
                  <a:pt x="1138702" y="2528102"/>
                </a:cubicBezTo>
                <a:cubicBezTo>
                  <a:pt x="1129563" y="2178782"/>
                  <a:pt x="1140416" y="1826544"/>
                  <a:pt x="1142256" y="1477542"/>
                </a:cubicBezTo>
                <a:cubicBezTo>
                  <a:pt x="1140987" y="1253863"/>
                  <a:pt x="1140923" y="1030819"/>
                  <a:pt x="1108302" y="807458"/>
                </a:cubicBezTo>
                <a:cubicBezTo>
                  <a:pt x="1098592" y="749270"/>
                  <a:pt x="1086216" y="686259"/>
                  <a:pt x="1056577" y="630673"/>
                </a:cubicBezTo>
                <a:cubicBezTo>
                  <a:pt x="1009105" y="539297"/>
                  <a:pt x="899563" y="502747"/>
                  <a:pt x="813948" y="569121"/>
                </a:cubicBezTo>
                <a:cubicBezTo>
                  <a:pt x="764825" y="608463"/>
                  <a:pt x="739883" y="665953"/>
                  <a:pt x="719828" y="720017"/>
                </a:cubicBezTo>
                <a:cubicBezTo>
                  <a:pt x="680606" y="830175"/>
                  <a:pt x="658584" y="943188"/>
                  <a:pt x="636815" y="1056328"/>
                </a:cubicBezTo>
                <a:cubicBezTo>
                  <a:pt x="598355" y="1260399"/>
                  <a:pt x="567003" y="1462884"/>
                  <a:pt x="550882" y="1669176"/>
                </a:cubicBezTo>
                <a:cubicBezTo>
                  <a:pt x="511153" y="2047811"/>
                  <a:pt x="470598" y="2427970"/>
                  <a:pt x="411258" y="2804004"/>
                </a:cubicBezTo>
                <a:cubicBezTo>
                  <a:pt x="403832" y="2477528"/>
                  <a:pt x="408148" y="2149974"/>
                  <a:pt x="407640" y="1823625"/>
                </a:cubicBezTo>
                <a:cubicBezTo>
                  <a:pt x="407069" y="1631801"/>
                  <a:pt x="404150" y="1436550"/>
                  <a:pt x="394947" y="1244853"/>
                </a:cubicBezTo>
                <a:cubicBezTo>
                  <a:pt x="388601" y="1128223"/>
                  <a:pt x="382254" y="1011212"/>
                  <a:pt x="362897" y="895280"/>
                </a:cubicBezTo>
                <a:cubicBezTo>
                  <a:pt x="353694" y="850227"/>
                  <a:pt x="344302" y="784614"/>
                  <a:pt x="306793" y="753140"/>
                </a:cubicBezTo>
                <a:cubicBezTo>
                  <a:pt x="265350" y="722365"/>
                  <a:pt x="222447" y="755679"/>
                  <a:pt x="202773" y="792356"/>
                </a:cubicBezTo>
                <a:cubicBezTo>
                  <a:pt x="177387" y="837155"/>
                  <a:pt x="163043" y="887157"/>
                  <a:pt x="149716" y="934558"/>
                </a:cubicBezTo>
                <a:cubicBezTo>
                  <a:pt x="129343" y="1010133"/>
                  <a:pt x="113858" y="1085898"/>
                  <a:pt x="99641" y="1161854"/>
                </a:cubicBezTo>
                <a:cubicBezTo>
                  <a:pt x="58262" y="1389213"/>
                  <a:pt x="28179" y="1618475"/>
                  <a:pt x="0" y="1847675"/>
                </a:cubicBezTo>
                <a:cubicBezTo>
                  <a:pt x="42459" y="1621014"/>
                  <a:pt x="86123" y="1394479"/>
                  <a:pt x="140830" y="1170611"/>
                </a:cubicBezTo>
                <a:cubicBezTo>
                  <a:pt x="159172" y="1096241"/>
                  <a:pt x="178910" y="1022126"/>
                  <a:pt x="202583" y="950295"/>
                </a:cubicBezTo>
                <a:cubicBezTo>
                  <a:pt x="213886" y="915077"/>
                  <a:pt x="227672" y="880704"/>
                  <a:pt x="243835" y="847435"/>
                </a:cubicBezTo>
                <a:cubicBezTo>
                  <a:pt x="247688" y="839883"/>
                  <a:pt x="251924" y="832535"/>
                  <a:pt x="256528" y="825416"/>
                </a:cubicBezTo>
                <a:cubicBezTo>
                  <a:pt x="259928" y="820193"/>
                  <a:pt x="263840" y="815326"/>
                  <a:pt x="268206" y="810885"/>
                </a:cubicBezTo>
                <a:cubicBezTo>
                  <a:pt x="270760" y="816316"/>
                  <a:pt x="272882" y="821938"/>
                  <a:pt x="274553" y="827700"/>
                </a:cubicBezTo>
                <a:cubicBezTo>
                  <a:pt x="276901" y="835378"/>
                  <a:pt x="278995" y="843754"/>
                  <a:pt x="280899" y="852321"/>
                </a:cubicBezTo>
                <a:cubicBezTo>
                  <a:pt x="304064" y="981769"/>
                  <a:pt x="301081" y="1115024"/>
                  <a:pt x="301906" y="1246756"/>
                </a:cubicBezTo>
                <a:cubicBezTo>
                  <a:pt x="294481" y="1783712"/>
                  <a:pt x="254244" y="2323650"/>
                  <a:pt x="248722" y="2860859"/>
                </a:cubicBezTo>
                <a:cubicBezTo>
                  <a:pt x="247770" y="2978441"/>
                  <a:pt x="246184" y="3095643"/>
                  <a:pt x="254561" y="3214367"/>
                </a:cubicBezTo>
                <a:cubicBezTo>
                  <a:pt x="258052" y="3248188"/>
                  <a:pt x="259321" y="3281819"/>
                  <a:pt x="270047" y="3317418"/>
                </a:cubicBezTo>
                <a:cubicBezTo>
                  <a:pt x="277155" y="3338675"/>
                  <a:pt x="280772" y="3350541"/>
                  <a:pt x="297781" y="3370593"/>
                </a:cubicBezTo>
                <a:cubicBezTo>
                  <a:pt x="313005" y="3388563"/>
                  <a:pt x="334351" y="3400252"/>
                  <a:pt x="357693" y="3403399"/>
                </a:cubicBezTo>
                <a:lnTo>
                  <a:pt x="357693" y="3403399"/>
                </a:lnTo>
                <a:cubicBezTo>
                  <a:pt x="388675" y="3407816"/>
                  <a:pt x="420005" y="3398107"/>
                  <a:pt x="443054" y="3376938"/>
                </a:cubicBezTo>
                <a:cubicBezTo>
                  <a:pt x="457987" y="3362820"/>
                  <a:pt x="470337" y="3346194"/>
                  <a:pt x="479547" y="3327824"/>
                </a:cubicBezTo>
                <a:cubicBezTo>
                  <a:pt x="499835" y="3285284"/>
                  <a:pt x="516049" y="3240923"/>
                  <a:pt x="527971" y="3195330"/>
                </a:cubicBezTo>
                <a:cubicBezTo>
                  <a:pt x="651856" y="2717832"/>
                  <a:pt x="714624" y="2225105"/>
                  <a:pt x="788498" y="1738659"/>
                </a:cubicBezTo>
                <a:cubicBezTo>
                  <a:pt x="821691" y="1529829"/>
                  <a:pt x="845110" y="1308054"/>
                  <a:pt x="881475" y="1101127"/>
                </a:cubicBezTo>
                <a:lnTo>
                  <a:pt x="884902" y="1083487"/>
                </a:lnTo>
                <a:cubicBezTo>
                  <a:pt x="891947" y="1214394"/>
                  <a:pt x="893407" y="1345810"/>
                  <a:pt x="893534" y="1477669"/>
                </a:cubicBezTo>
                <a:cubicBezTo>
                  <a:pt x="891059" y="1914239"/>
                  <a:pt x="875129" y="2351443"/>
                  <a:pt x="900515" y="2788648"/>
                </a:cubicBezTo>
                <a:cubicBezTo>
                  <a:pt x="906862" y="2875644"/>
                  <a:pt x="912129" y="2962197"/>
                  <a:pt x="931359" y="3050717"/>
                </a:cubicBezTo>
                <a:cubicBezTo>
                  <a:pt x="943037" y="3104146"/>
                  <a:pt x="966329" y="3170456"/>
                  <a:pt x="1022877" y="3200407"/>
                </a:cubicBezTo>
                <a:cubicBezTo>
                  <a:pt x="1034548" y="3206828"/>
                  <a:pt x="1047070" y="3211568"/>
                  <a:pt x="1060068" y="3214494"/>
                </a:cubicBezTo>
                <a:lnTo>
                  <a:pt x="1061591" y="3214494"/>
                </a:lnTo>
                <a:cubicBezTo>
                  <a:pt x="1064130" y="3215065"/>
                  <a:pt x="1066732" y="3215509"/>
                  <a:pt x="1069397" y="3215953"/>
                </a:cubicBezTo>
                <a:lnTo>
                  <a:pt x="1069397" y="3215953"/>
                </a:lnTo>
                <a:cubicBezTo>
                  <a:pt x="1070476" y="3215953"/>
                  <a:pt x="1071492" y="3216397"/>
                  <a:pt x="1072571" y="3216524"/>
                </a:cubicBezTo>
                <a:cubicBezTo>
                  <a:pt x="1167769" y="3227121"/>
                  <a:pt x="1223746" y="3151166"/>
                  <a:pt x="1254019" y="3074449"/>
                </a:cubicBezTo>
                <a:cubicBezTo>
                  <a:pt x="1290195" y="2984279"/>
                  <a:pt x="1312090" y="2893856"/>
                  <a:pt x="1333986" y="2802862"/>
                </a:cubicBezTo>
                <a:cubicBezTo>
                  <a:pt x="1455650" y="2268825"/>
                  <a:pt x="1519115" y="1723684"/>
                  <a:pt x="1615330" y="1185332"/>
                </a:cubicBezTo>
                <a:cubicBezTo>
                  <a:pt x="1613362" y="1712008"/>
                  <a:pt x="1596671" y="2245029"/>
                  <a:pt x="1594640" y="2768088"/>
                </a:cubicBezTo>
                <a:cubicBezTo>
                  <a:pt x="1595592" y="3039612"/>
                  <a:pt x="1591974" y="3308661"/>
                  <a:pt x="1617678" y="3580692"/>
                </a:cubicBezTo>
                <a:cubicBezTo>
                  <a:pt x="1628213" y="3661788"/>
                  <a:pt x="1635956" y="3764711"/>
                  <a:pt x="1719223" y="3808178"/>
                </a:cubicBezTo>
                <a:cubicBezTo>
                  <a:pt x="1779833" y="3839906"/>
                  <a:pt x="1855103" y="3816935"/>
                  <a:pt x="1893944" y="3765473"/>
                </a:cubicBezTo>
                <a:cubicBezTo>
                  <a:pt x="1922631" y="3728923"/>
                  <a:pt x="1937355" y="3686218"/>
                  <a:pt x="1950619" y="3646622"/>
                </a:cubicBezTo>
                <a:cubicBezTo>
                  <a:pt x="1967183" y="3595033"/>
                  <a:pt x="1980067" y="3542492"/>
                  <a:pt x="1991808" y="3490967"/>
                </a:cubicBezTo>
                <a:cubicBezTo>
                  <a:pt x="2137779" y="2807240"/>
                  <a:pt x="2186267" y="2108094"/>
                  <a:pt x="2299553" y="1419925"/>
                </a:cubicBezTo>
                <a:cubicBezTo>
                  <a:pt x="2297142" y="1869376"/>
                  <a:pt x="2277531" y="2324412"/>
                  <a:pt x="2276135" y="2770309"/>
                </a:cubicBezTo>
                <a:cubicBezTo>
                  <a:pt x="2275310" y="2943985"/>
                  <a:pt x="2274040" y="3117471"/>
                  <a:pt x="2283052" y="3292226"/>
                </a:cubicBezTo>
                <a:cubicBezTo>
                  <a:pt x="2286543" y="3345084"/>
                  <a:pt x="2289399" y="3399338"/>
                  <a:pt x="2302092" y="3453656"/>
                </a:cubicBezTo>
                <a:cubicBezTo>
                  <a:pt x="2310469" y="3485383"/>
                  <a:pt x="2319164" y="3507846"/>
                  <a:pt x="2344487" y="3535004"/>
                </a:cubicBezTo>
                <a:cubicBezTo>
                  <a:pt x="2372368" y="3563356"/>
                  <a:pt x="2411513" y="3577684"/>
                  <a:pt x="2451110" y="3574029"/>
                </a:cubicBezTo>
                <a:cubicBezTo>
                  <a:pt x="2478171" y="3571371"/>
                  <a:pt x="2503799" y="3560577"/>
                  <a:pt x="2524603" y="3543063"/>
                </a:cubicBezTo>
                <a:cubicBezTo>
                  <a:pt x="2546188" y="3523913"/>
                  <a:pt x="2563050" y="3500022"/>
                  <a:pt x="2573852" y="3473263"/>
                </a:cubicBezTo>
                <a:cubicBezTo>
                  <a:pt x="2598350" y="3415519"/>
                  <a:pt x="2611932" y="3355935"/>
                  <a:pt x="2625640" y="3297747"/>
                </a:cubicBezTo>
                <a:cubicBezTo>
                  <a:pt x="2640936" y="3231182"/>
                  <a:pt x="2653946" y="3165760"/>
                  <a:pt x="2666322" y="3100338"/>
                </a:cubicBezTo>
                <a:cubicBezTo>
                  <a:pt x="2785701" y="2454494"/>
                  <a:pt x="2858560" y="1799512"/>
                  <a:pt x="2950331" y="1150051"/>
                </a:cubicBezTo>
                <a:cubicBezTo>
                  <a:pt x="2964103" y="1059501"/>
                  <a:pt x="2977431" y="968697"/>
                  <a:pt x="2991520" y="878020"/>
                </a:cubicBezTo>
                <a:cubicBezTo>
                  <a:pt x="2991520" y="1060516"/>
                  <a:pt x="2987966" y="1243393"/>
                  <a:pt x="2986633" y="1425699"/>
                </a:cubicBezTo>
                <a:cubicBezTo>
                  <a:pt x="2980287" y="1809284"/>
                  <a:pt x="2970259" y="2229737"/>
                  <a:pt x="2983904" y="2611672"/>
                </a:cubicBezTo>
                <a:cubicBezTo>
                  <a:pt x="2988410" y="2714659"/>
                  <a:pt x="2992663" y="2817202"/>
                  <a:pt x="3009608" y="2921649"/>
                </a:cubicBezTo>
                <a:cubicBezTo>
                  <a:pt x="3020461" y="2988340"/>
                  <a:pt x="3043879" y="3072545"/>
                  <a:pt x="3117880" y="3102115"/>
                </a:cubicBezTo>
                <a:cubicBezTo>
                  <a:pt x="3128390" y="3106443"/>
                  <a:pt x="3139389" y="3109463"/>
                  <a:pt x="3150629" y="3111126"/>
                </a:cubicBezTo>
                <a:lnTo>
                  <a:pt x="3150248" y="3110682"/>
                </a:lnTo>
                <a:cubicBezTo>
                  <a:pt x="3189495" y="3116678"/>
                  <a:pt x="3229479" y="3106259"/>
                  <a:pt x="3260805" y="3081873"/>
                </a:cubicBezTo>
                <a:cubicBezTo>
                  <a:pt x="3297044" y="3054334"/>
                  <a:pt x="3315386" y="3021147"/>
                  <a:pt x="3331442" y="2989990"/>
                </a:cubicBezTo>
                <a:cubicBezTo>
                  <a:pt x="3344929" y="2961880"/>
                  <a:pt x="3356626" y="2932951"/>
                  <a:pt x="3366476" y="2903374"/>
                </a:cubicBezTo>
                <a:cubicBezTo>
                  <a:pt x="3418010" y="2748100"/>
                  <a:pt x="3448664" y="2591049"/>
                  <a:pt x="3479889" y="2433808"/>
                </a:cubicBezTo>
                <a:cubicBezTo>
                  <a:pt x="3556048" y="2038737"/>
                  <a:pt x="3605868" y="1635291"/>
                  <a:pt x="3681583" y="1240855"/>
                </a:cubicBezTo>
                <a:cubicBezTo>
                  <a:pt x="3682535" y="1397843"/>
                  <a:pt x="3680250" y="1555020"/>
                  <a:pt x="3678854" y="1711500"/>
                </a:cubicBezTo>
                <a:cubicBezTo>
                  <a:pt x="3671048" y="2211652"/>
                  <a:pt x="3654927" y="2714786"/>
                  <a:pt x="3677838" y="3215382"/>
                </a:cubicBezTo>
                <a:cubicBezTo>
                  <a:pt x="3682852" y="3299714"/>
                  <a:pt x="3687168" y="3382078"/>
                  <a:pt x="3703733" y="3466727"/>
                </a:cubicBezTo>
                <a:cubicBezTo>
                  <a:pt x="3710079" y="3496488"/>
                  <a:pt x="3720170" y="3531451"/>
                  <a:pt x="3738956" y="3557848"/>
                </a:cubicBezTo>
                <a:cubicBezTo>
                  <a:pt x="3774065" y="3608980"/>
                  <a:pt x="3839340" y="3629870"/>
                  <a:pt x="3897620" y="3608612"/>
                </a:cubicBezTo>
                <a:cubicBezTo>
                  <a:pt x="3951756" y="3588053"/>
                  <a:pt x="3978158" y="3543317"/>
                  <a:pt x="3997832" y="3496234"/>
                </a:cubicBezTo>
                <a:cubicBezTo>
                  <a:pt x="4013877" y="3454525"/>
                  <a:pt x="4027192" y="3411813"/>
                  <a:pt x="4037689" y="3368372"/>
                </a:cubicBezTo>
                <a:cubicBezTo>
                  <a:pt x="4193117" y="2680076"/>
                  <a:pt x="4258804" y="1975854"/>
                  <a:pt x="4372852" y="1280705"/>
                </a:cubicBezTo>
                <a:cubicBezTo>
                  <a:pt x="4372027" y="1452033"/>
                  <a:pt x="4368219" y="1622981"/>
                  <a:pt x="4365617" y="1793801"/>
                </a:cubicBezTo>
                <a:cubicBezTo>
                  <a:pt x="4359270" y="2180305"/>
                  <a:pt x="4345244" y="2565857"/>
                  <a:pt x="4371963" y="2952932"/>
                </a:cubicBezTo>
                <a:cubicBezTo>
                  <a:pt x="4381737" y="3036630"/>
                  <a:pt x="4387322" y="3150023"/>
                  <a:pt x="4470589" y="3200851"/>
                </a:cubicBezTo>
                <a:cubicBezTo>
                  <a:pt x="4487503" y="3210997"/>
                  <a:pt x="4506352" y="3217482"/>
                  <a:pt x="4525931" y="3219887"/>
                </a:cubicBezTo>
                <a:lnTo>
                  <a:pt x="4525931" y="3219887"/>
                </a:lnTo>
                <a:cubicBezTo>
                  <a:pt x="4550391" y="3223498"/>
                  <a:pt x="4575364" y="3220338"/>
                  <a:pt x="4598155" y="3210750"/>
                </a:cubicBezTo>
                <a:cubicBezTo>
                  <a:pt x="4652037" y="3187525"/>
                  <a:pt x="4677995" y="3147295"/>
                  <a:pt x="4701541" y="3102876"/>
                </a:cubicBezTo>
                <a:cubicBezTo>
                  <a:pt x="4714107" y="3077418"/>
                  <a:pt x="4725124" y="3051230"/>
                  <a:pt x="4734543" y="3024446"/>
                </a:cubicBezTo>
                <a:cubicBezTo>
                  <a:pt x="4783856" y="2884465"/>
                  <a:pt x="4812288" y="2742199"/>
                  <a:pt x="4841546" y="2599806"/>
                </a:cubicBezTo>
                <a:cubicBezTo>
                  <a:pt x="4933762" y="2141280"/>
                  <a:pt x="4982059" y="1676156"/>
                  <a:pt x="5089951" y="1222263"/>
                </a:cubicBezTo>
                <a:cubicBezTo>
                  <a:pt x="5093632" y="1207414"/>
                  <a:pt x="5097357" y="1192610"/>
                  <a:pt x="5101121" y="1177844"/>
                </a:cubicBezTo>
                <a:cubicBezTo>
                  <a:pt x="5120161" y="1444355"/>
                  <a:pt x="5119399" y="1713658"/>
                  <a:pt x="5119526" y="1981691"/>
                </a:cubicBezTo>
                <a:cubicBezTo>
                  <a:pt x="5120795" y="2310642"/>
                  <a:pt x="5114576" y="2641623"/>
                  <a:pt x="5152401" y="2969240"/>
                </a:cubicBezTo>
                <a:cubicBezTo>
                  <a:pt x="5157796" y="3006488"/>
                  <a:pt x="5163889" y="3043990"/>
                  <a:pt x="5177788" y="3080477"/>
                </a:cubicBezTo>
                <a:cubicBezTo>
                  <a:pt x="5185911" y="3100973"/>
                  <a:pt x="5201206" y="3124515"/>
                  <a:pt x="5227925" y="3127561"/>
                </a:cubicBezTo>
                <a:lnTo>
                  <a:pt x="5228433" y="3127561"/>
                </a:lnTo>
                <a:cubicBezTo>
                  <a:pt x="5230185" y="3127687"/>
                  <a:pt x="5231949" y="3127687"/>
                  <a:pt x="5233701" y="3127561"/>
                </a:cubicBezTo>
                <a:lnTo>
                  <a:pt x="5235478" y="3127561"/>
                </a:lnTo>
                <a:lnTo>
                  <a:pt x="5236366" y="3127561"/>
                </a:lnTo>
                <a:cubicBezTo>
                  <a:pt x="5250589" y="3126158"/>
                  <a:pt x="5263796" y="3119591"/>
                  <a:pt x="5273494" y="3109095"/>
                </a:cubicBezTo>
                <a:cubicBezTo>
                  <a:pt x="5291899" y="3090059"/>
                  <a:pt x="5300022" y="3067659"/>
                  <a:pt x="5309986" y="3046021"/>
                </a:cubicBezTo>
                <a:cubicBezTo>
                  <a:pt x="5320712" y="3019243"/>
                  <a:pt x="5329026" y="2992846"/>
                  <a:pt x="5336769" y="2966385"/>
                </a:cubicBezTo>
                <a:cubicBezTo>
                  <a:pt x="5432856" y="2599679"/>
                  <a:pt x="5475061" y="2222122"/>
                  <a:pt x="5525135" y="1847548"/>
                </a:cubicBezTo>
                <a:cubicBezTo>
                  <a:pt x="5466239" y="2164949"/>
                  <a:pt x="5407279" y="2483303"/>
                  <a:pt x="5325155" y="2795374"/>
                </a:cubicBezTo>
                <a:close/>
                <a:moveTo>
                  <a:pt x="272903" y="807204"/>
                </a:moveTo>
                <a:cubicBezTo>
                  <a:pt x="273244" y="806957"/>
                  <a:pt x="273633" y="806785"/>
                  <a:pt x="274045" y="806696"/>
                </a:cubicBezTo>
                <a:cubicBezTo>
                  <a:pt x="274426" y="806633"/>
                  <a:pt x="273855" y="807014"/>
                  <a:pt x="272903" y="807204"/>
                </a:cubicBezTo>
                <a:close/>
                <a:moveTo>
                  <a:pt x="442420" y="3266654"/>
                </a:moveTo>
                <a:cubicBezTo>
                  <a:pt x="442420" y="3266654"/>
                  <a:pt x="442420" y="3266654"/>
                  <a:pt x="442420" y="3266654"/>
                </a:cubicBezTo>
                <a:lnTo>
                  <a:pt x="442420" y="3265829"/>
                </a:lnTo>
                <a:cubicBezTo>
                  <a:pt x="442457" y="3265975"/>
                  <a:pt x="442457" y="3266127"/>
                  <a:pt x="442420" y="3266273"/>
                </a:cubicBezTo>
                <a:cubicBezTo>
                  <a:pt x="442420" y="3266273"/>
                  <a:pt x="442420" y="3266781"/>
                  <a:pt x="442420" y="3266654"/>
                </a:cubicBezTo>
                <a:close/>
                <a:moveTo>
                  <a:pt x="1180653" y="3019179"/>
                </a:moveTo>
                <a:cubicBezTo>
                  <a:pt x="1180970" y="3019814"/>
                  <a:pt x="1180653" y="3019687"/>
                  <a:pt x="1180653" y="3019179"/>
                </a:cubicBezTo>
                <a:close/>
                <a:moveTo>
                  <a:pt x="2273152" y="801430"/>
                </a:moveTo>
                <a:cubicBezTo>
                  <a:pt x="2273152" y="800986"/>
                  <a:pt x="2273152" y="801049"/>
                  <a:pt x="2273152" y="801430"/>
                </a:cubicBezTo>
                <a:close/>
                <a:moveTo>
                  <a:pt x="3101252" y="2893475"/>
                </a:moveTo>
                <a:lnTo>
                  <a:pt x="3101252" y="2893475"/>
                </a:lnTo>
                <a:close/>
                <a:moveTo>
                  <a:pt x="5069959" y="968189"/>
                </a:moveTo>
                <a:lnTo>
                  <a:pt x="5070721" y="969712"/>
                </a:lnTo>
                <a:lnTo>
                  <a:pt x="5070086" y="968887"/>
                </a:lnTo>
                <a:cubicBezTo>
                  <a:pt x="5069578" y="967745"/>
                  <a:pt x="5069705" y="967618"/>
                  <a:pt x="5069959" y="968062"/>
                </a:cubicBezTo>
                <a:close/>
                <a:moveTo>
                  <a:pt x="5225704" y="3061631"/>
                </a:moveTo>
                <a:lnTo>
                  <a:pt x="5225704" y="3061631"/>
                </a:lnTo>
                <a:cubicBezTo>
                  <a:pt x="5225069" y="3062329"/>
                  <a:pt x="5224562" y="3062329"/>
                  <a:pt x="5225704" y="3061631"/>
                </a:cubicBezTo>
                <a:close/>
                <a:moveTo>
                  <a:pt x="5198731" y="3092787"/>
                </a:moveTo>
                <a:lnTo>
                  <a:pt x="5235922" y="3059727"/>
                </a:lnTo>
                <a:lnTo>
                  <a:pt x="5235922" y="3059727"/>
                </a:lnTo>
                <a:close/>
              </a:path>
            </a:pathLst>
          </a:custGeom>
          <a:solidFill>
            <a:srgbClr val="171799"/>
          </a:solidFill>
          <a:ln w="6343" cap="flat">
            <a:noFill/>
            <a:prstDash val="solid"/>
            <a:miter/>
          </a:ln>
        </p:spPr>
        <p:txBody>
          <a:bodyPr rtlCol="0" anchor="ctr"/>
          <a:lstStyle/>
          <a:p>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p:nvPr>
        </p:nvSpPr>
        <p:spPr>
          <a:xfrm>
            <a:off x="609130" y="2014402"/>
            <a:ext cx="10973740" cy="2852737"/>
          </a:xfrm>
        </p:spPr>
        <p:txBody>
          <a:bodyPr anchor="ctr" anchorCtr="0"/>
          <a:lstStyle>
            <a:lvl1pPr algn="ctr">
              <a:lnSpc>
                <a:spcPct val="90000"/>
              </a:lnSpc>
              <a:defRPr sz="4800" spc="0" baseline="0">
                <a:solidFill>
                  <a:schemeClr val="bg1"/>
                </a:solidFill>
              </a:defRPr>
            </a:lvl1pPr>
          </a:lstStyle>
          <a:p>
            <a:r>
              <a:rPr lang="en-US"/>
              <a:t>Click to edit Master title style</a:t>
            </a:r>
            <a:endParaRPr lang="fi-FI" dirty="0"/>
          </a:p>
        </p:txBody>
      </p:sp>
      <p:sp>
        <p:nvSpPr>
          <p:cNvPr id="4" name="Date Placeholder 3">
            <a:extLst>
              <a:ext uri="{FF2B5EF4-FFF2-40B4-BE49-F238E27FC236}">
                <a16:creationId xmlns:a16="http://schemas.microsoft.com/office/drawing/2014/main" id="{B7B3B523-2C65-4131-AE5D-4F294F964887}"/>
              </a:ext>
            </a:extLst>
          </p:cNvPr>
          <p:cNvSpPr>
            <a:spLocks noGrp="1"/>
          </p:cNvSpPr>
          <p:nvPr>
            <p:ph type="dt" sz="half" idx="10"/>
          </p:nvPr>
        </p:nvSpPr>
        <p:spPr/>
        <p:txBody>
          <a:bodyPr/>
          <a:lstStyle>
            <a:lvl1pPr>
              <a:defRPr>
                <a:solidFill>
                  <a:schemeClr val="bg1"/>
                </a:solidFill>
              </a:defRPr>
            </a:lvl1pPr>
          </a:lstStyle>
          <a:p>
            <a:r>
              <a:rPr lang="fi-FI"/>
              <a:t>25.5.2026</a:t>
            </a:r>
          </a:p>
        </p:txBody>
      </p:sp>
      <p:sp>
        <p:nvSpPr>
          <p:cNvPr id="5" name="Footer Placeholder 4">
            <a:extLst>
              <a:ext uri="{FF2B5EF4-FFF2-40B4-BE49-F238E27FC236}">
                <a16:creationId xmlns:a16="http://schemas.microsoft.com/office/drawing/2014/main" id="{6986461B-3453-4CE9-B33F-0AD721F36DB0}"/>
              </a:ext>
            </a:extLst>
          </p:cNvPr>
          <p:cNvSpPr>
            <a:spLocks noGrp="1"/>
          </p:cNvSpPr>
          <p:nvPr>
            <p:ph type="ftr" sz="quarter" idx="11"/>
          </p:nvPr>
        </p:nvSpPr>
        <p:spPr/>
        <p:txBody>
          <a:bodyPr/>
          <a:lstStyle>
            <a:lvl1pPr>
              <a:defRPr>
                <a:solidFill>
                  <a:schemeClr val="bg1"/>
                </a:solidFill>
              </a:defRPr>
            </a:lvl1pPr>
          </a:lstStyle>
          <a:p>
            <a:r>
              <a:rPr lang="fi-FI"/>
              <a:t>Antti Haajanen/Vantaan Energia Oy</a:t>
            </a:r>
          </a:p>
        </p:txBody>
      </p:sp>
      <p:sp>
        <p:nvSpPr>
          <p:cNvPr id="6" name="Slide Number Placeholder 5">
            <a:extLst>
              <a:ext uri="{FF2B5EF4-FFF2-40B4-BE49-F238E27FC236}">
                <a16:creationId xmlns:a16="http://schemas.microsoft.com/office/drawing/2014/main" id="{30CBC889-FA03-4D4A-9267-2179D978D7B0}"/>
              </a:ext>
            </a:extLst>
          </p:cNvPr>
          <p:cNvSpPr>
            <a:spLocks noGrp="1"/>
          </p:cNvSpPr>
          <p:nvPr>
            <p:ph type="sldNum" sz="quarter" idx="12"/>
          </p:nvPr>
        </p:nvSpPr>
        <p:spPr/>
        <p:txBody>
          <a:bodyPr/>
          <a:lstStyle>
            <a:lvl1pPr>
              <a:defRPr>
                <a:solidFill>
                  <a:schemeClr val="bg1"/>
                </a:solidFill>
              </a:defRPr>
            </a:lvl1pPr>
          </a:lstStyle>
          <a:p>
            <a:fld id="{08CCEDEF-5C23-4594-B6DA-0ABEB763C67B}" type="slidenum">
              <a:rPr lang="fi-FI" smtClean="0"/>
              <a:t>‹#›</a:t>
            </a:fld>
            <a:endParaRPr lang="fi-FI"/>
          </a:p>
        </p:txBody>
      </p:sp>
      <p:sp>
        <p:nvSpPr>
          <p:cNvPr id="7" name="Freeform 16">
            <a:extLst>
              <a:ext uri="{FF2B5EF4-FFF2-40B4-BE49-F238E27FC236}">
                <a16:creationId xmlns:a16="http://schemas.microsoft.com/office/drawing/2014/main" id="{749AC244-F67C-79AD-6854-4753C1252846}"/>
              </a:ext>
              <a:ext uri="{C183D7F6-B498-43B3-948B-1728B52AA6E4}">
                <adec:decorative xmlns:adec="http://schemas.microsoft.com/office/drawing/2017/decorative" val="1"/>
              </a:ext>
            </a:extLst>
          </p:cNvPr>
          <p:cNvSpPr>
            <a:spLocks noEditPoints="1"/>
          </p:cNvSpPr>
          <p:nvPr/>
        </p:nvSpPr>
        <p:spPr bwMode="black">
          <a:xfrm>
            <a:off x="11693253" y="100016"/>
            <a:ext cx="392386" cy="292430"/>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63966039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VE_Osan ylätunniste 2">
    <p:bg>
      <p:bgPr>
        <a:solidFill>
          <a:srgbClr val="017FA8"/>
        </a:solidFill>
        <a:effectLst/>
      </p:bgPr>
    </p:bg>
    <p:spTree>
      <p:nvGrpSpPr>
        <p:cNvPr id="1" name=""/>
        <p:cNvGrpSpPr/>
        <p:nvPr/>
      </p:nvGrpSpPr>
      <p:grpSpPr>
        <a:xfrm>
          <a:off x="0" y="0"/>
          <a:ext cx="0" cy="0"/>
          <a:chOff x="0" y="0"/>
          <a:chExt cx="0" cy="0"/>
        </a:xfrm>
      </p:grpSpPr>
      <p:sp>
        <p:nvSpPr>
          <p:cNvPr id="10" name="Graphic 7">
            <a:extLst>
              <a:ext uri="{FF2B5EF4-FFF2-40B4-BE49-F238E27FC236}">
                <a16:creationId xmlns:a16="http://schemas.microsoft.com/office/drawing/2014/main" id="{39248167-2A1B-2C47-2A56-BFBAE9F60364}"/>
              </a:ext>
              <a:ext uri="{C183D7F6-B498-43B3-948B-1728B52AA6E4}">
                <adec:decorative xmlns:adec="http://schemas.microsoft.com/office/drawing/2017/decorative" val="1"/>
              </a:ext>
            </a:extLst>
          </p:cNvPr>
          <p:cNvSpPr/>
          <p:nvPr/>
        </p:nvSpPr>
        <p:spPr>
          <a:xfrm>
            <a:off x="2701755" y="1147572"/>
            <a:ext cx="6780573" cy="4691302"/>
          </a:xfrm>
          <a:custGeom>
            <a:avLst/>
            <a:gdLst>
              <a:gd name="connsiteX0" fmla="*/ 5325155 w 5525135"/>
              <a:gd name="connsiteY0" fmla="*/ 2795374 h 3822697"/>
              <a:gd name="connsiteX1" fmla="*/ 5250836 w 5525135"/>
              <a:gd name="connsiteY1" fmla="*/ 3020639 h 3822697"/>
              <a:gd name="connsiteX2" fmla="*/ 5239603 w 5525135"/>
              <a:gd name="connsiteY2" fmla="*/ 3042531 h 3822697"/>
              <a:gd name="connsiteX3" fmla="*/ 5226910 w 5525135"/>
              <a:gd name="connsiteY3" fmla="*/ 2960484 h 3822697"/>
              <a:gd name="connsiteX4" fmla="*/ 5219611 w 5525135"/>
              <a:gd name="connsiteY4" fmla="*/ 2822977 h 3822697"/>
              <a:gd name="connsiteX5" fmla="*/ 5240999 w 5525135"/>
              <a:gd name="connsiteY5" fmla="*/ 1984864 h 3822697"/>
              <a:gd name="connsiteX6" fmla="*/ 5257944 w 5525135"/>
              <a:gd name="connsiteY6" fmla="*/ 1136599 h 3822697"/>
              <a:gd name="connsiteX7" fmla="*/ 5245950 w 5525135"/>
              <a:gd name="connsiteY7" fmla="*/ 988812 h 3822697"/>
              <a:gd name="connsiteX8" fmla="*/ 5163444 w 5525135"/>
              <a:gd name="connsiteY8" fmla="*/ 835695 h 3822697"/>
              <a:gd name="connsiteX9" fmla="*/ 5104992 w 5525135"/>
              <a:gd name="connsiteY9" fmla="*/ 830111 h 3822697"/>
              <a:gd name="connsiteX10" fmla="*/ 5068055 w 5525135"/>
              <a:gd name="connsiteY10" fmla="*/ 845150 h 3822697"/>
              <a:gd name="connsiteX11" fmla="*/ 5047873 w 5525135"/>
              <a:gd name="connsiteY11" fmla="*/ 860950 h 3822697"/>
              <a:gd name="connsiteX12" fmla="*/ 4983455 w 5525135"/>
              <a:gd name="connsiteY12" fmla="*/ 965143 h 3822697"/>
              <a:gd name="connsiteX13" fmla="*/ 4912247 w 5525135"/>
              <a:gd name="connsiteY13" fmla="*/ 1175179 h 3822697"/>
              <a:gd name="connsiteX14" fmla="*/ 4607611 w 5525135"/>
              <a:gd name="connsiteY14" fmla="*/ 2544664 h 3822697"/>
              <a:gd name="connsiteX15" fmla="*/ 4606469 w 5525135"/>
              <a:gd name="connsiteY15" fmla="*/ 2450370 h 3822697"/>
              <a:gd name="connsiteX16" fmla="*/ 4603296 w 5525135"/>
              <a:gd name="connsiteY16" fmla="*/ 641079 h 3822697"/>
              <a:gd name="connsiteX17" fmla="*/ 4591745 w 5525135"/>
              <a:gd name="connsiteY17" fmla="*/ 550719 h 3822697"/>
              <a:gd name="connsiteX18" fmla="*/ 4560012 w 5525135"/>
              <a:gd name="connsiteY18" fmla="*/ 448430 h 3822697"/>
              <a:gd name="connsiteX19" fmla="*/ 4455801 w 5525135"/>
              <a:gd name="connsiteY19" fmla="*/ 375584 h 3822697"/>
              <a:gd name="connsiteX20" fmla="*/ 4455801 w 5525135"/>
              <a:gd name="connsiteY20" fmla="*/ 375584 h 3822697"/>
              <a:gd name="connsiteX21" fmla="*/ 4454341 w 5525135"/>
              <a:gd name="connsiteY21" fmla="*/ 375584 h 3822697"/>
              <a:gd name="connsiteX22" fmla="*/ 4429590 w 5525135"/>
              <a:gd name="connsiteY22" fmla="*/ 374949 h 3822697"/>
              <a:gd name="connsiteX23" fmla="*/ 4428194 w 5525135"/>
              <a:gd name="connsiteY23" fmla="*/ 374949 h 3822697"/>
              <a:gd name="connsiteX24" fmla="*/ 4424830 w 5525135"/>
              <a:gd name="connsiteY24" fmla="*/ 375330 h 3822697"/>
              <a:gd name="connsiteX25" fmla="*/ 4385481 w 5525135"/>
              <a:gd name="connsiteY25" fmla="*/ 384912 h 3822697"/>
              <a:gd name="connsiteX26" fmla="*/ 4296629 w 5525135"/>
              <a:gd name="connsiteY26" fmla="*/ 478571 h 3822697"/>
              <a:gd name="connsiteX27" fmla="*/ 4245412 w 5525135"/>
              <a:gd name="connsiteY27" fmla="*/ 634036 h 3822697"/>
              <a:gd name="connsiteX28" fmla="*/ 3915835 w 5525135"/>
              <a:gd name="connsiteY28" fmla="*/ 2675635 h 3822697"/>
              <a:gd name="connsiteX29" fmla="*/ 3914820 w 5525135"/>
              <a:gd name="connsiteY29" fmla="*/ 2681980 h 3822697"/>
              <a:gd name="connsiteX30" fmla="*/ 3920849 w 5525135"/>
              <a:gd name="connsiteY30" fmla="*/ 2089628 h 3822697"/>
              <a:gd name="connsiteX31" fmla="*/ 3924720 w 5525135"/>
              <a:gd name="connsiteY31" fmla="*/ 961146 h 3822697"/>
              <a:gd name="connsiteX32" fmla="*/ 3901872 w 5525135"/>
              <a:gd name="connsiteY32" fmla="*/ 666271 h 3822697"/>
              <a:gd name="connsiteX33" fmla="*/ 3853258 w 5525135"/>
              <a:gd name="connsiteY33" fmla="*/ 531048 h 3822697"/>
              <a:gd name="connsiteX34" fmla="*/ 3762883 w 5525135"/>
              <a:gd name="connsiteY34" fmla="*/ 478825 h 3822697"/>
              <a:gd name="connsiteX35" fmla="*/ 3762883 w 5525135"/>
              <a:gd name="connsiteY35" fmla="*/ 478825 h 3822697"/>
              <a:gd name="connsiteX36" fmla="*/ 3761233 w 5525135"/>
              <a:gd name="connsiteY36" fmla="*/ 478825 h 3822697"/>
              <a:gd name="connsiteX37" fmla="*/ 3585305 w 5525135"/>
              <a:gd name="connsiteY37" fmla="*/ 609352 h 3822697"/>
              <a:gd name="connsiteX38" fmla="*/ 3509908 w 5525135"/>
              <a:gd name="connsiteY38" fmla="*/ 852448 h 3822697"/>
              <a:gd name="connsiteX39" fmla="*/ 3314116 w 5525135"/>
              <a:gd name="connsiteY39" fmla="*/ 1932323 h 3822697"/>
              <a:gd name="connsiteX40" fmla="*/ 3227803 w 5525135"/>
              <a:gd name="connsiteY40" fmla="*/ 2427272 h 3822697"/>
              <a:gd name="connsiteX41" fmla="*/ 3225962 w 5525135"/>
              <a:gd name="connsiteY41" fmla="*/ 2214000 h 3822697"/>
              <a:gd name="connsiteX42" fmla="*/ 3231230 w 5525135"/>
              <a:gd name="connsiteY42" fmla="*/ 439864 h 3822697"/>
              <a:gd name="connsiteX43" fmla="*/ 3216443 w 5525135"/>
              <a:gd name="connsiteY43" fmla="*/ 235031 h 3822697"/>
              <a:gd name="connsiteX44" fmla="*/ 3102204 w 5525135"/>
              <a:gd name="connsiteY44" fmla="*/ 8878 h 3822697"/>
              <a:gd name="connsiteX45" fmla="*/ 2946967 w 5525135"/>
              <a:gd name="connsiteY45" fmla="*/ 49616 h 3822697"/>
              <a:gd name="connsiteX46" fmla="*/ 2866620 w 5525135"/>
              <a:gd name="connsiteY46" fmla="*/ 229384 h 3822697"/>
              <a:gd name="connsiteX47" fmla="*/ 2799854 w 5525135"/>
              <a:gd name="connsiteY47" fmla="*/ 527622 h 3822697"/>
              <a:gd name="connsiteX48" fmla="*/ 2650709 w 5525135"/>
              <a:gd name="connsiteY48" fmla="*/ 1506224 h 3822697"/>
              <a:gd name="connsiteX49" fmla="*/ 2530124 w 5525135"/>
              <a:gd name="connsiteY49" fmla="*/ 2392499 h 3822697"/>
              <a:gd name="connsiteX50" fmla="*/ 2544023 w 5525135"/>
              <a:gd name="connsiteY50" fmla="*/ 1745956 h 3822697"/>
              <a:gd name="connsiteX51" fmla="*/ 2536217 w 5525135"/>
              <a:gd name="connsiteY51" fmla="*/ 875609 h 3822697"/>
              <a:gd name="connsiteX52" fmla="*/ 2523524 w 5525135"/>
              <a:gd name="connsiteY52" fmla="*/ 778776 h 3822697"/>
              <a:gd name="connsiteX53" fmla="*/ 2403637 w 5525135"/>
              <a:gd name="connsiteY53" fmla="*/ 610050 h 3822697"/>
              <a:gd name="connsiteX54" fmla="*/ 2362131 w 5525135"/>
              <a:gd name="connsiteY54" fmla="*/ 603704 h 3822697"/>
              <a:gd name="connsiteX55" fmla="*/ 2233422 w 5525135"/>
              <a:gd name="connsiteY55" fmla="*/ 678391 h 3822697"/>
              <a:gd name="connsiteX56" fmla="*/ 2158088 w 5525135"/>
              <a:gd name="connsiteY56" fmla="*/ 866535 h 3822697"/>
              <a:gd name="connsiteX57" fmla="*/ 2110426 w 5525135"/>
              <a:gd name="connsiteY57" fmla="*/ 1069273 h 3822697"/>
              <a:gd name="connsiteX58" fmla="*/ 1843870 w 5525135"/>
              <a:gd name="connsiteY58" fmla="*/ 2912575 h 3822697"/>
              <a:gd name="connsiteX59" fmla="*/ 1843870 w 5525135"/>
              <a:gd name="connsiteY59" fmla="*/ 2768977 h 3822697"/>
              <a:gd name="connsiteX60" fmla="*/ 1862528 w 5525135"/>
              <a:gd name="connsiteY60" fmla="*/ 768433 h 3822697"/>
              <a:gd name="connsiteX61" fmla="*/ 1847487 w 5525135"/>
              <a:gd name="connsiteY61" fmla="*/ 458139 h 3822697"/>
              <a:gd name="connsiteX62" fmla="*/ 1769043 w 5525135"/>
              <a:gd name="connsiteY62" fmla="*/ 275388 h 3822697"/>
              <a:gd name="connsiteX63" fmla="*/ 1716177 w 5525135"/>
              <a:gd name="connsiteY63" fmla="*/ 255083 h 3822697"/>
              <a:gd name="connsiteX64" fmla="*/ 1716177 w 5525135"/>
              <a:gd name="connsiteY64" fmla="*/ 255083 h 3822697"/>
              <a:gd name="connsiteX65" fmla="*/ 1640018 w 5525135"/>
              <a:gd name="connsiteY65" fmla="*/ 265870 h 3822697"/>
              <a:gd name="connsiteX66" fmla="*/ 1557512 w 5525135"/>
              <a:gd name="connsiteY66" fmla="*/ 354707 h 3822697"/>
              <a:gd name="connsiteX67" fmla="*/ 1506740 w 5525135"/>
              <a:gd name="connsiteY67" fmla="*/ 499892 h 3822697"/>
              <a:gd name="connsiteX68" fmla="*/ 1220636 w 5525135"/>
              <a:gd name="connsiteY68" fmla="*/ 2065325 h 3822697"/>
              <a:gd name="connsiteX69" fmla="*/ 1138702 w 5525135"/>
              <a:gd name="connsiteY69" fmla="*/ 2528102 h 3822697"/>
              <a:gd name="connsiteX70" fmla="*/ 1142256 w 5525135"/>
              <a:gd name="connsiteY70" fmla="*/ 1477542 h 3822697"/>
              <a:gd name="connsiteX71" fmla="*/ 1108302 w 5525135"/>
              <a:gd name="connsiteY71" fmla="*/ 807458 h 3822697"/>
              <a:gd name="connsiteX72" fmla="*/ 1056577 w 5525135"/>
              <a:gd name="connsiteY72" fmla="*/ 630673 h 3822697"/>
              <a:gd name="connsiteX73" fmla="*/ 813948 w 5525135"/>
              <a:gd name="connsiteY73" fmla="*/ 569121 h 3822697"/>
              <a:gd name="connsiteX74" fmla="*/ 719828 w 5525135"/>
              <a:gd name="connsiteY74" fmla="*/ 720017 h 3822697"/>
              <a:gd name="connsiteX75" fmla="*/ 636815 w 5525135"/>
              <a:gd name="connsiteY75" fmla="*/ 1056328 h 3822697"/>
              <a:gd name="connsiteX76" fmla="*/ 550882 w 5525135"/>
              <a:gd name="connsiteY76" fmla="*/ 1669176 h 3822697"/>
              <a:gd name="connsiteX77" fmla="*/ 411258 w 5525135"/>
              <a:gd name="connsiteY77" fmla="*/ 2804004 h 3822697"/>
              <a:gd name="connsiteX78" fmla="*/ 407640 w 5525135"/>
              <a:gd name="connsiteY78" fmla="*/ 1823625 h 3822697"/>
              <a:gd name="connsiteX79" fmla="*/ 394947 w 5525135"/>
              <a:gd name="connsiteY79" fmla="*/ 1244853 h 3822697"/>
              <a:gd name="connsiteX80" fmla="*/ 362897 w 5525135"/>
              <a:gd name="connsiteY80" fmla="*/ 895280 h 3822697"/>
              <a:gd name="connsiteX81" fmla="*/ 306793 w 5525135"/>
              <a:gd name="connsiteY81" fmla="*/ 753140 h 3822697"/>
              <a:gd name="connsiteX82" fmla="*/ 202773 w 5525135"/>
              <a:gd name="connsiteY82" fmla="*/ 792356 h 3822697"/>
              <a:gd name="connsiteX83" fmla="*/ 149716 w 5525135"/>
              <a:gd name="connsiteY83" fmla="*/ 934558 h 3822697"/>
              <a:gd name="connsiteX84" fmla="*/ 99641 w 5525135"/>
              <a:gd name="connsiteY84" fmla="*/ 1161854 h 3822697"/>
              <a:gd name="connsiteX85" fmla="*/ 0 w 5525135"/>
              <a:gd name="connsiteY85" fmla="*/ 1847675 h 3822697"/>
              <a:gd name="connsiteX86" fmla="*/ 140830 w 5525135"/>
              <a:gd name="connsiteY86" fmla="*/ 1170611 h 3822697"/>
              <a:gd name="connsiteX87" fmla="*/ 202583 w 5525135"/>
              <a:gd name="connsiteY87" fmla="*/ 950295 h 3822697"/>
              <a:gd name="connsiteX88" fmla="*/ 243835 w 5525135"/>
              <a:gd name="connsiteY88" fmla="*/ 847435 h 3822697"/>
              <a:gd name="connsiteX89" fmla="*/ 256528 w 5525135"/>
              <a:gd name="connsiteY89" fmla="*/ 825416 h 3822697"/>
              <a:gd name="connsiteX90" fmla="*/ 268206 w 5525135"/>
              <a:gd name="connsiteY90" fmla="*/ 810885 h 3822697"/>
              <a:gd name="connsiteX91" fmla="*/ 274553 w 5525135"/>
              <a:gd name="connsiteY91" fmla="*/ 827700 h 3822697"/>
              <a:gd name="connsiteX92" fmla="*/ 280899 w 5525135"/>
              <a:gd name="connsiteY92" fmla="*/ 852321 h 3822697"/>
              <a:gd name="connsiteX93" fmla="*/ 301906 w 5525135"/>
              <a:gd name="connsiteY93" fmla="*/ 1246756 h 3822697"/>
              <a:gd name="connsiteX94" fmla="*/ 248722 w 5525135"/>
              <a:gd name="connsiteY94" fmla="*/ 2860859 h 3822697"/>
              <a:gd name="connsiteX95" fmla="*/ 254561 w 5525135"/>
              <a:gd name="connsiteY95" fmla="*/ 3214367 h 3822697"/>
              <a:gd name="connsiteX96" fmla="*/ 270047 w 5525135"/>
              <a:gd name="connsiteY96" fmla="*/ 3317418 h 3822697"/>
              <a:gd name="connsiteX97" fmla="*/ 297781 w 5525135"/>
              <a:gd name="connsiteY97" fmla="*/ 3370593 h 3822697"/>
              <a:gd name="connsiteX98" fmla="*/ 357693 w 5525135"/>
              <a:gd name="connsiteY98" fmla="*/ 3403399 h 3822697"/>
              <a:gd name="connsiteX99" fmla="*/ 357693 w 5525135"/>
              <a:gd name="connsiteY99" fmla="*/ 3403399 h 3822697"/>
              <a:gd name="connsiteX100" fmla="*/ 443054 w 5525135"/>
              <a:gd name="connsiteY100" fmla="*/ 3376938 h 3822697"/>
              <a:gd name="connsiteX101" fmla="*/ 479547 w 5525135"/>
              <a:gd name="connsiteY101" fmla="*/ 3327824 h 3822697"/>
              <a:gd name="connsiteX102" fmla="*/ 527971 w 5525135"/>
              <a:gd name="connsiteY102" fmla="*/ 3195330 h 3822697"/>
              <a:gd name="connsiteX103" fmla="*/ 788498 w 5525135"/>
              <a:gd name="connsiteY103" fmla="*/ 1738659 h 3822697"/>
              <a:gd name="connsiteX104" fmla="*/ 881475 w 5525135"/>
              <a:gd name="connsiteY104" fmla="*/ 1101127 h 3822697"/>
              <a:gd name="connsiteX105" fmla="*/ 884902 w 5525135"/>
              <a:gd name="connsiteY105" fmla="*/ 1083487 h 3822697"/>
              <a:gd name="connsiteX106" fmla="*/ 893534 w 5525135"/>
              <a:gd name="connsiteY106" fmla="*/ 1477669 h 3822697"/>
              <a:gd name="connsiteX107" fmla="*/ 900515 w 5525135"/>
              <a:gd name="connsiteY107" fmla="*/ 2788648 h 3822697"/>
              <a:gd name="connsiteX108" fmla="*/ 931359 w 5525135"/>
              <a:gd name="connsiteY108" fmla="*/ 3050717 h 3822697"/>
              <a:gd name="connsiteX109" fmla="*/ 1022877 w 5525135"/>
              <a:gd name="connsiteY109" fmla="*/ 3200407 h 3822697"/>
              <a:gd name="connsiteX110" fmla="*/ 1060068 w 5525135"/>
              <a:gd name="connsiteY110" fmla="*/ 3214494 h 3822697"/>
              <a:gd name="connsiteX111" fmla="*/ 1061591 w 5525135"/>
              <a:gd name="connsiteY111" fmla="*/ 3214494 h 3822697"/>
              <a:gd name="connsiteX112" fmla="*/ 1069397 w 5525135"/>
              <a:gd name="connsiteY112" fmla="*/ 3215953 h 3822697"/>
              <a:gd name="connsiteX113" fmla="*/ 1069397 w 5525135"/>
              <a:gd name="connsiteY113" fmla="*/ 3215953 h 3822697"/>
              <a:gd name="connsiteX114" fmla="*/ 1072571 w 5525135"/>
              <a:gd name="connsiteY114" fmla="*/ 3216524 h 3822697"/>
              <a:gd name="connsiteX115" fmla="*/ 1254019 w 5525135"/>
              <a:gd name="connsiteY115" fmla="*/ 3074449 h 3822697"/>
              <a:gd name="connsiteX116" fmla="*/ 1333986 w 5525135"/>
              <a:gd name="connsiteY116" fmla="*/ 2802862 h 3822697"/>
              <a:gd name="connsiteX117" fmla="*/ 1615330 w 5525135"/>
              <a:gd name="connsiteY117" fmla="*/ 1185332 h 3822697"/>
              <a:gd name="connsiteX118" fmla="*/ 1594640 w 5525135"/>
              <a:gd name="connsiteY118" fmla="*/ 2768088 h 3822697"/>
              <a:gd name="connsiteX119" fmla="*/ 1617678 w 5525135"/>
              <a:gd name="connsiteY119" fmla="*/ 3580692 h 3822697"/>
              <a:gd name="connsiteX120" fmla="*/ 1719223 w 5525135"/>
              <a:gd name="connsiteY120" fmla="*/ 3808178 h 3822697"/>
              <a:gd name="connsiteX121" fmla="*/ 1893944 w 5525135"/>
              <a:gd name="connsiteY121" fmla="*/ 3765473 h 3822697"/>
              <a:gd name="connsiteX122" fmla="*/ 1950619 w 5525135"/>
              <a:gd name="connsiteY122" fmla="*/ 3646622 h 3822697"/>
              <a:gd name="connsiteX123" fmla="*/ 1991808 w 5525135"/>
              <a:gd name="connsiteY123" fmla="*/ 3490967 h 3822697"/>
              <a:gd name="connsiteX124" fmla="*/ 2299553 w 5525135"/>
              <a:gd name="connsiteY124" fmla="*/ 1419925 h 3822697"/>
              <a:gd name="connsiteX125" fmla="*/ 2276135 w 5525135"/>
              <a:gd name="connsiteY125" fmla="*/ 2770309 h 3822697"/>
              <a:gd name="connsiteX126" fmla="*/ 2283052 w 5525135"/>
              <a:gd name="connsiteY126" fmla="*/ 3292226 h 3822697"/>
              <a:gd name="connsiteX127" fmla="*/ 2302092 w 5525135"/>
              <a:gd name="connsiteY127" fmla="*/ 3453656 h 3822697"/>
              <a:gd name="connsiteX128" fmla="*/ 2344487 w 5525135"/>
              <a:gd name="connsiteY128" fmla="*/ 3535004 h 3822697"/>
              <a:gd name="connsiteX129" fmla="*/ 2451110 w 5525135"/>
              <a:gd name="connsiteY129" fmla="*/ 3574029 h 3822697"/>
              <a:gd name="connsiteX130" fmla="*/ 2524603 w 5525135"/>
              <a:gd name="connsiteY130" fmla="*/ 3543063 h 3822697"/>
              <a:gd name="connsiteX131" fmla="*/ 2573852 w 5525135"/>
              <a:gd name="connsiteY131" fmla="*/ 3473263 h 3822697"/>
              <a:gd name="connsiteX132" fmla="*/ 2625640 w 5525135"/>
              <a:gd name="connsiteY132" fmla="*/ 3297747 h 3822697"/>
              <a:gd name="connsiteX133" fmla="*/ 2666322 w 5525135"/>
              <a:gd name="connsiteY133" fmla="*/ 3100338 h 3822697"/>
              <a:gd name="connsiteX134" fmla="*/ 2950331 w 5525135"/>
              <a:gd name="connsiteY134" fmla="*/ 1150051 h 3822697"/>
              <a:gd name="connsiteX135" fmla="*/ 2991520 w 5525135"/>
              <a:gd name="connsiteY135" fmla="*/ 878020 h 3822697"/>
              <a:gd name="connsiteX136" fmla="*/ 2986633 w 5525135"/>
              <a:gd name="connsiteY136" fmla="*/ 1425699 h 3822697"/>
              <a:gd name="connsiteX137" fmla="*/ 2983904 w 5525135"/>
              <a:gd name="connsiteY137" fmla="*/ 2611672 h 3822697"/>
              <a:gd name="connsiteX138" fmla="*/ 3009608 w 5525135"/>
              <a:gd name="connsiteY138" fmla="*/ 2921649 h 3822697"/>
              <a:gd name="connsiteX139" fmla="*/ 3117880 w 5525135"/>
              <a:gd name="connsiteY139" fmla="*/ 3102115 h 3822697"/>
              <a:gd name="connsiteX140" fmla="*/ 3150629 w 5525135"/>
              <a:gd name="connsiteY140" fmla="*/ 3111126 h 3822697"/>
              <a:gd name="connsiteX141" fmla="*/ 3150248 w 5525135"/>
              <a:gd name="connsiteY141" fmla="*/ 3110682 h 3822697"/>
              <a:gd name="connsiteX142" fmla="*/ 3260805 w 5525135"/>
              <a:gd name="connsiteY142" fmla="*/ 3081873 h 3822697"/>
              <a:gd name="connsiteX143" fmla="*/ 3331442 w 5525135"/>
              <a:gd name="connsiteY143" fmla="*/ 2989990 h 3822697"/>
              <a:gd name="connsiteX144" fmla="*/ 3366476 w 5525135"/>
              <a:gd name="connsiteY144" fmla="*/ 2903374 h 3822697"/>
              <a:gd name="connsiteX145" fmla="*/ 3479889 w 5525135"/>
              <a:gd name="connsiteY145" fmla="*/ 2433808 h 3822697"/>
              <a:gd name="connsiteX146" fmla="*/ 3681583 w 5525135"/>
              <a:gd name="connsiteY146" fmla="*/ 1240855 h 3822697"/>
              <a:gd name="connsiteX147" fmla="*/ 3678854 w 5525135"/>
              <a:gd name="connsiteY147" fmla="*/ 1711500 h 3822697"/>
              <a:gd name="connsiteX148" fmla="*/ 3677838 w 5525135"/>
              <a:gd name="connsiteY148" fmla="*/ 3215382 h 3822697"/>
              <a:gd name="connsiteX149" fmla="*/ 3703733 w 5525135"/>
              <a:gd name="connsiteY149" fmla="*/ 3466727 h 3822697"/>
              <a:gd name="connsiteX150" fmla="*/ 3738956 w 5525135"/>
              <a:gd name="connsiteY150" fmla="*/ 3557848 h 3822697"/>
              <a:gd name="connsiteX151" fmla="*/ 3897620 w 5525135"/>
              <a:gd name="connsiteY151" fmla="*/ 3608612 h 3822697"/>
              <a:gd name="connsiteX152" fmla="*/ 3997832 w 5525135"/>
              <a:gd name="connsiteY152" fmla="*/ 3496234 h 3822697"/>
              <a:gd name="connsiteX153" fmla="*/ 4037689 w 5525135"/>
              <a:gd name="connsiteY153" fmla="*/ 3368372 h 3822697"/>
              <a:gd name="connsiteX154" fmla="*/ 4372852 w 5525135"/>
              <a:gd name="connsiteY154" fmla="*/ 1280705 h 3822697"/>
              <a:gd name="connsiteX155" fmla="*/ 4365617 w 5525135"/>
              <a:gd name="connsiteY155" fmla="*/ 1793801 h 3822697"/>
              <a:gd name="connsiteX156" fmla="*/ 4371963 w 5525135"/>
              <a:gd name="connsiteY156" fmla="*/ 2952932 h 3822697"/>
              <a:gd name="connsiteX157" fmla="*/ 4470589 w 5525135"/>
              <a:gd name="connsiteY157" fmla="*/ 3200851 h 3822697"/>
              <a:gd name="connsiteX158" fmla="*/ 4525931 w 5525135"/>
              <a:gd name="connsiteY158" fmla="*/ 3219887 h 3822697"/>
              <a:gd name="connsiteX159" fmla="*/ 4525931 w 5525135"/>
              <a:gd name="connsiteY159" fmla="*/ 3219887 h 3822697"/>
              <a:gd name="connsiteX160" fmla="*/ 4598155 w 5525135"/>
              <a:gd name="connsiteY160" fmla="*/ 3210750 h 3822697"/>
              <a:gd name="connsiteX161" fmla="*/ 4701541 w 5525135"/>
              <a:gd name="connsiteY161" fmla="*/ 3102876 h 3822697"/>
              <a:gd name="connsiteX162" fmla="*/ 4734543 w 5525135"/>
              <a:gd name="connsiteY162" fmla="*/ 3024446 h 3822697"/>
              <a:gd name="connsiteX163" fmla="*/ 4841546 w 5525135"/>
              <a:gd name="connsiteY163" fmla="*/ 2599806 h 3822697"/>
              <a:gd name="connsiteX164" fmla="*/ 5089951 w 5525135"/>
              <a:gd name="connsiteY164" fmla="*/ 1222263 h 3822697"/>
              <a:gd name="connsiteX165" fmla="*/ 5101121 w 5525135"/>
              <a:gd name="connsiteY165" fmla="*/ 1177844 h 3822697"/>
              <a:gd name="connsiteX166" fmla="*/ 5119526 w 5525135"/>
              <a:gd name="connsiteY166" fmla="*/ 1981691 h 3822697"/>
              <a:gd name="connsiteX167" fmla="*/ 5152401 w 5525135"/>
              <a:gd name="connsiteY167" fmla="*/ 2969240 h 3822697"/>
              <a:gd name="connsiteX168" fmla="*/ 5177788 w 5525135"/>
              <a:gd name="connsiteY168" fmla="*/ 3080477 h 3822697"/>
              <a:gd name="connsiteX169" fmla="*/ 5227925 w 5525135"/>
              <a:gd name="connsiteY169" fmla="*/ 3127561 h 3822697"/>
              <a:gd name="connsiteX170" fmla="*/ 5228433 w 5525135"/>
              <a:gd name="connsiteY170" fmla="*/ 3127561 h 3822697"/>
              <a:gd name="connsiteX171" fmla="*/ 5233701 w 5525135"/>
              <a:gd name="connsiteY171" fmla="*/ 3127561 h 3822697"/>
              <a:gd name="connsiteX172" fmla="*/ 5235478 w 5525135"/>
              <a:gd name="connsiteY172" fmla="*/ 3127561 h 3822697"/>
              <a:gd name="connsiteX173" fmla="*/ 5236366 w 5525135"/>
              <a:gd name="connsiteY173" fmla="*/ 3127561 h 3822697"/>
              <a:gd name="connsiteX174" fmla="*/ 5273494 w 5525135"/>
              <a:gd name="connsiteY174" fmla="*/ 3109095 h 3822697"/>
              <a:gd name="connsiteX175" fmla="*/ 5309986 w 5525135"/>
              <a:gd name="connsiteY175" fmla="*/ 3046021 h 3822697"/>
              <a:gd name="connsiteX176" fmla="*/ 5336769 w 5525135"/>
              <a:gd name="connsiteY176" fmla="*/ 2966385 h 3822697"/>
              <a:gd name="connsiteX177" fmla="*/ 5525135 w 5525135"/>
              <a:gd name="connsiteY177" fmla="*/ 1847548 h 3822697"/>
              <a:gd name="connsiteX178" fmla="*/ 5325155 w 5525135"/>
              <a:gd name="connsiteY178" fmla="*/ 2795374 h 3822697"/>
              <a:gd name="connsiteX179" fmla="*/ 272903 w 5525135"/>
              <a:gd name="connsiteY179" fmla="*/ 807204 h 3822697"/>
              <a:gd name="connsiteX180" fmla="*/ 274045 w 5525135"/>
              <a:gd name="connsiteY180" fmla="*/ 806696 h 3822697"/>
              <a:gd name="connsiteX181" fmla="*/ 272903 w 5525135"/>
              <a:gd name="connsiteY181" fmla="*/ 807204 h 3822697"/>
              <a:gd name="connsiteX182" fmla="*/ 442420 w 5525135"/>
              <a:gd name="connsiteY182" fmla="*/ 3266654 h 3822697"/>
              <a:gd name="connsiteX183" fmla="*/ 442420 w 5525135"/>
              <a:gd name="connsiteY183" fmla="*/ 3266654 h 3822697"/>
              <a:gd name="connsiteX184" fmla="*/ 442420 w 5525135"/>
              <a:gd name="connsiteY184" fmla="*/ 3265829 h 3822697"/>
              <a:gd name="connsiteX185" fmla="*/ 442420 w 5525135"/>
              <a:gd name="connsiteY185" fmla="*/ 3266273 h 3822697"/>
              <a:gd name="connsiteX186" fmla="*/ 442420 w 5525135"/>
              <a:gd name="connsiteY186" fmla="*/ 3266654 h 3822697"/>
              <a:gd name="connsiteX187" fmla="*/ 1180653 w 5525135"/>
              <a:gd name="connsiteY187" fmla="*/ 3019179 h 3822697"/>
              <a:gd name="connsiteX188" fmla="*/ 1180653 w 5525135"/>
              <a:gd name="connsiteY188" fmla="*/ 3019179 h 3822697"/>
              <a:gd name="connsiteX189" fmla="*/ 2273152 w 5525135"/>
              <a:gd name="connsiteY189" fmla="*/ 801430 h 3822697"/>
              <a:gd name="connsiteX190" fmla="*/ 2273152 w 5525135"/>
              <a:gd name="connsiteY190" fmla="*/ 801430 h 3822697"/>
              <a:gd name="connsiteX191" fmla="*/ 3101252 w 5525135"/>
              <a:gd name="connsiteY191" fmla="*/ 2893475 h 3822697"/>
              <a:gd name="connsiteX192" fmla="*/ 3101252 w 5525135"/>
              <a:gd name="connsiteY192" fmla="*/ 2893475 h 3822697"/>
              <a:gd name="connsiteX193" fmla="*/ 5069959 w 5525135"/>
              <a:gd name="connsiteY193" fmla="*/ 968189 h 3822697"/>
              <a:gd name="connsiteX194" fmla="*/ 5070721 w 5525135"/>
              <a:gd name="connsiteY194" fmla="*/ 969712 h 3822697"/>
              <a:gd name="connsiteX195" fmla="*/ 5070086 w 5525135"/>
              <a:gd name="connsiteY195" fmla="*/ 968887 h 3822697"/>
              <a:gd name="connsiteX196" fmla="*/ 5069959 w 5525135"/>
              <a:gd name="connsiteY196" fmla="*/ 968062 h 3822697"/>
              <a:gd name="connsiteX197" fmla="*/ 5225704 w 5525135"/>
              <a:gd name="connsiteY197" fmla="*/ 3061631 h 3822697"/>
              <a:gd name="connsiteX198" fmla="*/ 5225704 w 5525135"/>
              <a:gd name="connsiteY198" fmla="*/ 3061631 h 3822697"/>
              <a:gd name="connsiteX199" fmla="*/ 5225704 w 5525135"/>
              <a:gd name="connsiteY199" fmla="*/ 3061631 h 3822697"/>
              <a:gd name="connsiteX200" fmla="*/ 5198731 w 5525135"/>
              <a:gd name="connsiteY200" fmla="*/ 3092787 h 3822697"/>
              <a:gd name="connsiteX201" fmla="*/ 5235922 w 5525135"/>
              <a:gd name="connsiteY201" fmla="*/ 3059727 h 3822697"/>
              <a:gd name="connsiteX202" fmla="*/ 5235922 w 5525135"/>
              <a:gd name="connsiteY202" fmla="*/ 3059727 h 3822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Lst>
            <a:rect l="l" t="t" r="r" b="b"/>
            <a:pathLst>
              <a:path w="5525135" h="3822697">
                <a:moveTo>
                  <a:pt x="5325155" y="2795374"/>
                </a:moveTo>
                <a:cubicBezTo>
                  <a:pt x="5304211" y="2871520"/>
                  <a:pt x="5282823" y="2948998"/>
                  <a:pt x="5250836" y="3020639"/>
                </a:cubicBezTo>
                <a:cubicBezTo>
                  <a:pt x="5247282" y="3028317"/>
                  <a:pt x="5243538" y="3035741"/>
                  <a:pt x="5239603" y="3042531"/>
                </a:cubicBezTo>
                <a:cubicBezTo>
                  <a:pt x="5233459" y="3015512"/>
                  <a:pt x="5229220" y="2988093"/>
                  <a:pt x="5226910" y="2960484"/>
                </a:cubicBezTo>
                <a:cubicBezTo>
                  <a:pt x="5222784" y="2915304"/>
                  <a:pt x="5220563" y="2869172"/>
                  <a:pt x="5219611" y="2822977"/>
                </a:cubicBezTo>
                <a:cubicBezTo>
                  <a:pt x="5214090" y="2543775"/>
                  <a:pt x="5228116" y="2263939"/>
                  <a:pt x="5240999" y="1984864"/>
                </a:cubicBezTo>
                <a:cubicBezTo>
                  <a:pt x="5253692" y="1702490"/>
                  <a:pt x="5267655" y="1420496"/>
                  <a:pt x="5257944" y="1136599"/>
                </a:cubicBezTo>
                <a:cubicBezTo>
                  <a:pt x="5255787" y="1088373"/>
                  <a:pt x="5253058" y="1040274"/>
                  <a:pt x="5245950" y="988812"/>
                </a:cubicBezTo>
                <a:cubicBezTo>
                  <a:pt x="5237699" y="933226"/>
                  <a:pt x="5224435" y="861902"/>
                  <a:pt x="5163444" y="835695"/>
                </a:cubicBezTo>
                <a:cubicBezTo>
                  <a:pt x="5144938" y="828119"/>
                  <a:pt x="5124603" y="826177"/>
                  <a:pt x="5104992" y="830111"/>
                </a:cubicBezTo>
                <a:cubicBezTo>
                  <a:pt x="5091855" y="832796"/>
                  <a:pt x="5079333" y="837897"/>
                  <a:pt x="5068055" y="845150"/>
                </a:cubicBezTo>
                <a:cubicBezTo>
                  <a:pt x="5060833" y="849751"/>
                  <a:pt x="5054074" y="855043"/>
                  <a:pt x="5047873" y="860950"/>
                </a:cubicBezTo>
                <a:cubicBezTo>
                  <a:pt x="5016140" y="892678"/>
                  <a:pt x="5000020" y="927895"/>
                  <a:pt x="4983455" y="965143"/>
                </a:cubicBezTo>
                <a:cubicBezTo>
                  <a:pt x="4955556" y="1033675"/>
                  <a:pt x="4931782" y="1103811"/>
                  <a:pt x="4912247" y="1175179"/>
                </a:cubicBezTo>
                <a:cubicBezTo>
                  <a:pt x="4783665" y="1625709"/>
                  <a:pt x="4716963" y="2090961"/>
                  <a:pt x="4607611" y="2544664"/>
                </a:cubicBezTo>
                <a:cubicBezTo>
                  <a:pt x="4607231" y="2512936"/>
                  <a:pt x="4606913" y="2481716"/>
                  <a:pt x="4606469" y="2450370"/>
                </a:cubicBezTo>
                <a:cubicBezTo>
                  <a:pt x="4602978" y="1847230"/>
                  <a:pt x="4646960" y="1244726"/>
                  <a:pt x="4603296" y="641079"/>
                </a:cubicBezTo>
                <a:cubicBezTo>
                  <a:pt x="4600503" y="612017"/>
                  <a:pt x="4596949" y="582764"/>
                  <a:pt x="4591745" y="550719"/>
                </a:cubicBezTo>
                <a:cubicBezTo>
                  <a:pt x="4586541" y="518675"/>
                  <a:pt x="4579052" y="482315"/>
                  <a:pt x="4560012" y="448430"/>
                </a:cubicBezTo>
                <a:cubicBezTo>
                  <a:pt x="4540972" y="412388"/>
                  <a:pt x="4499275" y="380660"/>
                  <a:pt x="4455801" y="375584"/>
                </a:cubicBezTo>
                <a:lnTo>
                  <a:pt x="4455801" y="375584"/>
                </a:lnTo>
                <a:lnTo>
                  <a:pt x="4454341" y="375584"/>
                </a:lnTo>
                <a:cubicBezTo>
                  <a:pt x="4446136" y="374520"/>
                  <a:pt x="4437841" y="374308"/>
                  <a:pt x="4429590" y="374949"/>
                </a:cubicBezTo>
                <a:lnTo>
                  <a:pt x="4428194" y="374949"/>
                </a:lnTo>
                <a:lnTo>
                  <a:pt x="4424830" y="375330"/>
                </a:lnTo>
                <a:cubicBezTo>
                  <a:pt x="4411318" y="376579"/>
                  <a:pt x="4398060" y="379808"/>
                  <a:pt x="4385481" y="384912"/>
                </a:cubicBezTo>
                <a:cubicBezTo>
                  <a:pt x="4344292" y="401283"/>
                  <a:pt x="4314146" y="440181"/>
                  <a:pt x="4296629" y="478571"/>
                </a:cubicBezTo>
                <a:cubicBezTo>
                  <a:pt x="4272766" y="531048"/>
                  <a:pt x="4258867" y="582256"/>
                  <a:pt x="4245412" y="634036"/>
                </a:cubicBezTo>
                <a:cubicBezTo>
                  <a:pt x="4090175" y="1307102"/>
                  <a:pt x="4027598" y="1995715"/>
                  <a:pt x="3915835" y="2675635"/>
                </a:cubicBezTo>
                <a:cubicBezTo>
                  <a:pt x="3915454" y="2677728"/>
                  <a:pt x="3915137" y="2679822"/>
                  <a:pt x="3914820" y="2681980"/>
                </a:cubicBezTo>
                <a:cubicBezTo>
                  <a:pt x="3914820" y="2484572"/>
                  <a:pt x="3918247" y="2286910"/>
                  <a:pt x="3920849" y="2089628"/>
                </a:cubicBezTo>
                <a:cubicBezTo>
                  <a:pt x="3927830" y="1715879"/>
                  <a:pt x="3936779" y="1334895"/>
                  <a:pt x="3924720" y="961146"/>
                </a:cubicBezTo>
                <a:cubicBezTo>
                  <a:pt x="3920658" y="863235"/>
                  <a:pt x="3917104" y="765705"/>
                  <a:pt x="3901872" y="666271"/>
                </a:cubicBezTo>
                <a:cubicBezTo>
                  <a:pt x="3894320" y="622423"/>
                  <a:pt x="3884737" y="570581"/>
                  <a:pt x="3853258" y="531048"/>
                </a:cubicBezTo>
                <a:cubicBezTo>
                  <a:pt x="3834726" y="506301"/>
                  <a:pt x="3797915" y="482251"/>
                  <a:pt x="3762883" y="478825"/>
                </a:cubicBezTo>
                <a:lnTo>
                  <a:pt x="3762883" y="478825"/>
                </a:lnTo>
                <a:lnTo>
                  <a:pt x="3761233" y="478825"/>
                </a:lnTo>
                <a:cubicBezTo>
                  <a:pt x="3671619" y="468799"/>
                  <a:pt x="3615261" y="537838"/>
                  <a:pt x="3585305" y="609352"/>
                </a:cubicBezTo>
                <a:cubicBezTo>
                  <a:pt x="3550843" y="690066"/>
                  <a:pt x="3530471" y="770971"/>
                  <a:pt x="3509908" y="852448"/>
                </a:cubicBezTo>
                <a:cubicBezTo>
                  <a:pt x="3425054" y="1209128"/>
                  <a:pt x="3370283" y="1571519"/>
                  <a:pt x="3314116" y="1932323"/>
                </a:cubicBezTo>
                <a:cubicBezTo>
                  <a:pt x="3287588" y="2096989"/>
                  <a:pt x="3260424" y="2263241"/>
                  <a:pt x="3227803" y="2427272"/>
                </a:cubicBezTo>
                <a:cubicBezTo>
                  <a:pt x="3226724" y="2356202"/>
                  <a:pt x="3226343" y="2285069"/>
                  <a:pt x="3225962" y="2214000"/>
                </a:cubicBezTo>
                <a:cubicBezTo>
                  <a:pt x="3224820" y="1628692"/>
                  <a:pt x="3254205" y="1025489"/>
                  <a:pt x="3231230" y="439864"/>
                </a:cubicBezTo>
                <a:cubicBezTo>
                  <a:pt x="3228057" y="371332"/>
                  <a:pt x="3224376" y="304260"/>
                  <a:pt x="3216443" y="235031"/>
                </a:cubicBezTo>
                <a:cubicBezTo>
                  <a:pt x="3205336" y="151080"/>
                  <a:pt x="3194928" y="45618"/>
                  <a:pt x="3102204" y="8878"/>
                </a:cubicBezTo>
                <a:cubicBezTo>
                  <a:pt x="3047370" y="-13332"/>
                  <a:pt x="2982381" y="8307"/>
                  <a:pt x="2946967" y="49616"/>
                </a:cubicBezTo>
                <a:cubicBezTo>
                  <a:pt x="2902541" y="101649"/>
                  <a:pt x="2885406" y="167388"/>
                  <a:pt x="2866620" y="229384"/>
                </a:cubicBezTo>
                <a:cubicBezTo>
                  <a:pt x="2839076" y="328246"/>
                  <a:pt x="2818893" y="428251"/>
                  <a:pt x="2799854" y="527622"/>
                </a:cubicBezTo>
                <a:cubicBezTo>
                  <a:pt x="2739117" y="852448"/>
                  <a:pt x="2694056" y="1179177"/>
                  <a:pt x="2650709" y="1506224"/>
                </a:cubicBezTo>
                <a:cubicBezTo>
                  <a:pt x="2612249" y="1800528"/>
                  <a:pt x="2573598" y="2097179"/>
                  <a:pt x="2530124" y="2392499"/>
                </a:cubicBezTo>
                <a:cubicBezTo>
                  <a:pt x="2534186" y="2175546"/>
                  <a:pt x="2539708" y="1958594"/>
                  <a:pt x="2544023" y="1745956"/>
                </a:cubicBezTo>
                <a:cubicBezTo>
                  <a:pt x="2548022" y="1455396"/>
                  <a:pt x="2557922" y="1167120"/>
                  <a:pt x="2536217" y="875609"/>
                </a:cubicBezTo>
                <a:cubicBezTo>
                  <a:pt x="2533298" y="844769"/>
                  <a:pt x="2529871" y="813740"/>
                  <a:pt x="2523524" y="778776"/>
                </a:cubicBezTo>
                <a:cubicBezTo>
                  <a:pt x="2511910" y="710753"/>
                  <a:pt x="2480939" y="632830"/>
                  <a:pt x="2403637" y="610050"/>
                </a:cubicBezTo>
                <a:cubicBezTo>
                  <a:pt x="2390284" y="605499"/>
                  <a:pt x="2376233" y="603351"/>
                  <a:pt x="2362131" y="603704"/>
                </a:cubicBezTo>
                <a:cubicBezTo>
                  <a:pt x="2309010" y="603704"/>
                  <a:pt x="2260586" y="636637"/>
                  <a:pt x="2233422" y="678391"/>
                </a:cubicBezTo>
                <a:cubicBezTo>
                  <a:pt x="2195343" y="735500"/>
                  <a:pt x="2176303" y="804666"/>
                  <a:pt x="2158088" y="866535"/>
                </a:cubicBezTo>
                <a:cubicBezTo>
                  <a:pt x="2139049" y="935320"/>
                  <a:pt x="2124261" y="1002265"/>
                  <a:pt x="2110426" y="1069273"/>
                </a:cubicBezTo>
                <a:cubicBezTo>
                  <a:pt x="1988825" y="1678884"/>
                  <a:pt x="1938180" y="2299474"/>
                  <a:pt x="1843870" y="2912575"/>
                </a:cubicBezTo>
                <a:cubicBezTo>
                  <a:pt x="1843870" y="2864730"/>
                  <a:pt x="1843870" y="2816866"/>
                  <a:pt x="1843870" y="2768977"/>
                </a:cubicBezTo>
                <a:cubicBezTo>
                  <a:pt x="1846408" y="2107015"/>
                  <a:pt x="1872429" y="1430522"/>
                  <a:pt x="1862528" y="768433"/>
                </a:cubicBezTo>
                <a:cubicBezTo>
                  <a:pt x="1860244" y="665382"/>
                  <a:pt x="1858022" y="562585"/>
                  <a:pt x="1847487" y="458139"/>
                </a:cubicBezTo>
                <a:cubicBezTo>
                  <a:pt x="1839554" y="394176"/>
                  <a:pt x="1832192" y="317459"/>
                  <a:pt x="1769043" y="275388"/>
                </a:cubicBezTo>
                <a:cubicBezTo>
                  <a:pt x="1753094" y="264885"/>
                  <a:pt x="1735058" y="257957"/>
                  <a:pt x="1716177" y="255083"/>
                </a:cubicBezTo>
                <a:lnTo>
                  <a:pt x="1716177" y="255083"/>
                </a:lnTo>
                <a:cubicBezTo>
                  <a:pt x="1690282" y="250833"/>
                  <a:pt x="1663709" y="254597"/>
                  <a:pt x="1640018" y="265870"/>
                </a:cubicBezTo>
                <a:cubicBezTo>
                  <a:pt x="1597559" y="284907"/>
                  <a:pt x="1573823" y="321901"/>
                  <a:pt x="1557512" y="354707"/>
                </a:cubicBezTo>
                <a:cubicBezTo>
                  <a:pt x="1534157" y="403694"/>
                  <a:pt x="1521210" y="451666"/>
                  <a:pt x="1506740" y="499892"/>
                </a:cubicBezTo>
                <a:cubicBezTo>
                  <a:pt x="1374794" y="1015209"/>
                  <a:pt x="1306252" y="1542393"/>
                  <a:pt x="1220636" y="2065325"/>
                </a:cubicBezTo>
                <a:cubicBezTo>
                  <a:pt x="1194425" y="2219140"/>
                  <a:pt x="1169039" y="2374351"/>
                  <a:pt x="1138702" y="2528102"/>
                </a:cubicBezTo>
                <a:cubicBezTo>
                  <a:pt x="1129563" y="2178782"/>
                  <a:pt x="1140416" y="1826544"/>
                  <a:pt x="1142256" y="1477542"/>
                </a:cubicBezTo>
                <a:cubicBezTo>
                  <a:pt x="1140987" y="1253863"/>
                  <a:pt x="1140923" y="1030819"/>
                  <a:pt x="1108302" y="807458"/>
                </a:cubicBezTo>
                <a:cubicBezTo>
                  <a:pt x="1098592" y="749270"/>
                  <a:pt x="1086216" y="686259"/>
                  <a:pt x="1056577" y="630673"/>
                </a:cubicBezTo>
                <a:cubicBezTo>
                  <a:pt x="1009105" y="539297"/>
                  <a:pt x="899563" y="502747"/>
                  <a:pt x="813948" y="569121"/>
                </a:cubicBezTo>
                <a:cubicBezTo>
                  <a:pt x="764825" y="608463"/>
                  <a:pt x="739883" y="665953"/>
                  <a:pt x="719828" y="720017"/>
                </a:cubicBezTo>
                <a:cubicBezTo>
                  <a:pt x="680606" y="830175"/>
                  <a:pt x="658584" y="943188"/>
                  <a:pt x="636815" y="1056328"/>
                </a:cubicBezTo>
                <a:cubicBezTo>
                  <a:pt x="598355" y="1260399"/>
                  <a:pt x="567003" y="1462884"/>
                  <a:pt x="550882" y="1669176"/>
                </a:cubicBezTo>
                <a:cubicBezTo>
                  <a:pt x="511153" y="2047811"/>
                  <a:pt x="470598" y="2427970"/>
                  <a:pt x="411258" y="2804004"/>
                </a:cubicBezTo>
                <a:cubicBezTo>
                  <a:pt x="403832" y="2477528"/>
                  <a:pt x="408148" y="2149974"/>
                  <a:pt x="407640" y="1823625"/>
                </a:cubicBezTo>
                <a:cubicBezTo>
                  <a:pt x="407069" y="1631801"/>
                  <a:pt x="404150" y="1436550"/>
                  <a:pt x="394947" y="1244853"/>
                </a:cubicBezTo>
                <a:cubicBezTo>
                  <a:pt x="388601" y="1128223"/>
                  <a:pt x="382254" y="1011212"/>
                  <a:pt x="362897" y="895280"/>
                </a:cubicBezTo>
                <a:cubicBezTo>
                  <a:pt x="353694" y="850227"/>
                  <a:pt x="344302" y="784614"/>
                  <a:pt x="306793" y="753140"/>
                </a:cubicBezTo>
                <a:cubicBezTo>
                  <a:pt x="265350" y="722365"/>
                  <a:pt x="222447" y="755679"/>
                  <a:pt x="202773" y="792356"/>
                </a:cubicBezTo>
                <a:cubicBezTo>
                  <a:pt x="177387" y="837155"/>
                  <a:pt x="163043" y="887157"/>
                  <a:pt x="149716" y="934558"/>
                </a:cubicBezTo>
                <a:cubicBezTo>
                  <a:pt x="129343" y="1010133"/>
                  <a:pt x="113858" y="1085898"/>
                  <a:pt x="99641" y="1161854"/>
                </a:cubicBezTo>
                <a:cubicBezTo>
                  <a:pt x="58262" y="1389213"/>
                  <a:pt x="28179" y="1618475"/>
                  <a:pt x="0" y="1847675"/>
                </a:cubicBezTo>
                <a:cubicBezTo>
                  <a:pt x="42459" y="1621014"/>
                  <a:pt x="86123" y="1394479"/>
                  <a:pt x="140830" y="1170611"/>
                </a:cubicBezTo>
                <a:cubicBezTo>
                  <a:pt x="159172" y="1096241"/>
                  <a:pt x="178910" y="1022126"/>
                  <a:pt x="202583" y="950295"/>
                </a:cubicBezTo>
                <a:cubicBezTo>
                  <a:pt x="213886" y="915077"/>
                  <a:pt x="227672" y="880704"/>
                  <a:pt x="243835" y="847435"/>
                </a:cubicBezTo>
                <a:cubicBezTo>
                  <a:pt x="247688" y="839883"/>
                  <a:pt x="251924" y="832535"/>
                  <a:pt x="256528" y="825416"/>
                </a:cubicBezTo>
                <a:cubicBezTo>
                  <a:pt x="259928" y="820193"/>
                  <a:pt x="263840" y="815326"/>
                  <a:pt x="268206" y="810885"/>
                </a:cubicBezTo>
                <a:cubicBezTo>
                  <a:pt x="270760" y="816316"/>
                  <a:pt x="272882" y="821938"/>
                  <a:pt x="274553" y="827700"/>
                </a:cubicBezTo>
                <a:cubicBezTo>
                  <a:pt x="276901" y="835378"/>
                  <a:pt x="278995" y="843754"/>
                  <a:pt x="280899" y="852321"/>
                </a:cubicBezTo>
                <a:cubicBezTo>
                  <a:pt x="304064" y="981769"/>
                  <a:pt x="301081" y="1115024"/>
                  <a:pt x="301906" y="1246756"/>
                </a:cubicBezTo>
                <a:cubicBezTo>
                  <a:pt x="294481" y="1783712"/>
                  <a:pt x="254244" y="2323650"/>
                  <a:pt x="248722" y="2860859"/>
                </a:cubicBezTo>
                <a:cubicBezTo>
                  <a:pt x="247770" y="2978441"/>
                  <a:pt x="246184" y="3095643"/>
                  <a:pt x="254561" y="3214367"/>
                </a:cubicBezTo>
                <a:cubicBezTo>
                  <a:pt x="258052" y="3248188"/>
                  <a:pt x="259321" y="3281819"/>
                  <a:pt x="270047" y="3317418"/>
                </a:cubicBezTo>
                <a:cubicBezTo>
                  <a:pt x="277155" y="3338675"/>
                  <a:pt x="280772" y="3350541"/>
                  <a:pt x="297781" y="3370593"/>
                </a:cubicBezTo>
                <a:cubicBezTo>
                  <a:pt x="313005" y="3388563"/>
                  <a:pt x="334351" y="3400252"/>
                  <a:pt x="357693" y="3403399"/>
                </a:cubicBezTo>
                <a:lnTo>
                  <a:pt x="357693" y="3403399"/>
                </a:lnTo>
                <a:cubicBezTo>
                  <a:pt x="388675" y="3407816"/>
                  <a:pt x="420005" y="3398107"/>
                  <a:pt x="443054" y="3376938"/>
                </a:cubicBezTo>
                <a:cubicBezTo>
                  <a:pt x="457987" y="3362820"/>
                  <a:pt x="470337" y="3346194"/>
                  <a:pt x="479547" y="3327824"/>
                </a:cubicBezTo>
                <a:cubicBezTo>
                  <a:pt x="499835" y="3285284"/>
                  <a:pt x="516049" y="3240923"/>
                  <a:pt x="527971" y="3195330"/>
                </a:cubicBezTo>
                <a:cubicBezTo>
                  <a:pt x="651856" y="2717832"/>
                  <a:pt x="714624" y="2225105"/>
                  <a:pt x="788498" y="1738659"/>
                </a:cubicBezTo>
                <a:cubicBezTo>
                  <a:pt x="821691" y="1529829"/>
                  <a:pt x="845110" y="1308054"/>
                  <a:pt x="881475" y="1101127"/>
                </a:cubicBezTo>
                <a:lnTo>
                  <a:pt x="884902" y="1083487"/>
                </a:lnTo>
                <a:cubicBezTo>
                  <a:pt x="891947" y="1214394"/>
                  <a:pt x="893407" y="1345810"/>
                  <a:pt x="893534" y="1477669"/>
                </a:cubicBezTo>
                <a:cubicBezTo>
                  <a:pt x="891059" y="1914239"/>
                  <a:pt x="875129" y="2351443"/>
                  <a:pt x="900515" y="2788648"/>
                </a:cubicBezTo>
                <a:cubicBezTo>
                  <a:pt x="906862" y="2875644"/>
                  <a:pt x="912129" y="2962197"/>
                  <a:pt x="931359" y="3050717"/>
                </a:cubicBezTo>
                <a:cubicBezTo>
                  <a:pt x="943037" y="3104146"/>
                  <a:pt x="966329" y="3170456"/>
                  <a:pt x="1022877" y="3200407"/>
                </a:cubicBezTo>
                <a:cubicBezTo>
                  <a:pt x="1034548" y="3206828"/>
                  <a:pt x="1047070" y="3211568"/>
                  <a:pt x="1060068" y="3214494"/>
                </a:cubicBezTo>
                <a:lnTo>
                  <a:pt x="1061591" y="3214494"/>
                </a:lnTo>
                <a:cubicBezTo>
                  <a:pt x="1064130" y="3215065"/>
                  <a:pt x="1066732" y="3215509"/>
                  <a:pt x="1069397" y="3215953"/>
                </a:cubicBezTo>
                <a:lnTo>
                  <a:pt x="1069397" y="3215953"/>
                </a:lnTo>
                <a:cubicBezTo>
                  <a:pt x="1070476" y="3215953"/>
                  <a:pt x="1071492" y="3216397"/>
                  <a:pt x="1072571" y="3216524"/>
                </a:cubicBezTo>
                <a:cubicBezTo>
                  <a:pt x="1167769" y="3227121"/>
                  <a:pt x="1223746" y="3151166"/>
                  <a:pt x="1254019" y="3074449"/>
                </a:cubicBezTo>
                <a:cubicBezTo>
                  <a:pt x="1290195" y="2984279"/>
                  <a:pt x="1312090" y="2893856"/>
                  <a:pt x="1333986" y="2802862"/>
                </a:cubicBezTo>
                <a:cubicBezTo>
                  <a:pt x="1455650" y="2268825"/>
                  <a:pt x="1519115" y="1723684"/>
                  <a:pt x="1615330" y="1185332"/>
                </a:cubicBezTo>
                <a:cubicBezTo>
                  <a:pt x="1613362" y="1712008"/>
                  <a:pt x="1596671" y="2245029"/>
                  <a:pt x="1594640" y="2768088"/>
                </a:cubicBezTo>
                <a:cubicBezTo>
                  <a:pt x="1595592" y="3039612"/>
                  <a:pt x="1591974" y="3308661"/>
                  <a:pt x="1617678" y="3580692"/>
                </a:cubicBezTo>
                <a:cubicBezTo>
                  <a:pt x="1628213" y="3661788"/>
                  <a:pt x="1635956" y="3764711"/>
                  <a:pt x="1719223" y="3808178"/>
                </a:cubicBezTo>
                <a:cubicBezTo>
                  <a:pt x="1779833" y="3839906"/>
                  <a:pt x="1855103" y="3816935"/>
                  <a:pt x="1893944" y="3765473"/>
                </a:cubicBezTo>
                <a:cubicBezTo>
                  <a:pt x="1922631" y="3728923"/>
                  <a:pt x="1937355" y="3686218"/>
                  <a:pt x="1950619" y="3646622"/>
                </a:cubicBezTo>
                <a:cubicBezTo>
                  <a:pt x="1967183" y="3595033"/>
                  <a:pt x="1980067" y="3542492"/>
                  <a:pt x="1991808" y="3490967"/>
                </a:cubicBezTo>
                <a:cubicBezTo>
                  <a:pt x="2137779" y="2807240"/>
                  <a:pt x="2186267" y="2108094"/>
                  <a:pt x="2299553" y="1419925"/>
                </a:cubicBezTo>
                <a:cubicBezTo>
                  <a:pt x="2297142" y="1869376"/>
                  <a:pt x="2277531" y="2324412"/>
                  <a:pt x="2276135" y="2770309"/>
                </a:cubicBezTo>
                <a:cubicBezTo>
                  <a:pt x="2275310" y="2943985"/>
                  <a:pt x="2274040" y="3117471"/>
                  <a:pt x="2283052" y="3292226"/>
                </a:cubicBezTo>
                <a:cubicBezTo>
                  <a:pt x="2286543" y="3345084"/>
                  <a:pt x="2289399" y="3399338"/>
                  <a:pt x="2302092" y="3453656"/>
                </a:cubicBezTo>
                <a:cubicBezTo>
                  <a:pt x="2310469" y="3485383"/>
                  <a:pt x="2319164" y="3507846"/>
                  <a:pt x="2344487" y="3535004"/>
                </a:cubicBezTo>
                <a:cubicBezTo>
                  <a:pt x="2372368" y="3563356"/>
                  <a:pt x="2411513" y="3577684"/>
                  <a:pt x="2451110" y="3574029"/>
                </a:cubicBezTo>
                <a:cubicBezTo>
                  <a:pt x="2478171" y="3571371"/>
                  <a:pt x="2503799" y="3560577"/>
                  <a:pt x="2524603" y="3543063"/>
                </a:cubicBezTo>
                <a:cubicBezTo>
                  <a:pt x="2546188" y="3523913"/>
                  <a:pt x="2563050" y="3500022"/>
                  <a:pt x="2573852" y="3473263"/>
                </a:cubicBezTo>
                <a:cubicBezTo>
                  <a:pt x="2598350" y="3415519"/>
                  <a:pt x="2611932" y="3355935"/>
                  <a:pt x="2625640" y="3297747"/>
                </a:cubicBezTo>
                <a:cubicBezTo>
                  <a:pt x="2640936" y="3231182"/>
                  <a:pt x="2653946" y="3165760"/>
                  <a:pt x="2666322" y="3100338"/>
                </a:cubicBezTo>
                <a:cubicBezTo>
                  <a:pt x="2785701" y="2454494"/>
                  <a:pt x="2858560" y="1799512"/>
                  <a:pt x="2950331" y="1150051"/>
                </a:cubicBezTo>
                <a:cubicBezTo>
                  <a:pt x="2964103" y="1059501"/>
                  <a:pt x="2977431" y="968697"/>
                  <a:pt x="2991520" y="878020"/>
                </a:cubicBezTo>
                <a:cubicBezTo>
                  <a:pt x="2991520" y="1060516"/>
                  <a:pt x="2987966" y="1243393"/>
                  <a:pt x="2986633" y="1425699"/>
                </a:cubicBezTo>
                <a:cubicBezTo>
                  <a:pt x="2980287" y="1809284"/>
                  <a:pt x="2970259" y="2229737"/>
                  <a:pt x="2983904" y="2611672"/>
                </a:cubicBezTo>
                <a:cubicBezTo>
                  <a:pt x="2988410" y="2714659"/>
                  <a:pt x="2992663" y="2817202"/>
                  <a:pt x="3009608" y="2921649"/>
                </a:cubicBezTo>
                <a:cubicBezTo>
                  <a:pt x="3020461" y="2988340"/>
                  <a:pt x="3043879" y="3072545"/>
                  <a:pt x="3117880" y="3102115"/>
                </a:cubicBezTo>
                <a:cubicBezTo>
                  <a:pt x="3128390" y="3106443"/>
                  <a:pt x="3139389" y="3109463"/>
                  <a:pt x="3150629" y="3111126"/>
                </a:cubicBezTo>
                <a:lnTo>
                  <a:pt x="3150248" y="3110682"/>
                </a:lnTo>
                <a:cubicBezTo>
                  <a:pt x="3189495" y="3116678"/>
                  <a:pt x="3229479" y="3106259"/>
                  <a:pt x="3260805" y="3081873"/>
                </a:cubicBezTo>
                <a:cubicBezTo>
                  <a:pt x="3297044" y="3054334"/>
                  <a:pt x="3315386" y="3021147"/>
                  <a:pt x="3331442" y="2989990"/>
                </a:cubicBezTo>
                <a:cubicBezTo>
                  <a:pt x="3344929" y="2961880"/>
                  <a:pt x="3356626" y="2932951"/>
                  <a:pt x="3366476" y="2903374"/>
                </a:cubicBezTo>
                <a:cubicBezTo>
                  <a:pt x="3418010" y="2748100"/>
                  <a:pt x="3448664" y="2591049"/>
                  <a:pt x="3479889" y="2433808"/>
                </a:cubicBezTo>
                <a:cubicBezTo>
                  <a:pt x="3556048" y="2038737"/>
                  <a:pt x="3605868" y="1635291"/>
                  <a:pt x="3681583" y="1240855"/>
                </a:cubicBezTo>
                <a:cubicBezTo>
                  <a:pt x="3682535" y="1397843"/>
                  <a:pt x="3680250" y="1555020"/>
                  <a:pt x="3678854" y="1711500"/>
                </a:cubicBezTo>
                <a:cubicBezTo>
                  <a:pt x="3671048" y="2211652"/>
                  <a:pt x="3654927" y="2714786"/>
                  <a:pt x="3677838" y="3215382"/>
                </a:cubicBezTo>
                <a:cubicBezTo>
                  <a:pt x="3682852" y="3299714"/>
                  <a:pt x="3687168" y="3382078"/>
                  <a:pt x="3703733" y="3466727"/>
                </a:cubicBezTo>
                <a:cubicBezTo>
                  <a:pt x="3710079" y="3496488"/>
                  <a:pt x="3720170" y="3531451"/>
                  <a:pt x="3738956" y="3557848"/>
                </a:cubicBezTo>
                <a:cubicBezTo>
                  <a:pt x="3774065" y="3608980"/>
                  <a:pt x="3839340" y="3629870"/>
                  <a:pt x="3897620" y="3608612"/>
                </a:cubicBezTo>
                <a:cubicBezTo>
                  <a:pt x="3951756" y="3588053"/>
                  <a:pt x="3978158" y="3543317"/>
                  <a:pt x="3997832" y="3496234"/>
                </a:cubicBezTo>
                <a:cubicBezTo>
                  <a:pt x="4013877" y="3454525"/>
                  <a:pt x="4027192" y="3411813"/>
                  <a:pt x="4037689" y="3368372"/>
                </a:cubicBezTo>
                <a:cubicBezTo>
                  <a:pt x="4193117" y="2680076"/>
                  <a:pt x="4258804" y="1975854"/>
                  <a:pt x="4372852" y="1280705"/>
                </a:cubicBezTo>
                <a:cubicBezTo>
                  <a:pt x="4372027" y="1452033"/>
                  <a:pt x="4368219" y="1622981"/>
                  <a:pt x="4365617" y="1793801"/>
                </a:cubicBezTo>
                <a:cubicBezTo>
                  <a:pt x="4359270" y="2180305"/>
                  <a:pt x="4345244" y="2565857"/>
                  <a:pt x="4371963" y="2952932"/>
                </a:cubicBezTo>
                <a:cubicBezTo>
                  <a:pt x="4381737" y="3036630"/>
                  <a:pt x="4387322" y="3150023"/>
                  <a:pt x="4470589" y="3200851"/>
                </a:cubicBezTo>
                <a:cubicBezTo>
                  <a:pt x="4487503" y="3210997"/>
                  <a:pt x="4506352" y="3217482"/>
                  <a:pt x="4525931" y="3219887"/>
                </a:cubicBezTo>
                <a:lnTo>
                  <a:pt x="4525931" y="3219887"/>
                </a:lnTo>
                <a:cubicBezTo>
                  <a:pt x="4550391" y="3223498"/>
                  <a:pt x="4575364" y="3220338"/>
                  <a:pt x="4598155" y="3210750"/>
                </a:cubicBezTo>
                <a:cubicBezTo>
                  <a:pt x="4652037" y="3187525"/>
                  <a:pt x="4677995" y="3147295"/>
                  <a:pt x="4701541" y="3102876"/>
                </a:cubicBezTo>
                <a:cubicBezTo>
                  <a:pt x="4714107" y="3077418"/>
                  <a:pt x="4725124" y="3051230"/>
                  <a:pt x="4734543" y="3024446"/>
                </a:cubicBezTo>
                <a:cubicBezTo>
                  <a:pt x="4783856" y="2884465"/>
                  <a:pt x="4812288" y="2742199"/>
                  <a:pt x="4841546" y="2599806"/>
                </a:cubicBezTo>
                <a:cubicBezTo>
                  <a:pt x="4933762" y="2141280"/>
                  <a:pt x="4982059" y="1676156"/>
                  <a:pt x="5089951" y="1222263"/>
                </a:cubicBezTo>
                <a:cubicBezTo>
                  <a:pt x="5093632" y="1207414"/>
                  <a:pt x="5097357" y="1192610"/>
                  <a:pt x="5101121" y="1177844"/>
                </a:cubicBezTo>
                <a:cubicBezTo>
                  <a:pt x="5120161" y="1444355"/>
                  <a:pt x="5119399" y="1713658"/>
                  <a:pt x="5119526" y="1981691"/>
                </a:cubicBezTo>
                <a:cubicBezTo>
                  <a:pt x="5120795" y="2310642"/>
                  <a:pt x="5114576" y="2641623"/>
                  <a:pt x="5152401" y="2969240"/>
                </a:cubicBezTo>
                <a:cubicBezTo>
                  <a:pt x="5157796" y="3006488"/>
                  <a:pt x="5163889" y="3043990"/>
                  <a:pt x="5177788" y="3080477"/>
                </a:cubicBezTo>
                <a:cubicBezTo>
                  <a:pt x="5185911" y="3100973"/>
                  <a:pt x="5201206" y="3124515"/>
                  <a:pt x="5227925" y="3127561"/>
                </a:cubicBezTo>
                <a:lnTo>
                  <a:pt x="5228433" y="3127561"/>
                </a:lnTo>
                <a:cubicBezTo>
                  <a:pt x="5230185" y="3127687"/>
                  <a:pt x="5231949" y="3127687"/>
                  <a:pt x="5233701" y="3127561"/>
                </a:cubicBezTo>
                <a:lnTo>
                  <a:pt x="5235478" y="3127561"/>
                </a:lnTo>
                <a:lnTo>
                  <a:pt x="5236366" y="3127561"/>
                </a:lnTo>
                <a:cubicBezTo>
                  <a:pt x="5250589" y="3126158"/>
                  <a:pt x="5263796" y="3119591"/>
                  <a:pt x="5273494" y="3109095"/>
                </a:cubicBezTo>
                <a:cubicBezTo>
                  <a:pt x="5291899" y="3090059"/>
                  <a:pt x="5300022" y="3067659"/>
                  <a:pt x="5309986" y="3046021"/>
                </a:cubicBezTo>
                <a:cubicBezTo>
                  <a:pt x="5320712" y="3019243"/>
                  <a:pt x="5329026" y="2992846"/>
                  <a:pt x="5336769" y="2966385"/>
                </a:cubicBezTo>
                <a:cubicBezTo>
                  <a:pt x="5432856" y="2599679"/>
                  <a:pt x="5475061" y="2222122"/>
                  <a:pt x="5525135" y="1847548"/>
                </a:cubicBezTo>
                <a:cubicBezTo>
                  <a:pt x="5466239" y="2164949"/>
                  <a:pt x="5407279" y="2483303"/>
                  <a:pt x="5325155" y="2795374"/>
                </a:cubicBezTo>
                <a:close/>
                <a:moveTo>
                  <a:pt x="272903" y="807204"/>
                </a:moveTo>
                <a:cubicBezTo>
                  <a:pt x="273244" y="806957"/>
                  <a:pt x="273633" y="806785"/>
                  <a:pt x="274045" y="806696"/>
                </a:cubicBezTo>
                <a:cubicBezTo>
                  <a:pt x="274426" y="806633"/>
                  <a:pt x="273855" y="807014"/>
                  <a:pt x="272903" y="807204"/>
                </a:cubicBezTo>
                <a:close/>
                <a:moveTo>
                  <a:pt x="442420" y="3266654"/>
                </a:moveTo>
                <a:cubicBezTo>
                  <a:pt x="442420" y="3266654"/>
                  <a:pt x="442420" y="3266654"/>
                  <a:pt x="442420" y="3266654"/>
                </a:cubicBezTo>
                <a:lnTo>
                  <a:pt x="442420" y="3265829"/>
                </a:lnTo>
                <a:cubicBezTo>
                  <a:pt x="442457" y="3265975"/>
                  <a:pt x="442457" y="3266127"/>
                  <a:pt x="442420" y="3266273"/>
                </a:cubicBezTo>
                <a:cubicBezTo>
                  <a:pt x="442420" y="3266273"/>
                  <a:pt x="442420" y="3266781"/>
                  <a:pt x="442420" y="3266654"/>
                </a:cubicBezTo>
                <a:close/>
                <a:moveTo>
                  <a:pt x="1180653" y="3019179"/>
                </a:moveTo>
                <a:cubicBezTo>
                  <a:pt x="1180970" y="3019814"/>
                  <a:pt x="1180653" y="3019687"/>
                  <a:pt x="1180653" y="3019179"/>
                </a:cubicBezTo>
                <a:close/>
                <a:moveTo>
                  <a:pt x="2273152" y="801430"/>
                </a:moveTo>
                <a:cubicBezTo>
                  <a:pt x="2273152" y="800986"/>
                  <a:pt x="2273152" y="801049"/>
                  <a:pt x="2273152" y="801430"/>
                </a:cubicBezTo>
                <a:close/>
                <a:moveTo>
                  <a:pt x="3101252" y="2893475"/>
                </a:moveTo>
                <a:lnTo>
                  <a:pt x="3101252" y="2893475"/>
                </a:lnTo>
                <a:close/>
                <a:moveTo>
                  <a:pt x="5069959" y="968189"/>
                </a:moveTo>
                <a:lnTo>
                  <a:pt x="5070721" y="969712"/>
                </a:lnTo>
                <a:lnTo>
                  <a:pt x="5070086" y="968887"/>
                </a:lnTo>
                <a:cubicBezTo>
                  <a:pt x="5069578" y="967745"/>
                  <a:pt x="5069705" y="967618"/>
                  <a:pt x="5069959" y="968062"/>
                </a:cubicBezTo>
                <a:close/>
                <a:moveTo>
                  <a:pt x="5225704" y="3061631"/>
                </a:moveTo>
                <a:lnTo>
                  <a:pt x="5225704" y="3061631"/>
                </a:lnTo>
                <a:cubicBezTo>
                  <a:pt x="5225069" y="3062329"/>
                  <a:pt x="5224562" y="3062329"/>
                  <a:pt x="5225704" y="3061631"/>
                </a:cubicBezTo>
                <a:close/>
                <a:moveTo>
                  <a:pt x="5198731" y="3092787"/>
                </a:moveTo>
                <a:lnTo>
                  <a:pt x="5235922" y="3059727"/>
                </a:lnTo>
                <a:lnTo>
                  <a:pt x="5235922" y="3059727"/>
                </a:lnTo>
                <a:close/>
              </a:path>
            </a:pathLst>
          </a:custGeom>
          <a:solidFill>
            <a:srgbClr val="3E9BBC"/>
          </a:solidFill>
          <a:ln w="6343" cap="flat">
            <a:noFill/>
            <a:prstDash val="solid"/>
            <a:miter/>
          </a:ln>
        </p:spPr>
        <p:txBody>
          <a:bodyPr rtlCol="0" anchor="ctr"/>
          <a:lstStyle/>
          <a:p>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p:nvPr>
        </p:nvSpPr>
        <p:spPr>
          <a:xfrm>
            <a:off x="609130" y="2014402"/>
            <a:ext cx="10973740" cy="2852737"/>
          </a:xfrm>
        </p:spPr>
        <p:txBody>
          <a:bodyPr anchor="ctr" anchorCtr="0"/>
          <a:lstStyle>
            <a:lvl1pPr algn="ctr">
              <a:lnSpc>
                <a:spcPct val="90000"/>
              </a:lnSpc>
              <a:defRPr sz="4800" spc="0" baseline="0">
                <a:solidFill>
                  <a:schemeClr val="bg1"/>
                </a:solidFill>
              </a:defRPr>
            </a:lvl1pPr>
          </a:lstStyle>
          <a:p>
            <a:r>
              <a:rPr lang="en-US"/>
              <a:t>Click to edit Master title style</a:t>
            </a:r>
            <a:endParaRPr lang="fi-FI" dirty="0"/>
          </a:p>
        </p:txBody>
      </p:sp>
      <p:sp>
        <p:nvSpPr>
          <p:cNvPr id="4" name="Date Placeholder 3">
            <a:extLst>
              <a:ext uri="{FF2B5EF4-FFF2-40B4-BE49-F238E27FC236}">
                <a16:creationId xmlns:a16="http://schemas.microsoft.com/office/drawing/2014/main" id="{B7B3B523-2C65-4131-AE5D-4F294F964887}"/>
              </a:ext>
            </a:extLst>
          </p:cNvPr>
          <p:cNvSpPr>
            <a:spLocks noGrp="1"/>
          </p:cNvSpPr>
          <p:nvPr>
            <p:ph type="dt" sz="half" idx="10"/>
          </p:nvPr>
        </p:nvSpPr>
        <p:spPr/>
        <p:txBody>
          <a:bodyPr/>
          <a:lstStyle>
            <a:lvl1pPr>
              <a:defRPr>
                <a:solidFill>
                  <a:schemeClr val="bg1"/>
                </a:solidFill>
              </a:defRPr>
            </a:lvl1pPr>
          </a:lstStyle>
          <a:p>
            <a:r>
              <a:rPr lang="fi-FI"/>
              <a:t>25.5.2026</a:t>
            </a:r>
          </a:p>
        </p:txBody>
      </p:sp>
      <p:sp>
        <p:nvSpPr>
          <p:cNvPr id="5" name="Footer Placeholder 4">
            <a:extLst>
              <a:ext uri="{FF2B5EF4-FFF2-40B4-BE49-F238E27FC236}">
                <a16:creationId xmlns:a16="http://schemas.microsoft.com/office/drawing/2014/main" id="{6986461B-3453-4CE9-B33F-0AD721F36DB0}"/>
              </a:ext>
            </a:extLst>
          </p:cNvPr>
          <p:cNvSpPr>
            <a:spLocks noGrp="1"/>
          </p:cNvSpPr>
          <p:nvPr>
            <p:ph type="ftr" sz="quarter" idx="11"/>
          </p:nvPr>
        </p:nvSpPr>
        <p:spPr/>
        <p:txBody>
          <a:bodyPr/>
          <a:lstStyle>
            <a:lvl1pPr>
              <a:defRPr>
                <a:solidFill>
                  <a:schemeClr val="bg1"/>
                </a:solidFill>
              </a:defRPr>
            </a:lvl1pPr>
          </a:lstStyle>
          <a:p>
            <a:r>
              <a:rPr lang="fi-FI"/>
              <a:t>Antti Haajanen/Vantaan Energia Oy</a:t>
            </a:r>
          </a:p>
        </p:txBody>
      </p:sp>
      <p:sp>
        <p:nvSpPr>
          <p:cNvPr id="6" name="Slide Number Placeholder 5">
            <a:extLst>
              <a:ext uri="{FF2B5EF4-FFF2-40B4-BE49-F238E27FC236}">
                <a16:creationId xmlns:a16="http://schemas.microsoft.com/office/drawing/2014/main" id="{30CBC889-FA03-4D4A-9267-2179D978D7B0}"/>
              </a:ext>
            </a:extLst>
          </p:cNvPr>
          <p:cNvSpPr>
            <a:spLocks noGrp="1"/>
          </p:cNvSpPr>
          <p:nvPr>
            <p:ph type="sldNum" sz="quarter" idx="12"/>
          </p:nvPr>
        </p:nvSpPr>
        <p:spPr/>
        <p:txBody>
          <a:bodyPr/>
          <a:lstStyle>
            <a:lvl1pPr>
              <a:defRPr>
                <a:solidFill>
                  <a:schemeClr val="bg1"/>
                </a:solidFill>
              </a:defRPr>
            </a:lvl1pPr>
          </a:lstStyle>
          <a:p>
            <a:fld id="{08CCEDEF-5C23-4594-B6DA-0ABEB763C67B}" type="slidenum">
              <a:rPr lang="fi-FI" smtClean="0"/>
              <a:t>‹#›</a:t>
            </a:fld>
            <a:endParaRPr lang="fi-FI"/>
          </a:p>
        </p:txBody>
      </p:sp>
      <p:sp>
        <p:nvSpPr>
          <p:cNvPr id="3" name="Freeform 16">
            <a:extLst>
              <a:ext uri="{FF2B5EF4-FFF2-40B4-BE49-F238E27FC236}">
                <a16:creationId xmlns:a16="http://schemas.microsoft.com/office/drawing/2014/main" id="{91361ABE-D1AA-4AF3-F146-4E301C2135B7}"/>
              </a:ext>
              <a:ext uri="{C183D7F6-B498-43B3-948B-1728B52AA6E4}">
                <adec:decorative xmlns:adec="http://schemas.microsoft.com/office/drawing/2017/decorative" val="1"/>
              </a:ext>
            </a:extLst>
          </p:cNvPr>
          <p:cNvSpPr>
            <a:spLocks noEditPoints="1"/>
          </p:cNvSpPr>
          <p:nvPr/>
        </p:nvSpPr>
        <p:spPr bwMode="black">
          <a:xfrm>
            <a:off x="11693253" y="100016"/>
            <a:ext cx="392386" cy="292430"/>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427528095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VE_Osan ylätunniste 3">
    <p:bg>
      <p:bgPr>
        <a:solidFill>
          <a:srgbClr val="E7F9F8"/>
        </a:solidFill>
        <a:effectLst/>
      </p:bgPr>
    </p:bg>
    <p:spTree>
      <p:nvGrpSpPr>
        <p:cNvPr id="1" name=""/>
        <p:cNvGrpSpPr/>
        <p:nvPr/>
      </p:nvGrpSpPr>
      <p:grpSpPr>
        <a:xfrm>
          <a:off x="0" y="0"/>
          <a:ext cx="0" cy="0"/>
          <a:chOff x="0" y="0"/>
          <a:chExt cx="0" cy="0"/>
        </a:xfrm>
      </p:grpSpPr>
      <p:sp>
        <p:nvSpPr>
          <p:cNvPr id="10" name="Graphic 7">
            <a:extLst>
              <a:ext uri="{FF2B5EF4-FFF2-40B4-BE49-F238E27FC236}">
                <a16:creationId xmlns:a16="http://schemas.microsoft.com/office/drawing/2014/main" id="{39248167-2A1B-2C47-2A56-BFBAE9F60364}"/>
              </a:ext>
              <a:ext uri="{C183D7F6-B498-43B3-948B-1728B52AA6E4}">
                <adec:decorative xmlns:adec="http://schemas.microsoft.com/office/drawing/2017/decorative" val="1"/>
              </a:ext>
            </a:extLst>
          </p:cNvPr>
          <p:cNvSpPr/>
          <p:nvPr/>
        </p:nvSpPr>
        <p:spPr>
          <a:xfrm>
            <a:off x="2701755" y="1147572"/>
            <a:ext cx="6780573" cy="4691302"/>
          </a:xfrm>
          <a:custGeom>
            <a:avLst/>
            <a:gdLst>
              <a:gd name="connsiteX0" fmla="*/ 5325155 w 5525135"/>
              <a:gd name="connsiteY0" fmla="*/ 2795374 h 3822697"/>
              <a:gd name="connsiteX1" fmla="*/ 5250836 w 5525135"/>
              <a:gd name="connsiteY1" fmla="*/ 3020639 h 3822697"/>
              <a:gd name="connsiteX2" fmla="*/ 5239603 w 5525135"/>
              <a:gd name="connsiteY2" fmla="*/ 3042531 h 3822697"/>
              <a:gd name="connsiteX3" fmla="*/ 5226910 w 5525135"/>
              <a:gd name="connsiteY3" fmla="*/ 2960484 h 3822697"/>
              <a:gd name="connsiteX4" fmla="*/ 5219611 w 5525135"/>
              <a:gd name="connsiteY4" fmla="*/ 2822977 h 3822697"/>
              <a:gd name="connsiteX5" fmla="*/ 5240999 w 5525135"/>
              <a:gd name="connsiteY5" fmla="*/ 1984864 h 3822697"/>
              <a:gd name="connsiteX6" fmla="*/ 5257944 w 5525135"/>
              <a:gd name="connsiteY6" fmla="*/ 1136599 h 3822697"/>
              <a:gd name="connsiteX7" fmla="*/ 5245950 w 5525135"/>
              <a:gd name="connsiteY7" fmla="*/ 988812 h 3822697"/>
              <a:gd name="connsiteX8" fmla="*/ 5163444 w 5525135"/>
              <a:gd name="connsiteY8" fmla="*/ 835695 h 3822697"/>
              <a:gd name="connsiteX9" fmla="*/ 5104992 w 5525135"/>
              <a:gd name="connsiteY9" fmla="*/ 830111 h 3822697"/>
              <a:gd name="connsiteX10" fmla="*/ 5068055 w 5525135"/>
              <a:gd name="connsiteY10" fmla="*/ 845150 h 3822697"/>
              <a:gd name="connsiteX11" fmla="*/ 5047873 w 5525135"/>
              <a:gd name="connsiteY11" fmla="*/ 860950 h 3822697"/>
              <a:gd name="connsiteX12" fmla="*/ 4983455 w 5525135"/>
              <a:gd name="connsiteY12" fmla="*/ 965143 h 3822697"/>
              <a:gd name="connsiteX13" fmla="*/ 4912247 w 5525135"/>
              <a:gd name="connsiteY13" fmla="*/ 1175179 h 3822697"/>
              <a:gd name="connsiteX14" fmla="*/ 4607611 w 5525135"/>
              <a:gd name="connsiteY14" fmla="*/ 2544664 h 3822697"/>
              <a:gd name="connsiteX15" fmla="*/ 4606469 w 5525135"/>
              <a:gd name="connsiteY15" fmla="*/ 2450370 h 3822697"/>
              <a:gd name="connsiteX16" fmla="*/ 4603296 w 5525135"/>
              <a:gd name="connsiteY16" fmla="*/ 641079 h 3822697"/>
              <a:gd name="connsiteX17" fmla="*/ 4591745 w 5525135"/>
              <a:gd name="connsiteY17" fmla="*/ 550719 h 3822697"/>
              <a:gd name="connsiteX18" fmla="*/ 4560012 w 5525135"/>
              <a:gd name="connsiteY18" fmla="*/ 448430 h 3822697"/>
              <a:gd name="connsiteX19" fmla="*/ 4455801 w 5525135"/>
              <a:gd name="connsiteY19" fmla="*/ 375584 h 3822697"/>
              <a:gd name="connsiteX20" fmla="*/ 4455801 w 5525135"/>
              <a:gd name="connsiteY20" fmla="*/ 375584 h 3822697"/>
              <a:gd name="connsiteX21" fmla="*/ 4454341 w 5525135"/>
              <a:gd name="connsiteY21" fmla="*/ 375584 h 3822697"/>
              <a:gd name="connsiteX22" fmla="*/ 4429590 w 5525135"/>
              <a:gd name="connsiteY22" fmla="*/ 374949 h 3822697"/>
              <a:gd name="connsiteX23" fmla="*/ 4428194 w 5525135"/>
              <a:gd name="connsiteY23" fmla="*/ 374949 h 3822697"/>
              <a:gd name="connsiteX24" fmla="*/ 4424830 w 5525135"/>
              <a:gd name="connsiteY24" fmla="*/ 375330 h 3822697"/>
              <a:gd name="connsiteX25" fmla="*/ 4385481 w 5525135"/>
              <a:gd name="connsiteY25" fmla="*/ 384912 h 3822697"/>
              <a:gd name="connsiteX26" fmla="*/ 4296629 w 5525135"/>
              <a:gd name="connsiteY26" fmla="*/ 478571 h 3822697"/>
              <a:gd name="connsiteX27" fmla="*/ 4245412 w 5525135"/>
              <a:gd name="connsiteY27" fmla="*/ 634036 h 3822697"/>
              <a:gd name="connsiteX28" fmla="*/ 3915835 w 5525135"/>
              <a:gd name="connsiteY28" fmla="*/ 2675635 h 3822697"/>
              <a:gd name="connsiteX29" fmla="*/ 3914820 w 5525135"/>
              <a:gd name="connsiteY29" fmla="*/ 2681980 h 3822697"/>
              <a:gd name="connsiteX30" fmla="*/ 3920849 w 5525135"/>
              <a:gd name="connsiteY30" fmla="*/ 2089628 h 3822697"/>
              <a:gd name="connsiteX31" fmla="*/ 3924720 w 5525135"/>
              <a:gd name="connsiteY31" fmla="*/ 961146 h 3822697"/>
              <a:gd name="connsiteX32" fmla="*/ 3901872 w 5525135"/>
              <a:gd name="connsiteY32" fmla="*/ 666271 h 3822697"/>
              <a:gd name="connsiteX33" fmla="*/ 3853258 w 5525135"/>
              <a:gd name="connsiteY33" fmla="*/ 531048 h 3822697"/>
              <a:gd name="connsiteX34" fmla="*/ 3762883 w 5525135"/>
              <a:gd name="connsiteY34" fmla="*/ 478825 h 3822697"/>
              <a:gd name="connsiteX35" fmla="*/ 3762883 w 5525135"/>
              <a:gd name="connsiteY35" fmla="*/ 478825 h 3822697"/>
              <a:gd name="connsiteX36" fmla="*/ 3761233 w 5525135"/>
              <a:gd name="connsiteY36" fmla="*/ 478825 h 3822697"/>
              <a:gd name="connsiteX37" fmla="*/ 3585305 w 5525135"/>
              <a:gd name="connsiteY37" fmla="*/ 609352 h 3822697"/>
              <a:gd name="connsiteX38" fmla="*/ 3509908 w 5525135"/>
              <a:gd name="connsiteY38" fmla="*/ 852448 h 3822697"/>
              <a:gd name="connsiteX39" fmla="*/ 3314116 w 5525135"/>
              <a:gd name="connsiteY39" fmla="*/ 1932323 h 3822697"/>
              <a:gd name="connsiteX40" fmla="*/ 3227803 w 5525135"/>
              <a:gd name="connsiteY40" fmla="*/ 2427272 h 3822697"/>
              <a:gd name="connsiteX41" fmla="*/ 3225962 w 5525135"/>
              <a:gd name="connsiteY41" fmla="*/ 2214000 h 3822697"/>
              <a:gd name="connsiteX42" fmla="*/ 3231230 w 5525135"/>
              <a:gd name="connsiteY42" fmla="*/ 439864 h 3822697"/>
              <a:gd name="connsiteX43" fmla="*/ 3216443 w 5525135"/>
              <a:gd name="connsiteY43" fmla="*/ 235031 h 3822697"/>
              <a:gd name="connsiteX44" fmla="*/ 3102204 w 5525135"/>
              <a:gd name="connsiteY44" fmla="*/ 8878 h 3822697"/>
              <a:gd name="connsiteX45" fmla="*/ 2946967 w 5525135"/>
              <a:gd name="connsiteY45" fmla="*/ 49616 h 3822697"/>
              <a:gd name="connsiteX46" fmla="*/ 2866620 w 5525135"/>
              <a:gd name="connsiteY46" fmla="*/ 229384 h 3822697"/>
              <a:gd name="connsiteX47" fmla="*/ 2799854 w 5525135"/>
              <a:gd name="connsiteY47" fmla="*/ 527622 h 3822697"/>
              <a:gd name="connsiteX48" fmla="*/ 2650709 w 5525135"/>
              <a:gd name="connsiteY48" fmla="*/ 1506224 h 3822697"/>
              <a:gd name="connsiteX49" fmla="*/ 2530124 w 5525135"/>
              <a:gd name="connsiteY49" fmla="*/ 2392499 h 3822697"/>
              <a:gd name="connsiteX50" fmla="*/ 2544023 w 5525135"/>
              <a:gd name="connsiteY50" fmla="*/ 1745956 h 3822697"/>
              <a:gd name="connsiteX51" fmla="*/ 2536217 w 5525135"/>
              <a:gd name="connsiteY51" fmla="*/ 875609 h 3822697"/>
              <a:gd name="connsiteX52" fmla="*/ 2523524 w 5525135"/>
              <a:gd name="connsiteY52" fmla="*/ 778776 h 3822697"/>
              <a:gd name="connsiteX53" fmla="*/ 2403637 w 5525135"/>
              <a:gd name="connsiteY53" fmla="*/ 610050 h 3822697"/>
              <a:gd name="connsiteX54" fmla="*/ 2362131 w 5525135"/>
              <a:gd name="connsiteY54" fmla="*/ 603704 h 3822697"/>
              <a:gd name="connsiteX55" fmla="*/ 2233422 w 5525135"/>
              <a:gd name="connsiteY55" fmla="*/ 678391 h 3822697"/>
              <a:gd name="connsiteX56" fmla="*/ 2158088 w 5525135"/>
              <a:gd name="connsiteY56" fmla="*/ 866535 h 3822697"/>
              <a:gd name="connsiteX57" fmla="*/ 2110426 w 5525135"/>
              <a:gd name="connsiteY57" fmla="*/ 1069273 h 3822697"/>
              <a:gd name="connsiteX58" fmla="*/ 1843870 w 5525135"/>
              <a:gd name="connsiteY58" fmla="*/ 2912575 h 3822697"/>
              <a:gd name="connsiteX59" fmla="*/ 1843870 w 5525135"/>
              <a:gd name="connsiteY59" fmla="*/ 2768977 h 3822697"/>
              <a:gd name="connsiteX60" fmla="*/ 1862528 w 5525135"/>
              <a:gd name="connsiteY60" fmla="*/ 768433 h 3822697"/>
              <a:gd name="connsiteX61" fmla="*/ 1847487 w 5525135"/>
              <a:gd name="connsiteY61" fmla="*/ 458139 h 3822697"/>
              <a:gd name="connsiteX62" fmla="*/ 1769043 w 5525135"/>
              <a:gd name="connsiteY62" fmla="*/ 275388 h 3822697"/>
              <a:gd name="connsiteX63" fmla="*/ 1716177 w 5525135"/>
              <a:gd name="connsiteY63" fmla="*/ 255083 h 3822697"/>
              <a:gd name="connsiteX64" fmla="*/ 1716177 w 5525135"/>
              <a:gd name="connsiteY64" fmla="*/ 255083 h 3822697"/>
              <a:gd name="connsiteX65" fmla="*/ 1640018 w 5525135"/>
              <a:gd name="connsiteY65" fmla="*/ 265870 h 3822697"/>
              <a:gd name="connsiteX66" fmla="*/ 1557512 w 5525135"/>
              <a:gd name="connsiteY66" fmla="*/ 354707 h 3822697"/>
              <a:gd name="connsiteX67" fmla="*/ 1506740 w 5525135"/>
              <a:gd name="connsiteY67" fmla="*/ 499892 h 3822697"/>
              <a:gd name="connsiteX68" fmla="*/ 1220636 w 5525135"/>
              <a:gd name="connsiteY68" fmla="*/ 2065325 h 3822697"/>
              <a:gd name="connsiteX69" fmla="*/ 1138702 w 5525135"/>
              <a:gd name="connsiteY69" fmla="*/ 2528102 h 3822697"/>
              <a:gd name="connsiteX70" fmla="*/ 1142256 w 5525135"/>
              <a:gd name="connsiteY70" fmla="*/ 1477542 h 3822697"/>
              <a:gd name="connsiteX71" fmla="*/ 1108302 w 5525135"/>
              <a:gd name="connsiteY71" fmla="*/ 807458 h 3822697"/>
              <a:gd name="connsiteX72" fmla="*/ 1056577 w 5525135"/>
              <a:gd name="connsiteY72" fmla="*/ 630673 h 3822697"/>
              <a:gd name="connsiteX73" fmla="*/ 813948 w 5525135"/>
              <a:gd name="connsiteY73" fmla="*/ 569121 h 3822697"/>
              <a:gd name="connsiteX74" fmla="*/ 719828 w 5525135"/>
              <a:gd name="connsiteY74" fmla="*/ 720017 h 3822697"/>
              <a:gd name="connsiteX75" fmla="*/ 636815 w 5525135"/>
              <a:gd name="connsiteY75" fmla="*/ 1056328 h 3822697"/>
              <a:gd name="connsiteX76" fmla="*/ 550882 w 5525135"/>
              <a:gd name="connsiteY76" fmla="*/ 1669176 h 3822697"/>
              <a:gd name="connsiteX77" fmla="*/ 411258 w 5525135"/>
              <a:gd name="connsiteY77" fmla="*/ 2804004 h 3822697"/>
              <a:gd name="connsiteX78" fmla="*/ 407640 w 5525135"/>
              <a:gd name="connsiteY78" fmla="*/ 1823625 h 3822697"/>
              <a:gd name="connsiteX79" fmla="*/ 394947 w 5525135"/>
              <a:gd name="connsiteY79" fmla="*/ 1244853 h 3822697"/>
              <a:gd name="connsiteX80" fmla="*/ 362897 w 5525135"/>
              <a:gd name="connsiteY80" fmla="*/ 895280 h 3822697"/>
              <a:gd name="connsiteX81" fmla="*/ 306793 w 5525135"/>
              <a:gd name="connsiteY81" fmla="*/ 753140 h 3822697"/>
              <a:gd name="connsiteX82" fmla="*/ 202773 w 5525135"/>
              <a:gd name="connsiteY82" fmla="*/ 792356 h 3822697"/>
              <a:gd name="connsiteX83" fmla="*/ 149716 w 5525135"/>
              <a:gd name="connsiteY83" fmla="*/ 934558 h 3822697"/>
              <a:gd name="connsiteX84" fmla="*/ 99641 w 5525135"/>
              <a:gd name="connsiteY84" fmla="*/ 1161854 h 3822697"/>
              <a:gd name="connsiteX85" fmla="*/ 0 w 5525135"/>
              <a:gd name="connsiteY85" fmla="*/ 1847675 h 3822697"/>
              <a:gd name="connsiteX86" fmla="*/ 140830 w 5525135"/>
              <a:gd name="connsiteY86" fmla="*/ 1170611 h 3822697"/>
              <a:gd name="connsiteX87" fmla="*/ 202583 w 5525135"/>
              <a:gd name="connsiteY87" fmla="*/ 950295 h 3822697"/>
              <a:gd name="connsiteX88" fmla="*/ 243835 w 5525135"/>
              <a:gd name="connsiteY88" fmla="*/ 847435 h 3822697"/>
              <a:gd name="connsiteX89" fmla="*/ 256528 w 5525135"/>
              <a:gd name="connsiteY89" fmla="*/ 825416 h 3822697"/>
              <a:gd name="connsiteX90" fmla="*/ 268206 w 5525135"/>
              <a:gd name="connsiteY90" fmla="*/ 810885 h 3822697"/>
              <a:gd name="connsiteX91" fmla="*/ 274553 w 5525135"/>
              <a:gd name="connsiteY91" fmla="*/ 827700 h 3822697"/>
              <a:gd name="connsiteX92" fmla="*/ 280899 w 5525135"/>
              <a:gd name="connsiteY92" fmla="*/ 852321 h 3822697"/>
              <a:gd name="connsiteX93" fmla="*/ 301906 w 5525135"/>
              <a:gd name="connsiteY93" fmla="*/ 1246756 h 3822697"/>
              <a:gd name="connsiteX94" fmla="*/ 248722 w 5525135"/>
              <a:gd name="connsiteY94" fmla="*/ 2860859 h 3822697"/>
              <a:gd name="connsiteX95" fmla="*/ 254561 w 5525135"/>
              <a:gd name="connsiteY95" fmla="*/ 3214367 h 3822697"/>
              <a:gd name="connsiteX96" fmla="*/ 270047 w 5525135"/>
              <a:gd name="connsiteY96" fmla="*/ 3317418 h 3822697"/>
              <a:gd name="connsiteX97" fmla="*/ 297781 w 5525135"/>
              <a:gd name="connsiteY97" fmla="*/ 3370593 h 3822697"/>
              <a:gd name="connsiteX98" fmla="*/ 357693 w 5525135"/>
              <a:gd name="connsiteY98" fmla="*/ 3403399 h 3822697"/>
              <a:gd name="connsiteX99" fmla="*/ 357693 w 5525135"/>
              <a:gd name="connsiteY99" fmla="*/ 3403399 h 3822697"/>
              <a:gd name="connsiteX100" fmla="*/ 443054 w 5525135"/>
              <a:gd name="connsiteY100" fmla="*/ 3376938 h 3822697"/>
              <a:gd name="connsiteX101" fmla="*/ 479547 w 5525135"/>
              <a:gd name="connsiteY101" fmla="*/ 3327824 h 3822697"/>
              <a:gd name="connsiteX102" fmla="*/ 527971 w 5525135"/>
              <a:gd name="connsiteY102" fmla="*/ 3195330 h 3822697"/>
              <a:gd name="connsiteX103" fmla="*/ 788498 w 5525135"/>
              <a:gd name="connsiteY103" fmla="*/ 1738659 h 3822697"/>
              <a:gd name="connsiteX104" fmla="*/ 881475 w 5525135"/>
              <a:gd name="connsiteY104" fmla="*/ 1101127 h 3822697"/>
              <a:gd name="connsiteX105" fmla="*/ 884902 w 5525135"/>
              <a:gd name="connsiteY105" fmla="*/ 1083487 h 3822697"/>
              <a:gd name="connsiteX106" fmla="*/ 893534 w 5525135"/>
              <a:gd name="connsiteY106" fmla="*/ 1477669 h 3822697"/>
              <a:gd name="connsiteX107" fmla="*/ 900515 w 5525135"/>
              <a:gd name="connsiteY107" fmla="*/ 2788648 h 3822697"/>
              <a:gd name="connsiteX108" fmla="*/ 931359 w 5525135"/>
              <a:gd name="connsiteY108" fmla="*/ 3050717 h 3822697"/>
              <a:gd name="connsiteX109" fmla="*/ 1022877 w 5525135"/>
              <a:gd name="connsiteY109" fmla="*/ 3200407 h 3822697"/>
              <a:gd name="connsiteX110" fmla="*/ 1060068 w 5525135"/>
              <a:gd name="connsiteY110" fmla="*/ 3214494 h 3822697"/>
              <a:gd name="connsiteX111" fmla="*/ 1061591 w 5525135"/>
              <a:gd name="connsiteY111" fmla="*/ 3214494 h 3822697"/>
              <a:gd name="connsiteX112" fmla="*/ 1069397 w 5525135"/>
              <a:gd name="connsiteY112" fmla="*/ 3215953 h 3822697"/>
              <a:gd name="connsiteX113" fmla="*/ 1069397 w 5525135"/>
              <a:gd name="connsiteY113" fmla="*/ 3215953 h 3822697"/>
              <a:gd name="connsiteX114" fmla="*/ 1072571 w 5525135"/>
              <a:gd name="connsiteY114" fmla="*/ 3216524 h 3822697"/>
              <a:gd name="connsiteX115" fmla="*/ 1254019 w 5525135"/>
              <a:gd name="connsiteY115" fmla="*/ 3074449 h 3822697"/>
              <a:gd name="connsiteX116" fmla="*/ 1333986 w 5525135"/>
              <a:gd name="connsiteY116" fmla="*/ 2802862 h 3822697"/>
              <a:gd name="connsiteX117" fmla="*/ 1615330 w 5525135"/>
              <a:gd name="connsiteY117" fmla="*/ 1185332 h 3822697"/>
              <a:gd name="connsiteX118" fmla="*/ 1594640 w 5525135"/>
              <a:gd name="connsiteY118" fmla="*/ 2768088 h 3822697"/>
              <a:gd name="connsiteX119" fmla="*/ 1617678 w 5525135"/>
              <a:gd name="connsiteY119" fmla="*/ 3580692 h 3822697"/>
              <a:gd name="connsiteX120" fmla="*/ 1719223 w 5525135"/>
              <a:gd name="connsiteY120" fmla="*/ 3808178 h 3822697"/>
              <a:gd name="connsiteX121" fmla="*/ 1893944 w 5525135"/>
              <a:gd name="connsiteY121" fmla="*/ 3765473 h 3822697"/>
              <a:gd name="connsiteX122" fmla="*/ 1950619 w 5525135"/>
              <a:gd name="connsiteY122" fmla="*/ 3646622 h 3822697"/>
              <a:gd name="connsiteX123" fmla="*/ 1991808 w 5525135"/>
              <a:gd name="connsiteY123" fmla="*/ 3490967 h 3822697"/>
              <a:gd name="connsiteX124" fmla="*/ 2299553 w 5525135"/>
              <a:gd name="connsiteY124" fmla="*/ 1419925 h 3822697"/>
              <a:gd name="connsiteX125" fmla="*/ 2276135 w 5525135"/>
              <a:gd name="connsiteY125" fmla="*/ 2770309 h 3822697"/>
              <a:gd name="connsiteX126" fmla="*/ 2283052 w 5525135"/>
              <a:gd name="connsiteY126" fmla="*/ 3292226 h 3822697"/>
              <a:gd name="connsiteX127" fmla="*/ 2302092 w 5525135"/>
              <a:gd name="connsiteY127" fmla="*/ 3453656 h 3822697"/>
              <a:gd name="connsiteX128" fmla="*/ 2344487 w 5525135"/>
              <a:gd name="connsiteY128" fmla="*/ 3535004 h 3822697"/>
              <a:gd name="connsiteX129" fmla="*/ 2451110 w 5525135"/>
              <a:gd name="connsiteY129" fmla="*/ 3574029 h 3822697"/>
              <a:gd name="connsiteX130" fmla="*/ 2524603 w 5525135"/>
              <a:gd name="connsiteY130" fmla="*/ 3543063 h 3822697"/>
              <a:gd name="connsiteX131" fmla="*/ 2573852 w 5525135"/>
              <a:gd name="connsiteY131" fmla="*/ 3473263 h 3822697"/>
              <a:gd name="connsiteX132" fmla="*/ 2625640 w 5525135"/>
              <a:gd name="connsiteY132" fmla="*/ 3297747 h 3822697"/>
              <a:gd name="connsiteX133" fmla="*/ 2666322 w 5525135"/>
              <a:gd name="connsiteY133" fmla="*/ 3100338 h 3822697"/>
              <a:gd name="connsiteX134" fmla="*/ 2950331 w 5525135"/>
              <a:gd name="connsiteY134" fmla="*/ 1150051 h 3822697"/>
              <a:gd name="connsiteX135" fmla="*/ 2991520 w 5525135"/>
              <a:gd name="connsiteY135" fmla="*/ 878020 h 3822697"/>
              <a:gd name="connsiteX136" fmla="*/ 2986633 w 5525135"/>
              <a:gd name="connsiteY136" fmla="*/ 1425699 h 3822697"/>
              <a:gd name="connsiteX137" fmla="*/ 2983904 w 5525135"/>
              <a:gd name="connsiteY137" fmla="*/ 2611672 h 3822697"/>
              <a:gd name="connsiteX138" fmla="*/ 3009608 w 5525135"/>
              <a:gd name="connsiteY138" fmla="*/ 2921649 h 3822697"/>
              <a:gd name="connsiteX139" fmla="*/ 3117880 w 5525135"/>
              <a:gd name="connsiteY139" fmla="*/ 3102115 h 3822697"/>
              <a:gd name="connsiteX140" fmla="*/ 3150629 w 5525135"/>
              <a:gd name="connsiteY140" fmla="*/ 3111126 h 3822697"/>
              <a:gd name="connsiteX141" fmla="*/ 3150248 w 5525135"/>
              <a:gd name="connsiteY141" fmla="*/ 3110682 h 3822697"/>
              <a:gd name="connsiteX142" fmla="*/ 3260805 w 5525135"/>
              <a:gd name="connsiteY142" fmla="*/ 3081873 h 3822697"/>
              <a:gd name="connsiteX143" fmla="*/ 3331442 w 5525135"/>
              <a:gd name="connsiteY143" fmla="*/ 2989990 h 3822697"/>
              <a:gd name="connsiteX144" fmla="*/ 3366476 w 5525135"/>
              <a:gd name="connsiteY144" fmla="*/ 2903374 h 3822697"/>
              <a:gd name="connsiteX145" fmla="*/ 3479889 w 5525135"/>
              <a:gd name="connsiteY145" fmla="*/ 2433808 h 3822697"/>
              <a:gd name="connsiteX146" fmla="*/ 3681583 w 5525135"/>
              <a:gd name="connsiteY146" fmla="*/ 1240855 h 3822697"/>
              <a:gd name="connsiteX147" fmla="*/ 3678854 w 5525135"/>
              <a:gd name="connsiteY147" fmla="*/ 1711500 h 3822697"/>
              <a:gd name="connsiteX148" fmla="*/ 3677838 w 5525135"/>
              <a:gd name="connsiteY148" fmla="*/ 3215382 h 3822697"/>
              <a:gd name="connsiteX149" fmla="*/ 3703733 w 5525135"/>
              <a:gd name="connsiteY149" fmla="*/ 3466727 h 3822697"/>
              <a:gd name="connsiteX150" fmla="*/ 3738956 w 5525135"/>
              <a:gd name="connsiteY150" fmla="*/ 3557848 h 3822697"/>
              <a:gd name="connsiteX151" fmla="*/ 3897620 w 5525135"/>
              <a:gd name="connsiteY151" fmla="*/ 3608612 h 3822697"/>
              <a:gd name="connsiteX152" fmla="*/ 3997832 w 5525135"/>
              <a:gd name="connsiteY152" fmla="*/ 3496234 h 3822697"/>
              <a:gd name="connsiteX153" fmla="*/ 4037689 w 5525135"/>
              <a:gd name="connsiteY153" fmla="*/ 3368372 h 3822697"/>
              <a:gd name="connsiteX154" fmla="*/ 4372852 w 5525135"/>
              <a:gd name="connsiteY154" fmla="*/ 1280705 h 3822697"/>
              <a:gd name="connsiteX155" fmla="*/ 4365617 w 5525135"/>
              <a:gd name="connsiteY155" fmla="*/ 1793801 h 3822697"/>
              <a:gd name="connsiteX156" fmla="*/ 4371963 w 5525135"/>
              <a:gd name="connsiteY156" fmla="*/ 2952932 h 3822697"/>
              <a:gd name="connsiteX157" fmla="*/ 4470589 w 5525135"/>
              <a:gd name="connsiteY157" fmla="*/ 3200851 h 3822697"/>
              <a:gd name="connsiteX158" fmla="*/ 4525931 w 5525135"/>
              <a:gd name="connsiteY158" fmla="*/ 3219887 h 3822697"/>
              <a:gd name="connsiteX159" fmla="*/ 4525931 w 5525135"/>
              <a:gd name="connsiteY159" fmla="*/ 3219887 h 3822697"/>
              <a:gd name="connsiteX160" fmla="*/ 4598155 w 5525135"/>
              <a:gd name="connsiteY160" fmla="*/ 3210750 h 3822697"/>
              <a:gd name="connsiteX161" fmla="*/ 4701541 w 5525135"/>
              <a:gd name="connsiteY161" fmla="*/ 3102876 h 3822697"/>
              <a:gd name="connsiteX162" fmla="*/ 4734543 w 5525135"/>
              <a:gd name="connsiteY162" fmla="*/ 3024446 h 3822697"/>
              <a:gd name="connsiteX163" fmla="*/ 4841546 w 5525135"/>
              <a:gd name="connsiteY163" fmla="*/ 2599806 h 3822697"/>
              <a:gd name="connsiteX164" fmla="*/ 5089951 w 5525135"/>
              <a:gd name="connsiteY164" fmla="*/ 1222263 h 3822697"/>
              <a:gd name="connsiteX165" fmla="*/ 5101121 w 5525135"/>
              <a:gd name="connsiteY165" fmla="*/ 1177844 h 3822697"/>
              <a:gd name="connsiteX166" fmla="*/ 5119526 w 5525135"/>
              <a:gd name="connsiteY166" fmla="*/ 1981691 h 3822697"/>
              <a:gd name="connsiteX167" fmla="*/ 5152401 w 5525135"/>
              <a:gd name="connsiteY167" fmla="*/ 2969240 h 3822697"/>
              <a:gd name="connsiteX168" fmla="*/ 5177788 w 5525135"/>
              <a:gd name="connsiteY168" fmla="*/ 3080477 h 3822697"/>
              <a:gd name="connsiteX169" fmla="*/ 5227925 w 5525135"/>
              <a:gd name="connsiteY169" fmla="*/ 3127561 h 3822697"/>
              <a:gd name="connsiteX170" fmla="*/ 5228433 w 5525135"/>
              <a:gd name="connsiteY170" fmla="*/ 3127561 h 3822697"/>
              <a:gd name="connsiteX171" fmla="*/ 5233701 w 5525135"/>
              <a:gd name="connsiteY171" fmla="*/ 3127561 h 3822697"/>
              <a:gd name="connsiteX172" fmla="*/ 5235478 w 5525135"/>
              <a:gd name="connsiteY172" fmla="*/ 3127561 h 3822697"/>
              <a:gd name="connsiteX173" fmla="*/ 5236366 w 5525135"/>
              <a:gd name="connsiteY173" fmla="*/ 3127561 h 3822697"/>
              <a:gd name="connsiteX174" fmla="*/ 5273494 w 5525135"/>
              <a:gd name="connsiteY174" fmla="*/ 3109095 h 3822697"/>
              <a:gd name="connsiteX175" fmla="*/ 5309986 w 5525135"/>
              <a:gd name="connsiteY175" fmla="*/ 3046021 h 3822697"/>
              <a:gd name="connsiteX176" fmla="*/ 5336769 w 5525135"/>
              <a:gd name="connsiteY176" fmla="*/ 2966385 h 3822697"/>
              <a:gd name="connsiteX177" fmla="*/ 5525135 w 5525135"/>
              <a:gd name="connsiteY177" fmla="*/ 1847548 h 3822697"/>
              <a:gd name="connsiteX178" fmla="*/ 5325155 w 5525135"/>
              <a:gd name="connsiteY178" fmla="*/ 2795374 h 3822697"/>
              <a:gd name="connsiteX179" fmla="*/ 272903 w 5525135"/>
              <a:gd name="connsiteY179" fmla="*/ 807204 h 3822697"/>
              <a:gd name="connsiteX180" fmla="*/ 274045 w 5525135"/>
              <a:gd name="connsiteY180" fmla="*/ 806696 h 3822697"/>
              <a:gd name="connsiteX181" fmla="*/ 272903 w 5525135"/>
              <a:gd name="connsiteY181" fmla="*/ 807204 h 3822697"/>
              <a:gd name="connsiteX182" fmla="*/ 442420 w 5525135"/>
              <a:gd name="connsiteY182" fmla="*/ 3266654 h 3822697"/>
              <a:gd name="connsiteX183" fmla="*/ 442420 w 5525135"/>
              <a:gd name="connsiteY183" fmla="*/ 3266654 h 3822697"/>
              <a:gd name="connsiteX184" fmla="*/ 442420 w 5525135"/>
              <a:gd name="connsiteY184" fmla="*/ 3265829 h 3822697"/>
              <a:gd name="connsiteX185" fmla="*/ 442420 w 5525135"/>
              <a:gd name="connsiteY185" fmla="*/ 3266273 h 3822697"/>
              <a:gd name="connsiteX186" fmla="*/ 442420 w 5525135"/>
              <a:gd name="connsiteY186" fmla="*/ 3266654 h 3822697"/>
              <a:gd name="connsiteX187" fmla="*/ 1180653 w 5525135"/>
              <a:gd name="connsiteY187" fmla="*/ 3019179 h 3822697"/>
              <a:gd name="connsiteX188" fmla="*/ 1180653 w 5525135"/>
              <a:gd name="connsiteY188" fmla="*/ 3019179 h 3822697"/>
              <a:gd name="connsiteX189" fmla="*/ 2273152 w 5525135"/>
              <a:gd name="connsiteY189" fmla="*/ 801430 h 3822697"/>
              <a:gd name="connsiteX190" fmla="*/ 2273152 w 5525135"/>
              <a:gd name="connsiteY190" fmla="*/ 801430 h 3822697"/>
              <a:gd name="connsiteX191" fmla="*/ 3101252 w 5525135"/>
              <a:gd name="connsiteY191" fmla="*/ 2893475 h 3822697"/>
              <a:gd name="connsiteX192" fmla="*/ 3101252 w 5525135"/>
              <a:gd name="connsiteY192" fmla="*/ 2893475 h 3822697"/>
              <a:gd name="connsiteX193" fmla="*/ 5069959 w 5525135"/>
              <a:gd name="connsiteY193" fmla="*/ 968189 h 3822697"/>
              <a:gd name="connsiteX194" fmla="*/ 5070721 w 5525135"/>
              <a:gd name="connsiteY194" fmla="*/ 969712 h 3822697"/>
              <a:gd name="connsiteX195" fmla="*/ 5070086 w 5525135"/>
              <a:gd name="connsiteY195" fmla="*/ 968887 h 3822697"/>
              <a:gd name="connsiteX196" fmla="*/ 5069959 w 5525135"/>
              <a:gd name="connsiteY196" fmla="*/ 968062 h 3822697"/>
              <a:gd name="connsiteX197" fmla="*/ 5225704 w 5525135"/>
              <a:gd name="connsiteY197" fmla="*/ 3061631 h 3822697"/>
              <a:gd name="connsiteX198" fmla="*/ 5225704 w 5525135"/>
              <a:gd name="connsiteY198" fmla="*/ 3061631 h 3822697"/>
              <a:gd name="connsiteX199" fmla="*/ 5225704 w 5525135"/>
              <a:gd name="connsiteY199" fmla="*/ 3061631 h 3822697"/>
              <a:gd name="connsiteX200" fmla="*/ 5198731 w 5525135"/>
              <a:gd name="connsiteY200" fmla="*/ 3092787 h 3822697"/>
              <a:gd name="connsiteX201" fmla="*/ 5235922 w 5525135"/>
              <a:gd name="connsiteY201" fmla="*/ 3059727 h 3822697"/>
              <a:gd name="connsiteX202" fmla="*/ 5235922 w 5525135"/>
              <a:gd name="connsiteY202" fmla="*/ 3059727 h 3822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Lst>
            <a:rect l="l" t="t" r="r" b="b"/>
            <a:pathLst>
              <a:path w="5525135" h="3822697">
                <a:moveTo>
                  <a:pt x="5325155" y="2795374"/>
                </a:moveTo>
                <a:cubicBezTo>
                  <a:pt x="5304211" y="2871520"/>
                  <a:pt x="5282823" y="2948998"/>
                  <a:pt x="5250836" y="3020639"/>
                </a:cubicBezTo>
                <a:cubicBezTo>
                  <a:pt x="5247282" y="3028317"/>
                  <a:pt x="5243538" y="3035741"/>
                  <a:pt x="5239603" y="3042531"/>
                </a:cubicBezTo>
                <a:cubicBezTo>
                  <a:pt x="5233459" y="3015512"/>
                  <a:pt x="5229220" y="2988093"/>
                  <a:pt x="5226910" y="2960484"/>
                </a:cubicBezTo>
                <a:cubicBezTo>
                  <a:pt x="5222784" y="2915304"/>
                  <a:pt x="5220563" y="2869172"/>
                  <a:pt x="5219611" y="2822977"/>
                </a:cubicBezTo>
                <a:cubicBezTo>
                  <a:pt x="5214090" y="2543775"/>
                  <a:pt x="5228116" y="2263939"/>
                  <a:pt x="5240999" y="1984864"/>
                </a:cubicBezTo>
                <a:cubicBezTo>
                  <a:pt x="5253692" y="1702490"/>
                  <a:pt x="5267655" y="1420496"/>
                  <a:pt x="5257944" y="1136599"/>
                </a:cubicBezTo>
                <a:cubicBezTo>
                  <a:pt x="5255787" y="1088373"/>
                  <a:pt x="5253058" y="1040274"/>
                  <a:pt x="5245950" y="988812"/>
                </a:cubicBezTo>
                <a:cubicBezTo>
                  <a:pt x="5237699" y="933226"/>
                  <a:pt x="5224435" y="861902"/>
                  <a:pt x="5163444" y="835695"/>
                </a:cubicBezTo>
                <a:cubicBezTo>
                  <a:pt x="5144938" y="828119"/>
                  <a:pt x="5124603" y="826177"/>
                  <a:pt x="5104992" y="830111"/>
                </a:cubicBezTo>
                <a:cubicBezTo>
                  <a:pt x="5091855" y="832796"/>
                  <a:pt x="5079333" y="837897"/>
                  <a:pt x="5068055" y="845150"/>
                </a:cubicBezTo>
                <a:cubicBezTo>
                  <a:pt x="5060833" y="849751"/>
                  <a:pt x="5054074" y="855043"/>
                  <a:pt x="5047873" y="860950"/>
                </a:cubicBezTo>
                <a:cubicBezTo>
                  <a:pt x="5016140" y="892678"/>
                  <a:pt x="5000020" y="927895"/>
                  <a:pt x="4983455" y="965143"/>
                </a:cubicBezTo>
                <a:cubicBezTo>
                  <a:pt x="4955556" y="1033675"/>
                  <a:pt x="4931782" y="1103811"/>
                  <a:pt x="4912247" y="1175179"/>
                </a:cubicBezTo>
                <a:cubicBezTo>
                  <a:pt x="4783665" y="1625709"/>
                  <a:pt x="4716963" y="2090961"/>
                  <a:pt x="4607611" y="2544664"/>
                </a:cubicBezTo>
                <a:cubicBezTo>
                  <a:pt x="4607231" y="2512936"/>
                  <a:pt x="4606913" y="2481716"/>
                  <a:pt x="4606469" y="2450370"/>
                </a:cubicBezTo>
                <a:cubicBezTo>
                  <a:pt x="4602978" y="1847230"/>
                  <a:pt x="4646960" y="1244726"/>
                  <a:pt x="4603296" y="641079"/>
                </a:cubicBezTo>
                <a:cubicBezTo>
                  <a:pt x="4600503" y="612017"/>
                  <a:pt x="4596949" y="582764"/>
                  <a:pt x="4591745" y="550719"/>
                </a:cubicBezTo>
                <a:cubicBezTo>
                  <a:pt x="4586541" y="518675"/>
                  <a:pt x="4579052" y="482315"/>
                  <a:pt x="4560012" y="448430"/>
                </a:cubicBezTo>
                <a:cubicBezTo>
                  <a:pt x="4540972" y="412388"/>
                  <a:pt x="4499275" y="380660"/>
                  <a:pt x="4455801" y="375584"/>
                </a:cubicBezTo>
                <a:lnTo>
                  <a:pt x="4455801" y="375584"/>
                </a:lnTo>
                <a:lnTo>
                  <a:pt x="4454341" y="375584"/>
                </a:lnTo>
                <a:cubicBezTo>
                  <a:pt x="4446136" y="374520"/>
                  <a:pt x="4437841" y="374308"/>
                  <a:pt x="4429590" y="374949"/>
                </a:cubicBezTo>
                <a:lnTo>
                  <a:pt x="4428194" y="374949"/>
                </a:lnTo>
                <a:lnTo>
                  <a:pt x="4424830" y="375330"/>
                </a:lnTo>
                <a:cubicBezTo>
                  <a:pt x="4411318" y="376579"/>
                  <a:pt x="4398060" y="379808"/>
                  <a:pt x="4385481" y="384912"/>
                </a:cubicBezTo>
                <a:cubicBezTo>
                  <a:pt x="4344292" y="401283"/>
                  <a:pt x="4314146" y="440181"/>
                  <a:pt x="4296629" y="478571"/>
                </a:cubicBezTo>
                <a:cubicBezTo>
                  <a:pt x="4272766" y="531048"/>
                  <a:pt x="4258867" y="582256"/>
                  <a:pt x="4245412" y="634036"/>
                </a:cubicBezTo>
                <a:cubicBezTo>
                  <a:pt x="4090175" y="1307102"/>
                  <a:pt x="4027598" y="1995715"/>
                  <a:pt x="3915835" y="2675635"/>
                </a:cubicBezTo>
                <a:cubicBezTo>
                  <a:pt x="3915454" y="2677728"/>
                  <a:pt x="3915137" y="2679822"/>
                  <a:pt x="3914820" y="2681980"/>
                </a:cubicBezTo>
                <a:cubicBezTo>
                  <a:pt x="3914820" y="2484572"/>
                  <a:pt x="3918247" y="2286910"/>
                  <a:pt x="3920849" y="2089628"/>
                </a:cubicBezTo>
                <a:cubicBezTo>
                  <a:pt x="3927830" y="1715879"/>
                  <a:pt x="3936779" y="1334895"/>
                  <a:pt x="3924720" y="961146"/>
                </a:cubicBezTo>
                <a:cubicBezTo>
                  <a:pt x="3920658" y="863235"/>
                  <a:pt x="3917104" y="765705"/>
                  <a:pt x="3901872" y="666271"/>
                </a:cubicBezTo>
                <a:cubicBezTo>
                  <a:pt x="3894320" y="622423"/>
                  <a:pt x="3884737" y="570581"/>
                  <a:pt x="3853258" y="531048"/>
                </a:cubicBezTo>
                <a:cubicBezTo>
                  <a:pt x="3834726" y="506301"/>
                  <a:pt x="3797915" y="482251"/>
                  <a:pt x="3762883" y="478825"/>
                </a:cubicBezTo>
                <a:lnTo>
                  <a:pt x="3762883" y="478825"/>
                </a:lnTo>
                <a:lnTo>
                  <a:pt x="3761233" y="478825"/>
                </a:lnTo>
                <a:cubicBezTo>
                  <a:pt x="3671619" y="468799"/>
                  <a:pt x="3615261" y="537838"/>
                  <a:pt x="3585305" y="609352"/>
                </a:cubicBezTo>
                <a:cubicBezTo>
                  <a:pt x="3550843" y="690066"/>
                  <a:pt x="3530471" y="770971"/>
                  <a:pt x="3509908" y="852448"/>
                </a:cubicBezTo>
                <a:cubicBezTo>
                  <a:pt x="3425054" y="1209128"/>
                  <a:pt x="3370283" y="1571519"/>
                  <a:pt x="3314116" y="1932323"/>
                </a:cubicBezTo>
                <a:cubicBezTo>
                  <a:pt x="3287588" y="2096989"/>
                  <a:pt x="3260424" y="2263241"/>
                  <a:pt x="3227803" y="2427272"/>
                </a:cubicBezTo>
                <a:cubicBezTo>
                  <a:pt x="3226724" y="2356202"/>
                  <a:pt x="3226343" y="2285069"/>
                  <a:pt x="3225962" y="2214000"/>
                </a:cubicBezTo>
                <a:cubicBezTo>
                  <a:pt x="3224820" y="1628692"/>
                  <a:pt x="3254205" y="1025489"/>
                  <a:pt x="3231230" y="439864"/>
                </a:cubicBezTo>
                <a:cubicBezTo>
                  <a:pt x="3228057" y="371332"/>
                  <a:pt x="3224376" y="304260"/>
                  <a:pt x="3216443" y="235031"/>
                </a:cubicBezTo>
                <a:cubicBezTo>
                  <a:pt x="3205336" y="151080"/>
                  <a:pt x="3194928" y="45618"/>
                  <a:pt x="3102204" y="8878"/>
                </a:cubicBezTo>
                <a:cubicBezTo>
                  <a:pt x="3047370" y="-13332"/>
                  <a:pt x="2982381" y="8307"/>
                  <a:pt x="2946967" y="49616"/>
                </a:cubicBezTo>
                <a:cubicBezTo>
                  <a:pt x="2902541" y="101649"/>
                  <a:pt x="2885406" y="167388"/>
                  <a:pt x="2866620" y="229384"/>
                </a:cubicBezTo>
                <a:cubicBezTo>
                  <a:pt x="2839076" y="328246"/>
                  <a:pt x="2818893" y="428251"/>
                  <a:pt x="2799854" y="527622"/>
                </a:cubicBezTo>
                <a:cubicBezTo>
                  <a:pt x="2739117" y="852448"/>
                  <a:pt x="2694056" y="1179177"/>
                  <a:pt x="2650709" y="1506224"/>
                </a:cubicBezTo>
                <a:cubicBezTo>
                  <a:pt x="2612249" y="1800528"/>
                  <a:pt x="2573598" y="2097179"/>
                  <a:pt x="2530124" y="2392499"/>
                </a:cubicBezTo>
                <a:cubicBezTo>
                  <a:pt x="2534186" y="2175546"/>
                  <a:pt x="2539708" y="1958594"/>
                  <a:pt x="2544023" y="1745956"/>
                </a:cubicBezTo>
                <a:cubicBezTo>
                  <a:pt x="2548022" y="1455396"/>
                  <a:pt x="2557922" y="1167120"/>
                  <a:pt x="2536217" y="875609"/>
                </a:cubicBezTo>
                <a:cubicBezTo>
                  <a:pt x="2533298" y="844769"/>
                  <a:pt x="2529871" y="813740"/>
                  <a:pt x="2523524" y="778776"/>
                </a:cubicBezTo>
                <a:cubicBezTo>
                  <a:pt x="2511910" y="710753"/>
                  <a:pt x="2480939" y="632830"/>
                  <a:pt x="2403637" y="610050"/>
                </a:cubicBezTo>
                <a:cubicBezTo>
                  <a:pt x="2390284" y="605499"/>
                  <a:pt x="2376233" y="603351"/>
                  <a:pt x="2362131" y="603704"/>
                </a:cubicBezTo>
                <a:cubicBezTo>
                  <a:pt x="2309010" y="603704"/>
                  <a:pt x="2260586" y="636637"/>
                  <a:pt x="2233422" y="678391"/>
                </a:cubicBezTo>
                <a:cubicBezTo>
                  <a:pt x="2195343" y="735500"/>
                  <a:pt x="2176303" y="804666"/>
                  <a:pt x="2158088" y="866535"/>
                </a:cubicBezTo>
                <a:cubicBezTo>
                  <a:pt x="2139049" y="935320"/>
                  <a:pt x="2124261" y="1002265"/>
                  <a:pt x="2110426" y="1069273"/>
                </a:cubicBezTo>
                <a:cubicBezTo>
                  <a:pt x="1988825" y="1678884"/>
                  <a:pt x="1938180" y="2299474"/>
                  <a:pt x="1843870" y="2912575"/>
                </a:cubicBezTo>
                <a:cubicBezTo>
                  <a:pt x="1843870" y="2864730"/>
                  <a:pt x="1843870" y="2816866"/>
                  <a:pt x="1843870" y="2768977"/>
                </a:cubicBezTo>
                <a:cubicBezTo>
                  <a:pt x="1846408" y="2107015"/>
                  <a:pt x="1872429" y="1430522"/>
                  <a:pt x="1862528" y="768433"/>
                </a:cubicBezTo>
                <a:cubicBezTo>
                  <a:pt x="1860244" y="665382"/>
                  <a:pt x="1858022" y="562585"/>
                  <a:pt x="1847487" y="458139"/>
                </a:cubicBezTo>
                <a:cubicBezTo>
                  <a:pt x="1839554" y="394176"/>
                  <a:pt x="1832192" y="317459"/>
                  <a:pt x="1769043" y="275388"/>
                </a:cubicBezTo>
                <a:cubicBezTo>
                  <a:pt x="1753094" y="264885"/>
                  <a:pt x="1735058" y="257957"/>
                  <a:pt x="1716177" y="255083"/>
                </a:cubicBezTo>
                <a:lnTo>
                  <a:pt x="1716177" y="255083"/>
                </a:lnTo>
                <a:cubicBezTo>
                  <a:pt x="1690282" y="250833"/>
                  <a:pt x="1663709" y="254597"/>
                  <a:pt x="1640018" y="265870"/>
                </a:cubicBezTo>
                <a:cubicBezTo>
                  <a:pt x="1597559" y="284907"/>
                  <a:pt x="1573823" y="321901"/>
                  <a:pt x="1557512" y="354707"/>
                </a:cubicBezTo>
                <a:cubicBezTo>
                  <a:pt x="1534157" y="403694"/>
                  <a:pt x="1521210" y="451666"/>
                  <a:pt x="1506740" y="499892"/>
                </a:cubicBezTo>
                <a:cubicBezTo>
                  <a:pt x="1374794" y="1015209"/>
                  <a:pt x="1306252" y="1542393"/>
                  <a:pt x="1220636" y="2065325"/>
                </a:cubicBezTo>
                <a:cubicBezTo>
                  <a:pt x="1194425" y="2219140"/>
                  <a:pt x="1169039" y="2374351"/>
                  <a:pt x="1138702" y="2528102"/>
                </a:cubicBezTo>
                <a:cubicBezTo>
                  <a:pt x="1129563" y="2178782"/>
                  <a:pt x="1140416" y="1826544"/>
                  <a:pt x="1142256" y="1477542"/>
                </a:cubicBezTo>
                <a:cubicBezTo>
                  <a:pt x="1140987" y="1253863"/>
                  <a:pt x="1140923" y="1030819"/>
                  <a:pt x="1108302" y="807458"/>
                </a:cubicBezTo>
                <a:cubicBezTo>
                  <a:pt x="1098592" y="749270"/>
                  <a:pt x="1086216" y="686259"/>
                  <a:pt x="1056577" y="630673"/>
                </a:cubicBezTo>
                <a:cubicBezTo>
                  <a:pt x="1009105" y="539297"/>
                  <a:pt x="899563" y="502747"/>
                  <a:pt x="813948" y="569121"/>
                </a:cubicBezTo>
                <a:cubicBezTo>
                  <a:pt x="764825" y="608463"/>
                  <a:pt x="739883" y="665953"/>
                  <a:pt x="719828" y="720017"/>
                </a:cubicBezTo>
                <a:cubicBezTo>
                  <a:pt x="680606" y="830175"/>
                  <a:pt x="658584" y="943188"/>
                  <a:pt x="636815" y="1056328"/>
                </a:cubicBezTo>
                <a:cubicBezTo>
                  <a:pt x="598355" y="1260399"/>
                  <a:pt x="567003" y="1462884"/>
                  <a:pt x="550882" y="1669176"/>
                </a:cubicBezTo>
                <a:cubicBezTo>
                  <a:pt x="511153" y="2047811"/>
                  <a:pt x="470598" y="2427970"/>
                  <a:pt x="411258" y="2804004"/>
                </a:cubicBezTo>
                <a:cubicBezTo>
                  <a:pt x="403832" y="2477528"/>
                  <a:pt x="408148" y="2149974"/>
                  <a:pt x="407640" y="1823625"/>
                </a:cubicBezTo>
                <a:cubicBezTo>
                  <a:pt x="407069" y="1631801"/>
                  <a:pt x="404150" y="1436550"/>
                  <a:pt x="394947" y="1244853"/>
                </a:cubicBezTo>
                <a:cubicBezTo>
                  <a:pt x="388601" y="1128223"/>
                  <a:pt x="382254" y="1011212"/>
                  <a:pt x="362897" y="895280"/>
                </a:cubicBezTo>
                <a:cubicBezTo>
                  <a:pt x="353694" y="850227"/>
                  <a:pt x="344302" y="784614"/>
                  <a:pt x="306793" y="753140"/>
                </a:cubicBezTo>
                <a:cubicBezTo>
                  <a:pt x="265350" y="722365"/>
                  <a:pt x="222447" y="755679"/>
                  <a:pt x="202773" y="792356"/>
                </a:cubicBezTo>
                <a:cubicBezTo>
                  <a:pt x="177387" y="837155"/>
                  <a:pt x="163043" y="887157"/>
                  <a:pt x="149716" y="934558"/>
                </a:cubicBezTo>
                <a:cubicBezTo>
                  <a:pt x="129343" y="1010133"/>
                  <a:pt x="113858" y="1085898"/>
                  <a:pt x="99641" y="1161854"/>
                </a:cubicBezTo>
                <a:cubicBezTo>
                  <a:pt x="58262" y="1389213"/>
                  <a:pt x="28179" y="1618475"/>
                  <a:pt x="0" y="1847675"/>
                </a:cubicBezTo>
                <a:cubicBezTo>
                  <a:pt x="42459" y="1621014"/>
                  <a:pt x="86123" y="1394479"/>
                  <a:pt x="140830" y="1170611"/>
                </a:cubicBezTo>
                <a:cubicBezTo>
                  <a:pt x="159172" y="1096241"/>
                  <a:pt x="178910" y="1022126"/>
                  <a:pt x="202583" y="950295"/>
                </a:cubicBezTo>
                <a:cubicBezTo>
                  <a:pt x="213886" y="915077"/>
                  <a:pt x="227672" y="880704"/>
                  <a:pt x="243835" y="847435"/>
                </a:cubicBezTo>
                <a:cubicBezTo>
                  <a:pt x="247688" y="839883"/>
                  <a:pt x="251924" y="832535"/>
                  <a:pt x="256528" y="825416"/>
                </a:cubicBezTo>
                <a:cubicBezTo>
                  <a:pt x="259928" y="820193"/>
                  <a:pt x="263840" y="815326"/>
                  <a:pt x="268206" y="810885"/>
                </a:cubicBezTo>
                <a:cubicBezTo>
                  <a:pt x="270760" y="816316"/>
                  <a:pt x="272882" y="821938"/>
                  <a:pt x="274553" y="827700"/>
                </a:cubicBezTo>
                <a:cubicBezTo>
                  <a:pt x="276901" y="835378"/>
                  <a:pt x="278995" y="843754"/>
                  <a:pt x="280899" y="852321"/>
                </a:cubicBezTo>
                <a:cubicBezTo>
                  <a:pt x="304064" y="981769"/>
                  <a:pt x="301081" y="1115024"/>
                  <a:pt x="301906" y="1246756"/>
                </a:cubicBezTo>
                <a:cubicBezTo>
                  <a:pt x="294481" y="1783712"/>
                  <a:pt x="254244" y="2323650"/>
                  <a:pt x="248722" y="2860859"/>
                </a:cubicBezTo>
                <a:cubicBezTo>
                  <a:pt x="247770" y="2978441"/>
                  <a:pt x="246184" y="3095643"/>
                  <a:pt x="254561" y="3214367"/>
                </a:cubicBezTo>
                <a:cubicBezTo>
                  <a:pt x="258052" y="3248188"/>
                  <a:pt x="259321" y="3281819"/>
                  <a:pt x="270047" y="3317418"/>
                </a:cubicBezTo>
                <a:cubicBezTo>
                  <a:pt x="277155" y="3338675"/>
                  <a:pt x="280772" y="3350541"/>
                  <a:pt x="297781" y="3370593"/>
                </a:cubicBezTo>
                <a:cubicBezTo>
                  <a:pt x="313005" y="3388563"/>
                  <a:pt x="334351" y="3400252"/>
                  <a:pt x="357693" y="3403399"/>
                </a:cubicBezTo>
                <a:lnTo>
                  <a:pt x="357693" y="3403399"/>
                </a:lnTo>
                <a:cubicBezTo>
                  <a:pt x="388675" y="3407816"/>
                  <a:pt x="420005" y="3398107"/>
                  <a:pt x="443054" y="3376938"/>
                </a:cubicBezTo>
                <a:cubicBezTo>
                  <a:pt x="457987" y="3362820"/>
                  <a:pt x="470337" y="3346194"/>
                  <a:pt x="479547" y="3327824"/>
                </a:cubicBezTo>
                <a:cubicBezTo>
                  <a:pt x="499835" y="3285284"/>
                  <a:pt x="516049" y="3240923"/>
                  <a:pt x="527971" y="3195330"/>
                </a:cubicBezTo>
                <a:cubicBezTo>
                  <a:pt x="651856" y="2717832"/>
                  <a:pt x="714624" y="2225105"/>
                  <a:pt x="788498" y="1738659"/>
                </a:cubicBezTo>
                <a:cubicBezTo>
                  <a:pt x="821691" y="1529829"/>
                  <a:pt x="845110" y="1308054"/>
                  <a:pt x="881475" y="1101127"/>
                </a:cubicBezTo>
                <a:lnTo>
                  <a:pt x="884902" y="1083487"/>
                </a:lnTo>
                <a:cubicBezTo>
                  <a:pt x="891947" y="1214394"/>
                  <a:pt x="893407" y="1345810"/>
                  <a:pt x="893534" y="1477669"/>
                </a:cubicBezTo>
                <a:cubicBezTo>
                  <a:pt x="891059" y="1914239"/>
                  <a:pt x="875129" y="2351443"/>
                  <a:pt x="900515" y="2788648"/>
                </a:cubicBezTo>
                <a:cubicBezTo>
                  <a:pt x="906862" y="2875644"/>
                  <a:pt x="912129" y="2962197"/>
                  <a:pt x="931359" y="3050717"/>
                </a:cubicBezTo>
                <a:cubicBezTo>
                  <a:pt x="943037" y="3104146"/>
                  <a:pt x="966329" y="3170456"/>
                  <a:pt x="1022877" y="3200407"/>
                </a:cubicBezTo>
                <a:cubicBezTo>
                  <a:pt x="1034548" y="3206828"/>
                  <a:pt x="1047070" y="3211568"/>
                  <a:pt x="1060068" y="3214494"/>
                </a:cubicBezTo>
                <a:lnTo>
                  <a:pt x="1061591" y="3214494"/>
                </a:lnTo>
                <a:cubicBezTo>
                  <a:pt x="1064130" y="3215065"/>
                  <a:pt x="1066732" y="3215509"/>
                  <a:pt x="1069397" y="3215953"/>
                </a:cubicBezTo>
                <a:lnTo>
                  <a:pt x="1069397" y="3215953"/>
                </a:lnTo>
                <a:cubicBezTo>
                  <a:pt x="1070476" y="3215953"/>
                  <a:pt x="1071492" y="3216397"/>
                  <a:pt x="1072571" y="3216524"/>
                </a:cubicBezTo>
                <a:cubicBezTo>
                  <a:pt x="1167769" y="3227121"/>
                  <a:pt x="1223746" y="3151166"/>
                  <a:pt x="1254019" y="3074449"/>
                </a:cubicBezTo>
                <a:cubicBezTo>
                  <a:pt x="1290195" y="2984279"/>
                  <a:pt x="1312090" y="2893856"/>
                  <a:pt x="1333986" y="2802862"/>
                </a:cubicBezTo>
                <a:cubicBezTo>
                  <a:pt x="1455650" y="2268825"/>
                  <a:pt x="1519115" y="1723684"/>
                  <a:pt x="1615330" y="1185332"/>
                </a:cubicBezTo>
                <a:cubicBezTo>
                  <a:pt x="1613362" y="1712008"/>
                  <a:pt x="1596671" y="2245029"/>
                  <a:pt x="1594640" y="2768088"/>
                </a:cubicBezTo>
                <a:cubicBezTo>
                  <a:pt x="1595592" y="3039612"/>
                  <a:pt x="1591974" y="3308661"/>
                  <a:pt x="1617678" y="3580692"/>
                </a:cubicBezTo>
                <a:cubicBezTo>
                  <a:pt x="1628213" y="3661788"/>
                  <a:pt x="1635956" y="3764711"/>
                  <a:pt x="1719223" y="3808178"/>
                </a:cubicBezTo>
                <a:cubicBezTo>
                  <a:pt x="1779833" y="3839906"/>
                  <a:pt x="1855103" y="3816935"/>
                  <a:pt x="1893944" y="3765473"/>
                </a:cubicBezTo>
                <a:cubicBezTo>
                  <a:pt x="1922631" y="3728923"/>
                  <a:pt x="1937355" y="3686218"/>
                  <a:pt x="1950619" y="3646622"/>
                </a:cubicBezTo>
                <a:cubicBezTo>
                  <a:pt x="1967183" y="3595033"/>
                  <a:pt x="1980067" y="3542492"/>
                  <a:pt x="1991808" y="3490967"/>
                </a:cubicBezTo>
                <a:cubicBezTo>
                  <a:pt x="2137779" y="2807240"/>
                  <a:pt x="2186267" y="2108094"/>
                  <a:pt x="2299553" y="1419925"/>
                </a:cubicBezTo>
                <a:cubicBezTo>
                  <a:pt x="2297142" y="1869376"/>
                  <a:pt x="2277531" y="2324412"/>
                  <a:pt x="2276135" y="2770309"/>
                </a:cubicBezTo>
                <a:cubicBezTo>
                  <a:pt x="2275310" y="2943985"/>
                  <a:pt x="2274040" y="3117471"/>
                  <a:pt x="2283052" y="3292226"/>
                </a:cubicBezTo>
                <a:cubicBezTo>
                  <a:pt x="2286543" y="3345084"/>
                  <a:pt x="2289399" y="3399338"/>
                  <a:pt x="2302092" y="3453656"/>
                </a:cubicBezTo>
                <a:cubicBezTo>
                  <a:pt x="2310469" y="3485383"/>
                  <a:pt x="2319164" y="3507846"/>
                  <a:pt x="2344487" y="3535004"/>
                </a:cubicBezTo>
                <a:cubicBezTo>
                  <a:pt x="2372368" y="3563356"/>
                  <a:pt x="2411513" y="3577684"/>
                  <a:pt x="2451110" y="3574029"/>
                </a:cubicBezTo>
                <a:cubicBezTo>
                  <a:pt x="2478171" y="3571371"/>
                  <a:pt x="2503799" y="3560577"/>
                  <a:pt x="2524603" y="3543063"/>
                </a:cubicBezTo>
                <a:cubicBezTo>
                  <a:pt x="2546188" y="3523913"/>
                  <a:pt x="2563050" y="3500022"/>
                  <a:pt x="2573852" y="3473263"/>
                </a:cubicBezTo>
                <a:cubicBezTo>
                  <a:pt x="2598350" y="3415519"/>
                  <a:pt x="2611932" y="3355935"/>
                  <a:pt x="2625640" y="3297747"/>
                </a:cubicBezTo>
                <a:cubicBezTo>
                  <a:pt x="2640936" y="3231182"/>
                  <a:pt x="2653946" y="3165760"/>
                  <a:pt x="2666322" y="3100338"/>
                </a:cubicBezTo>
                <a:cubicBezTo>
                  <a:pt x="2785701" y="2454494"/>
                  <a:pt x="2858560" y="1799512"/>
                  <a:pt x="2950331" y="1150051"/>
                </a:cubicBezTo>
                <a:cubicBezTo>
                  <a:pt x="2964103" y="1059501"/>
                  <a:pt x="2977431" y="968697"/>
                  <a:pt x="2991520" y="878020"/>
                </a:cubicBezTo>
                <a:cubicBezTo>
                  <a:pt x="2991520" y="1060516"/>
                  <a:pt x="2987966" y="1243393"/>
                  <a:pt x="2986633" y="1425699"/>
                </a:cubicBezTo>
                <a:cubicBezTo>
                  <a:pt x="2980287" y="1809284"/>
                  <a:pt x="2970259" y="2229737"/>
                  <a:pt x="2983904" y="2611672"/>
                </a:cubicBezTo>
                <a:cubicBezTo>
                  <a:pt x="2988410" y="2714659"/>
                  <a:pt x="2992663" y="2817202"/>
                  <a:pt x="3009608" y="2921649"/>
                </a:cubicBezTo>
                <a:cubicBezTo>
                  <a:pt x="3020461" y="2988340"/>
                  <a:pt x="3043879" y="3072545"/>
                  <a:pt x="3117880" y="3102115"/>
                </a:cubicBezTo>
                <a:cubicBezTo>
                  <a:pt x="3128390" y="3106443"/>
                  <a:pt x="3139389" y="3109463"/>
                  <a:pt x="3150629" y="3111126"/>
                </a:cubicBezTo>
                <a:lnTo>
                  <a:pt x="3150248" y="3110682"/>
                </a:lnTo>
                <a:cubicBezTo>
                  <a:pt x="3189495" y="3116678"/>
                  <a:pt x="3229479" y="3106259"/>
                  <a:pt x="3260805" y="3081873"/>
                </a:cubicBezTo>
                <a:cubicBezTo>
                  <a:pt x="3297044" y="3054334"/>
                  <a:pt x="3315386" y="3021147"/>
                  <a:pt x="3331442" y="2989990"/>
                </a:cubicBezTo>
                <a:cubicBezTo>
                  <a:pt x="3344929" y="2961880"/>
                  <a:pt x="3356626" y="2932951"/>
                  <a:pt x="3366476" y="2903374"/>
                </a:cubicBezTo>
                <a:cubicBezTo>
                  <a:pt x="3418010" y="2748100"/>
                  <a:pt x="3448664" y="2591049"/>
                  <a:pt x="3479889" y="2433808"/>
                </a:cubicBezTo>
                <a:cubicBezTo>
                  <a:pt x="3556048" y="2038737"/>
                  <a:pt x="3605868" y="1635291"/>
                  <a:pt x="3681583" y="1240855"/>
                </a:cubicBezTo>
                <a:cubicBezTo>
                  <a:pt x="3682535" y="1397843"/>
                  <a:pt x="3680250" y="1555020"/>
                  <a:pt x="3678854" y="1711500"/>
                </a:cubicBezTo>
                <a:cubicBezTo>
                  <a:pt x="3671048" y="2211652"/>
                  <a:pt x="3654927" y="2714786"/>
                  <a:pt x="3677838" y="3215382"/>
                </a:cubicBezTo>
                <a:cubicBezTo>
                  <a:pt x="3682852" y="3299714"/>
                  <a:pt x="3687168" y="3382078"/>
                  <a:pt x="3703733" y="3466727"/>
                </a:cubicBezTo>
                <a:cubicBezTo>
                  <a:pt x="3710079" y="3496488"/>
                  <a:pt x="3720170" y="3531451"/>
                  <a:pt x="3738956" y="3557848"/>
                </a:cubicBezTo>
                <a:cubicBezTo>
                  <a:pt x="3774065" y="3608980"/>
                  <a:pt x="3839340" y="3629870"/>
                  <a:pt x="3897620" y="3608612"/>
                </a:cubicBezTo>
                <a:cubicBezTo>
                  <a:pt x="3951756" y="3588053"/>
                  <a:pt x="3978158" y="3543317"/>
                  <a:pt x="3997832" y="3496234"/>
                </a:cubicBezTo>
                <a:cubicBezTo>
                  <a:pt x="4013877" y="3454525"/>
                  <a:pt x="4027192" y="3411813"/>
                  <a:pt x="4037689" y="3368372"/>
                </a:cubicBezTo>
                <a:cubicBezTo>
                  <a:pt x="4193117" y="2680076"/>
                  <a:pt x="4258804" y="1975854"/>
                  <a:pt x="4372852" y="1280705"/>
                </a:cubicBezTo>
                <a:cubicBezTo>
                  <a:pt x="4372027" y="1452033"/>
                  <a:pt x="4368219" y="1622981"/>
                  <a:pt x="4365617" y="1793801"/>
                </a:cubicBezTo>
                <a:cubicBezTo>
                  <a:pt x="4359270" y="2180305"/>
                  <a:pt x="4345244" y="2565857"/>
                  <a:pt x="4371963" y="2952932"/>
                </a:cubicBezTo>
                <a:cubicBezTo>
                  <a:pt x="4381737" y="3036630"/>
                  <a:pt x="4387322" y="3150023"/>
                  <a:pt x="4470589" y="3200851"/>
                </a:cubicBezTo>
                <a:cubicBezTo>
                  <a:pt x="4487503" y="3210997"/>
                  <a:pt x="4506352" y="3217482"/>
                  <a:pt x="4525931" y="3219887"/>
                </a:cubicBezTo>
                <a:lnTo>
                  <a:pt x="4525931" y="3219887"/>
                </a:lnTo>
                <a:cubicBezTo>
                  <a:pt x="4550391" y="3223498"/>
                  <a:pt x="4575364" y="3220338"/>
                  <a:pt x="4598155" y="3210750"/>
                </a:cubicBezTo>
                <a:cubicBezTo>
                  <a:pt x="4652037" y="3187525"/>
                  <a:pt x="4677995" y="3147295"/>
                  <a:pt x="4701541" y="3102876"/>
                </a:cubicBezTo>
                <a:cubicBezTo>
                  <a:pt x="4714107" y="3077418"/>
                  <a:pt x="4725124" y="3051230"/>
                  <a:pt x="4734543" y="3024446"/>
                </a:cubicBezTo>
                <a:cubicBezTo>
                  <a:pt x="4783856" y="2884465"/>
                  <a:pt x="4812288" y="2742199"/>
                  <a:pt x="4841546" y="2599806"/>
                </a:cubicBezTo>
                <a:cubicBezTo>
                  <a:pt x="4933762" y="2141280"/>
                  <a:pt x="4982059" y="1676156"/>
                  <a:pt x="5089951" y="1222263"/>
                </a:cubicBezTo>
                <a:cubicBezTo>
                  <a:pt x="5093632" y="1207414"/>
                  <a:pt x="5097357" y="1192610"/>
                  <a:pt x="5101121" y="1177844"/>
                </a:cubicBezTo>
                <a:cubicBezTo>
                  <a:pt x="5120161" y="1444355"/>
                  <a:pt x="5119399" y="1713658"/>
                  <a:pt x="5119526" y="1981691"/>
                </a:cubicBezTo>
                <a:cubicBezTo>
                  <a:pt x="5120795" y="2310642"/>
                  <a:pt x="5114576" y="2641623"/>
                  <a:pt x="5152401" y="2969240"/>
                </a:cubicBezTo>
                <a:cubicBezTo>
                  <a:pt x="5157796" y="3006488"/>
                  <a:pt x="5163889" y="3043990"/>
                  <a:pt x="5177788" y="3080477"/>
                </a:cubicBezTo>
                <a:cubicBezTo>
                  <a:pt x="5185911" y="3100973"/>
                  <a:pt x="5201206" y="3124515"/>
                  <a:pt x="5227925" y="3127561"/>
                </a:cubicBezTo>
                <a:lnTo>
                  <a:pt x="5228433" y="3127561"/>
                </a:lnTo>
                <a:cubicBezTo>
                  <a:pt x="5230185" y="3127687"/>
                  <a:pt x="5231949" y="3127687"/>
                  <a:pt x="5233701" y="3127561"/>
                </a:cubicBezTo>
                <a:lnTo>
                  <a:pt x="5235478" y="3127561"/>
                </a:lnTo>
                <a:lnTo>
                  <a:pt x="5236366" y="3127561"/>
                </a:lnTo>
                <a:cubicBezTo>
                  <a:pt x="5250589" y="3126158"/>
                  <a:pt x="5263796" y="3119591"/>
                  <a:pt x="5273494" y="3109095"/>
                </a:cubicBezTo>
                <a:cubicBezTo>
                  <a:pt x="5291899" y="3090059"/>
                  <a:pt x="5300022" y="3067659"/>
                  <a:pt x="5309986" y="3046021"/>
                </a:cubicBezTo>
                <a:cubicBezTo>
                  <a:pt x="5320712" y="3019243"/>
                  <a:pt x="5329026" y="2992846"/>
                  <a:pt x="5336769" y="2966385"/>
                </a:cubicBezTo>
                <a:cubicBezTo>
                  <a:pt x="5432856" y="2599679"/>
                  <a:pt x="5475061" y="2222122"/>
                  <a:pt x="5525135" y="1847548"/>
                </a:cubicBezTo>
                <a:cubicBezTo>
                  <a:pt x="5466239" y="2164949"/>
                  <a:pt x="5407279" y="2483303"/>
                  <a:pt x="5325155" y="2795374"/>
                </a:cubicBezTo>
                <a:close/>
                <a:moveTo>
                  <a:pt x="272903" y="807204"/>
                </a:moveTo>
                <a:cubicBezTo>
                  <a:pt x="273244" y="806957"/>
                  <a:pt x="273633" y="806785"/>
                  <a:pt x="274045" y="806696"/>
                </a:cubicBezTo>
                <a:cubicBezTo>
                  <a:pt x="274426" y="806633"/>
                  <a:pt x="273855" y="807014"/>
                  <a:pt x="272903" y="807204"/>
                </a:cubicBezTo>
                <a:close/>
                <a:moveTo>
                  <a:pt x="442420" y="3266654"/>
                </a:moveTo>
                <a:cubicBezTo>
                  <a:pt x="442420" y="3266654"/>
                  <a:pt x="442420" y="3266654"/>
                  <a:pt x="442420" y="3266654"/>
                </a:cubicBezTo>
                <a:lnTo>
                  <a:pt x="442420" y="3265829"/>
                </a:lnTo>
                <a:cubicBezTo>
                  <a:pt x="442457" y="3265975"/>
                  <a:pt x="442457" y="3266127"/>
                  <a:pt x="442420" y="3266273"/>
                </a:cubicBezTo>
                <a:cubicBezTo>
                  <a:pt x="442420" y="3266273"/>
                  <a:pt x="442420" y="3266781"/>
                  <a:pt x="442420" y="3266654"/>
                </a:cubicBezTo>
                <a:close/>
                <a:moveTo>
                  <a:pt x="1180653" y="3019179"/>
                </a:moveTo>
                <a:cubicBezTo>
                  <a:pt x="1180970" y="3019814"/>
                  <a:pt x="1180653" y="3019687"/>
                  <a:pt x="1180653" y="3019179"/>
                </a:cubicBezTo>
                <a:close/>
                <a:moveTo>
                  <a:pt x="2273152" y="801430"/>
                </a:moveTo>
                <a:cubicBezTo>
                  <a:pt x="2273152" y="800986"/>
                  <a:pt x="2273152" y="801049"/>
                  <a:pt x="2273152" y="801430"/>
                </a:cubicBezTo>
                <a:close/>
                <a:moveTo>
                  <a:pt x="3101252" y="2893475"/>
                </a:moveTo>
                <a:lnTo>
                  <a:pt x="3101252" y="2893475"/>
                </a:lnTo>
                <a:close/>
                <a:moveTo>
                  <a:pt x="5069959" y="968189"/>
                </a:moveTo>
                <a:lnTo>
                  <a:pt x="5070721" y="969712"/>
                </a:lnTo>
                <a:lnTo>
                  <a:pt x="5070086" y="968887"/>
                </a:lnTo>
                <a:cubicBezTo>
                  <a:pt x="5069578" y="967745"/>
                  <a:pt x="5069705" y="967618"/>
                  <a:pt x="5069959" y="968062"/>
                </a:cubicBezTo>
                <a:close/>
                <a:moveTo>
                  <a:pt x="5225704" y="3061631"/>
                </a:moveTo>
                <a:lnTo>
                  <a:pt x="5225704" y="3061631"/>
                </a:lnTo>
                <a:cubicBezTo>
                  <a:pt x="5225069" y="3062329"/>
                  <a:pt x="5224562" y="3062329"/>
                  <a:pt x="5225704" y="3061631"/>
                </a:cubicBezTo>
                <a:close/>
                <a:moveTo>
                  <a:pt x="5198731" y="3092787"/>
                </a:moveTo>
                <a:lnTo>
                  <a:pt x="5235922" y="3059727"/>
                </a:lnTo>
                <a:lnTo>
                  <a:pt x="5235922" y="3059727"/>
                </a:lnTo>
                <a:close/>
              </a:path>
            </a:pathLst>
          </a:custGeom>
          <a:solidFill>
            <a:srgbClr val="D3F2F6"/>
          </a:solidFill>
          <a:ln w="6343" cap="flat">
            <a:noFill/>
            <a:prstDash val="solid"/>
            <a:miter/>
          </a:ln>
        </p:spPr>
        <p:txBody>
          <a:bodyPr rtlCol="0" anchor="ctr"/>
          <a:lstStyle/>
          <a:p>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p:nvPr>
        </p:nvSpPr>
        <p:spPr>
          <a:xfrm>
            <a:off x="609130" y="2014402"/>
            <a:ext cx="10973740" cy="2852737"/>
          </a:xfrm>
        </p:spPr>
        <p:txBody>
          <a:bodyPr anchor="ctr" anchorCtr="0"/>
          <a:lstStyle>
            <a:lvl1pPr algn="ctr">
              <a:lnSpc>
                <a:spcPct val="90000"/>
              </a:lnSpc>
              <a:defRPr sz="4800" spc="0" baseline="0">
                <a:solidFill>
                  <a:srgbClr val="00008F"/>
                </a:solidFill>
              </a:defRPr>
            </a:lvl1pPr>
          </a:lstStyle>
          <a:p>
            <a:r>
              <a:rPr lang="en-US"/>
              <a:t>Click to edit Master title style</a:t>
            </a:r>
            <a:endParaRPr lang="fi-FI" dirty="0"/>
          </a:p>
        </p:txBody>
      </p:sp>
      <p:sp>
        <p:nvSpPr>
          <p:cNvPr id="4" name="Date Placeholder 3">
            <a:extLst>
              <a:ext uri="{FF2B5EF4-FFF2-40B4-BE49-F238E27FC236}">
                <a16:creationId xmlns:a16="http://schemas.microsoft.com/office/drawing/2014/main" id="{B7B3B523-2C65-4131-AE5D-4F294F964887}"/>
              </a:ext>
            </a:extLst>
          </p:cNvPr>
          <p:cNvSpPr>
            <a:spLocks noGrp="1"/>
          </p:cNvSpPr>
          <p:nvPr>
            <p:ph type="dt" sz="half" idx="10"/>
          </p:nvPr>
        </p:nvSpPr>
        <p:spPr/>
        <p:txBody>
          <a:bodyPr/>
          <a:lstStyle>
            <a:lvl1pPr>
              <a:defRPr>
                <a:solidFill>
                  <a:schemeClr val="bg1"/>
                </a:solidFill>
              </a:defRPr>
            </a:lvl1pPr>
          </a:lstStyle>
          <a:p>
            <a:r>
              <a:rPr lang="fi-FI"/>
              <a:t>25.5.2026</a:t>
            </a:r>
          </a:p>
        </p:txBody>
      </p:sp>
      <p:sp>
        <p:nvSpPr>
          <p:cNvPr id="5" name="Footer Placeholder 4">
            <a:extLst>
              <a:ext uri="{FF2B5EF4-FFF2-40B4-BE49-F238E27FC236}">
                <a16:creationId xmlns:a16="http://schemas.microsoft.com/office/drawing/2014/main" id="{6986461B-3453-4CE9-B33F-0AD721F36DB0}"/>
              </a:ext>
            </a:extLst>
          </p:cNvPr>
          <p:cNvSpPr>
            <a:spLocks noGrp="1"/>
          </p:cNvSpPr>
          <p:nvPr>
            <p:ph type="ftr" sz="quarter" idx="11"/>
          </p:nvPr>
        </p:nvSpPr>
        <p:spPr/>
        <p:txBody>
          <a:bodyPr/>
          <a:lstStyle>
            <a:lvl1pPr>
              <a:defRPr>
                <a:solidFill>
                  <a:schemeClr val="bg1"/>
                </a:solidFill>
              </a:defRPr>
            </a:lvl1pPr>
          </a:lstStyle>
          <a:p>
            <a:r>
              <a:rPr lang="fi-FI"/>
              <a:t>Antti Haajanen/Vantaan Energia Oy</a:t>
            </a:r>
          </a:p>
        </p:txBody>
      </p:sp>
      <p:sp>
        <p:nvSpPr>
          <p:cNvPr id="6" name="Slide Number Placeholder 5">
            <a:extLst>
              <a:ext uri="{FF2B5EF4-FFF2-40B4-BE49-F238E27FC236}">
                <a16:creationId xmlns:a16="http://schemas.microsoft.com/office/drawing/2014/main" id="{30CBC889-FA03-4D4A-9267-2179D978D7B0}"/>
              </a:ext>
            </a:extLst>
          </p:cNvPr>
          <p:cNvSpPr>
            <a:spLocks noGrp="1"/>
          </p:cNvSpPr>
          <p:nvPr>
            <p:ph type="sldNum" sz="quarter" idx="12"/>
          </p:nvPr>
        </p:nvSpPr>
        <p:spPr/>
        <p:txBody>
          <a:bodyPr/>
          <a:lstStyle>
            <a:lvl1pPr>
              <a:defRPr>
                <a:solidFill>
                  <a:schemeClr val="bg1"/>
                </a:solidFill>
              </a:defRPr>
            </a:lvl1pPr>
          </a:lstStyle>
          <a:p>
            <a:fld id="{08CCEDEF-5C23-4594-B6DA-0ABEB763C67B}" type="slidenum">
              <a:rPr lang="fi-FI" smtClean="0"/>
              <a:t>‹#›</a:t>
            </a:fld>
            <a:endParaRPr lang="fi-FI"/>
          </a:p>
        </p:txBody>
      </p:sp>
    </p:spTree>
    <p:extLst>
      <p:ext uri="{BB962C8B-B14F-4D97-AF65-F5344CB8AC3E}">
        <p14:creationId xmlns:p14="http://schemas.microsoft.com/office/powerpoint/2010/main" val="211184554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VE_Kuvio 1">
    <p:spTree>
      <p:nvGrpSpPr>
        <p:cNvPr id="1" name=""/>
        <p:cNvGrpSpPr/>
        <p:nvPr/>
      </p:nvGrpSpPr>
      <p:grpSpPr>
        <a:xfrm>
          <a:off x="0" y="0"/>
          <a:ext cx="0" cy="0"/>
          <a:chOff x="0" y="0"/>
          <a:chExt cx="0" cy="0"/>
        </a:xfrm>
      </p:grpSpPr>
      <p:grpSp>
        <p:nvGrpSpPr>
          <p:cNvPr id="3" name="Kuva 8">
            <a:extLst>
              <a:ext uri="{FF2B5EF4-FFF2-40B4-BE49-F238E27FC236}">
                <a16:creationId xmlns:a16="http://schemas.microsoft.com/office/drawing/2014/main" id="{A5BFE652-6316-4D0C-59D6-F2961ADFCEBF}"/>
              </a:ext>
              <a:ext uri="{C183D7F6-B498-43B3-948B-1728B52AA6E4}">
                <adec:decorative xmlns:adec="http://schemas.microsoft.com/office/drawing/2017/decorative" val="1"/>
              </a:ext>
            </a:extLst>
          </p:cNvPr>
          <p:cNvGrpSpPr/>
          <p:nvPr/>
        </p:nvGrpSpPr>
        <p:grpSpPr>
          <a:xfrm>
            <a:off x="3445379" y="1900284"/>
            <a:ext cx="5362113" cy="3416692"/>
            <a:chOff x="3445379" y="1900284"/>
            <a:chExt cx="5362113" cy="3416692"/>
          </a:xfrm>
        </p:grpSpPr>
        <p:sp>
          <p:nvSpPr>
            <p:cNvPr id="4" name="Vapaamuotoinen: Muoto 3">
              <a:extLst>
                <a:ext uri="{FF2B5EF4-FFF2-40B4-BE49-F238E27FC236}">
                  <a16:creationId xmlns:a16="http://schemas.microsoft.com/office/drawing/2014/main" id="{89B26051-4A44-C7C9-BC64-BACAE404F752}"/>
                </a:ext>
                <a:ext uri="{C183D7F6-B498-43B3-948B-1728B52AA6E4}">
                  <adec:decorative xmlns:adec="http://schemas.microsoft.com/office/drawing/2017/decorative" val="1"/>
                </a:ext>
              </a:extLst>
            </p:cNvPr>
            <p:cNvSpPr/>
            <p:nvPr/>
          </p:nvSpPr>
          <p:spPr>
            <a:xfrm>
              <a:off x="3569737" y="2024596"/>
              <a:ext cx="3108942" cy="3108220"/>
            </a:xfrm>
            <a:custGeom>
              <a:avLst/>
              <a:gdLst>
                <a:gd name="connsiteX0" fmla="*/ 1554466 w 3108942"/>
                <a:gd name="connsiteY0" fmla="*/ 3108221 h 3108220"/>
                <a:gd name="connsiteX1" fmla="*/ 3108943 w 3108942"/>
                <a:gd name="connsiteY1" fmla="*/ 1554107 h 3108220"/>
                <a:gd name="connsiteX2" fmla="*/ 1554466 w 3108942"/>
                <a:gd name="connsiteY2" fmla="*/ 0 h 3108220"/>
                <a:gd name="connsiteX3" fmla="*/ 0 w 3108942"/>
                <a:gd name="connsiteY3" fmla="*/ 1554107 h 3108220"/>
                <a:gd name="connsiteX4" fmla="*/ 1554466 w 3108942"/>
                <a:gd name="connsiteY4" fmla="*/ 3108221 h 3108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08942" h="3108220">
                  <a:moveTo>
                    <a:pt x="1554466" y="3108221"/>
                  </a:moveTo>
                  <a:cubicBezTo>
                    <a:pt x="2412970" y="3108221"/>
                    <a:pt x="3108943" y="2412410"/>
                    <a:pt x="3108943" y="1554107"/>
                  </a:cubicBezTo>
                  <a:cubicBezTo>
                    <a:pt x="3108943" y="695802"/>
                    <a:pt x="2412970" y="0"/>
                    <a:pt x="1554466" y="0"/>
                  </a:cubicBezTo>
                  <a:cubicBezTo>
                    <a:pt x="695957" y="0"/>
                    <a:pt x="0" y="695802"/>
                    <a:pt x="0" y="1554107"/>
                  </a:cubicBezTo>
                  <a:cubicBezTo>
                    <a:pt x="0" y="2412410"/>
                    <a:pt x="695957" y="3108221"/>
                    <a:pt x="1554466" y="3108221"/>
                  </a:cubicBezTo>
                  <a:close/>
                </a:path>
              </a:pathLst>
            </a:custGeom>
            <a:solidFill>
              <a:srgbClr val="00008F"/>
            </a:solidFill>
            <a:ln w="178" cap="flat">
              <a:noFill/>
              <a:prstDash val="solid"/>
              <a:miter/>
            </a:ln>
          </p:spPr>
          <p:txBody>
            <a:bodyPr rtlCol="0" anchor="ctr"/>
            <a:lstStyle/>
            <a:p>
              <a:endParaRPr lang="fi-FI"/>
            </a:p>
          </p:txBody>
        </p:sp>
        <p:sp>
          <p:nvSpPr>
            <p:cNvPr id="5" name="Vapaamuotoinen: Muoto 4">
              <a:extLst>
                <a:ext uri="{FF2B5EF4-FFF2-40B4-BE49-F238E27FC236}">
                  <a16:creationId xmlns:a16="http://schemas.microsoft.com/office/drawing/2014/main" id="{1C4E8D09-99BE-91F4-EE22-BC48FA14C137}"/>
                </a:ext>
                <a:ext uri="{C183D7F6-B498-43B3-948B-1728B52AA6E4}">
                  <adec:decorative xmlns:adec="http://schemas.microsoft.com/office/drawing/2017/decorative" val="1"/>
                </a:ext>
              </a:extLst>
            </p:cNvPr>
            <p:cNvSpPr/>
            <p:nvPr/>
          </p:nvSpPr>
          <p:spPr>
            <a:xfrm>
              <a:off x="3445379" y="1900284"/>
              <a:ext cx="3357640" cy="3356861"/>
            </a:xfrm>
            <a:custGeom>
              <a:avLst/>
              <a:gdLst>
                <a:gd name="connsiteX0" fmla="*/ 1678824 w 3357640"/>
                <a:gd name="connsiteY0" fmla="*/ 3356861 h 3356861"/>
                <a:gd name="connsiteX1" fmla="*/ 3357641 w 3357640"/>
                <a:gd name="connsiteY1" fmla="*/ 1678416 h 3356861"/>
                <a:gd name="connsiteX2" fmla="*/ 1678824 w 3357640"/>
                <a:gd name="connsiteY2" fmla="*/ 0 h 3356861"/>
                <a:gd name="connsiteX3" fmla="*/ 0 w 3357640"/>
                <a:gd name="connsiteY3" fmla="*/ 1678416 h 3356861"/>
                <a:gd name="connsiteX4" fmla="*/ 1678824 w 3357640"/>
                <a:gd name="connsiteY4" fmla="*/ 3356861 h 33568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640" h="3356861">
                  <a:moveTo>
                    <a:pt x="1678824" y="3356861"/>
                  </a:moveTo>
                  <a:cubicBezTo>
                    <a:pt x="2606026" y="3356861"/>
                    <a:pt x="3357641" y="2605403"/>
                    <a:pt x="3357641" y="1678416"/>
                  </a:cubicBezTo>
                  <a:cubicBezTo>
                    <a:pt x="3357641" y="751457"/>
                    <a:pt x="2606026" y="0"/>
                    <a:pt x="1678824" y="0"/>
                  </a:cubicBezTo>
                  <a:cubicBezTo>
                    <a:pt x="751633" y="0"/>
                    <a:pt x="0" y="751457"/>
                    <a:pt x="0" y="1678416"/>
                  </a:cubicBezTo>
                  <a:cubicBezTo>
                    <a:pt x="0" y="2605403"/>
                    <a:pt x="751633" y="3356861"/>
                    <a:pt x="1678824" y="3356861"/>
                  </a:cubicBezTo>
                  <a:close/>
                </a:path>
              </a:pathLst>
            </a:custGeom>
            <a:noFill/>
            <a:ln w="12684" cap="flat">
              <a:solidFill>
                <a:srgbClr val="C9D0DB"/>
              </a:solidFill>
              <a:prstDash val="solid"/>
              <a:miter/>
            </a:ln>
          </p:spPr>
          <p:txBody>
            <a:bodyPr rtlCol="0" anchor="ctr"/>
            <a:lstStyle/>
            <a:p>
              <a:endParaRPr lang="fi-FI"/>
            </a:p>
          </p:txBody>
        </p:sp>
        <p:sp>
          <p:nvSpPr>
            <p:cNvPr id="10" name="Vapaamuotoinen: Muoto 9">
              <a:extLst>
                <a:ext uri="{FF2B5EF4-FFF2-40B4-BE49-F238E27FC236}">
                  <a16:creationId xmlns:a16="http://schemas.microsoft.com/office/drawing/2014/main" id="{C8E15CB3-BB0C-DC79-7DEA-970B1CA631B6}"/>
                </a:ext>
                <a:ext uri="{C183D7F6-B498-43B3-948B-1728B52AA6E4}">
                  <adec:decorative xmlns:adec="http://schemas.microsoft.com/office/drawing/2017/decorative" val="1"/>
                </a:ext>
              </a:extLst>
            </p:cNvPr>
            <p:cNvSpPr/>
            <p:nvPr/>
          </p:nvSpPr>
          <p:spPr>
            <a:xfrm>
              <a:off x="5574206" y="2084436"/>
              <a:ext cx="3108928" cy="3108211"/>
            </a:xfrm>
            <a:custGeom>
              <a:avLst/>
              <a:gdLst>
                <a:gd name="connsiteX0" fmla="*/ 1554473 w 3108928"/>
                <a:gd name="connsiteY0" fmla="*/ 3108212 h 3108211"/>
                <a:gd name="connsiteX1" fmla="*/ 3108928 w 3108928"/>
                <a:gd name="connsiteY1" fmla="*/ 1554107 h 3108211"/>
                <a:gd name="connsiteX2" fmla="*/ 1554473 w 3108928"/>
                <a:gd name="connsiteY2" fmla="*/ 0 h 3108211"/>
                <a:gd name="connsiteX3" fmla="*/ 0 w 3108928"/>
                <a:gd name="connsiteY3" fmla="*/ 1554107 h 3108211"/>
                <a:gd name="connsiteX4" fmla="*/ 1554473 w 3108928"/>
                <a:gd name="connsiteY4" fmla="*/ 3108212 h 3108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08928" h="3108211">
                  <a:moveTo>
                    <a:pt x="1554473" y="3108212"/>
                  </a:moveTo>
                  <a:cubicBezTo>
                    <a:pt x="2412974" y="3108212"/>
                    <a:pt x="3108928" y="2412419"/>
                    <a:pt x="3108928" y="1554107"/>
                  </a:cubicBezTo>
                  <a:cubicBezTo>
                    <a:pt x="3108928" y="695803"/>
                    <a:pt x="2412974" y="0"/>
                    <a:pt x="1554473" y="0"/>
                  </a:cubicBezTo>
                  <a:cubicBezTo>
                    <a:pt x="695955" y="0"/>
                    <a:pt x="0" y="695803"/>
                    <a:pt x="0" y="1554107"/>
                  </a:cubicBezTo>
                  <a:cubicBezTo>
                    <a:pt x="0" y="2412419"/>
                    <a:pt x="695955" y="3108212"/>
                    <a:pt x="1554473" y="3108212"/>
                  </a:cubicBezTo>
                  <a:close/>
                </a:path>
              </a:pathLst>
            </a:custGeom>
            <a:solidFill>
              <a:srgbClr val="007EA9">
                <a:alpha val="67000"/>
              </a:srgbClr>
            </a:solidFill>
            <a:ln w="178" cap="flat">
              <a:noFill/>
              <a:prstDash val="solid"/>
              <a:miter/>
            </a:ln>
          </p:spPr>
          <p:txBody>
            <a:bodyPr rtlCol="0" anchor="ctr"/>
            <a:lstStyle/>
            <a:p>
              <a:endParaRPr lang="fi-FI"/>
            </a:p>
          </p:txBody>
        </p:sp>
        <p:sp>
          <p:nvSpPr>
            <p:cNvPr id="12" name="Vapaamuotoinen: Muoto 11">
              <a:extLst>
                <a:ext uri="{FF2B5EF4-FFF2-40B4-BE49-F238E27FC236}">
                  <a16:creationId xmlns:a16="http://schemas.microsoft.com/office/drawing/2014/main" id="{2B4EED06-4DC4-FEF1-CE82-6CB8C872E2DE}"/>
                </a:ext>
                <a:ext uri="{C183D7F6-B498-43B3-948B-1728B52AA6E4}">
                  <adec:decorative xmlns:adec="http://schemas.microsoft.com/office/drawing/2017/decorative" val="1"/>
                </a:ext>
              </a:extLst>
            </p:cNvPr>
            <p:cNvSpPr/>
            <p:nvPr/>
          </p:nvSpPr>
          <p:spPr>
            <a:xfrm>
              <a:off x="5449848" y="1960125"/>
              <a:ext cx="3357644" cy="3356852"/>
            </a:xfrm>
            <a:custGeom>
              <a:avLst/>
              <a:gdLst>
                <a:gd name="connsiteX0" fmla="*/ 1678831 w 3357644"/>
                <a:gd name="connsiteY0" fmla="*/ 3356852 h 3356852"/>
                <a:gd name="connsiteX1" fmla="*/ 3357644 w 3357644"/>
                <a:gd name="connsiteY1" fmla="*/ 1678414 h 3356852"/>
                <a:gd name="connsiteX2" fmla="*/ 1678831 w 3357644"/>
                <a:gd name="connsiteY2" fmla="*/ 0 h 3356852"/>
                <a:gd name="connsiteX3" fmla="*/ 0 w 3357644"/>
                <a:gd name="connsiteY3" fmla="*/ 1678414 h 3356852"/>
                <a:gd name="connsiteX4" fmla="*/ 1678831 w 3357644"/>
                <a:gd name="connsiteY4" fmla="*/ 3356852 h 3356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644" h="3356852">
                  <a:moveTo>
                    <a:pt x="1678831" y="3356852"/>
                  </a:moveTo>
                  <a:cubicBezTo>
                    <a:pt x="2606011" y="3356852"/>
                    <a:pt x="3357644" y="2605412"/>
                    <a:pt x="3357644" y="1678414"/>
                  </a:cubicBezTo>
                  <a:cubicBezTo>
                    <a:pt x="3357644" y="751457"/>
                    <a:pt x="2606011" y="0"/>
                    <a:pt x="1678831" y="0"/>
                  </a:cubicBezTo>
                  <a:cubicBezTo>
                    <a:pt x="751633" y="0"/>
                    <a:pt x="0" y="751457"/>
                    <a:pt x="0" y="1678414"/>
                  </a:cubicBezTo>
                  <a:cubicBezTo>
                    <a:pt x="0" y="2605412"/>
                    <a:pt x="751633" y="3356852"/>
                    <a:pt x="1678831" y="3356852"/>
                  </a:cubicBezTo>
                  <a:close/>
                </a:path>
              </a:pathLst>
            </a:custGeom>
            <a:noFill/>
            <a:ln w="12684" cap="flat">
              <a:solidFill>
                <a:srgbClr val="C9D0DB"/>
              </a:solidFill>
              <a:prstDash val="solid"/>
              <a:miter/>
            </a:ln>
          </p:spPr>
          <p:txBody>
            <a:bodyPr rtlCol="0" anchor="ctr"/>
            <a:lstStyle/>
            <a:p>
              <a:endParaRPr lang="fi-FI"/>
            </a:p>
          </p:txBody>
        </p:sp>
      </p:gr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r>
              <a:rPr lang="fi-FI"/>
              <a:t>25.5.2026</a:t>
            </a:r>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r>
              <a:rPr lang="fi-FI"/>
              <a:t>Antti Haajanen/Vantaan Energia Oy</a:t>
            </a:r>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08CCEDEF-5C23-4594-B6DA-0ABEB763C67B}" type="slidenum">
              <a:rPr lang="fi-FI" smtClean="0"/>
              <a:t>‹#›</a:t>
            </a:fld>
            <a:endParaRPr lang="fi-FI"/>
          </a:p>
        </p:txBody>
      </p:sp>
      <p:pic>
        <p:nvPicPr>
          <p:cNvPr id="11" name="Kuva 10">
            <a:extLst>
              <a:ext uri="{FF2B5EF4-FFF2-40B4-BE49-F238E27FC236}">
                <a16:creationId xmlns:a16="http://schemas.microsoft.com/office/drawing/2014/main" id="{77D15661-F65E-6FF4-73C7-10B854892F7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8921" y="4424241"/>
            <a:ext cx="1838626" cy="1624622"/>
          </a:xfrm>
          <a:prstGeom prst="rect">
            <a:avLst/>
          </a:prstGeom>
        </p:spPr>
      </p:pic>
      <p:pic>
        <p:nvPicPr>
          <p:cNvPr id="13" name="Kuva 12">
            <a:extLst>
              <a:ext uri="{FF2B5EF4-FFF2-40B4-BE49-F238E27FC236}">
                <a16:creationId xmlns:a16="http://schemas.microsoft.com/office/drawing/2014/main" id="{7E9DA6A4-251B-8605-0952-74AB97464F8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40744" y="3563929"/>
            <a:ext cx="1836888" cy="1284621"/>
          </a:xfrm>
          <a:prstGeom prst="rect">
            <a:avLst/>
          </a:prstGeom>
        </p:spPr>
      </p:pic>
      <p:sp>
        <p:nvSpPr>
          <p:cNvPr id="15" name="Tekstin paikkamerkki 14">
            <a:extLst>
              <a:ext uri="{FF2B5EF4-FFF2-40B4-BE49-F238E27FC236}">
                <a16:creationId xmlns:a16="http://schemas.microsoft.com/office/drawing/2014/main" id="{EC4131F1-E7E5-C730-80CB-46BECA4B4188}"/>
              </a:ext>
            </a:extLst>
          </p:cNvPr>
          <p:cNvSpPr>
            <a:spLocks noGrp="1"/>
          </p:cNvSpPr>
          <p:nvPr>
            <p:ph type="body" sz="quarter" idx="13"/>
          </p:nvPr>
        </p:nvSpPr>
        <p:spPr>
          <a:xfrm>
            <a:off x="926845" y="3600260"/>
            <a:ext cx="2359195" cy="788987"/>
          </a:xfrm>
        </p:spPr>
        <p:txBody>
          <a:bodyPr anchor="b" anchorCtr="0"/>
          <a:lstStyle>
            <a:lvl1pPr marL="0" indent="0">
              <a:lnSpc>
                <a:spcPct val="90000"/>
              </a:lnSpc>
              <a:spcBef>
                <a:spcPts val="0"/>
              </a:spcBef>
              <a:buNone/>
              <a:defRPr sz="2400">
                <a:solidFill>
                  <a:schemeClr val="tx2"/>
                </a:solidFill>
              </a:defRPr>
            </a:lvl1pPr>
          </a:lstStyle>
          <a:p>
            <a:pPr lvl="0"/>
            <a:r>
              <a:rPr lang="en-US"/>
              <a:t>Click to edit Master text styles</a:t>
            </a:r>
          </a:p>
        </p:txBody>
      </p:sp>
      <p:sp>
        <p:nvSpPr>
          <p:cNvPr id="16" name="Tekstin paikkamerkki 14">
            <a:extLst>
              <a:ext uri="{FF2B5EF4-FFF2-40B4-BE49-F238E27FC236}">
                <a16:creationId xmlns:a16="http://schemas.microsoft.com/office/drawing/2014/main" id="{0A24C572-4AF0-B0CD-80D0-1E2E091BC4FF}"/>
              </a:ext>
            </a:extLst>
          </p:cNvPr>
          <p:cNvSpPr>
            <a:spLocks noGrp="1"/>
          </p:cNvSpPr>
          <p:nvPr>
            <p:ph type="body" sz="quarter" idx="14"/>
          </p:nvPr>
        </p:nvSpPr>
        <p:spPr>
          <a:xfrm>
            <a:off x="926845" y="4522818"/>
            <a:ext cx="2653031" cy="1224538"/>
          </a:xfrm>
        </p:spPr>
        <p:txBody>
          <a:bodyPr/>
          <a:lstStyle>
            <a:lvl1pPr marL="0" indent="0">
              <a:lnSpc>
                <a:spcPct val="130000"/>
              </a:lnSpc>
              <a:spcBef>
                <a:spcPts val="0"/>
              </a:spcBef>
              <a:buNone/>
              <a:defRPr sz="1200"/>
            </a:lvl1pPr>
          </a:lstStyle>
          <a:p>
            <a:pPr lvl="0"/>
            <a:r>
              <a:rPr lang="en-US"/>
              <a:t>Click to edit Master text styles</a:t>
            </a:r>
          </a:p>
        </p:txBody>
      </p:sp>
      <p:sp>
        <p:nvSpPr>
          <p:cNvPr id="17" name="Tekstin paikkamerkki 14">
            <a:extLst>
              <a:ext uri="{FF2B5EF4-FFF2-40B4-BE49-F238E27FC236}">
                <a16:creationId xmlns:a16="http://schemas.microsoft.com/office/drawing/2014/main" id="{D15C662A-1054-39F5-97B0-DC054E3F6CBE}"/>
              </a:ext>
            </a:extLst>
          </p:cNvPr>
          <p:cNvSpPr>
            <a:spLocks noGrp="1"/>
          </p:cNvSpPr>
          <p:nvPr>
            <p:ph type="body" sz="quarter" idx="15"/>
          </p:nvPr>
        </p:nvSpPr>
        <p:spPr>
          <a:xfrm>
            <a:off x="8997949" y="1548956"/>
            <a:ext cx="2359195" cy="788987"/>
          </a:xfrm>
        </p:spPr>
        <p:txBody>
          <a:bodyPr anchor="b" anchorCtr="0"/>
          <a:lstStyle>
            <a:lvl1pPr marL="0" indent="0">
              <a:lnSpc>
                <a:spcPct val="90000"/>
              </a:lnSpc>
              <a:spcBef>
                <a:spcPts val="0"/>
              </a:spcBef>
              <a:buNone/>
              <a:defRPr sz="2400">
                <a:solidFill>
                  <a:schemeClr val="tx2"/>
                </a:solidFill>
              </a:defRPr>
            </a:lvl1pPr>
          </a:lstStyle>
          <a:p>
            <a:pPr lvl="0"/>
            <a:r>
              <a:rPr lang="en-US"/>
              <a:t>Click to edit Master text styles</a:t>
            </a:r>
          </a:p>
        </p:txBody>
      </p:sp>
      <p:sp>
        <p:nvSpPr>
          <p:cNvPr id="18" name="Tekstin paikkamerkki 14">
            <a:extLst>
              <a:ext uri="{FF2B5EF4-FFF2-40B4-BE49-F238E27FC236}">
                <a16:creationId xmlns:a16="http://schemas.microsoft.com/office/drawing/2014/main" id="{FA415D35-3C40-2C4D-567A-93A7CF7BB786}"/>
              </a:ext>
            </a:extLst>
          </p:cNvPr>
          <p:cNvSpPr>
            <a:spLocks noGrp="1"/>
          </p:cNvSpPr>
          <p:nvPr>
            <p:ph type="body" sz="quarter" idx="16"/>
          </p:nvPr>
        </p:nvSpPr>
        <p:spPr>
          <a:xfrm>
            <a:off x="8997949" y="2480306"/>
            <a:ext cx="2653031" cy="1224538"/>
          </a:xfrm>
        </p:spPr>
        <p:txBody>
          <a:bodyPr/>
          <a:lstStyle>
            <a:lvl1pPr marL="0" indent="0">
              <a:lnSpc>
                <a:spcPct val="130000"/>
              </a:lnSpc>
              <a:spcBef>
                <a:spcPts val="0"/>
              </a:spcBef>
              <a:buNone/>
              <a:defRPr sz="1200"/>
            </a:lvl1pPr>
          </a:lstStyle>
          <a:p>
            <a:pPr lvl="0"/>
            <a:r>
              <a:rPr lang="en-US"/>
              <a:t>Click to edit Master text styles</a:t>
            </a:r>
          </a:p>
        </p:txBody>
      </p:sp>
      <p:sp>
        <p:nvSpPr>
          <p:cNvPr id="21" name="Tekstin paikkamerkki 14">
            <a:extLst>
              <a:ext uri="{FF2B5EF4-FFF2-40B4-BE49-F238E27FC236}">
                <a16:creationId xmlns:a16="http://schemas.microsoft.com/office/drawing/2014/main" id="{9AE48374-6353-4CDD-6D63-B333B949A852}"/>
              </a:ext>
            </a:extLst>
          </p:cNvPr>
          <p:cNvSpPr>
            <a:spLocks noGrp="1"/>
          </p:cNvSpPr>
          <p:nvPr>
            <p:ph type="body" sz="quarter" idx="17"/>
          </p:nvPr>
        </p:nvSpPr>
        <p:spPr>
          <a:xfrm>
            <a:off x="7142772" y="3772776"/>
            <a:ext cx="1227505" cy="673100"/>
          </a:xfrm>
        </p:spPr>
        <p:txBody>
          <a:bodyPr/>
          <a:lstStyle>
            <a:lvl1pPr marL="0" indent="0">
              <a:lnSpc>
                <a:spcPct val="130000"/>
              </a:lnSpc>
              <a:spcBef>
                <a:spcPts val="0"/>
              </a:spcBef>
              <a:buNone/>
              <a:defRPr sz="1200">
                <a:solidFill>
                  <a:schemeClr val="bg1"/>
                </a:solidFill>
              </a:defRPr>
            </a:lvl1pPr>
          </a:lstStyle>
          <a:p>
            <a:pPr lvl="0"/>
            <a:r>
              <a:rPr lang="en-US"/>
              <a:t>Click to edit Master text styles</a:t>
            </a:r>
          </a:p>
        </p:txBody>
      </p:sp>
      <p:sp>
        <p:nvSpPr>
          <p:cNvPr id="22" name="Tekstin paikkamerkki 14">
            <a:extLst>
              <a:ext uri="{FF2B5EF4-FFF2-40B4-BE49-F238E27FC236}">
                <a16:creationId xmlns:a16="http://schemas.microsoft.com/office/drawing/2014/main" id="{A5CF5587-CD7D-F0EC-C065-085266C279C7}"/>
              </a:ext>
            </a:extLst>
          </p:cNvPr>
          <p:cNvSpPr>
            <a:spLocks noGrp="1"/>
          </p:cNvSpPr>
          <p:nvPr>
            <p:ph type="body" sz="quarter" idx="18"/>
          </p:nvPr>
        </p:nvSpPr>
        <p:spPr>
          <a:xfrm>
            <a:off x="4144595" y="3860701"/>
            <a:ext cx="1227505" cy="673100"/>
          </a:xfrm>
        </p:spPr>
        <p:txBody>
          <a:bodyPr/>
          <a:lstStyle>
            <a:lvl1pPr marL="0" indent="0">
              <a:lnSpc>
                <a:spcPct val="130000"/>
              </a:lnSpc>
              <a:spcBef>
                <a:spcPts val="0"/>
              </a:spcBef>
              <a:buNone/>
              <a:defRPr sz="1200">
                <a:solidFill>
                  <a:schemeClr val="bg1"/>
                </a:solidFill>
              </a:defRPr>
            </a:lvl1pPr>
          </a:lstStyle>
          <a:p>
            <a:pPr lvl="0"/>
            <a:r>
              <a:rPr lang="en-US"/>
              <a:t>Click to edit Master text styles</a:t>
            </a:r>
          </a:p>
        </p:txBody>
      </p:sp>
      <p:sp>
        <p:nvSpPr>
          <p:cNvPr id="23" name="Tekstin paikkamerkki 14">
            <a:extLst>
              <a:ext uri="{FF2B5EF4-FFF2-40B4-BE49-F238E27FC236}">
                <a16:creationId xmlns:a16="http://schemas.microsoft.com/office/drawing/2014/main" id="{F2DA1C85-AFEC-9F0F-7061-02E75105D765}"/>
              </a:ext>
            </a:extLst>
          </p:cNvPr>
          <p:cNvSpPr>
            <a:spLocks noGrp="1"/>
          </p:cNvSpPr>
          <p:nvPr>
            <p:ph type="body" sz="quarter" idx="19"/>
          </p:nvPr>
        </p:nvSpPr>
        <p:spPr>
          <a:xfrm>
            <a:off x="5533779" y="3341956"/>
            <a:ext cx="1227505" cy="673100"/>
          </a:xfrm>
        </p:spPr>
        <p:txBody>
          <a:bodyPr/>
          <a:lstStyle>
            <a:lvl1pPr marL="0" indent="0" algn="ctr">
              <a:lnSpc>
                <a:spcPct val="130000"/>
              </a:lnSpc>
              <a:spcBef>
                <a:spcPts val="0"/>
              </a:spcBef>
              <a:buNone/>
              <a:defRPr sz="1200">
                <a:solidFill>
                  <a:schemeClr val="bg1"/>
                </a:solidFill>
              </a:defRPr>
            </a:lvl1pPr>
          </a:lstStyle>
          <a:p>
            <a:pPr lvl="0"/>
            <a:r>
              <a:rPr lang="en-US"/>
              <a:t>Click to edit Master text styles</a:t>
            </a:r>
          </a:p>
        </p:txBody>
      </p:sp>
      <p:sp>
        <p:nvSpPr>
          <p:cNvPr id="9" name="Otsikko 8">
            <a:extLst>
              <a:ext uri="{FF2B5EF4-FFF2-40B4-BE49-F238E27FC236}">
                <a16:creationId xmlns:a16="http://schemas.microsoft.com/office/drawing/2014/main" id="{5F6589D1-1229-EA56-E7CC-F27F3EA59922}"/>
              </a:ext>
            </a:extLst>
          </p:cNvPr>
          <p:cNvSpPr>
            <a:spLocks noGrp="1"/>
          </p:cNvSpPr>
          <p:nvPr>
            <p:ph type="title"/>
          </p:nvPr>
        </p:nvSpPr>
        <p:spPr/>
        <p:txBody>
          <a:bodyPr/>
          <a:lstStyle/>
          <a:p>
            <a:r>
              <a:rPr lang="en-US"/>
              <a:t>Click to edit Master title style</a:t>
            </a:r>
            <a:endParaRPr lang="fi-FI" dirty="0"/>
          </a:p>
        </p:txBody>
      </p:sp>
    </p:spTree>
    <p:extLst>
      <p:ext uri="{BB962C8B-B14F-4D97-AF65-F5344CB8AC3E}">
        <p14:creationId xmlns:p14="http://schemas.microsoft.com/office/powerpoint/2010/main" val="422765668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VE_Kuvio 2">
    <p:spTree>
      <p:nvGrpSpPr>
        <p:cNvPr id="1" name=""/>
        <p:cNvGrpSpPr/>
        <p:nvPr/>
      </p:nvGrpSpPr>
      <p:grpSpPr>
        <a:xfrm>
          <a:off x="0" y="0"/>
          <a:ext cx="0" cy="0"/>
          <a:chOff x="0" y="0"/>
          <a:chExt cx="0" cy="0"/>
        </a:xfrm>
      </p:grpSpPr>
      <p:grpSp>
        <p:nvGrpSpPr>
          <p:cNvPr id="11" name="Kuva 8">
            <a:extLst>
              <a:ext uri="{FF2B5EF4-FFF2-40B4-BE49-F238E27FC236}">
                <a16:creationId xmlns:a16="http://schemas.microsoft.com/office/drawing/2014/main" id="{EAC488D6-A042-52E2-98DF-9E0C633985DE}"/>
              </a:ext>
              <a:ext uri="{C183D7F6-B498-43B3-948B-1728B52AA6E4}">
                <adec:decorative xmlns:adec="http://schemas.microsoft.com/office/drawing/2017/decorative" val="1"/>
              </a:ext>
            </a:extLst>
          </p:cNvPr>
          <p:cNvGrpSpPr/>
          <p:nvPr/>
        </p:nvGrpSpPr>
        <p:grpSpPr>
          <a:xfrm>
            <a:off x="3956892" y="2085438"/>
            <a:ext cx="4374339" cy="3846571"/>
            <a:chOff x="3956892" y="2085438"/>
            <a:chExt cx="4374339" cy="3846571"/>
          </a:xfrm>
        </p:grpSpPr>
        <p:sp>
          <p:nvSpPr>
            <p:cNvPr id="12" name="Vapaamuotoinen: Muoto 11">
              <a:extLst>
                <a:ext uri="{FF2B5EF4-FFF2-40B4-BE49-F238E27FC236}">
                  <a16:creationId xmlns:a16="http://schemas.microsoft.com/office/drawing/2014/main" id="{2A3C8F70-92DB-89B0-8922-2767A887397F}"/>
                </a:ext>
                <a:ext uri="{C183D7F6-B498-43B3-948B-1728B52AA6E4}">
                  <adec:decorative xmlns:adec="http://schemas.microsoft.com/office/drawing/2017/decorative" val="1"/>
                </a:ext>
              </a:extLst>
            </p:cNvPr>
            <p:cNvSpPr/>
            <p:nvPr/>
          </p:nvSpPr>
          <p:spPr>
            <a:xfrm>
              <a:off x="4058336" y="3243570"/>
              <a:ext cx="2536235" cy="2538020"/>
            </a:xfrm>
            <a:custGeom>
              <a:avLst/>
              <a:gdLst>
                <a:gd name="connsiteX0" fmla="*/ 1268121 w 2536235"/>
                <a:gd name="connsiteY0" fmla="*/ 2538021 h 2538020"/>
                <a:gd name="connsiteX1" fmla="*/ 2536236 w 2536235"/>
                <a:gd name="connsiteY1" fmla="*/ 1269017 h 2538020"/>
                <a:gd name="connsiteX2" fmla="*/ 1268121 w 2536235"/>
                <a:gd name="connsiteY2" fmla="*/ 0 h 2538020"/>
                <a:gd name="connsiteX3" fmla="*/ 0 w 2536235"/>
                <a:gd name="connsiteY3" fmla="*/ 1269017 h 2538020"/>
                <a:gd name="connsiteX4" fmla="*/ 1268121 w 2536235"/>
                <a:gd name="connsiteY4" fmla="*/ 2538021 h 25380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6235" h="2538020">
                  <a:moveTo>
                    <a:pt x="1268121" y="2538021"/>
                  </a:moveTo>
                  <a:cubicBezTo>
                    <a:pt x="1968487" y="2538021"/>
                    <a:pt x="2536236" y="1969872"/>
                    <a:pt x="2536236" y="1269017"/>
                  </a:cubicBezTo>
                  <a:cubicBezTo>
                    <a:pt x="2536236" y="568168"/>
                    <a:pt x="1968487" y="0"/>
                    <a:pt x="1268121" y="0"/>
                  </a:cubicBezTo>
                  <a:cubicBezTo>
                    <a:pt x="567757" y="0"/>
                    <a:pt x="0" y="568168"/>
                    <a:pt x="0" y="1269017"/>
                  </a:cubicBezTo>
                  <a:cubicBezTo>
                    <a:pt x="0" y="1969872"/>
                    <a:pt x="567757" y="2538021"/>
                    <a:pt x="1268121" y="2538021"/>
                  </a:cubicBezTo>
                  <a:close/>
                </a:path>
              </a:pathLst>
            </a:custGeom>
            <a:solidFill>
              <a:srgbClr val="00008F"/>
            </a:solidFill>
            <a:ln w="177" cap="flat">
              <a:noFill/>
              <a:prstDash val="solid"/>
              <a:miter/>
            </a:ln>
          </p:spPr>
          <p:txBody>
            <a:bodyPr rtlCol="0" anchor="ctr"/>
            <a:lstStyle/>
            <a:p>
              <a:endParaRPr lang="fi-FI"/>
            </a:p>
          </p:txBody>
        </p:sp>
        <p:sp>
          <p:nvSpPr>
            <p:cNvPr id="13" name="Vapaamuotoinen: Muoto 12">
              <a:extLst>
                <a:ext uri="{FF2B5EF4-FFF2-40B4-BE49-F238E27FC236}">
                  <a16:creationId xmlns:a16="http://schemas.microsoft.com/office/drawing/2014/main" id="{F2EB8751-AF84-7DC3-1254-FE1467ECAC49}"/>
                </a:ext>
                <a:ext uri="{C183D7F6-B498-43B3-948B-1728B52AA6E4}">
                  <adec:decorative xmlns:adec="http://schemas.microsoft.com/office/drawing/2017/decorative" val="1"/>
                </a:ext>
              </a:extLst>
            </p:cNvPr>
            <p:cNvSpPr/>
            <p:nvPr/>
          </p:nvSpPr>
          <p:spPr>
            <a:xfrm>
              <a:off x="3956892" y="3142078"/>
              <a:ext cx="2739127" cy="2741067"/>
            </a:xfrm>
            <a:custGeom>
              <a:avLst/>
              <a:gdLst>
                <a:gd name="connsiteX0" fmla="*/ 1369565 w 2739127"/>
                <a:gd name="connsiteY0" fmla="*/ 2741067 h 2741067"/>
                <a:gd name="connsiteX1" fmla="*/ 2739127 w 2739127"/>
                <a:gd name="connsiteY1" fmla="*/ 1370544 h 2741067"/>
                <a:gd name="connsiteX2" fmla="*/ 1369565 w 2739127"/>
                <a:gd name="connsiteY2" fmla="*/ 0 h 2741067"/>
                <a:gd name="connsiteX3" fmla="*/ 0 w 2739127"/>
                <a:gd name="connsiteY3" fmla="*/ 1370544 h 2741067"/>
                <a:gd name="connsiteX4" fmla="*/ 1369565 w 2739127"/>
                <a:gd name="connsiteY4" fmla="*/ 2741067 h 2741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9127" h="2741067">
                  <a:moveTo>
                    <a:pt x="1369565" y="2741067"/>
                  </a:moveTo>
                  <a:cubicBezTo>
                    <a:pt x="2125965" y="2741067"/>
                    <a:pt x="2739127" y="2127456"/>
                    <a:pt x="2739127" y="1370544"/>
                  </a:cubicBezTo>
                  <a:cubicBezTo>
                    <a:pt x="2739127" y="613609"/>
                    <a:pt x="2125965" y="0"/>
                    <a:pt x="1369565" y="0"/>
                  </a:cubicBezTo>
                  <a:cubicBezTo>
                    <a:pt x="613172" y="0"/>
                    <a:pt x="0" y="613607"/>
                    <a:pt x="0" y="1370544"/>
                  </a:cubicBezTo>
                  <a:cubicBezTo>
                    <a:pt x="0" y="2127456"/>
                    <a:pt x="613170" y="2741067"/>
                    <a:pt x="1369565" y="2741067"/>
                  </a:cubicBezTo>
                  <a:close/>
                </a:path>
              </a:pathLst>
            </a:custGeom>
            <a:noFill/>
            <a:ln w="10344" cap="flat">
              <a:solidFill>
                <a:srgbClr val="C9D0DB"/>
              </a:solidFill>
              <a:prstDash val="solid"/>
              <a:miter/>
            </a:ln>
          </p:spPr>
          <p:txBody>
            <a:bodyPr rtlCol="0" anchor="ctr"/>
            <a:lstStyle/>
            <a:p>
              <a:endParaRPr lang="fi-FI"/>
            </a:p>
          </p:txBody>
        </p:sp>
        <p:sp>
          <p:nvSpPr>
            <p:cNvPr id="19" name="Vapaamuotoinen: Muoto 18">
              <a:extLst>
                <a:ext uri="{FF2B5EF4-FFF2-40B4-BE49-F238E27FC236}">
                  <a16:creationId xmlns:a16="http://schemas.microsoft.com/office/drawing/2014/main" id="{2DFD8DD1-E2DF-2256-4750-093EC9EAEDA8}"/>
                </a:ext>
                <a:ext uri="{C183D7F6-B498-43B3-948B-1728B52AA6E4}">
                  <adec:decorative xmlns:adec="http://schemas.microsoft.com/office/drawing/2017/decorative" val="1"/>
                </a:ext>
              </a:extLst>
            </p:cNvPr>
            <p:cNvSpPr/>
            <p:nvPr/>
          </p:nvSpPr>
          <p:spPr>
            <a:xfrm>
              <a:off x="5693558" y="3292458"/>
              <a:ext cx="2536244" cy="2538032"/>
            </a:xfrm>
            <a:custGeom>
              <a:avLst/>
              <a:gdLst>
                <a:gd name="connsiteX0" fmla="*/ 1268115 w 2536244"/>
                <a:gd name="connsiteY0" fmla="*/ 2538033 h 2538032"/>
                <a:gd name="connsiteX1" fmla="*/ 2536245 w 2536244"/>
                <a:gd name="connsiteY1" fmla="*/ 1269029 h 2538032"/>
                <a:gd name="connsiteX2" fmla="*/ 1268115 w 2536244"/>
                <a:gd name="connsiteY2" fmla="*/ 0 h 2538032"/>
                <a:gd name="connsiteX3" fmla="*/ 0 w 2536244"/>
                <a:gd name="connsiteY3" fmla="*/ 1269029 h 2538032"/>
                <a:gd name="connsiteX4" fmla="*/ 1268115 w 2536244"/>
                <a:gd name="connsiteY4" fmla="*/ 2538033 h 2538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6244" h="2538032">
                  <a:moveTo>
                    <a:pt x="1268115" y="2538033"/>
                  </a:moveTo>
                  <a:cubicBezTo>
                    <a:pt x="1968478" y="2538033"/>
                    <a:pt x="2536245" y="1969885"/>
                    <a:pt x="2536245" y="1269029"/>
                  </a:cubicBezTo>
                  <a:cubicBezTo>
                    <a:pt x="2536245" y="568173"/>
                    <a:pt x="1968478" y="0"/>
                    <a:pt x="1268115" y="0"/>
                  </a:cubicBezTo>
                  <a:cubicBezTo>
                    <a:pt x="567752" y="0"/>
                    <a:pt x="0" y="568173"/>
                    <a:pt x="0" y="1269029"/>
                  </a:cubicBezTo>
                  <a:cubicBezTo>
                    <a:pt x="0" y="1969885"/>
                    <a:pt x="567752" y="2538033"/>
                    <a:pt x="1268115" y="2538033"/>
                  </a:cubicBezTo>
                  <a:close/>
                </a:path>
              </a:pathLst>
            </a:custGeom>
            <a:solidFill>
              <a:srgbClr val="007EA9">
                <a:alpha val="67000"/>
              </a:srgbClr>
            </a:solidFill>
            <a:ln w="177" cap="flat">
              <a:noFill/>
              <a:prstDash val="solid"/>
              <a:miter/>
            </a:ln>
          </p:spPr>
          <p:txBody>
            <a:bodyPr rtlCol="0" anchor="ctr"/>
            <a:lstStyle/>
            <a:p>
              <a:endParaRPr lang="fi-FI"/>
            </a:p>
          </p:txBody>
        </p:sp>
        <p:sp>
          <p:nvSpPr>
            <p:cNvPr id="20" name="Vapaamuotoinen: Muoto 19">
              <a:extLst>
                <a:ext uri="{FF2B5EF4-FFF2-40B4-BE49-F238E27FC236}">
                  <a16:creationId xmlns:a16="http://schemas.microsoft.com/office/drawing/2014/main" id="{DF977630-FD3D-48D5-794E-D1E8DFF73361}"/>
                </a:ext>
                <a:ext uri="{C183D7F6-B498-43B3-948B-1728B52AA6E4}">
                  <adec:decorative xmlns:adec="http://schemas.microsoft.com/office/drawing/2017/decorative" val="1"/>
                </a:ext>
              </a:extLst>
            </p:cNvPr>
            <p:cNvSpPr/>
            <p:nvPr/>
          </p:nvSpPr>
          <p:spPr>
            <a:xfrm>
              <a:off x="5592114" y="3190942"/>
              <a:ext cx="2739118" cy="2741067"/>
            </a:xfrm>
            <a:custGeom>
              <a:avLst/>
              <a:gdLst>
                <a:gd name="connsiteX0" fmla="*/ 1369559 w 2739118"/>
                <a:gd name="connsiteY0" fmla="*/ 2741067 h 2741067"/>
                <a:gd name="connsiteX1" fmla="*/ 2739118 w 2739118"/>
                <a:gd name="connsiteY1" fmla="*/ 1370544 h 2741067"/>
                <a:gd name="connsiteX2" fmla="*/ 1369559 w 2739118"/>
                <a:gd name="connsiteY2" fmla="*/ 0 h 2741067"/>
                <a:gd name="connsiteX3" fmla="*/ 0 w 2739118"/>
                <a:gd name="connsiteY3" fmla="*/ 1370544 h 2741067"/>
                <a:gd name="connsiteX4" fmla="*/ 1369559 w 2739118"/>
                <a:gd name="connsiteY4" fmla="*/ 2741067 h 2741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9118" h="2741067">
                  <a:moveTo>
                    <a:pt x="1369559" y="2741067"/>
                  </a:moveTo>
                  <a:cubicBezTo>
                    <a:pt x="2125956" y="2741067"/>
                    <a:pt x="2739118" y="2127456"/>
                    <a:pt x="2739118" y="1370544"/>
                  </a:cubicBezTo>
                  <a:cubicBezTo>
                    <a:pt x="2739118" y="613608"/>
                    <a:pt x="2125956" y="0"/>
                    <a:pt x="1369559" y="0"/>
                  </a:cubicBezTo>
                  <a:cubicBezTo>
                    <a:pt x="613181" y="0"/>
                    <a:pt x="0" y="613607"/>
                    <a:pt x="0" y="1370544"/>
                  </a:cubicBezTo>
                  <a:cubicBezTo>
                    <a:pt x="0" y="2127456"/>
                    <a:pt x="613163" y="2741067"/>
                    <a:pt x="1369559" y="2741067"/>
                  </a:cubicBezTo>
                  <a:close/>
                </a:path>
              </a:pathLst>
            </a:custGeom>
            <a:noFill/>
            <a:ln w="10344" cap="flat">
              <a:solidFill>
                <a:srgbClr val="C9D0DB"/>
              </a:solidFill>
              <a:prstDash val="solid"/>
              <a:miter/>
            </a:ln>
          </p:spPr>
          <p:txBody>
            <a:bodyPr rtlCol="0" anchor="ctr"/>
            <a:lstStyle/>
            <a:p>
              <a:endParaRPr lang="fi-FI"/>
            </a:p>
          </p:txBody>
        </p:sp>
        <p:sp>
          <p:nvSpPr>
            <p:cNvPr id="21" name="Vapaamuotoinen: Muoto 20">
              <a:extLst>
                <a:ext uri="{FF2B5EF4-FFF2-40B4-BE49-F238E27FC236}">
                  <a16:creationId xmlns:a16="http://schemas.microsoft.com/office/drawing/2014/main" id="{BBFB7254-D5D5-8F60-B990-59C44F525D5B}"/>
                </a:ext>
                <a:ext uri="{C183D7F6-B498-43B3-948B-1728B52AA6E4}">
                  <adec:decorative xmlns:adec="http://schemas.microsoft.com/office/drawing/2017/decorative" val="1"/>
                </a:ext>
              </a:extLst>
            </p:cNvPr>
            <p:cNvSpPr/>
            <p:nvPr/>
          </p:nvSpPr>
          <p:spPr>
            <a:xfrm>
              <a:off x="4900315" y="2186954"/>
              <a:ext cx="2536242" cy="2538022"/>
            </a:xfrm>
            <a:custGeom>
              <a:avLst/>
              <a:gdLst>
                <a:gd name="connsiteX0" fmla="*/ 1268114 w 2536242"/>
                <a:gd name="connsiteY0" fmla="*/ 2538023 h 2538022"/>
                <a:gd name="connsiteX1" fmla="*/ 2536243 w 2536242"/>
                <a:gd name="connsiteY1" fmla="*/ 1269025 h 2538022"/>
                <a:gd name="connsiteX2" fmla="*/ 1268114 w 2536242"/>
                <a:gd name="connsiteY2" fmla="*/ 0 h 2538022"/>
                <a:gd name="connsiteX3" fmla="*/ 0 w 2536242"/>
                <a:gd name="connsiteY3" fmla="*/ 1269025 h 2538022"/>
                <a:gd name="connsiteX4" fmla="*/ 1268114 w 2536242"/>
                <a:gd name="connsiteY4" fmla="*/ 2538023 h 2538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6242" h="2538022">
                  <a:moveTo>
                    <a:pt x="1268114" y="2538023"/>
                  </a:moveTo>
                  <a:cubicBezTo>
                    <a:pt x="1968476" y="2538023"/>
                    <a:pt x="2536243" y="1969874"/>
                    <a:pt x="2536243" y="1269025"/>
                  </a:cubicBezTo>
                  <a:cubicBezTo>
                    <a:pt x="2536243" y="568169"/>
                    <a:pt x="1968476" y="0"/>
                    <a:pt x="1268114" y="0"/>
                  </a:cubicBezTo>
                  <a:cubicBezTo>
                    <a:pt x="567756" y="0"/>
                    <a:pt x="0" y="568169"/>
                    <a:pt x="0" y="1269025"/>
                  </a:cubicBezTo>
                  <a:cubicBezTo>
                    <a:pt x="0" y="1969874"/>
                    <a:pt x="567756" y="2538023"/>
                    <a:pt x="1268114" y="2538023"/>
                  </a:cubicBezTo>
                  <a:close/>
                </a:path>
              </a:pathLst>
            </a:custGeom>
            <a:solidFill>
              <a:srgbClr val="50FF80">
                <a:alpha val="67000"/>
              </a:srgbClr>
            </a:solidFill>
            <a:ln w="177" cap="flat">
              <a:noFill/>
              <a:prstDash val="solid"/>
              <a:miter/>
            </a:ln>
          </p:spPr>
          <p:txBody>
            <a:bodyPr rtlCol="0" anchor="ctr"/>
            <a:lstStyle/>
            <a:p>
              <a:endParaRPr lang="fi-FI"/>
            </a:p>
          </p:txBody>
        </p:sp>
        <p:sp>
          <p:nvSpPr>
            <p:cNvPr id="22" name="Vapaamuotoinen: Muoto 21">
              <a:extLst>
                <a:ext uri="{FF2B5EF4-FFF2-40B4-BE49-F238E27FC236}">
                  <a16:creationId xmlns:a16="http://schemas.microsoft.com/office/drawing/2014/main" id="{0DFD1C9D-0255-89B8-59C3-8C3CAC39614D}"/>
                </a:ext>
                <a:ext uri="{C183D7F6-B498-43B3-948B-1728B52AA6E4}">
                  <adec:decorative xmlns:adec="http://schemas.microsoft.com/office/drawing/2017/decorative" val="1"/>
                </a:ext>
              </a:extLst>
            </p:cNvPr>
            <p:cNvSpPr/>
            <p:nvPr/>
          </p:nvSpPr>
          <p:spPr>
            <a:xfrm>
              <a:off x="4798871" y="2085438"/>
              <a:ext cx="2739134" cy="2741056"/>
            </a:xfrm>
            <a:custGeom>
              <a:avLst/>
              <a:gdLst>
                <a:gd name="connsiteX0" fmla="*/ 1369558 w 2739134"/>
                <a:gd name="connsiteY0" fmla="*/ 2741057 h 2741056"/>
                <a:gd name="connsiteX1" fmla="*/ 2739135 w 2739134"/>
                <a:gd name="connsiteY1" fmla="*/ 1370539 h 2741056"/>
                <a:gd name="connsiteX2" fmla="*/ 1369558 w 2739134"/>
                <a:gd name="connsiteY2" fmla="*/ 0 h 2741056"/>
                <a:gd name="connsiteX3" fmla="*/ 0 w 2739134"/>
                <a:gd name="connsiteY3" fmla="*/ 1370539 h 2741056"/>
                <a:gd name="connsiteX4" fmla="*/ 1369558 w 2739134"/>
                <a:gd name="connsiteY4" fmla="*/ 2741057 h 274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9134" h="2741056">
                  <a:moveTo>
                    <a:pt x="1369558" y="2741057"/>
                  </a:moveTo>
                  <a:cubicBezTo>
                    <a:pt x="2125954" y="2741057"/>
                    <a:pt x="2739135" y="2127445"/>
                    <a:pt x="2739135" y="1370539"/>
                  </a:cubicBezTo>
                  <a:cubicBezTo>
                    <a:pt x="2739135" y="613609"/>
                    <a:pt x="2125954" y="0"/>
                    <a:pt x="1369558" y="0"/>
                  </a:cubicBezTo>
                  <a:cubicBezTo>
                    <a:pt x="613170" y="0"/>
                    <a:pt x="0" y="613607"/>
                    <a:pt x="0" y="1370539"/>
                  </a:cubicBezTo>
                  <a:cubicBezTo>
                    <a:pt x="0" y="2127445"/>
                    <a:pt x="613168" y="2741057"/>
                    <a:pt x="1369558" y="2741057"/>
                  </a:cubicBezTo>
                  <a:close/>
                </a:path>
              </a:pathLst>
            </a:custGeom>
            <a:noFill/>
            <a:ln w="10344" cap="flat">
              <a:solidFill>
                <a:srgbClr val="C9D0DB"/>
              </a:solidFill>
              <a:prstDash val="solid"/>
              <a:miter/>
            </a:ln>
          </p:spPr>
          <p:txBody>
            <a:bodyPr rtlCol="0" anchor="ctr"/>
            <a:lstStyle/>
            <a:p>
              <a:endParaRPr lang="fi-FI"/>
            </a:p>
          </p:txBody>
        </p:sp>
      </p:gr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r>
              <a:rPr lang="fi-FI"/>
              <a:t>25.5.2026</a:t>
            </a:r>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r>
              <a:rPr lang="fi-FI"/>
              <a:t>Antti Haajanen/Vantaan Energia Oy</a:t>
            </a:r>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08CCEDEF-5C23-4594-B6DA-0ABEB763C67B}" type="slidenum">
              <a:rPr lang="fi-FI" smtClean="0"/>
              <a:t>‹#›</a:t>
            </a:fld>
            <a:endParaRPr lang="fi-FI"/>
          </a:p>
        </p:txBody>
      </p:sp>
      <p:sp>
        <p:nvSpPr>
          <p:cNvPr id="15" name="Tekstin paikkamerkki 14">
            <a:extLst>
              <a:ext uri="{FF2B5EF4-FFF2-40B4-BE49-F238E27FC236}">
                <a16:creationId xmlns:a16="http://schemas.microsoft.com/office/drawing/2014/main" id="{EC4131F1-E7E5-C730-80CB-46BECA4B4188}"/>
              </a:ext>
            </a:extLst>
          </p:cNvPr>
          <p:cNvSpPr>
            <a:spLocks noGrp="1"/>
          </p:cNvSpPr>
          <p:nvPr>
            <p:ph type="body" sz="quarter" idx="13"/>
          </p:nvPr>
        </p:nvSpPr>
        <p:spPr>
          <a:xfrm>
            <a:off x="1392832" y="3855235"/>
            <a:ext cx="2359195" cy="788987"/>
          </a:xfrm>
        </p:spPr>
        <p:txBody>
          <a:bodyPr anchor="b" anchorCtr="0"/>
          <a:lstStyle>
            <a:lvl1pPr marL="0" indent="0">
              <a:lnSpc>
                <a:spcPct val="90000"/>
              </a:lnSpc>
              <a:spcBef>
                <a:spcPts val="0"/>
              </a:spcBef>
              <a:buNone/>
              <a:defRPr sz="1800">
                <a:solidFill>
                  <a:schemeClr val="tx2"/>
                </a:solidFill>
              </a:defRPr>
            </a:lvl1pPr>
          </a:lstStyle>
          <a:p>
            <a:pPr lvl="0"/>
            <a:r>
              <a:rPr lang="en-US"/>
              <a:t>Click to edit Master text styles</a:t>
            </a:r>
          </a:p>
        </p:txBody>
      </p:sp>
      <p:sp>
        <p:nvSpPr>
          <p:cNvPr id="16" name="Tekstin paikkamerkki 14">
            <a:extLst>
              <a:ext uri="{FF2B5EF4-FFF2-40B4-BE49-F238E27FC236}">
                <a16:creationId xmlns:a16="http://schemas.microsoft.com/office/drawing/2014/main" id="{0A24C572-4AF0-B0CD-80D0-1E2E091BC4FF}"/>
              </a:ext>
            </a:extLst>
          </p:cNvPr>
          <p:cNvSpPr>
            <a:spLocks noGrp="1"/>
          </p:cNvSpPr>
          <p:nvPr>
            <p:ph type="body" sz="quarter" idx="14"/>
          </p:nvPr>
        </p:nvSpPr>
        <p:spPr>
          <a:xfrm>
            <a:off x="1392832" y="4786585"/>
            <a:ext cx="1829269" cy="943200"/>
          </a:xfrm>
        </p:spPr>
        <p:txBody>
          <a:bodyPr/>
          <a:lstStyle>
            <a:lvl1pPr marL="0" indent="0">
              <a:lnSpc>
                <a:spcPct val="130000"/>
              </a:lnSpc>
              <a:spcBef>
                <a:spcPts val="0"/>
              </a:spcBef>
              <a:buNone/>
              <a:defRPr sz="1000"/>
            </a:lvl1pPr>
          </a:lstStyle>
          <a:p>
            <a:pPr lvl="0"/>
            <a:r>
              <a:rPr lang="en-US"/>
              <a:t>Click to edit Master text styles</a:t>
            </a:r>
          </a:p>
        </p:txBody>
      </p:sp>
      <p:sp>
        <p:nvSpPr>
          <p:cNvPr id="17" name="Tekstin paikkamerkki 14">
            <a:extLst>
              <a:ext uri="{FF2B5EF4-FFF2-40B4-BE49-F238E27FC236}">
                <a16:creationId xmlns:a16="http://schemas.microsoft.com/office/drawing/2014/main" id="{D15C662A-1054-39F5-97B0-DC054E3F6CBE}"/>
              </a:ext>
            </a:extLst>
          </p:cNvPr>
          <p:cNvSpPr>
            <a:spLocks noGrp="1"/>
          </p:cNvSpPr>
          <p:nvPr>
            <p:ph type="body" sz="quarter" idx="15"/>
          </p:nvPr>
        </p:nvSpPr>
        <p:spPr>
          <a:xfrm>
            <a:off x="7991969" y="1397967"/>
            <a:ext cx="2359195" cy="788987"/>
          </a:xfrm>
        </p:spPr>
        <p:txBody>
          <a:bodyPr anchor="b" anchorCtr="0"/>
          <a:lstStyle>
            <a:lvl1pPr marL="0" indent="0">
              <a:lnSpc>
                <a:spcPct val="90000"/>
              </a:lnSpc>
              <a:spcBef>
                <a:spcPts val="0"/>
              </a:spcBef>
              <a:buNone/>
              <a:defRPr sz="1800">
                <a:solidFill>
                  <a:schemeClr val="tx2"/>
                </a:solidFill>
              </a:defRPr>
            </a:lvl1pPr>
          </a:lstStyle>
          <a:p>
            <a:pPr lvl="0"/>
            <a:r>
              <a:rPr lang="en-US"/>
              <a:t>Click to edit Master text styles</a:t>
            </a:r>
          </a:p>
        </p:txBody>
      </p:sp>
      <p:sp>
        <p:nvSpPr>
          <p:cNvPr id="18" name="Tekstin paikkamerkki 14">
            <a:extLst>
              <a:ext uri="{FF2B5EF4-FFF2-40B4-BE49-F238E27FC236}">
                <a16:creationId xmlns:a16="http://schemas.microsoft.com/office/drawing/2014/main" id="{FA415D35-3C40-2C4D-567A-93A7CF7BB786}"/>
              </a:ext>
            </a:extLst>
          </p:cNvPr>
          <p:cNvSpPr>
            <a:spLocks noGrp="1"/>
          </p:cNvSpPr>
          <p:nvPr>
            <p:ph type="body" sz="quarter" idx="16"/>
          </p:nvPr>
        </p:nvSpPr>
        <p:spPr>
          <a:xfrm>
            <a:off x="7991969" y="2294149"/>
            <a:ext cx="1829269" cy="943200"/>
          </a:xfrm>
        </p:spPr>
        <p:txBody>
          <a:bodyPr/>
          <a:lstStyle>
            <a:lvl1pPr marL="0" indent="0">
              <a:lnSpc>
                <a:spcPct val="130000"/>
              </a:lnSpc>
              <a:spcBef>
                <a:spcPts val="0"/>
              </a:spcBef>
              <a:buNone/>
              <a:defRPr sz="1000"/>
            </a:lvl1pPr>
          </a:lstStyle>
          <a:p>
            <a:pPr lvl="0"/>
            <a:r>
              <a:rPr lang="en-US"/>
              <a:t>Click to edit Master text styles</a:t>
            </a:r>
          </a:p>
        </p:txBody>
      </p:sp>
      <p:pic>
        <p:nvPicPr>
          <p:cNvPr id="4" name="Kuva 3">
            <a:extLst>
              <a:ext uri="{FF2B5EF4-FFF2-40B4-BE49-F238E27FC236}">
                <a16:creationId xmlns:a16="http://schemas.microsoft.com/office/drawing/2014/main" id="{394FB2B3-183F-F1B0-1E32-DE04A6D03B54}"/>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42286" y="1810791"/>
            <a:ext cx="1535537" cy="1185167"/>
          </a:xfrm>
          <a:prstGeom prst="rect">
            <a:avLst/>
          </a:prstGeom>
        </p:spPr>
      </p:pic>
      <p:pic>
        <p:nvPicPr>
          <p:cNvPr id="10" name="Kuva 9">
            <a:extLst>
              <a:ext uri="{FF2B5EF4-FFF2-40B4-BE49-F238E27FC236}">
                <a16:creationId xmlns:a16="http://schemas.microsoft.com/office/drawing/2014/main" id="{BD0C6A95-42C6-0857-BFE8-16CB6B54CA7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7420" y="4904033"/>
            <a:ext cx="1535537" cy="1240007"/>
          </a:xfrm>
          <a:prstGeom prst="rect">
            <a:avLst/>
          </a:prstGeom>
        </p:spPr>
      </p:pic>
      <p:pic>
        <p:nvPicPr>
          <p:cNvPr id="14" name="Kuva 13">
            <a:extLst>
              <a:ext uri="{FF2B5EF4-FFF2-40B4-BE49-F238E27FC236}">
                <a16:creationId xmlns:a16="http://schemas.microsoft.com/office/drawing/2014/main" id="{78CA8017-0CBB-308F-F1CE-52D6390D171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0420" y="4773840"/>
            <a:ext cx="1535537" cy="1240007"/>
          </a:xfrm>
          <a:prstGeom prst="rect">
            <a:avLst/>
          </a:prstGeom>
        </p:spPr>
      </p:pic>
      <p:sp>
        <p:nvSpPr>
          <p:cNvPr id="26" name="Tekstin paikkamerkki 14">
            <a:extLst>
              <a:ext uri="{FF2B5EF4-FFF2-40B4-BE49-F238E27FC236}">
                <a16:creationId xmlns:a16="http://schemas.microsoft.com/office/drawing/2014/main" id="{317826A0-1405-4D8D-A597-DB581CD95EEA}"/>
              </a:ext>
            </a:extLst>
          </p:cNvPr>
          <p:cNvSpPr>
            <a:spLocks noGrp="1"/>
          </p:cNvSpPr>
          <p:nvPr>
            <p:ph type="body" sz="quarter" idx="17"/>
          </p:nvPr>
        </p:nvSpPr>
        <p:spPr>
          <a:xfrm>
            <a:off x="6579721" y="5060909"/>
            <a:ext cx="1227505" cy="673100"/>
          </a:xfrm>
        </p:spPr>
        <p:txBody>
          <a:bodyPr/>
          <a:lstStyle>
            <a:lvl1pPr marL="0" indent="0" algn="ctr">
              <a:lnSpc>
                <a:spcPct val="130000"/>
              </a:lnSpc>
              <a:spcBef>
                <a:spcPts val="0"/>
              </a:spcBef>
              <a:buNone/>
              <a:defRPr sz="1000">
                <a:solidFill>
                  <a:schemeClr val="bg1"/>
                </a:solidFill>
              </a:defRPr>
            </a:lvl1pPr>
          </a:lstStyle>
          <a:p>
            <a:pPr lvl="0"/>
            <a:r>
              <a:rPr lang="en-US"/>
              <a:t>Click to edit Master text styles</a:t>
            </a:r>
          </a:p>
        </p:txBody>
      </p:sp>
      <p:sp>
        <p:nvSpPr>
          <p:cNvPr id="27" name="Tekstin paikkamerkki 14">
            <a:extLst>
              <a:ext uri="{FF2B5EF4-FFF2-40B4-BE49-F238E27FC236}">
                <a16:creationId xmlns:a16="http://schemas.microsoft.com/office/drawing/2014/main" id="{B79CCC19-52E9-3F3F-56A9-3C53CF3BC346}"/>
              </a:ext>
            </a:extLst>
          </p:cNvPr>
          <p:cNvSpPr>
            <a:spLocks noGrp="1"/>
          </p:cNvSpPr>
          <p:nvPr>
            <p:ph type="body" sz="quarter" idx="18"/>
          </p:nvPr>
        </p:nvSpPr>
        <p:spPr>
          <a:xfrm>
            <a:off x="4409424" y="5060909"/>
            <a:ext cx="1227505" cy="673100"/>
          </a:xfrm>
        </p:spPr>
        <p:txBody>
          <a:bodyPr/>
          <a:lstStyle>
            <a:lvl1pPr marL="0" indent="0" algn="ctr">
              <a:lnSpc>
                <a:spcPct val="130000"/>
              </a:lnSpc>
              <a:spcBef>
                <a:spcPts val="0"/>
              </a:spcBef>
              <a:buNone/>
              <a:defRPr sz="1000">
                <a:solidFill>
                  <a:schemeClr val="bg1"/>
                </a:solidFill>
              </a:defRPr>
            </a:lvl1pPr>
          </a:lstStyle>
          <a:p>
            <a:pPr lvl="0"/>
            <a:r>
              <a:rPr lang="en-US"/>
              <a:t>Click to edit Master text styles</a:t>
            </a:r>
          </a:p>
        </p:txBody>
      </p:sp>
      <p:sp>
        <p:nvSpPr>
          <p:cNvPr id="28" name="Tekstin paikkamerkki 14">
            <a:extLst>
              <a:ext uri="{FF2B5EF4-FFF2-40B4-BE49-F238E27FC236}">
                <a16:creationId xmlns:a16="http://schemas.microsoft.com/office/drawing/2014/main" id="{99C8DF57-B83E-389A-2EE5-CF7A5A6353E7}"/>
              </a:ext>
            </a:extLst>
          </p:cNvPr>
          <p:cNvSpPr>
            <a:spLocks noGrp="1"/>
          </p:cNvSpPr>
          <p:nvPr>
            <p:ph type="body" sz="quarter" idx="19"/>
          </p:nvPr>
        </p:nvSpPr>
        <p:spPr>
          <a:xfrm>
            <a:off x="5524987" y="4188560"/>
            <a:ext cx="1227505" cy="673100"/>
          </a:xfrm>
        </p:spPr>
        <p:txBody>
          <a:bodyPr/>
          <a:lstStyle>
            <a:lvl1pPr marL="0" indent="0" algn="ctr">
              <a:lnSpc>
                <a:spcPct val="130000"/>
              </a:lnSpc>
              <a:spcBef>
                <a:spcPts val="0"/>
              </a:spcBef>
              <a:buNone/>
              <a:defRPr sz="1000">
                <a:solidFill>
                  <a:schemeClr val="bg1"/>
                </a:solidFill>
              </a:defRPr>
            </a:lvl1pPr>
          </a:lstStyle>
          <a:p>
            <a:pPr lvl="0"/>
            <a:r>
              <a:rPr lang="en-US"/>
              <a:t>Click to edit Master text styles</a:t>
            </a:r>
          </a:p>
        </p:txBody>
      </p:sp>
      <p:sp>
        <p:nvSpPr>
          <p:cNvPr id="29" name="Tekstin paikkamerkki 14">
            <a:extLst>
              <a:ext uri="{FF2B5EF4-FFF2-40B4-BE49-F238E27FC236}">
                <a16:creationId xmlns:a16="http://schemas.microsoft.com/office/drawing/2014/main" id="{C9E56077-F223-45BC-A230-BA1B510CD9FB}"/>
              </a:ext>
            </a:extLst>
          </p:cNvPr>
          <p:cNvSpPr>
            <a:spLocks noGrp="1"/>
          </p:cNvSpPr>
          <p:nvPr>
            <p:ph type="body" sz="quarter" idx="20"/>
          </p:nvPr>
        </p:nvSpPr>
        <p:spPr>
          <a:xfrm>
            <a:off x="5533779" y="2720246"/>
            <a:ext cx="1227505" cy="673100"/>
          </a:xfrm>
        </p:spPr>
        <p:txBody>
          <a:bodyPr/>
          <a:lstStyle>
            <a:lvl1pPr marL="0" indent="0" algn="ctr">
              <a:lnSpc>
                <a:spcPct val="130000"/>
              </a:lnSpc>
              <a:spcBef>
                <a:spcPts val="0"/>
              </a:spcBef>
              <a:buNone/>
              <a:defRPr sz="1000">
                <a:solidFill>
                  <a:srgbClr val="00008F"/>
                </a:solidFill>
              </a:defRPr>
            </a:lvl1pPr>
          </a:lstStyle>
          <a:p>
            <a:pPr lvl="0"/>
            <a:r>
              <a:rPr lang="en-US"/>
              <a:t>Click to edit Master text styles</a:t>
            </a:r>
          </a:p>
        </p:txBody>
      </p:sp>
      <p:sp>
        <p:nvSpPr>
          <p:cNvPr id="31" name="Tekstin paikkamerkki 14">
            <a:extLst>
              <a:ext uri="{FF2B5EF4-FFF2-40B4-BE49-F238E27FC236}">
                <a16:creationId xmlns:a16="http://schemas.microsoft.com/office/drawing/2014/main" id="{64AA01A8-C858-3F3B-11B8-FC9C58813BC5}"/>
              </a:ext>
            </a:extLst>
          </p:cNvPr>
          <p:cNvSpPr>
            <a:spLocks noGrp="1"/>
          </p:cNvSpPr>
          <p:nvPr>
            <p:ph type="body" sz="quarter" idx="21"/>
          </p:nvPr>
        </p:nvSpPr>
        <p:spPr>
          <a:xfrm>
            <a:off x="8831124" y="4092627"/>
            <a:ext cx="2359195" cy="788987"/>
          </a:xfrm>
        </p:spPr>
        <p:txBody>
          <a:bodyPr anchor="b" anchorCtr="0"/>
          <a:lstStyle>
            <a:lvl1pPr marL="0" indent="0">
              <a:lnSpc>
                <a:spcPct val="90000"/>
              </a:lnSpc>
              <a:spcBef>
                <a:spcPts val="0"/>
              </a:spcBef>
              <a:buNone/>
              <a:defRPr sz="1800">
                <a:solidFill>
                  <a:schemeClr val="tx2"/>
                </a:solidFill>
              </a:defRPr>
            </a:lvl1pPr>
          </a:lstStyle>
          <a:p>
            <a:pPr lvl="0"/>
            <a:r>
              <a:rPr lang="en-US"/>
              <a:t>Click to edit Master text styles</a:t>
            </a:r>
          </a:p>
        </p:txBody>
      </p:sp>
      <p:sp>
        <p:nvSpPr>
          <p:cNvPr id="32" name="Tekstin paikkamerkki 14">
            <a:extLst>
              <a:ext uri="{FF2B5EF4-FFF2-40B4-BE49-F238E27FC236}">
                <a16:creationId xmlns:a16="http://schemas.microsoft.com/office/drawing/2014/main" id="{68CC2796-5BEA-4A26-06BF-B27B70A454AA}"/>
              </a:ext>
            </a:extLst>
          </p:cNvPr>
          <p:cNvSpPr>
            <a:spLocks noGrp="1"/>
          </p:cNvSpPr>
          <p:nvPr>
            <p:ph type="body" sz="quarter" idx="22"/>
          </p:nvPr>
        </p:nvSpPr>
        <p:spPr>
          <a:xfrm>
            <a:off x="8831124" y="4988809"/>
            <a:ext cx="1829269" cy="943200"/>
          </a:xfrm>
        </p:spPr>
        <p:txBody>
          <a:bodyPr/>
          <a:lstStyle>
            <a:lvl1pPr marL="0" indent="0">
              <a:lnSpc>
                <a:spcPct val="130000"/>
              </a:lnSpc>
              <a:spcBef>
                <a:spcPts val="0"/>
              </a:spcBef>
              <a:buNone/>
              <a:defRPr sz="1000"/>
            </a:lvl1pPr>
          </a:lstStyle>
          <a:p>
            <a:pPr lvl="0"/>
            <a:r>
              <a:rPr lang="en-US"/>
              <a:t>Click to edit Master text styles</a:t>
            </a:r>
          </a:p>
        </p:txBody>
      </p:sp>
      <p:sp>
        <p:nvSpPr>
          <p:cNvPr id="3" name="Otsikko 2">
            <a:extLst>
              <a:ext uri="{FF2B5EF4-FFF2-40B4-BE49-F238E27FC236}">
                <a16:creationId xmlns:a16="http://schemas.microsoft.com/office/drawing/2014/main" id="{85D6276A-7A01-7D7D-ACFA-7BE61734C244}"/>
              </a:ext>
            </a:extLst>
          </p:cNvPr>
          <p:cNvSpPr>
            <a:spLocks noGrp="1"/>
          </p:cNvSpPr>
          <p:nvPr>
            <p:ph type="title"/>
          </p:nvPr>
        </p:nvSpPr>
        <p:spPr/>
        <p:txBody>
          <a:bodyPr/>
          <a:lstStyle/>
          <a:p>
            <a:r>
              <a:rPr lang="en-US"/>
              <a:t>Click to edit Master title style</a:t>
            </a:r>
            <a:endParaRPr lang="fi-FI" dirty="0"/>
          </a:p>
        </p:txBody>
      </p:sp>
    </p:spTree>
    <p:extLst>
      <p:ext uri="{BB962C8B-B14F-4D97-AF65-F5344CB8AC3E}">
        <p14:creationId xmlns:p14="http://schemas.microsoft.com/office/powerpoint/2010/main" val="340405765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VE_Kuvio 3">
    <p:spTree>
      <p:nvGrpSpPr>
        <p:cNvPr id="1" name=""/>
        <p:cNvGrpSpPr/>
        <p:nvPr/>
      </p:nvGrpSpPr>
      <p:grpSpPr>
        <a:xfrm>
          <a:off x="0" y="0"/>
          <a:ext cx="0" cy="0"/>
          <a:chOff x="0" y="0"/>
          <a:chExt cx="0" cy="0"/>
        </a:xfrm>
      </p:grpSpPr>
      <p:grpSp>
        <p:nvGrpSpPr>
          <p:cNvPr id="10" name="Kuva 8">
            <a:extLst>
              <a:ext uri="{FF2B5EF4-FFF2-40B4-BE49-F238E27FC236}">
                <a16:creationId xmlns:a16="http://schemas.microsoft.com/office/drawing/2014/main" id="{DA89155A-A84D-0B87-BD37-98B67DA24D3E}"/>
              </a:ext>
              <a:ext uri="{C183D7F6-B498-43B3-948B-1728B52AA6E4}">
                <adec:decorative xmlns:adec="http://schemas.microsoft.com/office/drawing/2017/decorative" val="1"/>
              </a:ext>
            </a:extLst>
          </p:cNvPr>
          <p:cNvGrpSpPr/>
          <p:nvPr/>
        </p:nvGrpSpPr>
        <p:grpSpPr>
          <a:xfrm>
            <a:off x="3984288" y="1861818"/>
            <a:ext cx="4304307" cy="4451615"/>
            <a:chOff x="3984288" y="1861818"/>
            <a:chExt cx="4304307" cy="4451615"/>
          </a:xfrm>
        </p:grpSpPr>
        <p:sp>
          <p:nvSpPr>
            <p:cNvPr id="24" name="Vapaamuotoinen: Muoto 23">
              <a:extLst>
                <a:ext uri="{FF2B5EF4-FFF2-40B4-BE49-F238E27FC236}">
                  <a16:creationId xmlns:a16="http://schemas.microsoft.com/office/drawing/2014/main" id="{533FD298-0B30-314F-0AD6-5EA4D2F369D2}"/>
                </a:ext>
                <a:ext uri="{C183D7F6-B498-43B3-948B-1728B52AA6E4}">
                  <adec:decorative xmlns:adec="http://schemas.microsoft.com/office/drawing/2017/decorative" val="1"/>
                </a:ext>
              </a:extLst>
            </p:cNvPr>
            <p:cNvSpPr/>
            <p:nvPr/>
          </p:nvSpPr>
          <p:spPr>
            <a:xfrm>
              <a:off x="5003822" y="3938718"/>
              <a:ext cx="2282468" cy="2283387"/>
            </a:xfrm>
            <a:custGeom>
              <a:avLst/>
              <a:gdLst>
                <a:gd name="connsiteX0" fmla="*/ 1141227 w 2282468"/>
                <a:gd name="connsiteY0" fmla="*/ 2283388 h 2283387"/>
                <a:gd name="connsiteX1" fmla="*/ 2282469 w 2282468"/>
                <a:gd name="connsiteY1" fmla="*/ 1141694 h 2283387"/>
                <a:gd name="connsiteX2" fmla="*/ 1141227 w 2282468"/>
                <a:gd name="connsiteY2" fmla="*/ 0 h 2283387"/>
                <a:gd name="connsiteX3" fmla="*/ 0 w 2282468"/>
                <a:gd name="connsiteY3" fmla="*/ 1141694 h 2283387"/>
                <a:gd name="connsiteX4" fmla="*/ 1141227 w 2282468"/>
                <a:gd name="connsiteY4" fmla="*/ 2283388 h 2283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2468" h="2283387">
                  <a:moveTo>
                    <a:pt x="1141227" y="2283388"/>
                  </a:moveTo>
                  <a:cubicBezTo>
                    <a:pt x="1771514" y="2283388"/>
                    <a:pt x="2282469" y="1772231"/>
                    <a:pt x="2282469" y="1141694"/>
                  </a:cubicBezTo>
                  <a:cubicBezTo>
                    <a:pt x="2282469" y="511157"/>
                    <a:pt x="1771514" y="0"/>
                    <a:pt x="1141227" y="0"/>
                  </a:cubicBezTo>
                  <a:cubicBezTo>
                    <a:pt x="510953" y="0"/>
                    <a:pt x="0" y="511157"/>
                    <a:pt x="0" y="1141694"/>
                  </a:cubicBezTo>
                  <a:cubicBezTo>
                    <a:pt x="0" y="1772231"/>
                    <a:pt x="510953" y="2283388"/>
                    <a:pt x="1141227" y="2283388"/>
                  </a:cubicBezTo>
                  <a:close/>
                </a:path>
              </a:pathLst>
            </a:custGeom>
            <a:solidFill>
              <a:srgbClr val="C9D0DB">
                <a:alpha val="67000"/>
              </a:srgbClr>
            </a:solidFill>
            <a:ln w="176" cap="flat">
              <a:noFill/>
              <a:prstDash val="solid"/>
              <a:miter/>
            </a:ln>
          </p:spPr>
          <p:txBody>
            <a:bodyPr rtlCol="0" anchor="ctr"/>
            <a:lstStyle/>
            <a:p>
              <a:endParaRPr lang="fi-FI"/>
            </a:p>
          </p:txBody>
        </p:sp>
        <p:sp>
          <p:nvSpPr>
            <p:cNvPr id="11" name="Vapaamuotoinen: Muoto 10">
              <a:extLst>
                <a:ext uri="{FF2B5EF4-FFF2-40B4-BE49-F238E27FC236}">
                  <a16:creationId xmlns:a16="http://schemas.microsoft.com/office/drawing/2014/main" id="{D1D5B32E-631A-2E85-7550-CFC7D7794314}"/>
                </a:ext>
                <a:ext uri="{C183D7F6-B498-43B3-948B-1728B52AA6E4}">
                  <adec:decorative xmlns:adec="http://schemas.microsoft.com/office/drawing/2017/decorative" val="1"/>
                </a:ext>
              </a:extLst>
            </p:cNvPr>
            <p:cNvSpPr/>
            <p:nvPr/>
          </p:nvSpPr>
          <p:spPr>
            <a:xfrm>
              <a:off x="4075581" y="2903765"/>
              <a:ext cx="2282470" cy="2283375"/>
            </a:xfrm>
            <a:custGeom>
              <a:avLst/>
              <a:gdLst>
                <a:gd name="connsiteX0" fmla="*/ 1141238 w 2282470"/>
                <a:gd name="connsiteY0" fmla="*/ 2283375 h 2283375"/>
                <a:gd name="connsiteX1" fmla="*/ 2282470 w 2282470"/>
                <a:gd name="connsiteY1" fmla="*/ 1141682 h 2283375"/>
                <a:gd name="connsiteX2" fmla="*/ 1141238 w 2282470"/>
                <a:gd name="connsiteY2" fmla="*/ 0 h 2283375"/>
                <a:gd name="connsiteX3" fmla="*/ 0 w 2282470"/>
                <a:gd name="connsiteY3" fmla="*/ 1141682 h 2283375"/>
                <a:gd name="connsiteX4" fmla="*/ 1141238 w 2282470"/>
                <a:gd name="connsiteY4" fmla="*/ 2283375 h 2283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2470" h="2283375">
                  <a:moveTo>
                    <a:pt x="1141238" y="2283375"/>
                  </a:moveTo>
                  <a:cubicBezTo>
                    <a:pt x="1771516" y="2283375"/>
                    <a:pt x="2282470" y="1772218"/>
                    <a:pt x="2282470" y="1141682"/>
                  </a:cubicBezTo>
                  <a:cubicBezTo>
                    <a:pt x="2282470" y="511148"/>
                    <a:pt x="1771516" y="0"/>
                    <a:pt x="1141238" y="0"/>
                  </a:cubicBezTo>
                  <a:cubicBezTo>
                    <a:pt x="510953" y="0"/>
                    <a:pt x="0" y="511148"/>
                    <a:pt x="0" y="1141682"/>
                  </a:cubicBezTo>
                  <a:cubicBezTo>
                    <a:pt x="0" y="1772218"/>
                    <a:pt x="510953" y="2283375"/>
                    <a:pt x="1141238" y="2283375"/>
                  </a:cubicBezTo>
                  <a:close/>
                </a:path>
              </a:pathLst>
            </a:custGeom>
            <a:solidFill>
              <a:srgbClr val="00008F"/>
            </a:solidFill>
            <a:ln w="176" cap="flat">
              <a:noFill/>
              <a:prstDash val="solid"/>
              <a:miter/>
            </a:ln>
          </p:spPr>
          <p:txBody>
            <a:bodyPr rtlCol="0" anchor="ctr"/>
            <a:lstStyle/>
            <a:p>
              <a:endParaRPr lang="fi-FI"/>
            </a:p>
          </p:txBody>
        </p:sp>
        <p:sp>
          <p:nvSpPr>
            <p:cNvPr id="22" name="Vapaamuotoinen: Muoto 21">
              <a:extLst>
                <a:ext uri="{FF2B5EF4-FFF2-40B4-BE49-F238E27FC236}">
                  <a16:creationId xmlns:a16="http://schemas.microsoft.com/office/drawing/2014/main" id="{76DE1ED2-2016-8B73-5105-0BF1EF0E7D59}"/>
                </a:ext>
                <a:ext uri="{C183D7F6-B498-43B3-948B-1728B52AA6E4}">
                  <adec:decorative xmlns:adec="http://schemas.microsoft.com/office/drawing/2017/decorative" val="1"/>
                </a:ext>
              </a:extLst>
            </p:cNvPr>
            <p:cNvSpPr/>
            <p:nvPr/>
          </p:nvSpPr>
          <p:spPr>
            <a:xfrm>
              <a:off x="5017137" y="1953146"/>
              <a:ext cx="2282470" cy="2283378"/>
            </a:xfrm>
            <a:custGeom>
              <a:avLst/>
              <a:gdLst>
                <a:gd name="connsiteX0" fmla="*/ 1141229 w 2282470"/>
                <a:gd name="connsiteY0" fmla="*/ 2283379 h 2283378"/>
                <a:gd name="connsiteX1" fmla="*/ 2282470 w 2282470"/>
                <a:gd name="connsiteY1" fmla="*/ 1141683 h 2283378"/>
                <a:gd name="connsiteX2" fmla="*/ 1141229 w 2282470"/>
                <a:gd name="connsiteY2" fmla="*/ 0 h 2283378"/>
                <a:gd name="connsiteX3" fmla="*/ 0 w 2282470"/>
                <a:gd name="connsiteY3" fmla="*/ 1141683 h 2283378"/>
                <a:gd name="connsiteX4" fmla="*/ 1141229 w 2282470"/>
                <a:gd name="connsiteY4" fmla="*/ 2283379 h 22833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2470" h="2283378">
                  <a:moveTo>
                    <a:pt x="1141229" y="2283379"/>
                  </a:moveTo>
                  <a:cubicBezTo>
                    <a:pt x="1771516" y="2283379"/>
                    <a:pt x="2282470" y="1772222"/>
                    <a:pt x="2282470" y="1141683"/>
                  </a:cubicBezTo>
                  <a:cubicBezTo>
                    <a:pt x="2282470" y="511148"/>
                    <a:pt x="1771516" y="0"/>
                    <a:pt x="1141229" y="0"/>
                  </a:cubicBezTo>
                  <a:cubicBezTo>
                    <a:pt x="510953" y="0"/>
                    <a:pt x="0" y="511148"/>
                    <a:pt x="0" y="1141683"/>
                  </a:cubicBezTo>
                  <a:cubicBezTo>
                    <a:pt x="0" y="1772222"/>
                    <a:pt x="510953" y="2283379"/>
                    <a:pt x="1141229" y="2283379"/>
                  </a:cubicBezTo>
                  <a:close/>
                </a:path>
              </a:pathLst>
            </a:custGeom>
            <a:solidFill>
              <a:srgbClr val="50FF80">
                <a:alpha val="67000"/>
              </a:srgbClr>
            </a:solidFill>
            <a:ln w="176" cap="flat">
              <a:noFill/>
              <a:prstDash val="solid"/>
              <a:miter/>
            </a:ln>
          </p:spPr>
          <p:txBody>
            <a:bodyPr rtlCol="0" anchor="ctr"/>
            <a:lstStyle/>
            <a:p>
              <a:endParaRPr lang="fi-FI"/>
            </a:p>
          </p:txBody>
        </p:sp>
        <p:sp>
          <p:nvSpPr>
            <p:cNvPr id="13" name="Vapaamuotoinen: Muoto 12">
              <a:extLst>
                <a:ext uri="{FF2B5EF4-FFF2-40B4-BE49-F238E27FC236}">
                  <a16:creationId xmlns:a16="http://schemas.microsoft.com/office/drawing/2014/main" id="{CC7326FE-22D2-BF36-EFF0-15DA80FA7732}"/>
                </a:ext>
                <a:ext uri="{C183D7F6-B498-43B3-948B-1728B52AA6E4}">
                  <adec:decorative xmlns:adec="http://schemas.microsoft.com/office/drawing/2017/decorative" val="1"/>
                </a:ext>
              </a:extLst>
            </p:cNvPr>
            <p:cNvSpPr/>
            <p:nvPr/>
          </p:nvSpPr>
          <p:spPr>
            <a:xfrm>
              <a:off x="3984288" y="2812434"/>
              <a:ext cx="2465054" cy="2466051"/>
            </a:xfrm>
            <a:custGeom>
              <a:avLst/>
              <a:gdLst>
                <a:gd name="connsiteX0" fmla="*/ 1232531 w 2465054"/>
                <a:gd name="connsiteY0" fmla="*/ 2466052 h 2466051"/>
                <a:gd name="connsiteX1" fmla="*/ 2465055 w 2465054"/>
                <a:gd name="connsiteY1" fmla="*/ 1233030 h 2466051"/>
                <a:gd name="connsiteX2" fmla="*/ 1232531 w 2465054"/>
                <a:gd name="connsiteY2" fmla="*/ 0 h 2466051"/>
                <a:gd name="connsiteX3" fmla="*/ 0 w 2465054"/>
                <a:gd name="connsiteY3" fmla="*/ 1233030 h 2466051"/>
                <a:gd name="connsiteX4" fmla="*/ 1232531 w 2465054"/>
                <a:gd name="connsiteY4" fmla="*/ 2466052 h 2466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5054" h="2466051">
                  <a:moveTo>
                    <a:pt x="1232531" y="2466052"/>
                  </a:moveTo>
                  <a:cubicBezTo>
                    <a:pt x="1913237" y="2466052"/>
                    <a:pt x="2465055" y="1913997"/>
                    <a:pt x="2465055" y="1233030"/>
                  </a:cubicBezTo>
                  <a:cubicBezTo>
                    <a:pt x="2465055" y="552044"/>
                    <a:pt x="1913237" y="0"/>
                    <a:pt x="1232531" y="0"/>
                  </a:cubicBezTo>
                  <a:cubicBezTo>
                    <a:pt x="551823" y="0"/>
                    <a:pt x="0" y="552044"/>
                    <a:pt x="0" y="1233030"/>
                  </a:cubicBezTo>
                  <a:cubicBezTo>
                    <a:pt x="0" y="1913997"/>
                    <a:pt x="551825" y="2466052"/>
                    <a:pt x="1232531" y="2466052"/>
                  </a:cubicBezTo>
                  <a:close/>
                </a:path>
              </a:pathLst>
            </a:custGeom>
            <a:noFill/>
            <a:ln w="9300" cap="flat">
              <a:solidFill>
                <a:srgbClr val="C9D0DB"/>
              </a:solidFill>
              <a:prstDash val="solid"/>
              <a:miter/>
            </a:ln>
          </p:spPr>
          <p:txBody>
            <a:bodyPr rtlCol="0" anchor="ctr"/>
            <a:lstStyle/>
            <a:p>
              <a:endParaRPr lang="fi-FI"/>
            </a:p>
          </p:txBody>
        </p:sp>
        <p:sp>
          <p:nvSpPr>
            <p:cNvPr id="14" name="Vapaamuotoinen: Muoto 13">
              <a:extLst>
                <a:ext uri="{FF2B5EF4-FFF2-40B4-BE49-F238E27FC236}">
                  <a16:creationId xmlns:a16="http://schemas.microsoft.com/office/drawing/2014/main" id="{008DAA77-FDD0-A03F-5E01-C24F9D183E03}"/>
                </a:ext>
                <a:ext uri="{C183D7F6-B498-43B3-948B-1728B52AA6E4}">
                  <adec:decorative xmlns:adec="http://schemas.microsoft.com/office/drawing/2017/decorative" val="1"/>
                </a:ext>
              </a:extLst>
            </p:cNvPr>
            <p:cNvSpPr/>
            <p:nvPr/>
          </p:nvSpPr>
          <p:spPr>
            <a:xfrm>
              <a:off x="5914839" y="2947730"/>
              <a:ext cx="2282464" cy="2283373"/>
            </a:xfrm>
            <a:custGeom>
              <a:avLst/>
              <a:gdLst>
                <a:gd name="connsiteX0" fmla="*/ 1141224 w 2282464"/>
                <a:gd name="connsiteY0" fmla="*/ 2283373 h 2283373"/>
                <a:gd name="connsiteX1" fmla="*/ 2282465 w 2282464"/>
                <a:gd name="connsiteY1" fmla="*/ 1141680 h 2283373"/>
                <a:gd name="connsiteX2" fmla="*/ 1141224 w 2282464"/>
                <a:gd name="connsiteY2" fmla="*/ 0 h 2283373"/>
                <a:gd name="connsiteX3" fmla="*/ 0 w 2282464"/>
                <a:gd name="connsiteY3" fmla="*/ 1141680 h 2283373"/>
                <a:gd name="connsiteX4" fmla="*/ 1141224 w 2282464"/>
                <a:gd name="connsiteY4" fmla="*/ 2283373 h 2283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2464" h="2283373">
                  <a:moveTo>
                    <a:pt x="1141224" y="2283373"/>
                  </a:moveTo>
                  <a:cubicBezTo>
                    <a:pt x="1771511" y="2283373"/>
                    <a:pt x="2282465" y="1772216"/>
                    <a:pt x="2282465" y="1141680"/>
                  </a:cubicBezTo>
                  <a:cubicBezTo>
                    <a:pt x="2282465" y="511148"/>
                    <a:pt x="1771511" y="0"/>
                    <a:pt x="1141224" y="0"/>
                  </a:cubicBezTo>
                  <a:cubicBezTo>
                    <a:pt x="510937" y="0"/>
                    <a:pt x="0" y="511148"/>
                    <a:pt x="0" y="1141680"/>
                  </a:cubicBezTo>
                  <a:cubicBezTo>
                    <a:pt x="0" y="1772216"/>
                    <a:pt x="510937" y="2283373"/>
                    <a:pt x="1141224" y="2283373"/>
                  </a:cubicBezTo>
                  <a:close/>
                </a:path>
              </a:pathLst>
            </a:custGeom>
            <a:solidFill>
              <a:srgbClr val="007EA9">
                <a:alpha val="67000"/>
              </a:srgbClr>
            </a:solidFill>
            <a:ln w="176" cap="flat">
              <a:noFill/>
              <a:prstDash val="solid"/>
              <a:miter/>
            </a:ln>
          </p:spPr>
          <p:txBody>
            <a:bodyPr rtlCol="0" anchor="ctr"/>
            <a:lstStyle/>
            <a:p>
              <a:endParaRPr lang="fi-FI"/>
            </a:p>
          </p:txBody>
        </p:sp>
        <p:sp>
          <p:nvSpPr>
            <p:cNvPr id="20" name="Vapaamuotoinen: Muoto 19">
              <a:extLst>
                <a:ext uri="{FF2B5EF4-FFF2-40B4-BE49-F238E27FC236}">
                  <a16:creationId xmlns:a16="http://schemas.microsoft.com/office/drawing/2014/main" id="{00D298DC-189D-0BA3-728B-65B979AD04EE}"/>
                </a:ext>
                <a:ext uri="{C183D7F6-B498-43B3-948B-1728B52AA6E4}">
                  <adec:decorative xmlns:adec="http://schemas.microsoft.com/office/drawing/2017/decorative" val="1"/>
                </a:ext>
              </a:extLst>
            </p:cNvPr>
            <p:cNvSpPr/>
            <p:nvPr/>
          </p:nvSpPr>
          <p:spPr>
            <a:xfrm>
              <a:off x="5823548" y="2856401"/>
              <a:ext cx="2465048" cy="2466048"/>
            </a:xfrm>
            <a:custGeom>
              <a:avLst/>
              <a:gdLst>
                <a:gd name="connsiteX0" fmla="*/ 1232515 w 2465048"/>
                <a:gd name="connsiteY0" fmla="*/ 2466048 h 2466048"/>
                <a:gd name="connsiteX1" fmla="*/ 2465048 w 2465048"/>
                <a:gd name="connsiteY1" fmla="*/ 1233027 h 2466048"/>
                <a:gd name="connsiteX2" fmla="*/ 1232515 w 2465048"/>
                <a:gd name="connsiteY2" fmla="*/ 0 h 2466048"/>
                <a:gd name="connsiteX3" fmla="*/ 0 w 2465048"/>
                <a:gd name="connsiteY3" fmla="*/ 1233027 h 2466048"/>
                <a:gd name="connsiteX4" fmla="*/ 1232515 w 2465048"/>
                <a:gd name="connsiteY4" fmla="*/ 2466048 h 24660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5048" h="2466048">
                  <a:moveTo>
                    <a:pt x="1232515" y="2466048"/>
                  </a:moveTo>
                  <a:cubicBezTo>
                    <a:pt x="1913230" y="2466048"/>
                    <a:pt x="2465048" y="1913994"/>
                    <a:pt x="2465048" y="1233027"/>
                  </a:cubicBezTo>
                  <a:cubicBezTo>
                    <a:pt x="2465048" y="552044"/>
                    <a:pt x="1913230" y="0"/>
                    <a:pt x="1232515" y="0"/>
                  </a:cubicBezTo>
                  <a:cubicBezTo>
                    <a:pt x="551818" y="0"/>
                    <a:pt x="0" y="552044"/>
                    <a:pt x="0" y="1233027"/>
                  </a:cubicBezTo>
                  <a:cubicBezTo>
                    <a:pt x="0" y="1913994"/>
                    <a:pt x="551818" y="2466048"/>
                    <a:pt x="1232515" y="2466048"/>
                  </a:cubicBezTo>
                  <a:close/>
                </a:path>
              </a:pathLst>
            </a:custGeom>
            <a:noFill/>
            <a:ln w="9300" cap="flat">
              <a:solidFill>
                <a:srgbClr val="C9D0DB"/>
              </a:solidFill>
              <a:prstDash val="solid"/>
              <a:miter/>
            </a:ln>
          </p:spPr>
          <p:txBody>
            <a:bodyPr rtlCol="0" anchor="ctr"/>
            <a:lstStyle/>
            <a:p>
              <a:endParaRPr lang="fi-FI"/>
            </a:p>
          </p:txBody>
        </p:sp>
        <p:sp>
          <p:nvSpPr>
            <p:cNvPr id="23" name="Vapaamuotoinen: Muoto 22">
              <a:extLst>
                <a:ext uri="{FF2B5EF4-FFF2-40B4-BE49-F238E27FC236}">
                  <a16:creationId xmlns:a16="http://schemas.microsoft.com/office/drawing/2014/main" id="{9026E0D5-A3D5-9FDB-189C-A971DE04593A}"/>
                </a:ext>
                <a:ext uri="{C183D7F6-B498-43B3-948B-1728B52AA6E4}">
                  <adec:decorative xmlns:adec="http://schemas.microsoft.com/office/drawing/2017/decorative" val="1"/>
                </a:ext>
              </a:extLst>
            </p:cNvPr>
            <p:cNvSpPr/>
            <p:nvPr/>
          </p:nvSpPr>
          <p:spPr>
            <a:xfrm>
              <a:off x="4925843" y="1861818"/>
              <a:ext cx="2465054" cy="2466051"/>
            </a:xfrm>
            <a:custGeom>
              <a:avLst/>
              <a:gdLst>
                <a:gd name="connsiteX0" fmla="*/ 1232540 w 2465054"/>
                <a:gd name="connsiteY0" fmla="*/ 2466052 h 2466051"/>
                <a:gd name="connsiteX1" fmla="*/ 2465055 w 2465054"/>
                <a:gd name="connsiteY1" fmla="*/ 1233027 h 2466051"/>
                <a:gd name="connsiteX2" fmla="*/ 1232540 w 2465054"/>
                <a:gd name="connsiteY2" fmla="*/ 0 h 2466051"/>
                <a:gd name="connsiteX3" fmla="*/ 0 w 2465054"/>
                <a:gd name="connsiteY3" fmla="*/ 1233027 h 2466051"/>
                <a:gd name="connsiteX4" fmla="*/ 1232540 w 2465054"/>
                <a:gd name="connsiteY4" fmla="*/ 2466052 h 2466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5054" h="2466051">
                  <a:moveTo>
                    <a:pt x="1232540" y="2466052"/>
                  </a:moveTo>
                  <a:cubicBezTo>
                    <a:pt x="1913237" y="2466052"/>
                    <a:pt x="2465055" y="1913997"/>
                    <a:pt x="2465055" y="1233027"/>
                  </a:cubicBezTo>
                  <a:cubicBezTo>
                    <a:pt x="2465055" y="552042"/>
                    <a:pt x="1913237" y="0"/>
                    <a:pt x="1232540" y="0"/>
                  </a:cubicBezTo>
                  <a:cubicBezTo>
                    <a:pt x="551823" y="0"/>
                    <a:pt x="0" y="552042"/>
                    <a:pt x="0" y="1233027"/>
                  </a:cubicBezTo>
                  <a:cubicBezTo>
                    <a:pt x="0" y="1913997"/>
                    <a:pt x="551825" y="2466052"/>
                    <a:pt x="1232540" y="2466052"/>
                  </a:cubicBezTo>
                  <a:close/>
                </a:path>
              </a:pathLst>
            </a:custGeom>
            <a:noFill/>
            <a:ln w="9300" cap="flat">
              <a:solidFill>
                <a:srgbClr val="C9D0DB"/>
              </a:solidFill>
              <a:prstDash val="solid"/>
              <a:miter/>
            </a:ln>
          </p:spPr>
          <p:txBody>
            <a:bodyPr rtlCol="0" anchor="ctr"/>
            <a:lstStyle/>
            <a:p>
              <a:endParaRPr lang="fi-FI"/>
            </a:p>
          </p:txBody>
        </p:sp>
        <p:sp>
          <p:nvSpPr>
            <p:cNvPr id="25" name="Vapaamuotoinen: Muoto 24">
              <a:extLst>
                <a:ext uri="{FF2B5EF4-FFF2-40B4-BE49-F238E27FC236}">
                  <a16:creationId xmlns:a16="http://schemas.microsoft.com/office/drawing/2014/main" id="{059F44D5-74A7-4679-2431-B7D0931BEAC5}"/>
                </a:ext>
                <a:ext uri="{C183D7F6-B498-43B3-948B-1728B52AA6E4}">
                  <adec:decorative xmlns:adec="http://schemas.microsoft.com/office/drawing/2017/decorative" val="1"/>
                </a:ext>
              </a:extLst>
            </p:cNvPr>
            <p:cNvSpPr/>
            <p:nvPr/>
          </p:nvSpPr>
          <p:spPr>
            <a:xfrm>
              <a:off x="4912529" y="3847391"/>
              <a:ext cx="2465053" cy="2466042"/>
            </a:xfrm>
            <a:custGeom>
              <a:avLst/>
              <a:gdLst>
                <a:gd name="connsiteX0" fmla="*/ 1232538 w 2465053"/>
                <a:gd name="connsiteY0" fmla="*/ 2466043 h 2466042"/>
                <a:gd name="connsiteX1" fmla="*/ 2465053 w 2465053"/>
                <a:gd name="connsiteY1" fmla="*/ 1233039 h 2466042"/>
                <a:gd name="connsiteX2" fmla="*/ 1232538 w 2465053"/>
                <a:gd name="connsiteY2" fmla="*/ 0 h 2466042"/>
                <a:gd name="connsiteX3" fmla="*/ 0 w 2465053"/>
                <a:gd name="connsiteY3" fmla="*/ 1233039 h 2466042"/>
                <a:gd name="connsiteX4" fmla="*/ 1232538 w 2465053"/>
                <a:gd name="connsiteY4" fmla="*/ 2466043 h 2466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5053" h="2466042">
                  <a:moveTo>
                    <a:pt x="1232538" y="2466043"/>
                  </a:moveTo>
                  <a:cubicBezTo>
                    <a:pt x="1913235" y="2466043"/>
                    <a:pt x="2465053" y="1913988"/>
                    <a:pt x="2465053" y="1233039"/>
                  </a:cubicBezTo>
                  <a:cubicBezTo>
                    <a:pt x="2465053" y="552055"/>
                    <a:pt x="1913235" y="0"/>
                    <a:pt x="1232538" y="0"/>
                  </a:cubicBezTo>
                  <a:cubicBezTo>
                    <a:pt x="551823" y="0"/>
                    <a:pt x="0" y="552055"/>
                    <a:pt x="0" y="1233039"/>
                  </a:cubicBezTo>
                  <a:cubicBezTo>
                    <a:pt x="0" y="1913988"/>
                    <a:pt x="551825" y="2466043"/>
                    <a:pt x="1232538" y="2466043"/>
                  </a:cubicBezTo>
                  <a:close/>
                </a:path>
              </a:pathLst>
            </a:custGeom>
            <a:noFill/>
            <a:ln w="9300" cap="flat">
              <a:solidFill>
                <a:srgbClr val="C9D0DB"/>
              </a:solidFill>
              <a:prstDash val="solid"/>
              <a:miter/>
            </a:ln>
          </p:spPr>
          <p:txBody>
            <a:bodyPr rtlCol="0" anchor="ctr"/>
            <a:lstStyle/>
            <a:p>
              <a:endParaRPr lang="fi-FI"/>
            </a:p>
          </p:txBody>
        </p:sp>
      </p:gr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r>
              <a:rPr lang="fi-FI"/>
              <a:t>25.5.2026</a:t>
            </a:r>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r>
              <a:rPr lang="fi-FI"/>
              <a:t>Antti Haajanen/Vantaan Energia Oy</a:t>
            </a:r>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08CCEDEF-5C23-4594-B6DA-0ABEB763C67B}" type="slidenum">
              <a:rPr lang="fi-FI" smtClean="0"/>
              <a:t>‹#›</a:t>
            </a:fld>
            <a:endParaRPr lang="fi-FI"/>
          </a:p>
        </p:txBody>
      </p:sp>
      <p:sp>
        <p:nvSpPr>
          <p:cNvPr id="17" name="Tekstin paikkamerkki 14">
            <a:extLst>
              <a:ext uri="{FF2B5EF4-FFF2-40B4-BE49-F238E27FC236}">
                <a16:creationId xmlns:a16="http://schemas.microsoft.com/office/drawing/2014/main" id="{D15C662A-1054-39F5-97B0-DC054E3F6CBE}"/>
              </a:ext>
            </a:extLst>
          </p:cNvPr>
          <p:cNvSpPr>
            <a:spLocks noGrp="1"/>
          </p:cNvSpPr>
          <p:nvPr>
            <p:ph type="body" sz="quarter" idx="15"/>
          </p:nvPr>
        </p:nvSpPr>
        <p:spPr>
          <a:xfrm>
            <a:off x="7944928" y="1222853"/>
            <a:ext cx="2011733" cy="788987"/>
          </a:xfrm>
        </p:spPr>
        <p:txBody>
          <a:bodyPr anchor="b" anchorCtr="0"/>
          <a:lstStyle>
            <a:lvl1pPr marL="0" indent="0">
              <a:lnSpc>
                <a:spcPct val="90000"/>
              </a:lnSpc>
              <a:spcBef>
                <a:spcPts val="0"/>
              </a:spcBef>
              <a:buNone/>
              <a:defRPr sz="1800">
                <a:solidFill>
                  <a:schemeClr val="tx2"/>
                </a:solidFill>
              </a:defRPr>
            </a:lvl1pPr>
          </a:lstStyle>
          <a:p>
            <a:pPr lvl="0"/>
            <a:r>
              <a:rPr lang="en-US"/>
              <a:t>Click to edit Master text styles</a:t>
            </a:r>
          </a:p>
        </p:txBody>
      </p:sp>
      <p:sp>
        <p:nvSpPr>
          <p:cNvPr id="18" name="Tekstin paikkamerkki 14">
            <a:extLst>
              <a:ext uri="{FF2B5EF4-FFF2-40B4-BE49-F238E27FC236}">
                <a16:creationId xmlns:a16="http://schemas.microsoft.com/office/drawing/2014/main" id="{FA415D35-3C40-2C4D-567A-93A7CF7BB786}"/>
              </a:ext>
            </a:extLst>
          </p:cNvPr>
          <p:cNvSpPr>
            <a:spLocks noGrp="1"/>
          </p:cNvSpPr>
          <p:nvPr>
            <p:ph type="body" sz="quarter" idx="16"/>
          </p:nvPr>
        </p:nvSpPr>
        <p:spPr>
          <a:xfrm>
            <a:off x="7944928" y="2110243"/>
            <a:ext cx="2011733" cy="975134"/>
          </a:xfrm>
        </p:spPr>
        <p:txBody>
          <a:bodyPr/>
          <a:lstStyle>
            <a:lvl1pPr marL="0" indent="0">
              <a:lnSpc>
                <a:spcPct val="130000"/>
              </a:lnSpc>
              <a:spcBef>
                <a:spcPts val="0"/>
              </a:spcBef>
              <a:buNone/>
              <a:defRPr sz="1000"/>
            </a:lvl1pPr>
          </a:lstStyle>
          <a:p>
            <a:pPr lvl="0"/>
            <a:r>
              <a:rPr lang="en-US"/>
              <a:t>Click to edit Master text styles</a:t>
            </a:r>
          </a:p>
        </p:txBody>
      </p:sp>
      <p:pic>
        <p:nvPicPr>
          <p:cNvPr id="5" name="Kuva 4">
            <a:extLst>
              <a:ext uri="{FF2B5EF4-FFF2-40B4-BE49-F238E27FC236}">
                <a16:creationId xmlns:a16="http://schemas.microsoft.com/office/drawing/2014/main" id="{23917D46-6A63-D210-4030-70F92DD3091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7773" y="2354008"/>
            <a:ext cx="1290202" cy="1339352"/>
          </a:xfrm>
          <a:prstGeom prst="rect">
            <a:avLst/>
          </a:prstGeom>
        </p:spPr>
      </p:pic>
      <p:pic>
        <p:nvPicPr>
          <p:cNvPr id="12" name="Kuva 11">
            <a:extLst>
              <a:ext uri="{FF2B5EF4-FFF2-40B4-BE49-F238E27FC236}">
                <a16:creationId xmlns:a16="http://schemas.microsoft.com/office/drawing/2014/main" id="{C6A5ADA9-EB65-A0D7-6EF3-168500532A3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1610" y="1742643"/>
            <a:ext cx="1394647" cy="1075168"/>
          </a:xfrm>
          <a:prstGeom prst="rect">
            <a:avLst/>
          </a:prstGeom>
        </p:spPr>
      </p:pic>
      <p:pic>
        <p:nvPicPr>
          <p:cNvPr id="19" name="Kuva 18">
            <a:extLst>
              <a:ext uri="{FF2B5EF4-FFF2-40B4-BE49-F238E27FC236}">
                <a16:creationId xmlns:a16="http://schemas.microsoft.com/office/drawing/2014/main" id="{87A124AF-8C8B-BB60-92C2-AA674B77F90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0850" y="5459762"/>
            <a:ext cx="1391575" cy="1124319"/>
          </a:xfrm>
          <a:prstGeom prst="rect">
            <a:avLst/>
          </a:prstGeom>
        </p:spPr>
      </p:pic>
      <p:pic>
        <p:nvPicPr>
          <p:cNvPr id="21" name="Kuva 20">
            <a:extLst>
              <a:ext uri="{FF2B5EF4-FFF2-40B4-BE49-F238E27FC236}">
                <a16:creationId xmlns:a16="http://schemas.microsoft.com/office/drawing/2014/main" id="{87FB7D1A-9579-7DB9-FC21-AAD04EC87909}"/>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55561" y="4518251"/>
            <a:ext cx="1391575" cy="1124319"/>
          </a:xfrm>
          <a:prstGeom prst="rect">
            <a:avLst/>
          </a:prstGeom>
        </p:spPr>
      </p:pic>
      <p:sp>
        <p:nvSpPr>
          <p:cNvPr id="29" name="Tekstin paikkamerkki 14">
            <a:extLst>
              <a:ext uri="{FF2B5EF4-FFF2-40B4-BE49-F238E27FC236}">
                <a16:creationId xmlns:a16="http://schemas.microsoft.com/office/drawing/2014/main" id="{9FF77D57-0182-51EC-3E7A-AE783F56F843}"/>
              </a:ext>
            </a:extLst>
          </p:cNvPr>
          <p:cNvSpPr>
            <a:spLocks noGrp="1"/>
          </p:cNvSpPr>
          <p:nvPr>
            <p:ph type="body" sz="quarter" idx="17"/>
          </p:nvPr>
        </p:nvSpPr>
        <p:spPr>
          <a:xfrm>
            <a:off x="7257012" y="4009699"/>
            <a:ext cx="857942" cy="673100"/>
          </a:xfrm>
        </p:spPr>
        <p:txBody>
          <a:bodyPr/>
          <a:lstStyle>
            <a:lvl1pPr marL="0" indent="0" algn="ctr">
              <a:lnSpc>
                <a:spcPct val="120000"/>
              </a:lnSpc>
              <a:spcBef>
                <a:spcPts val="0"/>
              </a:spcBef>
              <a:buNone/>
              <a:defRPr sz="1000">
                <a:solidFill>
                  <a:schemeClr val="bg1"/>
                </a:solidFill>
              </a:defRPr>
            </a:lvl1pPr>
          </a:lstStyle>
          <a:p>
            <a:pPr lvl="0"/>
            <a:r>
              <a:rPr lang="en-US"/>
              <a:t>Click to edit Master text styles</a:t>
            </a:r>
          </a:p>
        </p:txBody>
      </p:sp>
      <p:sp>
        <p:nvSpPr>
          <p:cNvPr id="30" name="Tekstin paikkamerkki 14">
            <a:extLst>
              <a:ext uri="{FF2B5EF4-FFF2-40B4-BE49-F238E27FC236}">
                <a16:creationId xmlns:a16="http://schemas.microsoft.com/office/drawing/2014/main" id="{673BBED3-6971-2F4D-2236-743796A2DEB8}"/>
              </a:ext>
            </a:extLst>
          </p:cNvPr>
          <p:cNvSpPr>
            <a:spLocks noGrp="1"/>
          </p:cNvSpPr>
          <p:nvPr>
            <p:ph type="body" sz="quarter" idx="18"/>
          </p:nvPr>
        </p:nvSpPr>
        <p:spPr>
          <a:xfrm>
            <a:off x="4155099" y="4009699"/>
            <a:ext cx="857942" cy="673100"/>
          </a:xfrm>
        </p:spPr>
        <p:txBody>
          <a:bodyPr/>
          <a:lstStyle>
            <a:lvl1pPr marL="0" indent="0" algn="ctr">
              <a:lnSpc>
                <a:spcPct val="120000"/>
              </a:lnSpc>
              <a:spcBef>
                <a:spcPts val="0"/>
              </a:spcBef>
              <a:buNone/>
              <a:defRPr sz="1000">
                <a:solidFill>
                  <a:schemeClr val="bg1"/>
                </a:solidFill>
              </a:defRPr>
            </a:lvl1pPr>
          </a:lstStyle>
          <a:p>
            <a:pPr lvl="0"/>
            <a:r>
              <a:rPr lang="en-US"/>
              <a:t>Click to edit Master text styles</a:t>
            </a:r>
          </a:p>
        </p:txBody>
      </p:sp>
      <p:sp>
        <p:nvSpPr>
          <p:cNvPr id="31" name="Tekstin paikkamerkki 14">
            <a:extLst>
              <a:ext uri="{FF2B5EF4-FFF2-40B4-BE49-F238E27FC236}">
                <a16:creationId xmlns:a16="http://schemas.microsoft.com/office/drawing/2014/main" id="{3F55628B-38F7-0EE5-787E-371808861228}"/>
              </a:ext>
            </a:extLst>
          </p:cNvPr>
          <p:cNvSpPr>
            <a:spLocks noGrp="1"/>
          </p:cNvSpPr>
          <p:nvPr>
            <p:ph type="body" sz="quarter" idx="19"/>
          </p:nvPr>
        </p:nvSpPr>
        <p:spPr>
          <a:xfrm>
            <a:off x="5683393" y="3988454"/>
            <a:ext cx="857942" cy="673100"/>
          </a:xfrm>
        </p:spPr>
        <p:txBody>
          <a:bodyPr/>
          <a:lstStyle>
            <a:lvl1pPr marL="0" indent="0" algn="ctr">
              <a:lnSpc>
                <a:spcPct val="120000"/>
              </a:lnSpc>
              <a:spcBef>
                <a:spcPts val="0"/>
              </a:spcBef>
              <a:buNone/>
              <a:defRPr sz="1000">
                <a:solidFill>
                  <a:schemeClr val="bg1"/>
                </a:solidFill>
              </a:defRPr>
            </a:lvl1pPr>
          </a:lstStyle>
          <a:p>
            <a:pPr lvl="0"/>
            <a:r>
              <a:rPr lang="en-US"/>
              <a:t>Click to edit Master text styles</a:t>
            </a:r>
          </a:p>
        </p:txBody>
      </p:sp>
      <p:sp>
        <p:nvSpPr>
          <p:cNvPr id="32" name="Tekstin paikkamerkki 14">
            <a:extLst>
              <a:ext uri="{FF2B5EF4-FFF2-40B4-BE49-F238E27FC236}">
                <a16:creationId xmlns:a16="http://schemas.microsoft.com/office/drawing/2014/main" id="{746B1614-C52C-6257-36F0-9B0B95E5A523}"/>
              </a:ext>
            </a:extLst>
          </p:cNvPr>
          <p:cNvSpPr>
            <a:spLocks noGrp="1"/>
          </p:cNvSpPr>
          <p:nvPr>
            <p:ph type="body" sz="quarter" idx="20"/>
          </p:nvPr>
        </p:nvSpPr>
        <p:spPr>
          <a:xfrm>
            <a:off x="5736145" y="2458596"/>
            <a:ext cx="857942" cy="673100"/>
          </a:xfrm>
        </p:spPr>
        <p:txBody>
          <a:bodyPr/>
          <a:lstStyle>
            <a:lvl1pPr marL="0" indent="0" algn="ctr">
              <a:lnSpc>
                <a:spcPct val="120000"/>
              </a:lnSpc>
              <a:spcBef>
                <a:spcPts val="0"/>
              </a:spcBef>
              <a:buNone/>
              <a:defRPr sz="1000">
                <a:solidFill>
                  <a:srgbClr val="00008F"/>
                </a:solidFill>
              </a:defRPr>
            </a:lvl1pPr>
          </a:lstStyle>
          <a:p>
            <a:pPr lvl="0"/>
            <a:r>
              <a:rPr lang="en-US"/>
              <a:t>Click to edit Master text styles</a:t>
            </a:r>
          </a:p>
        </p:txBody>
      </p:sp>
      <p:sp>
        <p:nvSpPr>
          <p:cNvPr id="33" name="Tekstin paikkamerkki 14">
            <a:extLst>
              <a:ext uri="{FF2B5EF4-FFF2-40B4-BE49-F238E27FC236}">
                <a16:creationId xmlns:a16="http://schemas.microsoft.com/office/drawing/2014/main" id="{8E702D65-C5C5-C06E-8A72-00AB2D936E91}"/>
              </a:ext>
            </a:extLst>
          </p:cNvPr>
          <p:cNvSpPr>
            <a:spLocks noGrp="1"/>
          </p:cNvSpPr>
          <p:nvPr>
            <p:ph type="body" sz="quarter" idx="21"/>
          </p:nvPr>
        </p:nvSpPr>
        <p:spPr>
          <a:xfrm>
            <a:off x="5736145" y="5685372"/>
            <a:ext cx="857942" cy="673100"/>
          </a:xfrm>
        </p:spPr>
        <p:txBody>
          <a:bodyPr/>
          <a:lstStyle>
            <a:lvl1pPr marL="0" indent="0" algn="ctr">
              <a:lnSpc>
                <a:spcPct val="120000"/>
              </a:lnSpc>
              <a:spcBef>
                <a:spcPts val="0"/>
              </a:spcBef>
              <a:buNone/>
              <a:defRPr sz="1000">
                <a:solidFill>
                  <a:srgbClr val="00008F"/>
                </a:solidFill>
              </a:defRPr>
            </a:lvl1pPr>
          </a:lstStyle>
          <a:p>
            <a:pPr lvl="0"/>
            <a:r>
              <a:rPr lang="en-US"/>
              <a:t>Click to edit Master text styles</a:t>
            </a:r>
          </a:p>
        </p:txBody>
      </p:sp>
      <p:sp>
        <p:nvSpPr>
          <p:cNvPr id="15" name="Tekstin paikkamerkki 14">
            <a:extLst>
              <a:ext uri="{FF2B5EF4-FFF2-40B4-BE49-F238E27FC236}">
                <a16:creationId xmlns:a16="http://schemas.microsoft.com/office/drawing/2014/main" id="{EC4131F1-E7E5-C730-80CB-46BECA4B4188}"/>
              </a:ext>
            </a:extLst>
          </p:cNvPr>
          <p:cNvSpPr>
            <a:spLocks noGrp="1"/>
          </p:cNvSpPr>
          <p:nvPr>
            <p:ph type="body" sz="quarter" idx="13"/>
          </p:nvPr>
        </p:nvSpPr>
        <p:spPr>
          <a:xfrm>
            <a:off x="1673700" y="1858397"/>
            <a:ext cx="1843224" cy="788987"/>
          </a:xfrm>
        </p:spPr>
        <p:txBody>
          <a:bodyPr anchor="b" anchorCtr="0"/>
          <a:lstStyle>
            <a:lvl1pPr marL="0" indent="0">
              <a:lnSpc>
                <a:spcPct val="90000"/>
              </a:lnSpc>
              <a:spcBef>
                <a:spcPts val="0"/>
              </a:spcBef>
              <a:buNone/>
              <a:defRPr sz="1800">
                <a:solidFill>
                  <a:schemeClr val="tx2"/>
                </a:solidFill>
              </a:defRPr>
            </a:lvl1pPr>
          </a:lstStyle>
          <a:p>
            <a:pPr lvl="0"/>
            <a:r>
              <a:rPr lang="en-US"/>
              <a:t>Click to edit Master text styles</a:t>
            </a:r>
          </a:p>
        </p:txBody>
      </p:sp>
      <p:sp>
        <p:nvSpPr>
          <p:cNvPr id="16" name="Tekstin paikkamerkki 14">
            <a:extLst>
              <a:ext uri="{FF2B5EF4-FFF2-40B4-BE49-F238E27FC236}">
                <a16:creationId xmlns:a16="http://schemas.microsoft.com/office/drawing/2014/main" id="{0A24C572-4AF0-B0CD-80D0-1E2E091BC4FF}"/>
              </a:ext>
            </a:extLst>
          </p:cNvPr>
          <p:cNvSpPr>
            <a:spLocks noGrp="1"/>
          </p:cNvSpPr>
          <p:nvPr>
            <p:ph type="body" sz="quarter" idx="14"/>
          </p:nvPr>
        </p:nvSpPr>
        <p:spPr>
          <a:xfrm>
            <a:off x="1673699" y="2745783"/>
            <a:ext cx="1966121" cy="975134"/>
          </a:xfrm>
        </p:spPr>
        <p:txBody>
          <a:bodyPr/>
          <a:lstStyle>
            <a:lvl1pPr marL="0" indent="0">
              <a:lnSpc>
                <a:spcPct val="130000"/>
              </a:lnSpc>
              <a:spcBef>
                <a:spcPts val="0"/>
              </a:spcBef>
              <a:buNone/>
              <a:defRPr sz="1000"/>
            </a:lvl1pPr>
          </a:lstStyle>
          <a:p>
            <a:pPr lvl="0"/>
            <a:r>
              <a:rPr lang="en-US"/>
              <a:t>Click to edit Master text styles</a:t>
            </a:r>
          </a:p>
        </p:txBody>
      </p:sp>
      <p:sp>
        <p:nvSpPr>
          <p:cNvPr id="35" name="Tekstin paikkamerkki 14">
            <a:extLst>
              <a:ext uri="{FF2B5EF4-FFF2-40B4-BE49-F238E27FC236}">
                <a16:creationId xmlns:a16="http://schemas.microsoft.com/office/drawing/2014/main" id="{A1890F6F-A36A-8D32-1EC9-080970D6ADE5}"/>
              </a:ext>
            </a:extLst>
          </p:cNvPr>
          <p:cNvSpPr>
            <a:spLocks noGrp="1"/>
          </p:cNvSpPr>
          <p:nvPr>
            <p:ph type="body" sz="quarter" idx="22"/>
          </p:nvPr>
        </p:nvSpPr>
        <p:spPr>
          <a:xfrm>
            <a:off x="2526554" y="4540057"/>
            <a:ext cx="1843224" cy="788987"/>
          </a:xfrm>
        </p:spPr>
        <p:txBody>
          <a:bodyPr anchor="b" anchorCtr="0"/>
          <a:lstStyle>
            <a:lvl1pPr marL="0" indent="0">
              <a:lnSpc>
                <a:spcPct val="90000"/>
              </a:lnSpc>
              <a:spcBef>
                <a:spcPts val="0"/>
              </a:spcBef>
              <a:buNone/>
              <a:defRPr sz="1800">
                <a:solidFill>
                  <a:schemeClr val="tx2"/>
                </a:solidFill>
              </a:defRPr>
            </a:lvl1pPr>
          </a:lstStyle>
          <a:p>
            <a:pPr lvl="0"/>
            <a:r>
              <a:rPr lang="en-US"/>
              <a:t>Click to edit Master text styles</a:t>
            </a:r>
          </a:p>
        </p:txBody>
      </p:sp>
      <p:sp>
        <p:nvSpPr>
          <p:cNvPr id="36" name="Tekstin paikkamerkki 14">
            <a:extLst>
              <a:ext uri="{FF2B5EF4-FFF2-40B4-BE49-F238E27FC236}">
                <a16:creationId xmlns:a16="http://schemas.microsoft.com/office/drawing/2014/main" id="{7073E8FB-84A2-FE69-5C9F-767CFF38A98B}"/>
              </a:ext>
            </a:extLst>
          </p:cNvPr>
          <p:cNvSpPr>
            <a:spLocks noGrp="1"/>
          </p:cNvSpPr>
          <p:nvPr>
            <p:ph type="body" sz="quarter" idx="23"/>
          </p:nvPr>
        </p:nvSpPr>
        <p:spPr>
          <a:xfrm>
            <a:off x="2526553" y="5427443"/>
            <a:ext cx="1966121" cy="975134"/>
          </a:xfrm>
        </p:spPr>
        <p:txBody>
          <a:bodyPr/>
          <a:lstStyle>
            <a:lvl1pPr marL="0" indent="0">
              <a:lnSpc>
                <a:spcPct val="130000"/>
              </a:lnSpc>
              <a:spcBef>
                <a:spcPts val="0"/>
              </a:spcBef>
              <a:buNone/>
              <a:defRPr sz="1000"/>
            </a:lvl1pPr>
          </a:lstStyle>
          <a:p>
            <a:pPr lvl="0"/>
            <a:r>
              <a:rPr lang="en-US"/>
              <a:t>Click to edit Master text styles</a:t>
            </a:r>
          </a:p>
        </p:txBody>
      </p:sp>
      <p:sp>
        <p:nvSpPr>
          <p:cNvPr id="37" name="Tekstin paikkamerkki 14">
            <a:extLst>
              <a:ext uri="{FF2B5EF4-FFF2-40B4-BE49-F238E27FC236}">
                <a16:creationId xmlns:a16="http://schemas.microsoft.com/office/drawing/2014/main" id="{2306B639-BB2C-CF9C-0A27-1F355AA06C49}"/>
              </a:ext>
            </a:extLst>
          </p:cNvPr>
          <p:cNvSpPr>
            <a:spLocks noGrp="1"/>
          </p:cNvSpPr>
          <p:nvPr>
            <p:ph type="body" sz="quarter" idx="24"/>
          </p:nvPr>
        </p:nvSpPr>
        <p:spPr>
          <a:xfrm>
            <a:off x="8797781" y="3772623"/>
            <a:ext cx="2011733" cy="788987"/>
          </a:xfrm>
        </p:spPr>
        <p:txBody>
          <a:bodyPr anchor="b" anchorCtr="0"/>
          <a:lstStyle>
            <a:lvl1pPr marL="0" indent="0">
              <a:lnSpc>
                <a:spcPct val="90000"/>
              </a:lnSpc>
              <a:spcBef>
                <a:spcPts val="0"/>
              </a:spcBef>
              <a:buNone/>
              <a:defRPr sz="1800">
                <a:solidFill>
                  <a:schemeClr val="tx2"/>
                </a:solidFill>
              </a:defRPr>
            </a:lvl1pPr>
          </a:lstStyle>
          <a:p>
            <a:pPr lvl="0"/>
            <a:r>
              <a:rPr lang="en-US"/>
              <a:t>Click to edit Master text styles</a:t>
            </a:r>
          </a:p>
        </p:txBody>
      </p:sp>
      <p:sp>
        <p:nvSpPr>
          <p:cNvPr id="38" name="Tekstin paikkamerkki 14">
            <a:extLst>
              <a:ext uri="{FF2B5EF4-FFF2-40B4-BE49-F238E27FC236}">
                <a16:creationId xmlns:a16="http://schemas.microsoft.com/office/drawing/2014/main" id="{8A84A3B5-54A4-9D4F-F6D1-D84728904F61}"/>
              </a:ext>
            </a:extLst>
          </p:cNvPr>
          <p:cNvSpPr>
            <a:spLocks noGrp="1"/>
          </p:cNvSpPr>
          <p:nvPr>
            <p:ph type="body" sz="quarter" idx="25"/>
          </p:nvPr>
        </p:nvSpPr>
        <p:spPr>
          <a:xfrm>
            <a:off x="8797781" y="4660013"/>
            <a:ext cx="2011733" cy="975134"/>
          </a:xfrm>
        </p:spPr>
        <p:txBody>
          <a:bodyPr/>
          <a:lstStyle>
            <a:lvl1pPr marL="0" indent="0">
              <a:lnSpc>
                <a:spcPct val="130000"/>
              </a:lnSpc>
              <a:spcBef>
                <a:spcPts val="0"/>
              </a:spcBef>
              <a:buNone/>
              <a:defRPr sz="1000"/>
            </a:lvl1pPr>
          </a:lstStyle>
          <a:p>
            <a:pPr lvl="0"/>
            <a:r>
              <a:rPr lang="en-US"/>
              <a:t>Click to edit Master text styles</a:t>
            </a:r>
          </a:p>
        </p:txBody>
      </p:sp>
      <p:sp>
        <p:nvSpPr>
          <p:cNvPr id="3" name="Otsikko 2">
            <a:extLst>
              <a:ext uri="{FF2B5EF4-FFF2-40B4-BE49-F238E27FC236}">
                <a16:creationId xmlns:a16="http://schemas.microsoft.com/office/drawing/2014/main" id="{22BBABFB-3AD8-EAF2-E569-58F6D627E44B}"/>
              </a:ext>
            </a:extLst>
          </p:cNvPr>
          <p:cNvSpPr>
            <a:spLocks noGrp="1"/>
          </p:cNvSpPr>
          <p:nvPr>
            <p:ph type="title"/>
          </p:nvPr>
        </p:nvSpPr>
        <p:spPr/>
        <p:txBody>
          <a:bodyPr/>
          <a:lstStyle/>
          <a:p>
            <a:r>
              <a:rPr lang="en-US"/>
              <a:t>Click to edit Master title style</a:t>
            </a:r>
            <a:endParaRPr lang="fi-FI" dirty="0"/>
          </a:p>
        </p:txBody>
      </p:sp>
    </p:spTree>
    <p:extLst>
      <p:ext uri="{BB962C8B-B14F-4D97-AF65-F5344CB8AC3E}">
        <p14:creationId xmlns:p14="http://schemas.microsoft.com/office/powerpoint/2010/main" val="169019724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titleOnly" preserve="1">
  <p:cSld name="VE_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9D4FB9D-D480-450E-ABEE-85694599AFB7}"/>
              </a:ext>
            </a:extLst>
          </p:cNvPr>
          <p:cNvSpPr>
            <a:spLocks noGrp="1"/>
          </p:cNvSpPr>
          <p:nvPr>
            <p:ph type="title"/>
          </p:nvPr>
        </p:nvSpPr>
        <p:spPr/>
        <p:txBody>
          <a:bodyPr/>
          <a:lstStyle/>
          <a:p>
            <a:r>
              <a:rPr lang="en-US"/>
              <a:t>Click to edit Master title style</a:t>
            </a:r>
            <a:endParaRPr lang="fi-FI" dirty="0"/>
          </a:p>
        </p:txBody>
      </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r>
              <a:rPr lang="fi-FI"/>
              <a:t>25.5.2026</a:t>
            </a:r>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r>
              <a:rPr lang="fi-FI"/>
              <a:t>Antti Haajanen/Vantaan Energia Oy</a:t>
            </a:r>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08CCEDEF-5C23-4594-B6DA-0ABEB763C67B}" type="slidenum">
              <a:rPr lang="fi-FI" smtClean="0"/>
              <a:t>‹#›</a:t>
            </a:fld>
            <a:endParaRPr lang="fi-FI"/>
          </a:p>
        </p:txBody>
      </p:sp>
    </p:spTree>
    <p:extLst>
      <p:ext uri="{BB962C8B-B14F-4D97-AF65-F5344CB8AC3E}">
        <p14:creationId xmlns:p14="http://schemas.microsoft.com/office/powerpoint/2010/main" val="400372856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VE_Vain otsikko 2">
    <p:spTree>
      <p:nvGrpSpPr>
        <p:cNvPr id="1" name=""/>
        <p:cNvGrpSpPr/>
        <p:nvPr/>
      </p:nvGrpSpPr>
      <p:grpSpPr>
        <a:xfrm>
          <a:off x="0" y="0"/>
          <a:ext cx="0" cy="0"/>
          <a:chOff x="0" y="0"/>
          <a:chExt cx="0" cy="0"/>
        </a:xfrm>
      </p:grpSpPr>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r>
              <a:rPr lang="fi-FI"/>
              <a:t>25.5.2026</a:t>
            </a:r>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r>
              <a:rPr lang="fi-FI"/>
              <a:t>Antti Haajanen/Vantaan Energia Oy</a:t>
            </a:r>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08CCEDEF-5C23-4594-B6DA-0ABEB763C67B}" type="slidenum">
              <a:rPr lang="fi-FI" smtClean="0"/>
              <a:t>‹#›</a:t>
            </a:fld>
            <a:endParaRPr lang="fi-FI"/>
          </a:p>
        </p:txBody>
      </p:sp>
      <p:sp>
        <p:nvSpPr>
          <p:cNvPr id="9" name="Otsikko 8">
            <a:extLst>
              <a:ext uri="{FF2B5EF4-FFF2-40B4-BE49-F238E27FC236}">
                <a16:creationId xmlns:a16="http://schemas.microsoft.com/office/drawing/2014/main" id="{1EF064C1-755E-86F8-174F-9C608DDDEC6A}"/>
              </a:ext>
            </a:extLst>
          </p:cNvPr>
          <p:cNvSpPr>
            <a:spLocks noGrp="1"/>
          </p:cNvSpPr>
          <p:nvPr>
            <p:ph type="title"/>
          </p:nvPr>
        </p:nvSpPr>
        <p:spPr/>
        <p:txBody>
          <a:bodyPr/>
          <a:lstStyle/>
          <a:p>
            <a:r>
              <a:rPr lang="en-US"/>
              <a:t>Click to edit Master title style</a:t>
            </a:r>
            <a:endParaRPr lang="fi-FI" dirty="0"/>
          </a:p>
        </p:txBody>
      </p:sp>
    </p:spTree>
    <p:extLst>
      <p:ext uri="{BB962C8B-B14F-4D97-AF65-F5344CB8AC3E}">
        <p14:creationId xmlns:p14="http://schemas.microsoft.com/office/powerpoint/2010/main" val="18187324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VE_people_pictures">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23CEBAD-0A09-4E73-A851-CFB8F3261340}"/>
              </a:ext>
            </a:extLst>
          </p:cNvPr>
          <p:cNvSpPr>
            <a:spLocks noGrp="1"/>
          </p:cNvSpPr>
          <p:nvPr>
            <p:ph type="sldNum" sz="quarter" idx="10"/>
          </p:nvPr>
        </p:nvSpPr>
        <p:spPr/>
        <p:txBody>
          <a:bodyPr/>
          <a:lstStyle/>
          <a:p>
            <a:fld id="{08CCEDEF-5C23-4594-B6DA-0ABEB763C67B}" type="slidenum">
              <a:rPr lang="fi-FI" smtClean="0"/>
              <a:t>‹#›</a:t>
            </a:fld>
            <a:endParaRPr lang="fi-FI"/>
          </a:p>
        </p:txBody>
      </p:sp>
      <p:sp>
        <p:nvSpPr>
          <p:cNvPr id="3" name="Title 1">
            <a:extLst>
              <a:ext uri="{FF2B5EF4-FFF2-40B4-BE49-F238E27FC236}">
                <a16:creationId xmlns:a16="http://schemas.microsoft.com/office/drawing/2014/main" id="{16B4A5CE-18DF-B5A1-E4FE-E3177D85D182}"/>
              </a:ext>
            </a:extLst>
          </p:cNvPr>
          <p:cNvSpPr>
            <a:spLocks noGrp="1"/>
          </p:cNvSpPr>
          <p:nvPr>
            <p:ph type="title" hasCustomPrompt="1"/>
          </p:nvPr>
        </p:nvSpPr>
        <p:spPr>
          <a:xfrm>
            <a:off x="574676" y="548273"/>
            <a:ext cx="10515600" cy="770764"/>
          </a:xfrm>
        </p:spPr>
        <p:txBody>
          <a:bodyPr anchor="ctr">
            <a:normAutofit/>
          </a:bodyPr>
          <a:lstStyle>
            <a:lvl1pPr>
              <a:defRPr sz="2400">
                <a:solidFill>
                  <a:schemeClr val="tx2"/>
                </a:solidFill>
              </a:defRPr>
            </a:lvl1pPr>
          </a:lstStyle>
          <a:p>
            <a:r>
              <a:rPr lang="fi-FI" noProof="0" dirty="0"/>
              <a:t>Lisää otsikko</a:t>
            </a:r>
          </a:p>
        </p:txBody>
      </p:sp>
      <p:sp>
        <p:nvSpPr>
          <p:cNvPr id="7" name="Kuvan paikkamerkki 6">
            <a:extLst>
              <a:ext uri="{FF2B5EF4-FFF2-40B4-BE49-F238E27FC236}">
                <a16:creationId xmlns:a16="http://schemas.microsoft.com/office/drawing/2014/main" id="{FFF04CC7-B2D0-B507-03B5-7ABB9D5ACBAC}"/>
              </a:ext>
            </a:extLst>
          </p:cNvPr>
          <p:cNvSpPr>
            <a:spLocks noGrp="1"/>
          </p:cNvSpPr>
          <p:nvPr>
            <p:ph type="pic" sz="quarter" idx="11" hasCustomPrompt="1"/>
          </p:nvPr>
        </p:nvSpPr>
        <p:spPr>
          <a:xfrm>
            <a:off x="1138238" y="1642155"/>
            <a:ext cx="1544400" cy="1525587"/>
          </a:xfrm>
          <a:prstGeom prst="flowChartConnector">
            <a:avLst/>
          </a:prstGeom>
        </p:spPr>
        <p:txBody>
          <a:bodyPr/>
          <a:lstStyle>
            <a:lvl1pPr marL="0" indent="0">
              <a:buNone/>
              <a:defRPr/>
            </a:lvl1pPr>
          </a:lstStyle>
          <a:p>
            <a:r>
              <a:rPr lang="fi-FI" dirty="0"/>
              <a:t> </a:t>
            </a:r>
          </a:p>
        </p:txBody>
      </p:sp>
      <p:sp>
        <p:nvSpPr>
          <p:cNvPr id="8" name="Kuvan paikkamerkki 6">
            <a:extLst>
              <a:ext uri="{FF2B5EF4-FFF2-40B4-BE49-F238E27FC236}">
                <a16:creationId xmlns:a16="http://schemas.microsoft.com/office/drawing/2014/main" id="{36D447F1-03F7-F5E1-E286-B8CC4C4FA3DB}"/>
              </a:ext>
            </a:extLst>
          </p:cNvPr>
          <p:cNvSpPr>
            <a:spLocks noGrp="1"/>
          </p:cNvSpPr>
          <p:nvPr>
            <p:ph type="pic" sz="quarter" idx="12" hasCustomPrompt="1"/>
          </p:nvPr>
        </p:nvSpPr>
        <p:spPr>
          <a:xfrm>
            <a:off x="5060276" y="1642153"/>
            <a:ext cx="1544400" cy="1525587"/>
          </a:xfrm>
          <a:prstGeom prst="flowChartConnector">
            <a:avLst/>
          </a:prstGeom>
        </p:spPr>
        <p:txBody>
          <a:bodyPr/>
          <a:lstStyle>
            <a:lvl1pPr marL="0" indent="0">
              <a:buNone/>
              <a:defRPr/>
            </a:lvl1pPr>
          </a:lstStyle>
          <a:p>
            <a:r>
              <a:rPr lang="fi-FI" dirty="0"/>
              <a:t> </a:t>
            </a:r>
          </a:p>
        </p:txBody>
      </p:sp>
      <p:sp>
        <p:nvSpPr>
          <p:cNvPr id="9" name="Kuvan paikkamerkki 6">
            <a:extLst>
              <a:ext uri="{FF2B5EF4-FFF2-40B4-BE49-F238E27FC236}">
                <a16:creationId xmlns:a16="http://schemas.microsoft.com/office/drawing/2014/main" id="{648CF07C-9FE9-5158-3126-8B41DB15043B}"/>
              </a:ext>
            </a:extLst>
          </p:cNvPr>
          <p:cNvSpPr>
            <a:spLocks noGrp="1"/>
          </p:cNvSpPr>
          <p:nvPr>
            <p:ph type="pic" sz="quarter" idx="13" hasCustomPrompt="1"/>
          </p:nvPr>
        </p:nvSpPr>
        <p:spPr>
          <a:xfrm>
            <a:off x="8982314" y="1642153"/>
            <a:ext cx="1544400" cy="1525587"/>
          </a:xfrm>
          <a:prstGeom prst="flowChartConnector">
            <a:avLst/>
          </a:prstGeom>
        </p:spPr>
        <p:txBody>
          <a:bodyPr/>
          <a:lstStyle>
            <a:lvl1pPr marL="0" indent="0">
              <a:buNone/>
              <a:defRPr/>
            </a:lvl1pPr>
          </a:lstStyle>
          <a:p>
            <a:r>
              <a:rPr lang="fi-FI" dirty="0"/>
              <a:t> </a:t>
            </a:r>
          </a:p>
        </p:txBody>
      </p:sp>
      <p:sp>
        <p:nvSpPr>
          <p:cNvPr id="11" name="Tekstin paikkamerkki 10">
            <a:extLst>
              <a:ext uri="{FF2B5EF4-FFF2-40B4-BE49-F238E27FC236}">
                <a16:creationId xmlns:a16="http://schemas.microsoft.com/office/drawing/2014/main" id="{2A21F010-9E35-CE54-8D0E-D58943788235}"/>
              </a:ext>
            </a:extLst>
          </p:cNvPr>
          <p:cNvSpPr>
            <a:spLocks noGrp="1"/>
          </p:cNvSpPr>
          <p:nvPr>
            <p:ph type="body" sz="quarter" idx="14" hasCustomPrompt="1"/>
          </p:nvPr>
        </p:nvSpPr>
        <p:spPr>
          <a:xfrm>
            <a:off x="416052" y="3195733"/>
            <a:ext cx="2979737" cy="396551"/>
          </a:xfrm>
        </p:spPr>
        <p:txBody>
          <a:bodyPr/>
          <a:lstStyle>
            <a:lvl1pPr marL="0" indent="0" algn="ctr">
              <a:buNone/>
              <a:defRPr/>
            </a:lvl1pPr>
            <a:lvl2pPr algn="ctr">
              <a:defRPr/>
            </a:lvl2pPr>
            <a:lvl3pPr algn="ctr">
              <a:defRPr/>
            </a:lvl3pPr>
            <a:lvl4pPr algn="ctr">
              <a:defRPr/>
            </a:lvl4pPr>
            <a:lvl5pPr algn="ctr">
              <a:defRPr/>
            </a:lvl5pPr>
          </a:lstStyle>
          <a:p>
            <a:pPr lvl="0"/>
            <a:r>
              <a:rPr lang="fi-FI" dirty="0"/>
              <a:t>Nimi, Nimike</a:t>
            </a:r>
            <a:br>
              <a:rPr lang="fi-FI" dirty="0"/>
            </a:br>
            <a:endParaRPr lang="fi-FI" dirty="0"/>
          </a:p>
        </p:txBody>
      </p:sp>
      <p:sp>
        <p:nvSpPr>
          <p:cNvPr id="12" name="Tekstin paikkamerkki 10">
            <a:extLst>
              <a:ext uri="{FF2B5EF4-FFF2-40B4-BE49-F238E27FC236}">
                <a16:creationId xmlns:a16="http://schemas.microsoft.com/office/drawing/2014/main" id="{0ABC7A18-C2C0-4AC7-CC5B-C2400C530EAE}"/>
              </a:ext>
            </a:extLst>
          </p:cNvPr>
          <p:cNvSpPr>
            <a:spLocks noGrp="1"/>
          </p:cNvSpPr>
          <p:nvPr>
            <p:ph type="body" sz="quarter" idx="15" hasCustomPrompt="1"/>
          </p:nvPr>
        </p:nvSpPr>
        <p:spPr>
          <a:xfrm>
            <a:off x="4342607" y="3195733"/>
            <a:ext cx="2979737" cy="396551"/>
          </a:xfrm>
        </p:spPr>
        <p:txBody>
          <a:bodyPr/>
          <a:lstStyle>
            <a:lvl1pPr marL="0" indent="0" algn="ctr">
              <a:buNone/>
              <a:defRPr/>
            </a:lvl1pPr>
            <a:lvl2pPr algn="ctr">
              <a:defRPr/>
            </a:lvl2pPr>
            <a:lvl3pPr algn="ctr">
              <a:defRPr/>
            </a:lvl3pPr>
            <a:lvl4pPr algn="ctr">
              <a:defRPr/>
            </a:lvl4pPr>
            <a:lvl5pPr algn="ctr">
              <a:defRPr/>
            </a:lvl5pPr>
          </a:lstStyle>
          <a:p>
            <a:pPr lvl="0"/>
            <a:r>
              <a:rPr lang="fi-FI" dirty="0"/>
              <a:t>Nimike, Nimi</a:t>
            </a:r>
          </a:p>
        </p:txBody>
      </p:sp>
      <p:sp>
        <p:nvSpPr>
          <p:cNvPr id="13" name="Tekstin paikkamerkki 10">
            <a:extLst>
              <a:ext uri="{FF2B5EF4-FFF2-40B4-BE49-F238E27FC236}">
                <a16:creationId xmlns:a16="http://schemas.microsoft.com/office/drawing/2014/main" id="{3C190989-C919-CCFF-343A-CB3074C79A01}"/>
              </a:ext>
            </a:extLst>
          </p:cNvPr>
          <p:cNvSpPr>
            <a:spLocks noGrp="1"/>
          </p:cNvSpPr>
          <p:nvPr>
            <p:ph type="body" sz="quarter" idx="16" hasCustomPrompt="1"/>
          </p:nvPr>
        </p:nvSpPr>
        <p:spPr>
          <a:xfrm>
            <a:off x="8264645" y="3195732"/>
            <a:ext cx="2979737" cy="396551"/>
          </a:xfrm>
        </p:spPr>
        <p:txBody>
          <a:bodyPr/>
          <a:lstStyle>
            <a:lvl1pPr marL="0" indent="0" algn="ctr">
              <a:buNone/>
              <a:defRPr/>
            </a:lvl1pPr>
            <a:lvl2pPr algn="ctr">
              <a:defRPr/>
            </a:lvl2pPr>
            <a:lvl3pPr algn="ctr">
              <a:defRPr/>
            </a:lvl3pPr>
            <a:lvl4pPr algn="ctr">
              <a:defRPr/>
            </a:lvl4pPr>
            <a:lvl5pPr algn="ctr">
              <a:defRPr/>
            </a:lvl5pPr>
          </a:lstStyle>
          <a:p>
            <a:pPr lvl="0"/>
            <a:r>
              <a:rPr lang="fi-FI" dirty="0"/>
              <a:t>Nimike, Nimi</a:t>
            </a:r>
          </a:p>
        </p:txBody>
      </p:sp>
      <p:sp>
        <p:nvSpPr>
          <p:cNvPr id="14" name="Kuvan paikkamerkki 6">
            <a:extLst>
              <a:ext uri="{FF2B5EF4-FFF2-40B4-BE49-F238E27FC236}">
                <a16:creationId xmlns:a16="http://schemas.microsoft.com/office/drawing/2014/main" id="{B2D303F8-DFC5-F57E-1B38-24542140006A}"/>
              </a:ext>
            </a:extLst>
          </p:cNvPr>
          <p:cNvSpPr>
            <a:spLocks noGrp="1"/>
          </p:cNvSpPr>
          <p:nvPr>
            <p:ph type="pic" sz="quarter" idx="17" hasCustomPrompt="1"/>
          </p:nvPr>
        </p:nvSpPr>
        <p:spPr>
          <a:xfrm>
            <a:off x="1138238" y="3978382"/>
            <a:ext cx="1544400" cy="1525587"/>
          </a:xfrm>
          <a:prstGeom prst="flowChartConnector">
            <a:avLst/>
          </a:prstGeom>
        </p:spPr>
        <p:txBody>
          <a:bodyPr/>
          <a:lstStyle>
            <a:lvl1pPr marL="0" indent="0">
              <a:buNone/>
              <a:defRPr/>
            </a:lvl1pPr>
          </a:lstStyle>
          <a:p>
            <a:r>
              <a:rPr lang="fi-FI" dirty="0"/>
              <a:t> </a:t>
            </a:r>
          </a:p>
        </p:txBody>
      </p:sp>
      <p:sp>
        <p:nvSpPr>
          <p:cNvPr id="15" name="Kuvan paikkamerkki 6">
            <a:extLst>
              <a:ext uri="{FF2B5EF4-FFF2-40B4-BE49-F238E27FC236}">
                <a16:creationId xmlns:a16="http://schemas.microsoft.com/office/drawing/2014/main" id="{2C73ACD1-5738-2704-4874-8CCE7DFBAA88}"/>
              </a:ext>
            </a:extLst>
          </p:cNvPr>
          <p:cNvSpPr>
            <a:spLocks noGrp="1"/>
          </p:cNvSpPr>
          <p:nvPr>
            <p:ph type="pic" sz="quarter" idx="18" hasCustomPrompt="1"/>
          </p:nvPr>
        </p:nvSpPr>
        <p:spPr>
          <a:xfrm>
            <a:off x="5060276" y="3978380"/>
            <a:ext cx="1544400" cy="1525587"/>
          </a:xfrm>
          <a:prstGeom prst="flowChartConnector">
            <a:avLst/>
          </a:prstGeom>
        </p:spPr>
        <p:txBody>
          <a:bodyPr/>
          <a:lstStyle>
            <a:lvl1pPr marL="0" indent="0">
              <a:buNone/>
              <a:defRPr/>
            </a:lvl1pPr>
          </a:lstStyle>
          <a:p>
            <a:r>
              <a:rPr lang="fi-FI" dirty="0"/>
              <a:t> </a:t>
            </a:r>
          </a:p>
        </p:txBody>
      </p:sp>
      <p:sp>
        <p:nvSpPr>
          <p:cNvPr id="16" name="Kuvan paikkamerkki 6">
            <a:extLst>
              <a:ext uri="{FF2B5EF4-FFF2-40B4-BE49-F238E27FC236}">
                <a16:creationId xmlns:a16="http://schemas.microsoft.com/office/drawing/2014/main" id="{3D288836-7B1F-20BE-7C5A-9CA6E2BEBB1F}"/>
              </a:ext>
            </a:extLst>
          </p:cNvPr>
          <p:cNvSpPr>
            <a:spLocks noGrp="1"/>
          </p:cNvSpPr>
          <p:nvPr>
            <p:ph type="pic" sz="quarter" idx="19" hasCustomPrompt="1"/>
          </p:nvPr>
        </p:nvSpPr>
        <p:spPr>
          <a:xfrm>
            <a:off x="8982314" y="3978380"/>
            <a:ext cx="1544400" cy="1525587"/>
          </a:xfrm>
          <a:prstGeom prst="flowChartConnector">
            <a:avLst/>
          </a:prstGeom>
        </p:spPr>
        <p:txBody>
          <a:bodyPr/>
          <a:lstStyle>
            <a:lvl1pPr marL="0" indent="0">
              <a:buNone/>
              <a:defRPr/>
            </a:lvl1pPr>
          </a:lstStyle>
          <a:p>
            <a:r>
              <a:rPr lang="fi-FI" dirty="0"/>
              <a:t> </a:t>
            </a:r>
          </a:p>
        </p:txBody>
      </p:sp>
      <p:sp>
        <p:nvSpPr>
          <p:cNvPr id="17" name="Tekstin paikkamerkki 10">
            <a:extLst>
              <a:ext uri="{FF2B5EF4-FFF2-40B4-BE49-F238E27FC236}">
                <a16:creationId xmlns:a16="http://schemas.microsoft.com/office/drawing/2014/main" id="{194B1B1E-66C7-2D50-9EE5-A9BFC8251EA7}"/>
              </a:ext>
            </a:extLst>
          </p:cNvPr>
          <p:cNvSpPr>
            <a:spLocks noGrp="1"/>
          </p:cNvSpPr>
          <p:nvPr>
            <p:ph type="body" sz="quarter" idx="20" hasCustomPrompt="1"/>
          </p:nvPr>
        </p:nvSpPr>
        <p:spPr>
          <a:xfrm>
            <a:off x="416052" y="5531960"/>
            <a:ext cx="2979737" cy="396551"/>
          </a:xfrm>
        </p:spPr>
        <p:txBody>
          <a:bodyPr/>
          <a:lstStyle>
            <a:lvl1pPr marL="0" indent="0" algn="ctr">
              <a:buNone/>
              <a:defRPr/>
            </a:lvl1pPr>
            <a:lvl2pPr algn="ctr">
              <a:defRPr/>
            </a:lvl2pPr>
            <a:lvl3pPr algn="ctr">
              <a:defRPr/>
            </a:lvl3pPr>
            <a:lvl4pPr algn="ctr">
              <a:defRPr/>
            </a:lvl4pPr>
            <a:lvl5pPr algn="ctr">
              <a:defRPr/>
            </a:lvl5pPr>
          </a:lstStyle>
          <a:p>
            <a:pPr lvl="0"/>
            <a:r>
              <a:rPr lang="fi-FI" dirty="0"/>
              <a:t>Nimike, Nimi</a:t>
            </a:r>
          </a:p>
        </p:txBody>
      </p:sp>
      <p:sp>
        <p:nvSpPr>
          <p:cNvPr id="18" name="Tekstin paikkamerkki 10">
            <a:extLst>
              <a:ext uri="{FF2B5EF4-FFF2-40B4-BE49-F238E27FC236}">
                <a16:creationId xmlns:a16="http://schemas.microsoft.com/office/drawing/2014/main" id="{D5176665-258A-8684-02E6-22B9BEA7CAC1}"/>
              </a:ext>
            </a:extLst>
          </p:cNvPr>
          <p:cNvSpPr>
            <a:spLocks noGrp="1"/>
          </p:cNvSpPr>
          <p:nvPr>
            <p:ph type="body" sz="quarter" idx="21" hasCustomPrompt="1"/>
          </p:nvPr>
        </p:nvSpPr>
        <p:spPr>
          <a:xfrm>
            <a:off x="4342607" y="5531960"/>
            <a:ext cx="2979737" cy="396551"/>
          </a:xfrm>
        </p:spPr>
        <p:txBody>
          <a:bodyPr/>
          <a:lstStyle>
            <a:lvl1pPr marL="0" indent="0" algn="ctr">
              <a:buNone/>
              <a:defRPr/>
            </a:lvl1pPr>
            <a:lvl2pPr algn="ctr">
              <a:defRPr/>
            </a:lvl2pPr>
            <a:lvl3pPr algn="ctr">
              <a:defRPr/>
            </a:lvl3pPr>
            <a:lvl4pPr algn="ctr">
              <a:defRPr/>
            </a:lvl4pPr>
            <a:lvl5pPr algn="ctr">
              <a:defRPr/>
            </a:lvl5pPr>
          </a:lstStyle>
          <a:p>
            <a:pPr lvl="0"/>
            <a:r>
              <a:rPr lang="fi-FI" dirty="0"/>
              <a:t>Nimike, Nimi</a:t>
            </a:r>
          </a:p>
        </p:txBody>
      </p:sp>
      <p:sp>
        <p:nvSpPr>
          <p:cNvPr id="19" name="Tekstin paikkamerkki 10">
            <a:extLst>
              <a:ext uri="{FF2B5EF4-FFF2-40B4-BE49-F238E27FC236}">
                <a16:creationId xmlns:a16="http://schemas.microsoft.com/office/drawing/2014/main" id="{1598FC52-7889-D875-3544-AFC7CECAA0FB}"/>
              </a:ext>
            </a:extLst>
          </p:cNvPr>
          <p:cNvSpPr>
            <a:spLocks noGrp="1"/>
          </p:cNvSpPr>
          <p:nvPr>
            <p:ph type="body" sz="quarter" idx="22" hasCustomPrompt="1"/>
          </p:nvPr>
        </p:nvSpPr>
        <p:spPr>
          <a:xfrm>
            <a:off x="8264645" y="5531959"/>
            <a:ext cx="2979737" cy="396551"/>
          </a:xfrm>
        </p:spPr>
        <p:txBody>
          <a:bodyPr/>
          <a:lstStyle>
            <a:lvl1pPr marL="0" indent="0" algn="ctr">
              <a:buNone/>
              <a:defRPr/>
            </a:lvl1pPr>
            <a:lvl2pPr algn="ctr">
              <a:defRPr/>
            </a:lvl2pPr>
            <a:lvl3pPr algn="ctr">
              <a:defRPr/>
            </a:lvl3pPr>
            <a:lvl4pPr algn="ctr">
              <a:defRPr/>
            </a:lvl4pPr>
            <a:lvl5pPr algn="ctr">
              <a:defRPr/>
            </a:lvl5pPr>
          </a:lstStyle>
          <a:p>
            <a:pPr lvl="0"/>
            <a:r>
              <a:rPr lang="fi-FI" dirty="0"/>
              <a:t>Nimike, Nimi</a:t>
            </a:r>
          </a:p>
        </p:txBody>
      </p:sp>
    </p:spTree>
    <p:extLst>
      <p:ext uri="{BB962C8B-B14F-4D97-AF65-F5344CB8AC3E}">
        <p14:creationId xmlns:p14="http://schemas.microsoft.com/office/powerpoint/2010/main" val="74734350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VE_Graafit">
    <p:spTree>
      <p:nvGrpSpPr>
        <p:cNvPr id="1" name=""/>
        <p:cNvGrpSpPr/>
        <p:nvPr/>
      </p:nvGrpSpPr>
      <p:grpSpPr>
        <a:xfrm>
          <a:off x="0" y="0"/>
          <a:ext cx="0" cy="0"/>
          <a:chOff x="0" y="0"/>
          <a:chExt cx="0" cy="0"/>
        </a:xfrm>
      </p:grpSpPr>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r>
              <a:rPr lang="fi-FI"/>
              <a:t>25.5.2026</a:t>
            </a:r>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r>
              <a:rPr lang="fi-FI"/>
              <a:t>Antti Haajanen/Vantaan Energia Oy</a:t>
            </a:r>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08CCEDEF-5C23-4594-B6DA-0ABEB763C67B}" type="slidenum">
              <a:rPr lang="fi-FI" smtClean="0"/>
              <a:t>‹#›</a:t>
            </a:fld>
            <a:endParaRPr lang="fi-FI"/>
          </a:p>
        </p:txBody>
      </p:sp>
      <p:sp>
        <p:nvSpPr>
          <p:cNvPr id="9" name="Kaavion paikkamerkki 8">
            <a:extLst>
              <a:ext uri="{FF2B5EF4-FFF2-40B4-BE49-F238E27FC236}">
                <a16:creationId xmlns:a16="http://schemas.microsoft.com/office/drawing/2014/main" id="{92C72BCE-5A54-FFA9-44BB-A5C397FEE7ED}"/>
              </a:ext>
            </a:extLst>
          </p:cNvPr>
          <p:cNvSpPr>
            <a:spLocks noGrp="1"/>
          </p:cNvSpPr>
          <p:nvPr>
            <p:ph type="chart" sz="quarter" idx="13"/>
          </p:nvPr>
        </p:nvSpPr>
        <p:spPr>
          <a:xfrm>
            <a:off x="749573" y="1922463"/>
            <a:ext cx="3600000" cy="3625850"/>
          </a:xfrm>
        </p:spPr>
        <p:txBody>
          <a:bodyPr/>
          <a:lstStyle>
            <a:lvl1pPr marL="0" indent="0">
              <a:buNone/>
              <a:defRPr/>
            </a:lvl1pPr>
          </a:lstStyle>
          <a:p>
            <a:r>
              <a:rPr lang="en-US"/>
              <a:t>Click icon to add chart</a:t>
            </a:r>
            <a:endParaRPr lang="en-GB" dirty="0"/>
          </a:p>
        </p:txBody>
      </p:sp>
      <p:sp>
        <p:nvSpPr>
          <p:cNvPr id="12" name="Kaavion paikkamerkki 8">
            <a:extLst>
              <a:ext uri="{FF2B5EF4-FFF2-40B4-BE49-F238E27FC236}">
                <a16:creationId xmlns:a16="http://schemas.microsoft.com/office/drawing/2014/main" id="{56B78E04-CE73-70DE-0F21-EB534A6FA508}"/>
              </a:ext>
            </a:extLst>
          </p:cNvPr>
          <p:cNvSpPr>
            <a:spLocks noGrp="1"/>
          </p:cNvSpPr>
          <p:nvPr>
            <p:ph type="chart" sz="quarter" idx="14"/>
          </p:nvPr>
        </p:nvSpPr>
        <p:spPr>
          <a:xfrm>
            <a:off x="4559062" y="1922463"/>
            <a:ext cx="3600000" cy="3625850"/>
          </a:xfrm>
        </p:spPr>
        <p:txBody>
          <a:bodyPr/>
          <a:lstStyle>
            <a:lvl1pPr marL="0" indent="0">
              <a:buNone/>
              <a:defRPr/>
            </a:lvl1pPr>
          </a:lstStyle>
          <a:p>
            <a:r>
              <a:rPr lang="en-US"/>
              <a:t>Click icon to add chart</a:t>
            </a:r>
            <a:endParaRPr lang="en-GB"/>
          </a:p>
        </p:txBody>
      </p:sp>
      <p:sp>
        <p:nvSpPr>
          <p:cNvPr id="13" name="Kaavion paikkamerkki 8">
            <a:extLst>
              <a:ext uri="{FF2B5EF4-FFF2-40B4-BE49-F238E27FC236}">
                <a16:creationId xmlns:a16="http://schemas.microsoft.com/office/drawing/2014/main" id="{0AB5FDAE-625C-2A43-F097-393F6AF37DAA}"/>
              </a:ext>
            </a:extLst>
          </p:cNvPr>
          <p:cNvSpPr>
            <a:spLocks noGrp="1"/>
          </p:cNvSpPr>
          <p:nvPr>
            <p:ph type="chart" sz="quarter" idx="15"/>
          </p:nvPr>
        </p:nvSpPr>
        <p:spPr>
          <a:xfrm>
            <a:off x="8368552" y="1922463"/>
            <a:ext cx="3600000" cy="3625850"/>
          </a:xfrm>
        </p:spPr>
        <p:txBody>
          <a:bodyPr/>
          <a:lstStyle>
            <a:lvl1pPr marL="0" indent="0">
              <a:buNone/>
              <a:defRPr/>
            </a:lvl1pPr>
          </a:lstStyle>
          <a:p>
            <a:r>
              <a:rPr lang="en-US"/>
              <a:t>Click icon to add chart</a:t>
            </a:r>
            <a:endParaRPr lang="en-GB"/>
          </a:p>
        </p:txBody>
      </p:sp>
      <p:sp>
        <p:nvSpPr>
          <p:cNvPr id="3" name="Otsikko 2">
            <a:extLst>
              <a:ext uri="{FF2B5EF4-FFF2-40B4-BE49-F238E27FC236}">
                <a16:creationId xmlns:a16="http://schemas.microsoft.com/office/drawing/2014/main" id="{00174E43-EF5C-41F7-2710-0327D0877495}"/>
              </a:ext>
            </a:extLst>
          </p:cNvPr>
          <p:cNvSpPr>
            <a:spLocks noGrp="1"/>
          </p:cNvSpPr>
          <p:nvPr>
            <p:ph type="title"/>
          </p:nvPr>
        </p:nvSpPr>
        <p:spPr/>
        <p:txBody>
          <a:bodyPr/>
          <a:lstStyle/>
          <a:p>
            <a:r>
              <a:rPr lang="en-US"/>
              <a:t>Click to edit Master title style</a:t>
            </a:r>
            <a:endParaRPr lang="fi-FI" dirty="0"/>
          </a:p>
        </p:txBody>
      </p:sp>
    </p:spTree>
    <p:extLst>
      <p:ext uri="{BB962C8B-B14F-4D97-AF65-F5344CB8AC3E}">
        <p14:creationId xmlns:p14="http://schemas.microsoft.com/office/powerpoint/2010/main" val="2119611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VE_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9D4FB9D-D480-450E-ABEE-85694599AFB7}"/>
              </a:ext>
            </a:extLst>
          </p:cNvPr>
          <p:cNvSpPr>
            <a:spLocks noGrp="1"/>
          </p:cNvSpPr>
          <p:nvPr>
            <p:ph type="title"/>
          </p:nvPr>
        </p:nvSpPr>
        <p:spPr>
          <a:xfrm>
            <a:off x="880783" y="1001672"/>
            <a:ext cx="10430434" cy="1083337"/>
          </a:xfrm>
        </p:spPr>
        <p:txBody>
          <a:bodyPr/>
          <a:lstStyle>
            <a:lvl1pPr algn="ctr">
              <a:lnSpc>
                <a:spcPct val="90000"/>
              </a:lnSpc>
              <a:defRPr sz="2800"/>
            </a:lvl1pPr>
          </a:lstStyle>
          <a:p>
            <a:r>
              <a:rPr lang="en-US"/>
              <a:t>Click to edit Master title style</a:t>
            </a:r>
            <a:endParaRPr lang="fi-FI" dirty="0"/>
          </a:p>
        </p:txBody>
      </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r>
              <a:rPr lang="fi-FI"/>
              <a:t>25.5.2026</a:t>
            </a:r>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r>
              <a:rPr lang="fi-FI"/>
              <a:t>Antti Haajanen/Vantaan Energia Oy</a:t>
            </a:r>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08CCEDEF-5C23-4594-B6DA-0ABEB763C67B}" type="slidenum">
              <a:rPr lang="fi-FI" smtClean="0"/>
              <a:t>‹#›</a:t>
            </a:fld>
            <a:endParaRPr lang="fi-FI"/>
          </a:p>
        </p:txBody>
      </p:sp>
      <p:sp>
        <p:nvSpPr>
          <p:cNvPr id="5" name="Text Placeholder 20">
            <a:extLst>
              <a:ext uri="{FF2B5EF4-FFF2-40B4-BE49-F238E27FC236}">
                <a16:creationId xmlns:a16="http://schemas.microsoft.com/office/drawing/2014/main" id="{C10D2929-9D07-888C-9B15-F13BAC7199D1}"/>
              </a:ext>
            </a:extLst>
          </p:cNvPr>
          <p:cNvSpPr>
            <a:spLocks noGrp="1"/>
          </p:cNvSpPr>
          <p:nvPr>
            <p:ph type="body" sz="quarter" idx="24"/>
          </p:nvPr>
        </p:nvSpPr>
        <p:spPr>
          <a:xfrm>
            <a:off x="847624" y="2971860"/>
            <a:ext cx="3329722" cy="241674"/>
          </a:xfrm>
          <a:noFill/>
        </p:spPr>
        <p:txBody>
          <a:bodyPr/>
          <a:lstStyle>
            <a:lvl1pPr marL="0" indent="0" algn="ctr">
              <a:buNone/>
              <a:defRPr sz="1600" b="1">
                <a:latin typeface="+mj-lt"/>
              </a:defRPr>
            </a:lvl1pPr>
          </a:lstStyle>
          <a:p>
            <a:pPr lvl="0"/>
            <a:r>
              <a:rPr lang="en-US"/>
              <a:t>Click to edit Master text styles</a:t>
            </a:r>
          </a:p>
        </p:txBody>
      </p:sp>
      <p:sp>
        <p:nvSpPr>
          <p:cNvPr id="10" name="Text Placeholder 20">
            <a:extLst>
              <a:ext uri="{FF2B5EF4-FFF2-40B4-BE49-F238E27FC236}">
                <a16:creationId xmlns:a16="http://schemas.microsoft.com/office/drawing/2014/main" id="{F2D730F7-053F-C2B1-1E2F-7E9F37BE0DD0}"/>
              </a:ext>
            </a:extLst>
          </p:cNvPr>
          <p:cNvSpPr>
            <a:spLocks noGrp="1"/>
          </p:cNvSpPr>
          <p:nvPr>
            <p:ph type="body" sz="quarter" idx="26"/>
          </p:nvPr>
        </p:nvSpPr>
        <p:spPr>
          <a:xfrm>
            <a:off x="847624" y="3414941"/>
            <a:ext cx="3329722" cy="2250684"/>
          </a:xfrm>
          <a:noFill/>
        </p:spPr>
        <p:txBody>
          <a:bodyPr/>
          <a:lstStyle>
            <a:lvl1pPr marL="0" indent="0" algn="ctr">
              <a:buNone/>
              <a:defRPr sz="1200" b="0">
                <a:latin typeface="+mj-lt"/>
              </a:defRPr>
            </a:lvl1pPr>
          </a:lstStyle>
          <a:p>
            <a:pPr lvl="0"/>
            <a:r>
              <a:rPr lang="en-US"/>
              <a:t>Click to edit Master text styles</a:t>
            </a:r>
          </a:p>
        </p:txBody>
      </p:sp>
      <p:sp>
        <p:nvSpPr>
          <p:cNvPr id="11" name="Text Placeholder 20">
            <a:extLst>
              <a:ext uri="{FF2B5EF4-FFF2-40B4-BE49-F238E27FC236}">
                <a16:creationId xmlns:a16="http://schemas.microsoft.com/office/drawing/2014/main" id="{8A4ED2E3-5620-9FAC-1C2C-B1886EEFDB31}"/>
              </a:ext>
            </a:extLst>
          </p:cNvPr>
          <p:cNvSpPr>
            <a:spLocks noGrp="1"/>
          </p:cNvSpPr>
          <p:nvPr>
            <p:ph type="body" sz="quarter" idx="27"/>
          </p:nvPr>
        </p:nvSpPr>
        <p:spPr>
          <a:xfrm>
            <a:off x="4444138" y="2971860"/>
            <a:ext cx="3329722" cy="241674"/>
          </a:xfrm>
          <a:noFill/>
        </p:spPr>
        <p:txBody>
          <a:bodyPr/>
          <a:lstStyle>
            <a:lvl1pPr marL="0" indent="0" algn="ctr">
              <a:buNone/>
              <a:defRPr sz="1600" b="1">
                <a:latin typeface="+mj-lt"/>
              </a:defRPr>
            </a:lvl1pPr>
          </a:lstStyle>
          <a:p>
            <a:pPr lvl="0"/>
            <a:r>
              <a:rPr lang="en-US"/>
              <a:t>Click to edit Master text styles</a:t>
            </a:r>
          </a:p>
        </p:txBody>
      </p:sp>
      <p:sp>
        <p:nvSpPr>
          <p:cNvPr id="12" name="Text Placeholder 20">
            <a:extLst>
              <a:ext uri="{FF2B5EF4-FFF2-40B4-BE49-F238E27FC236}">
                <a16:creationId xmlns:a16="http://schemas.microsoft.com/office/drawing/2014/main" id="{DE6E767E-93C4-84E3-C24D-705C8BB55918}"/>
              </a:ext>
            </a:extLst>
          </p:cNvPr>
          <p:cNvSpPr>
            <a:spLocks noGrp="1"/>
          </p:cNvSpPr>
          <p:nvPr>
            <p:ph type="body" sz="quarter" idx="28"/>
          </p:nvPr>
        </p:nvSpPr>
        <p:spPr>
          <a:xfrm>
            <a:off x="4444138" y="3414941"/>
            <a:ext cx="3329722" cy="2250684"/>
          </a:xfrm>
          <a:noFill/>
        </p:spPr>
        <p:txBody>
          <a:bodyPr/>
          <a:lstStyle>
            <a:lvl1pPr marL="0" indent="0" algn="ctr">
              <a:buNone/>
              <a:defRPr sz="1200" b="0">
                <a:latin typeface="+mj-lt"/>
              </a:defRPr>
            </a:lvl1pPr>
          </a:lstStyle>
          <a:p>
            <a:pPr lvl="0"/>
            <a:r>
              <a:rPr lang="en-US"/>
              <a:t>Click to edit Master text styles</a:t>
            </a:r>
          </a:p>
        </p:txBody>
      </p:sp>
      <p:sp>
        <p:nvSpPr>
          <p:cNvPr id="13" name="Text Placeholder 20">
            <a:extLst>
              <a:ext uri="{FF2B5EF4-FFF2-40B4-BE49-F238E27FC236}">
                <a16:creationId xmlns:a16="http://schemas.microsoft.com/office/drawing/2014/main" id="{68E5F9D0-BD26-EC54-BD8D-F51C4A5820E5}"/>
              </a:ext>
            </a:extLst>
          </p:cNvPr>
          <p:cNvSpPr>
            <a:spLocks noGrp="1"/>
          </p:cNvSpPr>
          <p:nvPr>
            <p:ph type="body" sz="quarter" idx="29"/>
          </p:nvPr>
        </p:nvSpPr>
        <p:spPr>
          <a:xfrm>
            <a:off x="8075989" y="2971860"/>
            <a:ext cx="3329722" cy="241674"/>
          </a:xfrm>
          <a:noFill/>
        </p:spPr>
        <p:txBody>
          <a:bodyPr/>
          <a:lstStyle>
            <a:lvl1pPr marL="0" indent="0" algn="ctr">
              <a:buNone/>
              <a:defRPr sz="1600" b="1">
                <a:latin typeface="+mj-lt"/>
              </a:defRPr>
            </a:lvl1pPr>
          </a:lstStyle>
          <a:p>
            <a:pPr lvl="0"/>
            <a:r>
              <a:rPr lang="en-US"/>
              <a:t>Click to edit Master text styles</a:t>
            </a:r>
          </a:p>
        </p:txBody>
      </p:sp>
      <p:sp>
        <p:nvSpPr>
          <p:cNvPr id="14" name="Text Placeholder 20">
            <a:extLst>
              <a:ext uri="{FF2B5EF4-FFF2-40B4-BE49-F238E27FC236}">
                <a16:creationId xmlns:a16="http://schemas.microsoft.com/office/drawing/2014/main" id="{2D191764-CE9E-B609-9354-58E90999EAD9}"/>
              </a:ext>
            </a:extLst>
          </p:cNvPr>
          <p:cNvSpPr>
            <a:spLocks noGrp="1"/>
          </p:cNvSpPr>
          <p:nvPr>
            <p:ph type="body" sz="quarter" idx="30"/>
          </p:nvPr>
        </p:nvSpPr>
        <p:spPr>
          <a:xfrm>
            <a:off x="8075989" y="3414941"/>
            <a:ext cx="3329722" cy="2250684"/>
          </a:xfrm>
          <a:noFill/>
        </p:spPr>
        <p:txBody>
          <a:bodyPr/>
          <a:lstStyle>
            <a:lvl1pPr marL="0" indent="0" algn="ctr">
              <a:buNone/>
              <a:defRPr sz="1200" b="0">
                <a:latin typeface="+mj-lt"/>
              </a:defRPr>
            </a:lvl1pPr>
          </a:lstStyle>
          <a:p>
            <a:pPr lvl="0"/>
            <a:r>
              <a:rPr lang="en-US"/>
              <a:t>Click to edit Master text styles</a:t>
            </a:r>
          </a:p>
        </p:txBody>
      </p:sp>
      <p:cxnSp>
        <p:nvCxnSpPr>
          <p:cNvPr id="16" name="Suora yhdysviiva 15">
            <a:extLst>
              <a:ext uri="{FF2B5EF4-FFF2-40B4-BE49-F238E27FC236}">
                <a16:creationId xmlns:a16="http://schemas.microsoft.com/office/drawing/2014/main" id="{FB173800-BD1D-BF12-E783-41D000D4BD06}"/>
              </a:ext>
            </a:extLst>
          </p:cNvPr>
          <p:cNvCxnSpPr/>
          <p:nvPr/>
        </p:nvCxnSpPr>
        <p:spPr>
          <a:xfrm>
            <a:off x="4319578" y="2971860"/>
            <a:ext cx="0" cy="2711539"/>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7" name="Suora yhdysviiva 16">
            <a:extLst>
              <a:ext uri="{FF2B5EF4-FFF2-40B4-BE49-F238E27FC236}">
                <a16:creationId xmlns:a16="http://schemas.microsoft.com/office/drawing/2014/main" id="{16179AA7-5F67-5C4C-4AF8-AA19340FA631}"/>
              </a:ext>
            </a:extLst>
          </p:cNvPr>
          <p:cNvCxnSpPr/>
          <p:nvPr/>
        </p:nvCxnSpPr>
        <p:spPr>
          <a:xfrm>
            <a:off x="7933760" y="2971860"/>
            <a:ext cx="0" cy="2711539"/>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sp>
        <p:nvSpPr>
          <p:cNvPr id="4" name="Kuvan paikkamerkki 8">
            <a:extLst>
              <a:ext uri="{FF2B5EF4-FFF2-40B4-BE49-F238E27FC236}">
                <a16:creationId xmlns:a16="http://schemas.microsoft.com/office/drawing/2014/main" id="{3EF9BD1E-DC94-D1A3-68A9-884C00770A57}"/>
              </a:ext>
            </a:extLst>
          </p:cNvPr>
          <p:cNvSpPr>
            <a:spLocks noGrp="1" noChangeAspect="1"/>
          </p:cNvSpPr>
          <p:nvPr>
            <p:ph type="pic" sz="quarter" idx="31"/>
          </p:nvPr>
        </p:nvSpPr>
        <p:spPr>
          <a:xfrm>
            <a:off x="2305597" y="2334342"/>
            <a:ext cx="431504" cy="431504"/>
          </a:xfrm>
        </p:spPr>
        <p:txBody>
          <a:bodyPr/>
          <a:lstStyle>
            <a:lvl1pPr marL="0" indent="0" algn="ctr">
              <a:buNone/>
              <a:defRPr sz="700"/>
            </a:lvl1pPr>
          </a:lstStyle>
          <a:p>
            <a:r>
              <a:rPr lang="en-US"/>
              <a:t>Click icon to add picture</a:t>
            </a:r>
            <a:endParaRPr lang="en-GB"/>
          </a:p>
        </p:txBody>
      </p:sp>
      <p:sp>
        <p:nvSpPr>
          <p:cNvPr id="18" name="Kuvan paikkamerkki 8">
            <a:extLst>
              <a:ext uri="{FF2B5EF4-FFF2-40B4-BE49-F238E27FC236}">
                <a16:creationId xmlns:a16="http://schemas.microsoft.com/office/drawing/2014/main" id="{AD9F2737-8928-2BE0-43A7-D28E16FFE801}"/>
              </a:ext>
            </a:extLst>
          </p:cNvPr>
          <p:cNvSpPr>
            <a:spLocks noGrp="1" noChangeAspect="1"/>
          </p:cNvSpPr>
          <p:nvPr>
            <p:ph type="pic" sz="quarter" idx="32"/>
          </p:nvPr>
        </p:nvSpPr>
        <p:spPr>
          <a:xfrm>
            <a:off x="5884423" y="2324915"/>
            <a:ext cx="431504" cy="431504"/>
          </a:xfrm>
        </p:spPr>
        <p:txBody>
          <a:bodyPr/>
          <a:lstStyle>
            <a:lvl1pPr marL="0" indent="0" algn="ctr">
              <a:buNone/>
              <a:defRPr sz="700"/>
            </a:lvl1pPr>
          </a:lstStyle>
          <a:p>
            <a:r>
              <a:rPr lang="en-US"/>
              <a:t>Click icon to add picture</a:t>
            </a:r>
            <a:endParaRPr lang="en-GB"/>
          </a:p>
        </p:txBody>
      </p:sp>
      <p:sp>
        <p:nvSpPr>
          <p:cNvPr id="20" name="Kuvan paikkamerkki 8">
            <a:extLst>
              <a:ext uri="{FF2B5EF4-FFF2-40B4-BE49-F238E27FC236}">
                <a16:creationId xmlns:a16="http://schemas.microsoft.com/office/drawing/2014/main" id="{4411C1D2-6C2B-DB1B-A7CB-A2A5B4B2EF6C}"/>
              </a:ext>
            </a:extLst>
          </p:cNvPr>
          <p:cNvSpPr>
            <a:spLocks noGrp="1" noChangeAspect="1"/>
          </p:cNvSpPr>
          <p:nvPr>
            <p:ph type="pic" sz="quarter" idx="33"/>
          </p:nvPr>
        </p:nvSpPr>
        <p:spPr>
          <a:xfrm>
            <a:off x="9521565" y="2317999"/>
            <a:ext cx="431504" cy="431504"/>
          </a:xfrm>
        </p:spPr>
        <p:txBody>
          <a:bodyPr/>
          <a:lstStyle>
            <a:lvl1pPr marL="0" indent="0" algn="ctr">
              <a:buNone/>
              <a:defRPr sz="700"/>
            </a:lvl1pPr>
          </a:lstStyle>
          <a:p>
            <a:r>
              <a:rPr lang="en-US"/>
              <a:t>Click icon to add picture</a:t>
            </a:r>
            <a:endParaRPr lang="en-GB"/>
          </a:p>
        </p:txBody>
      </p:sp>
    </p:spTree>
    <p:extLst>
      <p:ext uri="{BB962C8B-B14F-4D97-AF65-F5344CB8AC3E}">
        <p14:creationId xmlns:p14="http://schemas.microsoft.com/office/powerpoint/2010/main" val="260349082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VE_Vertailu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9D4FB9D-D480-450E-ABEE-85694599AFB7}"/>
              </a:ext>
            </a:extLst>
          </p:cNvPr>
          <p:cNvSpPr>
            <a:spLocks noGrp="1"/>
          </p:cNvSpPr>
          <p:nvPr>
            <p:ph type="title"/>
          </p:nvPr>
        </p:nvSpPr>
        <p:spPr>
          <a:xfrm>
            <a:off x="880783" y="1001672"/>
            <a:ext cx="10430434" cy="1083337"/>
          </a:xfrm>
        </p:spPr>
        <p:txBody>
          <a:bodyPr/>
          <a:lstStyle>
            <a:lvl1pPr algn="ctr">
              <a:lnSpc>
                <a:spcPct val="90000"/>
              </a:lnSpc>
              <a:defRPr sz="2800"/>
            </a:lvl1pPr>
          </a:lstStyle>
          <a:p>
            <a:r>
              <a:rPr lang="en-US"/>
              <a:t>Click to edit Master title style</a:t>
            </a:r>
            <a:endParaRPr lang="fi-FI" dirty="0"/>
          </a:p>
        </p:txBody>
      </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r>
              <a:rPr lang="fi-FI"/>
              <a:t>25.5.2026</a:t>
            </a:r>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r>
              <a:rPr lang="fi-FI"/>
              <a:t>Antti Haajanen/Vantaan Energia Oy</a:t>
            </a:r>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08CCEDEF-5C23-4594-B6DA-0ABEB763C67B}" type="slidenum">
              <a:rPr lang="fi-FI" smtClean="0"/>
              <a:t>‹#›</a:t>
            </a:fld>
            <a:endParaRPr lang="fi-FI"/>
          </a:p>
        </p:txBody>
      </p:sp>
      <p:sp>
        <p:nvSpPr>
          <p:cNvPr id="5" name="Text Placeholder 20">
            <a:extLst>
              <a:ext uri="{FF2B5EF4-FFF2-40B4-BE49-F238E27FC236}">
                <a16:creationId xmlns:a16="http://schemas.microsoft.com/office/drawing/2014/main" id="{C10D2929-9D07-888C-9B15-F13BAC7199D1}"/>
              </a:ext>
            </a:extLst>
          </p:cNvPr>
          <p:cNvSpPr>
            <a:spLocks noGrp="1"/>
          </p:cNvSpPr>
          <p:nvPr>
            <p:ph type="body" sz="quarter" idx="24"/>
          </p:nvPr>
        </p:nvSpPr>
        <p:spPr>
          <a:xfrm>
            <a:off x="1081746" y="2393182"/>
            <a:ext cx="3061767" cy="241674"/>
          </a:xfrm>
          <a:noFill/>
        </p:spPr>
        <p:txBody>
          <a:bodyPr/>
          <a:lstStyle>
            <a:lvl1pPr marL="0" indent="0" algn="l">
              <a:buNone/>
              <a:defRPr sz="1600" b="1">
                <a:latin typeface="+mj-lt"/>
              </a:defRPr>
            </a:lvl1pPr>
          </a:lstStyle>
          <a:p>
            <a:pPr lvl="0"/>
            <a:r>
              <a:rPr lang="en-US"/>
              <a:t>Click to edit Master text styles</a:t>
            </a:r>
          </a:p>
        </p:txBody>
      </p:sp>
      <p:sp>
        <p:nvSpPr>
          <p:cNvPr id="10" name="Text Placeholder 20">
            <a:extLst>
              <a:ext uri="{FF2B5EF4-FFF2-40B4-BE49-F238E27FC236}">
                <a16:creationId xmlns:a16="http://schemas.microsoft.com/office/drawing/2014/main" id="{F2D730F7-053F-C2B1-1E2F-7E9F37BE0DD0}"/>
              </a:ext>
            </a:extLst>
          </p:cNvPr>
          <p:cNvSpPr>
            <a:spLocks noGrp="1"/>
          </p:cNvSpPr>
          <p:nvPr>
            <p:ph type="body" sz="quarter" idx="26"/>
          </p:nvPr>
        </p:nvSpPr>
        <p:spPr>
          <a:xfrm>
            <a:off x="1081746" y="2836262"/>
            <a:ext cx="3061767" cy="3189059"/>
          </a:xfrm>
          <a:noFill/>
        </p:spPr>
        <p:txBody>
          <a:bodyPr/>
          <a:lstStyle>
            <a:lvl1pPr marL="171450" indent="-171450" algn="l">
              <a:buFont typeface="Arial" panose="020B0604020202020204" pitchFamily="34" charset="0"/>
              <a:buChar char="•"/>
              <a:defRPr sz="1200" b="0">
                <a:latin typeface="+mj-lt"/>
              </a:defRPr>
            </a:lvl1pPr>
          </a:lstStyle>
          <a:p>
            <a:pPr lvl="0"/>
            <a:r>
              <a:rPr lang="en-US"/>
              <a:t>Click to edit Master text styles</a:t>
            </a:r>
          </a:p>
        </p:txBody>
      </p:sp>
      <p:sp>
        <p:nvSpPr>
          <p:cNvPr id="11" name="Text Placeholder 20">
            <a:extLst>
              <a:ext uri="{FF2B5EF4-FFF2-40B4-BE49-F238E27FC236}">
                <a16:creationId xmlns:a16="http://schemas.microsoft.com/office/drawing/2014/main" id="{8A4ED2E3-5620-9FAC-1C2C-B1886EEFDB31}"/>
              </a:ext>
            </a:extLst>
          </p:cNvPr>
          <p:cNvSpPr>
            <a:spLocks noGrp="1"/>
          </p:cNvSpPr>
          <p:nvPr>
            <p:ph type="body" sz="quarter" idx="27"/>
          </p:nvPr>
        </p:nvSpPr>
        <p:spPr>
          <a:xfrm>
            <a:off x="4678260" y="2393182"/>
            <a:ext cx="3061767" cy="241674"/>
          </a:xfrm>
          <a:noFill/>
        </p:spPr>
        <p:txBody>
          <a:bodyPr/>
          <a:lstStyle>
            <a:lvl1pPr marL="0" indent="0" algn="l">
              <a:buNone/>
              <a:defRPr sz="1600" b="1">
                <a:latin typeface="+mj-lt"/>
              </a:defRPr>
            </a:lvl1pPr>
          </a:lstStyle>
          <a:p>
            <a:pPr lvl="0"/>
            <a:r>
              <a:rPr lang="en-US"/>
              <a:t>Click to edit Master text styles</a:t>
            </a:r>
          </a:p>
        </p:txBody>
      </p:sp>
      <p:sp>
        <p:nvSpPr>
          <p:cNvPr id="12" name="Text Placeholder 20">
            <a:extLst>
              <a:ext uri="{FF2B5EF4-FFF2-40B4-BE49-F238E27FC236}">
                <a16:creationId xmlns:a16="http://schemas.microsoft.com/office/drawing/2014/main" id="{DE6E767E-93C4-84E3-C24D-705C8BB55918}"/>
              </a:ext>
            </a:extLst>
          </p:cNvPr>
          <p:cNvSpPr>
            <a:spLocks noGrp="1"/>
          </p:cNvSpPr>
          <p:nvPr>
            <p:ph type="body" sz="quarter" idx="28"/>
          </p:nvPr>
        </p:nvSpPr>
        <p:spPr>
          <a:xfrm>
            <a:off x="4678260" y="2836262"/>
            <a:ext cx="3061767" cy="3189059"/>
          </a:xfrm>
          <a:noFill/>
        </p:spPr>
        <p:txBody>
          <a:bodyPr/>
          <a:lstStyle>
            <a:lvl1pPr marL="171450" indent="-171450" algn="l">
              <a:buFont typeface="Arial" panose="020B0604020202020204" pitchFamily="34" charset="0"/>
              <a:buChar char="•"/>
              <a:defRPr sz="1200" b="0">
                <a:latin typeface="+mj-lt"/>
              </a:defRPr>
            </a:lvl1pPr>
          </a:lstStyle>
          <a:p>
            <a:pPr lvl="0"/>
            <a:r>
              <a:rPr lang="en-US"/>
              <a:t>Click to edit Master text styles</a:t>
            </a:r>
          </a:p>
        </p:txBody>
      </p:sp>
      <p:sp>
        <p:nvSpPr>
          <p:cNvPr id="13" name="Text Placeholder 20">
            <a:extLst>
              <a:ext uri="{FF2B5EF4-FFF2-40B4-BE49-F238E27FC236}">
                <a16:creationId xmlns:a16="http://schemas.microsoft.com/office/drawing/2014/main" id="{68E5F9D0-BD26-EC54-BD8D-F51C4A5820E5}"/>
              </a:ext>
            </a:extLst>
          </p:cNvPr>
          <p:cNvSpPr>
            <a:spLocks noGrp="1"/>
          </p:cNvSpPr>
          <p:nvPr>
            <p:ph type="body" sz="quarter" idx="29"/>
          </p:nvPr>
        </p:nvSpPr>
        <p:spPr>
          <a:xfrm>
            <a:off x="8310111" y="2393182"/>
            <a:ext cx="3061767" cy="241674"/>
          </a:xfrm>
          <a:noFill/>
        </p:spPr>
        <p:txBody>
          <a:bodyPr/>
          <a:lstStyle>
            <a:lvl1pPr marL="0" indent="0" algn="l">
              <a:buNone/>
              <a:defRPr sz="1600" b="1">
                <a:latin typeface="+mj-lt"/>
              </a:defRPr>
            </a:lvl1pPr>
          </a:lstStyle>
          <a:p>
            <a:pPr lvl="0"/>
            <a:r>
              <a:rPr lang="en-US"/>
              <a:t>Click to edit Master text styles</a:t>
            </a:r>
          </a:p>
        </p:txBody>
      </p:sp>
      <p:sp>
        <p:nvSpPr>
          <p:cNvPr id="14" name="Text Placeholder 20">
            <a:extLst>
              <a:ext uri="{FF2B5EF4-FFF2-40B4-BE49-F238E27FC236}">
                <a16:creationId xmlns:a16="http://schemas.microsoft.com/office/drawing/2014/main" id="{2D191764-CE9E-B609-9354-58E90999EAD9}"/>
              </a:ext>
            </a:extLst>
          </p:cNvPr>
          <p:cNvSpPr>
            <a:spLocks noGrp="1"/>
          </p:cNvSpPr>
          <p:nvPr>
            <p:ph type="body" sz="quarter" idx="30"/>
          </p:nvPr>
        </p:nvSpPr>
        <p:spPr>
          <a:xfrm>
            <a:off x="8310111" y="2836262"/>
            <a:ext cx="3061767" cy="3189059"/>
          </a:xfrm>
          <a:noFill/>
        </p:spPr>
        <p:txBody>
          <a:bodyPr/>
          <a:lstStyle>
            <a:lvl1pPr marL="171450" indent="-171450" algn="l">
              <a:buFont typeface="Arial" panose="020B0604020202020204" pitchFamily="34" charset="0"/>
              <a:buChar char="•"/>
              <a:defRPr sz="1200" b="0">
                <a:latin typeface="+mj-lt"/>
              </a:defRPr>
            </a:lvl1pPr>
          </a:lstStyle>
          <a:p>
            <a:pPr lvl="0"/>
            <a:r>
              <a:rPr lang="en-US"/>
              <a:t>Click to edit Master text styles</a:t>
            </a:r>
          </a:p>
        </p:txBody>
      </p:sp>
      <p:cxnSp>
        <p:nvCxnSpPr>
          <p:cNvPr id="16" name="Suora yhdysviiva 15">
            <a:extLst>
              <a:ext uri="{FF2B5EF4-FFF2-40B4-BE49-F238E27FC236}">
                <a16:creationId xmlns:a16="http://schemas.microsoft.com/office/drawing/2014/main" id="{FB173800-BD1D-BF12-E783-41D000D4BD06}"/>
              </a:ext>
            </a:extLst>
          </p:cNvPr>
          <p:cNvCxnSpPr/>
          <p:nvPr/>
        </p:nvCxnSpPr>
        <p:spPr>
          <a:xfrm>
            <a:off x="4350499" y="2265076"/>
            <a:ext cx="0" cy="3744000"/>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7" name="Suora yhdysviiva 16">
            <a:extLst>
              <a:ext uri="{FF2B5EF4-FFF2-40B4-BE49-F238E27FC236}">
                <a16:creationId xmlns:a16="http://schemas.microsoft.com/office/drawing/2014/main" id="{16179AA7-5F67-5C4C-4AF8-AA19340FA631}"/>
              </a:ext>
            </a:extLst>
          </p:cNvPr>
          <p:cNvCxnSpPr/>
          <p:nvPr/>
        </p:nvCxnSpPr>
        <p:spPr>
          <a:xfrm>
            <a:off x="7964681" y="2265076"/>
            <a:ext cx="0" cy="3744000"/>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891448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VE_Vertailu 3">
    <p:spTree>
      <p:nvGrpSpPr>
        <p:cNvPr id="1" name=""/>
        <p:cNvGrpSpPr/>
        <p:nvPr/>
      </p:nvGrpSpPr>
      <p:grpSpPr>
        <a:xfrm>
          <a:off x="0" y="0"/>
          <a:ext cx="0" cy="0"/>
          <a:chOff x="0" y="0"/>
          <a:chExt cx="0" cy="0"/>
        </a:xfrm>
      </p:grpSpPr>
      <p:sp>
        <p:nvSpPr>
          <p:cNvPr id="3" name="Kuvan paikkamerkki 8">
            <a:extLst>
              <a:ext uri="{FF2B5EF4-FFF2-40B4-BE49-F238E27FC236}">
                <a16:creationId xmlns:a16="http://schemas.microsoft.com/office/drawing/2014/main" id="{EEAA74D4-7E07-2C89-804F-7EFE9664897B}"/>
              </a:ext>
            </a:extLst>
          </p:cNvPr>
          <p:cNvSpPr>
            <a:spLocks noGrp="1"/>
          </p:cNvSpPr>
          <p:nvPr>
            <p:ph type="pic" sz="quarter" idx="31"/>
          </p:nvPr>
        </p:nvSpPr>
        <p:spPr>
          <a:xfrm>
            <a:off x="2263790" y="5036943"/>
            <a:ext cx="621727" cy="627587"/>
          </a:xfrm>
        </p:spPr>
        <p:txBody>
          <a:bodyPr/>
          <a:lstStyle>
            <a:lvl1pPr marL="0" indent="0" algn="ctr">
              <a:buNone/>
              <a:defRPr sz="700"/>
            </a:lvl1pPr>
          </a:lstStyle>
          <a:p>
            <a:r>
              <a:rPr lang="en-US"/>
              <a:t>Click icon to add picture</a:t>
            </a:r>
            <a:endParaRPr lang="en-GB"/>
          </a:p>
        </p:txBody>
      </p:sp>
      <p:sp>
        <p:nvSpPr>
          <p:cNvPr id="4" name="Kuvan paikkamerkki 8">
            <a:extLst>
              <a:ext uri="{FF2B5EF4-FFF2-40B4-BE49-F238E27FC236}">
                <a16:creationId xmlns:a16="http://schemas.microsoft.com/office/drawing/2014/main" id="{2E9D5E91-A530-5F12-DE22-57BC1BD99B6D}"/>
              </a:ext>
            </a:extLst>
          </p:cNvPr>
          <p:cNvSpPr>
            <a:spLocks noGrp="1"/>
          </p:cNvSpPr>
          <p:nvPr>
            <p:ph type="pic" sz="quarter" idx="32"/>
          </p:nvPr>
        </p:nvSpPr>
        <p:spPr>
          <a:xfrm>
            <a:off x="3095894" y="5036943"/>
            <a:ext cx="621727" cy="627587"/>
          </a:xfrm>
        </p:spPr>
        <p:txBody>
          <a:bodyPr/>
          <a:lstStyle>
            <a:lvl1pPr marL="0" indent="0" algn="ctr">
              <a:buNone/>
              <a:defRPr sz="700"/>
            </a:lvl1pPr>
          </a:lstStyle>
          <a:p>
            <a:r>
              <a:rPr lang="en-US"/>
              <a:t>Click icon to add picture</a:t>
            </a:r>
            <a:endParaRPr lang="en-GB"/>
          </a:p>
        </p:txBody>
      </p:sp>
      <p:sp>
        <p:nvSpPr>
          <p:cNvPr id="9" name="Kuvan paikkamerkki 8">
            <a:extLst>
              <a:ext uri="{FF2B5EF4-FFF2-40B4-BE49-F238E27FC236}">
                <a16:creationId xmlns:a16="http://schemas.microsoft.com/office/drawing/2014/main" id="{518C0C8A-4AAF-B0D2-E06E-3E61BE20F2C6}"/>
              </a:ext>
            </a:extLst>
          </p:cNvPr>
          <p:cNvSpPr>
            <a:spLocks noGrp="1"/>
          </p:cNvSpPr>
          <p:nvPr>
            <p:ph type="pic" sz="quarter" idx="33"/>
          </p:nvPr>
        </p:nvSpPr>
        <p:spPr>
          <a:xfrm>
            <a:off x="3882278" y="5036943"/>
            <a:ext cx="621727" cy="627587"/>
          </a:xfrm>
        </p:spPr>
        <p:txBody>
          <a:bodyPr/>
          <a:lstStyle>
            <a:lvl1pPr marL="0" indent="0" algn="ctr">
              <a:buNone/>
              <a:defRPr sz="700"/>
            </a:lvl1pPr>
          </a:lstStyle>
          <a:p>
            <a:r>
              <a:rPr lang="en-US"/>
              <a:t>Click icon to add picture</a:t>
            </a:r>
            <a:endParaRPr lang="en-GB"/>
          </a:p>
        </p:txBody>
      </p:sp>
      <p:sp>
        <p:nvSpPr>
          <p:cNvPr id="2" name="Otsikko 1">
            <a:extLst>
              <a:ext uri="{FF2B5EF4-FFF2-40B4-BE49-F238E27FC236}">
                <a16:creationId xmlns:a16="http://schemas.microsoft.com/office/drawing/2014/main" id="{D9D4FB9D-D480-450E-ABEE-85694599AFB7}"/>
              </a:ext>
            </a:extLst>
          </p:cNvPr>
          <p:cNvSpPr>
            <a:spLocks noGrp="1"/>
          </p:cNvSpPr>
          <p:nvPr>
            <p:ph type="title"/>
          </p:nvPr>
        </p:nvSpPr>
        <p:spPr>
          <a:xfrm>
            <a:off x="880783" y="952190"/>
            <a:ext cx="4951052" cy="969375"/>
          </a:xfrm>
        </p:spPr>
        <p:txBody>
          <a:bodyPr/>
          <a:lstStyle>
            <a:lvl1pPr algn="ctr">
              <a:lnSpc>
                <a:spcPct val="100000"/>
              </a:lnSpc>
              <a:defRPr sz="2800"/>
            </a:lvl1pPr>
          </a:lstStyle>
          <a:p>
            <a:r>
              <a:rPr lang="en-US"/>
              <a:t>Click to edit Master title style</a:t>
            </a:r>
            <a:endParaRPr lang="fi-FI" dirty="0"/>
          </a:p>
        </p:txBody>
      </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r>
              <a:rPr lang="fi-FI"/>
              <a:t>25.5.2026</a:t>
            </a:r>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r>
              <a:rPr lang="fi-FI"/>
              <a:t>Antti Haajanen/Vantaan Energia Oy</a:t>
            </a:r>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08CCEDEF-5C23-4594-B6DA-0ABEB763C67B}" type="slidenum">
              <a:rPr lang="fi-FI" smtClean="0"/>
              <a:t>‹#›</a:t>
            </a:fld>
            <a:endParaRPr lang="fi-FI"/>
          </a:p>
        </p:txBody>
      </p:sp>
      <p:sp>
        <p:nvSpPr>
          <p:cNvPr id="5" name="Text Placeholder 20">
            <a:extLst>
              <a:ext uri="{FF2B5EF4-FFF2-40B4-BE49-F238E27FC236}">
                <a16:creationId xmlns:a16="http://schemas.microsoft.com/office/drawing/2014/main" id="{C10D2929-9D07-888C-9B15-F13BAC7199D1}"/>
              </a:ext>
            </a:extLst>
          </p:cNvPr>
          <p:cNvSpPr>
            <a:spLocks noGrp="1"/>
          </p:cNvSpPr>
          <p:nvPr>
            <p:ph type="body" sz="quarter" idx="24"/>
          </p:nvPr>
        </p:nvSpPr>
        <p:spPr>
          <a:xfrm>
            <a:off x="1635762" y="2177776"/>
            <a:ext cx="3491991" cy="2223212"/>
          </a:xfrm>
          <a:noFill/>
        </p:spPr>
        <p:txBody>
          <a:bodyPr/>
          <a:lstStyle>
            <a:lvl1pPr marL="0" indent="0" algn="ctr">
              <a:lnSpc>
                <a:spcPct val="120000"/>
              </a:lnSpc>
              <a:spcBef>
                <a:spcPts val="0"/>
              </a:spcBef>
              <a:buNone/>
              <a:defRPr sz="1600" b="1">
                <a:latin typeface="+mj-lt"/>
              </a:defRPr>
            </a:lvl1pPr>
          </a:lstStyle>
          <a:p>
            <a:pPr lvl="0"/>
            <a:r>
              <a:rPr lang="en-US"/>
              <a:t>Click to edit Master text styles</a:t>
            </a:r>
          </a:p>
        </p:txBody>
      </p:sp>
      <p:cxnSp>
        <p:nvCxnSpPr>
          <p:cNvPr id="17" name="Suora yhdysviiva 16">
            <a:extLst>
              <a:ext uri="{FF2B5EF4-FFF2-40B4-BE49-F238E27FC236}">
                <a16:creationId xmlns:a16="http://schemas.microsoft.com/office/drawing/2014/main" id="{16179AA7-5F67-5C4C-4AF8-AA19340FA631}"/>
              </a:ext>
            </a:extLst>
          </p:cNvPr>
          <p:cNvCxnSpPr>
            <a:cxnSpLocks/>
          </p:cNvCxnSpPr>
          <p:nvPr/>
        </p:nvCxnSpPr>
        <p:spPr>
          <a:xfrm>
            <a:off x="6097450" y="914400"/>
            <a:ext cx="0" cy="5100321"/>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sp>
        <p:nvSpPr>
          <p:cNvPr id="15" name="Tekstin paikkamerkki 14">
            <a:extLst>
              <a:ext uri="{FF2B5EF4-FFF2-40B4-BE49-F238E27FC236}">
                <a16:creationId xmlns:a16="http://schemas.microsoft.com/office/drawing/2014/main" id="{5C91F5D3-97BD-84FA-481A-4F95C851C4BB}"/>
              </a:ext>
            </a:extLst>
          </p:cNvPr>
          <p:cNvSpPr>
            <a:spLocks noGrp="1"/>
          </p:cNvSpPr>
          <p:nvPr>
            <p:ph type="body" sz="quarter" idx="34"/>
          </p:nvPr>
        </p:nvSpPr>
        <p:spPr>
          <a:xfrm>
            <a:off x="6435725" y="998538"/>
            <a:ext cx="4875213" cy="5016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Tree>
    <p:extLst>
      <p:ext uri="{BB962C8B-B14F-4D97-AF65-F5344CB8AC3E}">
        <p14:creationId xmlns:p14="http://schemas.microsoft.com/office/powerpoint/2010/main" val="156714152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VE_Vertailu 4">
    <p:spTree>
      <p:nvGrpSpPr>
        <p:cNvPr id="1" name=""/>
        <p:cNvGrpSpPr/>
        <p:nvPr/>
      </p:nvGrpSpPr>
      <p:grpSpPr>
        <a:xfrm>
          <a:off x="0" y="0"/>
          <a:ext cx="0" cy="0"/>
          <a:chOff x="0" y="0"/>
          <a:chExt cx="0" cy="0"/>
        </a:xfrm>
      </p:grpSpPr>
      <p:pic>
        <p:nvPicPr>
          <p:cNvPr id="3" name="Kuva 2" descr="Kuva, joka sisältää kohteen animaatio, vihreä, clipart&#10;&#10;Kuvaus luotu automaattisesti">
            <a:extLst>
              <a:ext uri="{FF2B5EF4-FFF2-40B4-BE49-F238E27FC236}">
                <a16:creationId xmlns:a16="http://schemas.microsoft.com/office/drawing/2014/main" id="{03FB4159-7EE8-3152-75A6-0AAC91822C94}"/>
              </a:ext>
            </a:extLst>
          </p:cNvPr>
          <p:cNvPicPr>
            <a:picLocks noChangeAspect="1"/>
          </p:cNvPicPr>
          <p:nvPr/>
        </p:nvPicPr>
        <p:blipFill rotWithShape="1">
          <a:blip r:embed="rId2">
            <a:extLst>
              <a:ext uri="{28A0092B-C50C-407E-A947-70E740481C1C}">
                <a14:useLocalDpi xmlns:a14="http://schemas.microsoft.com/office/drawing/2010/main" val="0"/>
              </a:ext>
            </a:extLst>
          </a:blip>
          <a:srcRect t="60482"/>
          <a:stretch/>
        </p:blipFill>
        <p:spPr>
          <a:xfrm>
            <a:off x="6350" y="4146461"/>
            <a:ext cx="12185650" cy="2711539"/>
          </a:xfrm>
          <a:prstGeom prst="rect">
            <a:avLst/>
          </a:prstGeom>
        </p:spPr>
      </p:pic>
      <p:sp>
        <p:nvSpPr>
          <p:cNvPr id="2" name="Otsikko 1">
            <a:extLst>
              <a:ext uri="{FF2B5EF4-FFF2-40B4-BE49-F238E27FC236}">
                <a16:creationId xmlns:a16="http://schemas.microsoft.com/office/drawing/2014/main" id="{D9D4FB9D-D480-450E-ABEE-85694599AFB7}"/>
              </a:ext>
            </a:extLst>
          </p:cNvPr>
          <p:cNvSpPr>
            <a:spLocks noGrp="1"/>
          </p:cNvSpPr>
          <p:nvPr>
            <p:ph type="title"/>
          </p:nvPr>
        </p:nvSpPr>
        <p:spPr>
          <a:xfrm>
            <a:off x="880783" y="1001672"/>
            <a:ext cx="10430434" cy="1083337"/>
          </a:xfrm>
        </p:spPr>
        <p:txBody>
          <a:bodyPr/>
          <a:lstStyle>
            <a:lvl1pPr algn="ctr">
              <a:lnSpc>
                <a:spcPct val="90000"/>
              </a:lnSpc>
              <a:defRPr sz="2800"/>
            </a:lvl1pPr>
          </a:lstStyle>
          <a:p>
            <a:r>
              <a:rPr lang="en-US"/>
              <a:t>Click to edit Master title style</a:t>
            </a:r>
            <a:endParaRPr lang="fi-FI" dirty="0"/>
          </a:p>
        </p:txBody>
      </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r>
              <a:rPr lang="fi-FI"/>
              <a:t>25.5.2026</a:t>
            </a:r>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r>
              <a:rPr lang="fi-FI"/>
              <a:t>Antti Haajanen/Vantaan Energia Oy</a:t>
            </a:r>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08CCEDEF-5C23-4594-B6DA-0ABEB763C67B}" type="slidenum">
              <a:rPr lang="fi-FI" smtClean="0"/>
              <a:t>‹#›</a:t>
            </a:fld>
            <a:endParaRPr lang="fi-FI"/>
          </a:p>
        </p:txBody>
      </p:sp>
      <p:sp>
        <p:nvSpPr>
          <p:cNvPr id="5" name="Text Placeholder 20">
            <a:extLst>
              <a:ext uri="{FF2B5EF4-FFF2-40B4-BE49-F238E27FC236}">
                <a16:creationId xmlns:a16="http://schemas.microsoft.com/office/drawing/2014/main" id="{C10D2929-9D07-888C-9B15-F13BAC7199D1}"/>
              </a:ext>
            </a:extLst>
          </p:cNvPr>
          <p:cNvSpPr>
            <a:spLocks noGrp="1"/>
          </p:cNvSpPr>
          <p:nvPr>
            <p:ph type="body" sz="quarter" idx="24"/>
          </p:nvPr>
        </p:nvSpPr>
        <p:spPr>
          <a:xfrm>
            <a:off x="1024309" y="2971859"/>
            <a:ext cx="3240000" cy="1706157"/>
          </a:xfrm>
          <a:noFill/>
        </p:spPr>
        <p:txBody>
          <a:bodyPr/>
          <a:lstStyle>
            <a:lvl1pPr marL="0" indent="0" algn="ctr">
              <a:lnSpc>
                <a:spcPct val="100000"/>
              </a:lnSpc>
              <a:buNone/>
              <a:defRPr sz="1600" b="1">
                <a:latin typeface="+mj-lt"/>
              </a:defRPr>
            </a:lvl1pPr>
          </a:lstStyle>
          <a:p>
            <a:pPr lvl="0"/>
            <a:r>
              <a:rPr lang="en-US"/>
              <a:t>Click to edit Master text styles</a:t>
            </a:r>
          </a:p>
        </p:txBody>
      </p:sp>
      <p:sp>
        <p:nvSpPr>
          <p:cNvPr id="11" name="Text Placeholder 20">
            <a:extLst>
              <a:ext uri="{FF2B5EF4-FFF2-40B4-BE49-F238E27FC236}">
                <a16:creationId xmlns:a16="http://schemas.microsoft.com/office/drawing/2014/main" id="{8A4ED2E3-5620-9FAC-1C2C-B1886EEFDB31}"/>
              </a:ext>
            </a:extLst>
          </p:cNvPr>
          <p:cNvSpPr>
            <a:spLocks noGrp="1"/>
          </p:cNvSpPr>
          <p:nvPr>
            <p:ph type="body" sz="quarter" idx="27"/>
          </p:nvPr>
        </p:nvSpPr>
        <p:spPr>
          <a:xfrm>
            <a:off x="4510393" y="2971859"/>
            <a:ext cx="3240000" cy="1706157"/>
          </a:xfrm>
          <a:noFill/>
        </p:spPr>
        <p:txBody>
          <a:bodyPr/>
          <a:lstStyle>
            <a:lvl1pPr marL="0" indent="0" algn="ctr">
              <a:lnSpc>
                <a:spcPct val="100000"/>
              </a:lnSpc>
              <a:buNone/>
              <a:defRPr sz="1600" b="1">
                <a:latin typeface="+mj-lt"/>
              </a:defRPr>
            </a:lvl1pPr>
          </a:lstStyle>
          <a:p>
            <a:pPr lvl="0"/>
            <a:r>
              <a:rPr lang="en-US"/>
              <a:t>Click to edit Master text styles</a:t>
            </a:r>
          </a:p>
        </p:txBody>
      </p:sp>
      <p:sp>
        <p:nvSpPr>
          <p:cNvPr id="13" name="Text Placeholder 20">
            <a:extLst>
              <a:ext uri="{FF2B5EF4-FFF2-40B4-BE49-F238E27FC236}">
                <a16:creationId xmlns:a16="http://schemas.microsoft.com/office/drawing/2014/main" id="{68E5F9D0-BD26-EC54-BD8D-F51C4A5820E5}"/>
              </a:ext>
            </a:extLst>
          </p:cNvPr>
          <p:cNvSpPr>
            <a:spLocks noGrp="1"/>
          </p:cNvSpPr>
          <p:nvPr>
            <p:ph type="body" sz="quarter" idx="29"/>
          </p:nvPr>
        </p:nvSpPr>
        <p:spPr>
          <a:xfrm>
            <a:off x="8014139" y="2971859"/>
            <a:ext cx="3240000" cy="1706157"/>
          </a:xfrm>
          <a:noFill/>
        </p:spPr>
        <p:txBody>
          <a:bodyPr/>
          <a:lstStyle>
            <a:lvl1pPr marL="0" indent="0" algn="ctr">
              <a:lnSpc>
                <a:spcPct val="100000"/>
              </a:lnSpc>
              <a:buNone/>
              <a:defRPr sz="1600" b="1">
                <a:latin typeface="+mj-lt"/>
              </a:defRPr>
            </a:lvl1pPr>
          </a:lstStyle>
          <a:p>
            <a:pPr lvl="0"/>
            <a:r>
              <a:rPr lang="en-US"/>
              <a:t>Click to edit Master text styles</a:t>
            </a:r>
          </a:p>
        </p:txBody>
      </p:sp>
      <p:sp>
        <p:nvSpPr>
          <p:cNvPr id="4" name="Kuvan paikkamerkki 8">
            <a:extLst>
              <a:ext uri="{FF2B5EF4-FFF2-40B4-BE49-F238E27FC236}">
                <a16:creationId xmlns:a16="http://schemas.microsoft.com/office/drawing/2014/main" id="{3EF9BD1E-DC94-D1A3-68A9-884C00770A57}"/>
              </a:ext>
            </a:extLst>
          </p:cNvPr>
          <p:cNvSpPr>
            <a:spLocks noGrp="1" noChangeAspect="1"/>
          </p:cNvSpPr>
          <p:nvPr>
            <p:ph type="pic" sz="quarter" idx="31"/>
          </p:nvPr>
        </p:nvSpPr>
        <p:spPr>
          <a:xfrm>
            <a:off x="2416027" y="2334342"/>
            <a:ext cx="431504" cy="431504"/>
          </a:xfrm>
        </p:spPr>
        <p:txBody>
          <a:bodyPr/>
          <a:lstStyle>
            <a:lvl1pPr marL="0" indent="0" algn="ctr">
              <a:buNone/>
              <a:defRPr sz="700"/>
            </a:lvl1pPr>
          </a:lstStyle>
          <a:p>
            <a:r>
              <a:rPr lang="en-US"/>
              <a:t>Click icon to add picture</a:t>
            </a:r>
            <a:endParaRPr lang="en-GB"/>
          </a:p>
        </p:txBody>
      </p:sp>
      <p:sp>
        <p:nvSpPr>
          <p:cNvPr id="18" name="Kuvan paikkamerkki 8">
            <a:extLst>
              <a:ext uri="{FF2B5EF4-FFF2-40B4-BE49-F238E27FC236}">
                <a16:creationId xmlns:a16="http://schemas.microsoft.com/office/drawing/2014/main" id="{AD9F2737-8928-2BE0-43A7-D28E16FFE801}"/>
              </a:ext>
            </a:extLst>
          </p:cNvPr>
          <p:cNvSpPr>
            <a:spLocks noGrp="1" noChangeAspect="1"/>
          </p:cNvSpPr>
          <p:nvPr>
            <p:ph type="pic" sz="quarter" idx="32"/>
          </p:nvPr>
        </p:nvSpPr>
        <p:spPr>
          <a:xfrm>
            <a:off x="5884423" y="2324915"/>
            <a:ext cx="431504" cy="431504"/>
          </a:xfrm>
        </p:spPr>
        <p:txBody>
          <a:bodyPr/>
          <a:lstStyle>
            <a:lvl1pPr marL="0" indent="0" algn="ctr">
              <a:buNone/>
              <a:defRPr sz="700"/>
            </a:lvl1pPr>
          </a:lstStyle>
          <a:p>
            <a:r>
              <a:rPr lang="en-US"/>
              <a:t>Click icon to add picture</a:t>
            </a:r>
            <a:endParaRPr lang="en-GB"/>
          </a:p>
        </p:txBody>
      </p:sp>
      <p:sp>
        <p:nvSpPr>
          <p:cNvPr id="20" name="Kuvan paikkamerkki 8">
            <a:extLst>
              <a:ext uri="{FF2B5EF4-FFF2-40B4-BE49-F238E27FC236}">
                <a16:creationId xmlns:a16="http://schemas.microsoft.com/office/drawing/2014/main" id="{4411C1D2-6C2B-DB1B-A7CB-A2A5B4B2EF6C}"/>
              </a:ext>
            </a:extLst>
          </p:cNvPr>
          <p:cNvSpPr>
            <a:spLocks noGrp="1" noChangeAspect="1"/>
          </p:cNvSpPr>
          <p:nvPr>
            <p:ph type="pic" sz="quarter" idx="33"/>
          </p:nvPr>
        </p:nvSpPr>
        <p:spPr>
          <a:xfrm>
            <a:off x="9393460" y="2317999"/>
            <a:ext cx="431504" cy="431504"/>
          </a:xfrm>
        </p:spPr>
        <p:txBody>
          <a:bodyPr/>
          <a:lstStyle>
            <a:lvl1pPr marL="0" indent="0" algn="ctr">
              <a:buNone/>
              <a:defRPr sz="700"/>
            </a:lvl1pPr>
          </a:lstStyle>
          <a:p>
            <a:r>
              <a:rPr lang="en-US"/>
              <a:t>Click icon to add picture</a:t>
            </a:r>
            <a:endParaRPr lang="en-GB"/>
          </a:p>
        </p:txBody>
      </p:sp>
    </p:spTree>
    <p:extLst>
      <p:ext uri="{BB962C8B-B14F-4D97-AF65-F5344CB8AC3E}">
        <p14:creationId xmlns:p14="http://schemas.microsoft.com/office/powerpoint/2010/main" val="264507545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VE_Vertailu 5">
    <p:spTree>
      <p:nvGrpSpPr>
        <p:cNvPr id="1" name=""/>
        <p:cNvGrpSpPr/>
        <p:nvPr/>
      </p:nvGrpSpPr>
      <p:grpSpPr>
        <a:xfrm>
          <a:off x="0" y="0"/>
          <a:ext cx="0" cy="0"/>
          <a:chOff x="0" y="0"/>
          <a:chExt cx="0" cy="0"/>
        </a:xfrm>
      </p:grpSpPr>
      <p:pic>
        <p:nvPicPr>
          <p:cNvPr id="9" name="Kuva 8">
            <a:extLst>
              <a:ext uri="{FF2B5EF4-FFF2-40B4-BE49-F238E27FC236}">
                <a16:creationId xmlns:a16="http://schemas.microsoft.com/office/drawing/2014/main" id="{5BE879E4-CA06-19EA-02FC-E2F3C0B38E8F}"/>
              </a:ext>
              <a:ext uri="{C183D7F6-B498-43B3-948B-1728B52AA6E4}">
                <adec:decorative xmlns:adec="http://schemas.microsoft.com/office/drawing/2017/decorative" val="1"/>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65773" t="45300" r="2153" b="-1"/>
          <a:stretch/>
        </p:blipFill>
        <p:spPr>
          <a:xfrm>
            <a:off x="9498072" y="4626244"/>
            <a:ext cx="2303888" cy="2208457"/>
          </a:xfrm>
          <a:prstGeom prst="rect">
            <a:avLst/>
          </a:prstGeom>
        </p:spPr>
      </p:pic>
      <p:pic>
        <p:nvPicPr>
          <p:cNvPr id="10" name="Kuva 9">
            <a:extLst>
              <a:ext uri="{FF2B5EF4-FFF2-40B4-BE49-F238E27FC236}">
                <a16:creationId xmlns:a16="http://schemas.microsoft.com/office/drawing/2014/main" id="{F947A044-970C-7CB3-830A-E8D2676C9A67}"/>
              </a:ext>
              <a:ext uri="{C183D7F6-B498-43B3-948B-1728B52AA6E4}">
                <adec:decorative xmlns:adec="http://schemas.microsoft.com/office/drawing/2017/decorative" val="1"/>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2861" t="49675" r="67502"/>
          <a:stretch/>
        </p:blipFill>
        <p:spPr>
          <a:xfrm>
            <a:off x="47425" y="4626244"/>
            <a:ext cx="2303888" cy="2199080"/>
          </a:xfrm>
          <a:prstGeom prst="rect">
            <a:avLst/>
          </a:prstGeom>
        </p:spPr>
      </p:pic>
      <p:sp>
        <p:nvSpPr>
          <p:cNvPr id="2" name="Otsikko 1">
            <a:extLst>
              <a:ext uri="{FF2B5EF4-FFF2-40B4-BE49-F238E27FC236}">
                <a16:creationId xmlns:a16="http://schemas.microsoft.com/office/drawing/2014/main" id="{D9D4FB9D-D480-450E-ABEE-85694599AFB7}"/>
              </a:ext>
            </a:extLst>
          </p:cNvPr>
          <p:cNvSpPr>
            <a:spLocks noGrp="1"/>
          </p:cNvSpPr>
          <p:nvPr>
            <p:ph type="title"/>
          </p:nvPr>
        </p:nvSpPr>
        <p:spPr>
          <a:xfrm>
            <a:off x="880783" y="1001672"/>
            <a:ext cx="10430434" cy="1083337"/>
          </a:xfrm>
        </p:spPr>
        <p:txBody>
          <a:bodyPr/>
          <a:lstStyle>
            <a:lvl1pPr algn="ctr">
              <a:lnSpc>
                <a:spcPct val="90000"/>
              </a:lnSpc>
              <a:defRPr sz="2800"/>
            </a:lvl1pPr>
          </a:lstStyle>
          <a:p>
            <a:r>
              <a:rPr lang="en-US"/>
              <a:t>Click to edit Master title style</a:t>
            </a:r>
            <a:endParaRPr lang="fi-FI" dirty="0"/>
          </a:p>
        </p:txBody>
      </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r>
              <a:rPr lang="fi-FI"/>
              <a:t>25.5.2026</a:t>
            </a:r>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r>
              <a:rPr lang="fi-FI"/>
              <a:t>Antti Haajanen/Vantaan Energia Oy</a:t>
            </a:r>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08CCEDEF-5C23-4594-B6DA-0ABEB763C67B}" type="slidenum">
              <a:rPr lang="fi-FI" smtClean="0"/>
              <a:t>‹#›</a:t>
            </a:fld>
            <a:endParaRPr lang="fi-FI"/>
          </a:p>
        </p:txBody>
      </p:sp>
      <p:sp>
        <p:nvSpPr>
          <p:cNvPr id="5" name="Text Placeholder 20">
            <a:extLst>
              <a:ext uri="{FF2B5EF4-FFF2-40B4-BE49-F238E27FC236}">
                <a16:creationId xmlns:a16="http://schemas.microsoft.com/office/drawing/2014/main" id="{C10D2929-9D07-888C-9B15-F13BAC7199D1}"/>
              </a:ext>
            </a:extLst>
          </p:cNvPr>
          <p:cNvSpPr>
            <a:spLocks noGrp="1"/>
          </p:cNvSpPr>
          <p:nvPr>
            <p:ph type="body" sz="quarter" idx="24"/>
          </p:nvPr>
        </p:nvSpPr>
        <p:spPr>
          <a:xfrm>
            <a:off x="1024309" y="2971859"/>
            <a:ext cx="3240000" cy="1706157"/>
          </a:xfrm>
          <a:noFill/>
        </p:spPr>
        <p:txBody>
          <a:bodyPr/>
          <a:lstStyle>
            <a:lvl1pPr marL="0" indent="0" algn="ctr">
              <a:lnSpc>
                <a:spcPct val="100000"/>
              </a:lnSpc>
              <a:buNone/>
              <a:defRPr sz="1600" b="1">
                <a:latin typeface="+mj-lt"/>
              </a:defRPr>
            </a:lvl1pPr>
          </a:lstStyle>
          <a:p>
            <a:pPr lvl="0"/>
            <a:r>
              <a:rPr lang="en-US"/>
              <a:t>Click to edit Master text styles</a:t>
            </a:r>
          </a:p>
        </p:txBody>
      </p:sp>
      <p:sp>
        <p:nvSpPr>
          <p:cNvPr id="11" name="Text Placeholder 20">
            <a:extLst>
              <a:ext uri="{FF2B5EF4-FFF2-40B4-BE49-F238E27FC236}">
                <a16:creationId xmlns:a16="http://schemas.microsoft.com/office/drawing/2014/main" id="{8A4ED2E3-5620-9FAC-1C2C-B1886EEFDB31}"/>
              </a:ext>
            </a:extLst>
          </p:cNvPr>
          <p:cNvSpPr>
            <a:spLocks noGrp="1"/>
          </p:cNvSpPr>
          <p:nvPr>
            <p:ph type="body" sz="quarter" idx="27"/>
          </p:nvPr>
        </p:nvSpPr>
        <p:spPr>
          <a:xfrm>
            <a:off x="4510393" y="2971859"/>
            <a:ext cx="3240000" cy="1706157"/>
          </a:xfrm>
          <a:noFill/>
        </p:spPr>
        <p:txBody>
          <a:bodyPr/>
          <a:lstStyle>
            <a:lvl1pPr marL="0" indent="0" algn="ctr">
              <a:lnSpc>
                <a:spcPct val="100000"/>
              </a:lnSpc>
              <a:buNone/>
              <a:defRPr sz="1600" b="1">
                <a:latin typeface="+mj-lt"/>
              </a:defRPr>
            </a:lvl1pPr>
          </a:lstStyle>
          <a:p>
            <a:pPr lvl="0"/>
            <a:r>
              <a:rPr lang="en-US"/>
              <a:t>Click to edit Master text styles</a:t>
            </a:r>
          </a:p>
        </p:txBody>
      </p:sp>
      <p:sp>
        <p:nvSpPr>
          <p:cNvPr id="13" name="Text Placeholder 20">
            <a:extLst>
              <a:ext uri="{FF2B5EF4-FFF2-40B4-BE49-F238E27FC236}">
                <a16:creationId xmlns:a16="http://schemas.microsoft.com/office/drawing/2014/main" id="{68E5F9D0-BD26-EC54-BD8D-F51C4A5820E5}"/>
              </a:ext>
            </a:extLst>
          </p:cNvPr>
          <p:cNvSpPr>
            <a:spLocks noGrp="1"/>
          </p:cNvSpPr>
          <p:nvPr>
            <p:ph type="body" sz="quarter" idx="29"/>
          </p:nvPr>
        </p:nvSpPr>
        <p:spPr>
          <a:xfrm>
            <a:off x="8014139" y="2971859"/>
            <a:ext cx="3240000" cy="1706157"/>
          </a:xfrm>
          <a:noFill/>
        </p:spPr>
        <p:txBody>
          <a:bodyPr/>
          <a:lstStyle>
            <a:lvl1pPr marL="0" indent="0" algn="ctr">
              <a:lnSpc>
                <a:spcPct val="100000"/>
              </a:lnSpc>
              <a:buNone/>
              <a:defRPr sz="1600" b="1">
                <a:latin typeface="+mj-lt"/>
              </a:defRPr>
            </a:lvl1pPr>
          </a:lstStyle>
          <a:p>
            <a:pPr lvl="0"/>
            <a:r>
              <a:rPr lang="en-US"/>
              <a:t>Click to edit Master text styles</a:t>
            </a:r>
          </a:p>
        </p:txBody>
      </p:sp>
      <p:sp>
        <p:nvSpPr>
          <p:cNvPr id="4" name="Kuvan paikkamerkki 8">
            <a:extLst>
              <a:ext uri="{FF2B5EF4-FFF2-40B4-BE49-F238E27FC236}">
                <a16:creationId xmlns:a16="http://schemas.microsoft.com/office/drawing/2014/main" id="{3EF9BD1E-DC94-D1A3-68A9-884C00770A57}"/>
              </a:ext>
            </a:extLst>
          </p:cNvPr>
          <p:cNvSpPr>
            <a:spLocks noGrp="1" noChangeAspect="1"/>
          </p:cNvSpPr>
          <p:nvPr>
            <p:ph type="pic" sz="quarter" idx="31"/>
          </p:nvPr>
        </p:nvSpPr>
        <p:spPr>
          <a:xfrm>
            <a:off x="2416027" y="2334342"/>
            <a:ext cx="431504" cy="431504"/>
          </a:xfrm>
        </p:spPr>
        <p:txBody>
          <a:bodyPr/>
          <a:lstStyle>
            <a:lvl1pPr marL="0" indent="0" algn="ctr">
              <a:buNone/>
              <a:defRPr sz="700"/>
            </a:lvl1pPr>
          </a:lstStyle>
          <a:p>
            <a:r>
              <a:rPr lang="en-US"/>
              <a:t>Click icon to add picture</a:t>
            </a:r>
            <a:endParaRPr lang="en-GB"/>
          </a:p>
        </p:txBody>
      </p:sp>
      <p:sp>
        <p:nvSpPr>
          <p:cNvPr id="18" name="Kuvan paikkamerkki 8">
            <a:extLst>
              <a:ext uri="{FF2B5EF4-FFF2-40B4-BE49-F238E27FC236}">
                <a16:creationId xmlns:a16="http://schemas.microsoft.com/office/drawing/2014/main" id="{AD9F2737-8928-2BE0-43A7-D28E16FFE801}"/>
              </a:ext>
            </a:extLst>
          </p:cNvPr>
          <p:cNvSpPr>
            <a:spLocks noGrp="1" noChangeAspect="1"/>
          </p:cNvSpPr>
          <p:nvPr>
            <p:ph type="pic" sz="quarter" idx="32"/>
          </p:nvPr>
        </p:nvSpPr>
        <p:spPr>
          <a:xfrm>
            <a:off x="5884423" y="2324915"/>
            <a:ext cx="431504" cy="431504"/>
          </a:xfrm>
        </p:spPr>
        <p:txBody>
          <a:bodyPr/>
          <a:lstStyle>
            <a:lvl1pPr marL="0" indent="0" algn="ctr">
              <a:buNone/>
              <a:defRPr sz="700"/>
            </a:lvl1pPr>
          </a:lstStyle>
          <a:p>
            <a:r>
              <a:rPr lang="en-US"/>
              <a:t>Click icon to add picture</a:t>
            </a:r>
            <a:endParaRPr lang="en-GB"/>
          </a:p>
        </p:txBody>
      </p:sp>
      <p:sp>
        <p:nvSpPr>
          <p:cNvPr id="20" name="Kuvan paikkamerkki 8">
            <a:extLst>
              <a:ext uri="{FF2B5EF4-FFF2-40B4-BE49-F238E27FC236}">
                <a16:creationId xmlns:a16="http://schemas.microsoft.com/office/drawing/2014/main" id="{4411C1D2-6C2B-DB1B-A7CB-A2A5B4B2EF6C}"/>
              </a:ext>
            </a:extLst>
          </p:cNvPr>
          <p:cNvSpPr>
            <a:spLocks noGrp="1" noChangeAspect="1"/>
          </p:cNvSpPr>
          <p:nvPr>
            <p:ph type="pic" sz="quarter" idx="33"/>
          </p:nvPr>
        </p:nvSpPr>
        <p:spPr>
          <a:xfrm>
            <a:off x="9393460" y="2317999"/>
            <a:ext cx="431504" cy="431504"/>
          </a:xfrm>
        </p:spPr>
        <p:txBody>
          <a:bodyPr/>
          <a:lstStyle>
            <a:lvl1pPr marL="0" indent="0" algn="ctr">
              <a:buNone/>
              <a:defRPr sz="700"/>
            </a:lvl1pPr>
          </a:lstStyle>
          <a:p>
            <a:r>
              <a:rPr lang="en-US"/>
              <a:t>Click icon to add picture</a:t>
            </a:r>
            <a:endParaRPr lang="en-GB"/>
          </a:p>
        </p:txBody>
      </p:sp>
    </p:spTree>
    <p:extLst>
      <p:ext uri="{BB962C8B-B14F-4D97-AF65-F5344CB8AC3E}">
        <p14:creationId xmlns:p14="http://schemas.microsoft.com/office/powerpoint/2010/main" val="185135065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VE_Prosessi 1">
    <p:spTree>
      <p:nvGrpSpPr>
        <p:cNvPr id="1" name=""/>
        <p:cNvGrpSpPr/>
        <p:nvPr/>
      </p:nvGrpSpPr>
      <p:grpSpPr>
        <a:xfrm>
          <a:off x="0" y="0"/>
          <a:ext cx="0" cy="0"/>
          <a:chOff x="0" y="0"/>
          <a:chExt cx="0" cy="0"/>
        </a:xfrm>
      </p:grpSpPr>
      <p:pic>
        <p:nvPicPr>
          <p:cNvPr id="24" name="Kuva 23">
            <a:extLst>
              <a:ext uri="{FF2B5EF4-FFF2-40B4-BE49-F238E27FC236}">
                <a16:creationId xmlns:a16="http://schemas.microsoft.com/office/drawing/2014/main" id="{889F8436-E622-4FFD-5B1F-662874A48EE4}"/>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t="59104"/>
          <a:stretch/>
        </p:blipFill>
        <p:spPr>
          <a:xfrm>
            <a:off x="0" y="4053368"/>
            <a:ext cx="12192000" cy="2804632"/>
          </a:xfrm>
          <a:prstGeom prst="rect">
            <a:avLst/>
          </a:prstGeom>
        </p:spPr>
      </p:pic>
      <p:sp>
        <p:nvSpPr>
          <p:cNvPr id="2" name="Otsikko 1">
            <a:extLst>
              <a:ext uri="{FF2B5EF4-FFF2-40B4-BE49-F238E27FC236}">
                <a16:creationId xmlns:a16="http://schemas.microsoft.com/office/drawing/2014/main" id="{D9D4FB9D-D480-450E-ABEE-85694599AFB7}"/>
              </a:ext>
            </a:extLst>
          </p:cNvPr>
          <p:cNvSpPr>
            <a:spLocks noGrp="1"/>
          </p:cNvSpPr>
          <p:nvPr>
            <p:ph type="title"/>
          </p:nvPr>
        </p:nvSpPr>
        <p:spPr>
          <a:xfrm>
            <a:off x="880783" y="1001672"/>
            <a:ext cx="10430434" cy="1083337"/>
          </a:xfrm>
        </p:spPr>
        <p:txBody>
          <a:bodyPr/>
          <a:lstStyle>
            <a:lvl1pPr algn="ctr">
              <a:lnSpc>
                <a:spcPct val="90000"/>
              </a:lnSpc>
              <a:defRPr sz="2800"/>
            </a:lvl1pPr>
          </a:lstStyle>
          <a:p>
            <a:r>
              <a:rPr lang="en-US"/>
              <a:t>Click to edit Master title style</a:t>
            </a:r>
            <a:endParaRPr lang="fi-FI" dirty="0"/>
          </a:p>
        </p:txBody>
      </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r>
              <a:rPr lang="fi-FI"/>
              <a:t>25.5.2026</a:t>
            </a:r>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r>
              <a:rPr lang="fi-FI"/>
              <a:t>Antti Haajanen/Vantaan Energia Oy</a:t>
            </a:r>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08CCEDEF-5C23-4594-B6DA-0ABEB763C67B}" type="slidenum">
              <a:rPr lang="fi-FI" smtClean="0"/>
              <a:t>‹#›</a:t>
            </a:fld>
            <a:endParaRPr lang="fi-FI"/>
          </a:p>
        </p:txBody>
      </p:sp>
      <p:sp>
        <p:nvSpPr>
          <p:cNvPr id="10" name="Text Placeholder 20">
            <a:extLst>
              <a:ext uri="{FF2B5EF4-FFF2-40B4-BE49-F238E27FC236}">
                <a16:creationId xmlns:a16="http://schemas.microsoft.com/office/drawing/2014/main" id="{6D19801F-D0BF-A36A-0273-C8B164FC96C0}"/>
              </a:ext>
            </a:extLst>
          </p:cNvPr>
          <p:cNvSpPr>
            <a:spLocks noGrp="1"/>
          </p:cNvSpPr>
          <p:nvPr>
            <p:ph type="body" sz="quarter" idx="24"/>
          </p:nvPr>
        </p:nvSpPr>
        <p:spPr>
          <a:xfrm>
            <a:off x="1827905" y="2964325"/>
            <a:ext cx="2571874" cy="761132"/>
          </a:xfrm>
          <a:noFill/>
        </p:spPr>
        <p:txBody>
          <a:bodyPr/>
          <a:lstStyle>
            <a:lvl1pPr marL="0" indent="0" algn="ctr">
              <a:lnSpc>
                <a:spcPct val="100000"/>
              </a:lnSpc>
              <a:buNone/>
              <a:defRPr sz="1400" b="1">
                <a:latin typeface="+mj-lt"/>
              </a:defRPr>
            </a:lvl1pPr>
          </a:lstStyle>
          <a:p>
            <a:pPr lvl="0"/>
            <a:r>
              <a:rPr lang="en-US"/>
              <a:t>Click to edit Master text styles</a:t>
            </a:r>
          </a:p>
        </p:txBody>
      </p:sp>
      <p:sp>
        <p:nvSpPr>
          <p:cNvPr id="12" name="Text Placeholder 20">
            <a:extLst>
              <a:ext uri="{FF2B5EF4-FFF2-40B4-BE49-F238E27FC236}">
                <a16:creationId xmlns:a16="http://schemas.microsoft.com/office/drawing/2014/main" id="{9FB4EC78-5C5A-F30D-113A-907B3DABCA85}"/>
              </a:ext>
            </a:extLst>
          </p:cNvPr>
          <p:cNvSpPr>
            <a:spLocks noGrp="1"/>
          </p:cNvSpPr>
          <p:nvPr>
            <p:ph type="body" sz="quarter" idx="27"/>
          </p:nvPr>
        </p:nvSpPr>
        <p:spPr>
          <a:xfrm>
            <a:off x="4934558" y="2964325"/>
            <a:ext cx="2571874" cy="761132"/>
          </a:xfrm>
          <a:noFill/>
        </p:spPr>
        <p:txBody>
          <a:bodyPr/>
          <a:lstStyle>
            <a:lvl1pPr marL="0" indent="0" algn="ctr">
              <a:lnSpc>
                <a:spcPct val="100000"/>
              </a:lnSpc>
              <a:buNone/>
              <a:defRPr sz="1400" b="1">
                <a:latin typeface="+mj-lt"/>
              </a:defRPr>
            </a:lvl1pPr>
          </a:lstStyle>
          <a:p>
            <a:pPr lvl="0"/>
            <a:r>
              <a:rPr lang="en-US"/>
              <a:t>Click to edit Master text styles</a:t>
            </a:r>
          </a:p>
        </p:txBody>
      </p:sp>
      <p:sp>
        <p:nvSpPr>
          <p:cNvPr id="14" name="Text Placeholder 20">
            <a:extLst>
              <a:ext uri="{FF2B5EF4-FFF2-40B4-BE49-F238E27FC236}">
                <a16:creationId xmlns:a16="http://schemas.microsoft.com/office/drawing/2014/main" id="{C64D62CD-E9A0-B682-FBB1-CE60CFFC56C5}"/>
              </a:ext>
            </a:extLst>
          </p:cNvPr>
          <p:cNvSpPr>
            <a:spLocks noGrp="1"/>
          </p:cNvSpPr>
          <p:nvPr>
            <p:ph type="body" sz="quarter" idx="29"/>
          </p:nvPr>
        </p:nvSpPr>
        <p:spPr>
          <a:xfrm>
            <a:off x="8116302" y="2964325"/>
            <a:ext cx="2571874" cy="761132"/>
          </a:xfrm>
          <a:noFill/>
        </p:spPr>
        <p:txBody>
          <a:bodyPr/>
          <a:lstStyle>
            <a:lvl1pPr marL="0" indent="0" algn="ctr">
              <a:lnSpc>
                <a:spcPct val="100000"/>
              </a:lnSpc>
              <a:buNone/>
              <a:defRPr sz="1400" b="1">
                <a:latin typeface="+mj-lt"/>
              </a:defRPr>
            </a:lvl1pPr>
          </a:lstStyle>
          <a:p>
            <a:pPr lvl="0"/>
            <a:r>
              <a:rPr lang="en-US"/>
              <a:t>Click to edit Master text styles</a:t>
            </a:r>
          </a:p>
        </p:txBody>
      </p:sp>
      <p:sp>
        <p:nvSpPr>
          <p:cNvPr id="15" name="Text Placeholder 8">
            <a:extLst>
              <a:ext uri="{FF2B5EF4-FFF2-40B4-BE49-F238E27FC236}">
                <a16:creationId xmlns:a16="http://schemas.microsoft.com/office/drawing/2014/main" id="{598143A7-8DB9-42FE-708E-B7B5C36F98FF}"/>
              </a:ext>
            </a:extLst>
          </p:cNvPr>
          <p:cNvSpPr>
            <a:spLocks noGrp="1"/>
          </p:cNvSpPr>
          <p:nvPr>
            <p:ph type="body" sz="quarter" idx="30" hasCustomPrompt="1"/>
          </p:nvPr>
        </p:nvSpPr>
        <p:spPr>
          <a:xfrm>
            <a:off x="4451238" y="2365840"/>
            <a:ext cx="432000" cy="1148400"/>
          </a:xfrm>
          <a:blipFill>
            <a:blip>
              <a:extLst>
                <a:ext uri="{96DAC541-7B7A-43D3-8B79-37D633B846F1}">
                  <asvg:svgBlip xmlns:asvg="http://schemas.microsoft.com/office/drawing/2016/SVG/main" r:embed="rId3"/>
                </a:ext>
              </a:extLst>
            </a:blip>
            <a:stretch>
              <a:fillRect/>
            </a:stretch>
          </a:blipFill>
        </p:spPr>
        <p:txBody>
          <a:bodyPr anchor="ctr" anchorCtr="0"/>
          <a:lstStyle>
            <a:lvl1pPr marL="0" indent="0" algn="ctr">
              <a:lnSpc>
                <a:spcPct val="100000"/>
              </a:lnSpc>
              <a:spcBef>
                <a:spcPts val="0"/>
              </a:spcBef>
              <a:buNone/>
              <a:defRPr sz="100"/>
            </a:lvl1pPr>
          </a:lstStyle>
          <a:p>
            <a:pPr lvl="0"/>
            <a:r>
              <a:rPr lang="en-GB" dirty="0"/>
              <a:t> </a:t>
            </a:r>
          </a:p>
        </p:txBody>
      </p:sp>
      <p:sp>
        <p:nvSpPr>
          <p:cNvPr id="16" name="Text Placeholder 8">
            <a:extLst>
              <a:ext uri="{FF2B5EF4-FFF2-40B4-BE49-F238E27FC236}">
                <a16:creationId xmlns:a16="http://schemas.microsoft.com/office/drawing/2014/main" id="{9A0BF33E-B343-953C-F4EF-4C7A897A2D8B}"/>
              </a:ext>
            </a:extLst>
          </p:cNvPr>
          <p:cNvSpPr>
            <a:spLocks noGrp="1"/>
          </p:cNvSpPr>
          <p:nvPr>
            <p:ph type="body" sz="quarter" idx="34" hasCustomPrompt="1"/>
          </p:nvPr>
        </p:nvSpPr>
        <p:spPr>
          <a:xfrm>
            <a:off x="7630853" y="2365840"/>
            <a:ext cx="432000" cy="1148400"/>
          </a:xfrm>
          <a:blipFill>
            <a:blip>
              <a:extLst>
                <a:ext uri="{96DAC541-7B7A-43D3-8B79-37D633B846F1}">
                  <asvg:svgBlip xmlns:asvg="http://schemas.microsoft.com/office/drawing/2016/SVG/main" r:embed="rId3"/>
                </a:ext>
              </a:extLst>
            </a:blip>
            <a:stretch>
              <a:fillRect/>
            </a:stretch>
          </a:blipFill>
        </p:spPr>
        <p:txBody>
          <a:bodyPr anchor="ctr" anchorCtr="0"/>
          <a:lstStyle>
            <a:lvl1pPr marL="0" indent="0" algn="ctr">
              <a:lnSpc>
                <a:spcPct val="100000"/>
              </a:lnSpc>
              <a:spcBef>
                <a:spcPts val="0"/>
              </a:spcBef>
              <a:buNone/>
              <a:defRPr sz="100"/>
            </a:lvl1pPr>
          </a:lstStyle>
          <a:p>
            <a:pPr lvl="0"/>
            <a:r>
              <a:rPr lang="en-GB" dirty="0"/>
              <a:t> </a:t>
            </a:r>
          </a:p>
        </p:txBody>
      </p:sp>
      <p:sp>
        <p:nvSpPr>
          <p:cNvPr id="17" name="Text Placeholder 20">
            <a:extLst>
              <a:ext uri="{FF2B5EF4-FFF2-40B4-BE49-F238E27FC236}">
                <a16:creationId xmlns:a16="http://schemas.microsoft.com/office/drawing/2014/main" id="{6307718D-86FF-60FB-FF3C-2DEE68A1B6AA}"/>
              </a:ext>
            </a:extLst>
          </p:cNvPr>
          <p:cNvSpPr>
            <a:spLocks noGrp="1"/>
          </p:cNvSpPr>
          <p:nvPr>
            <p:ph type="body" sz="quarter" idx="35" hasCustomPrompt="1"/>
          </p:nvPr>
        </p:nvSpPr>
        <p:spPr>
          <a:xfrm>
            <a:off x="1827905" y="2235460"/>
            <a:ext cx="2571874" cy="628316"/>
          </a:xfrm>
          <a:noFill/>
        </p:spPr>
        <p:txBody>
          <a:bodyPr/>
          <a:lstStyle>
            <a:lvl1pPr marL="0" indent="0" algn="ctr">
              <a:buNone/>
              <a:defRPr sz="3600" b="0">
                <a:solidFill>
                  <a:srgbClr val="BE0000"/>
                </a:solidFill>
                <a:latin typeface="+mj-lt"/>
              </a:defRPr>
            </a:lvl1pPr>
          </a:lstStyle>
          <a:p>
            <a:pPr lvl="0"/>
            <a:r>
              <a:rPr lang="fi-FI" dirty="0"/>
              <a:t>X</a:t>
            </a:r>
          </a:p>
        </p:txBody>
      </p:sp>
      <p:sp>
        <p:nvSpPr>
          <p:cNvPr id="19" name="Text Placeholder 20">
            <a:extLst>
              <a:ext uri="{FF2B5EF4-FFF2-40B4-BE49-F238E27FC236}">
                <a16:creationId xmlns:a16="http://schemas.microsoft.com/office/drawing/2014/main" id="{A447AA35-1885-6D1F-CA21-F30C48DD481E}"/>
              </a:ext>
            </a:extLst>
          </p:cNvPr>
          <p:cNvSpPr>
            <a:spLocks noGrp="1"/>
          </p:cNvSpPr>
          <p:nvPr>
            <p:ph type="body" sz="quarter" idx="36" hasCustomPrompt="1"/>
          </p:nvPr>
        </p:nvSpPr>
        <p:spPr>
          <a:xfrm>
            <a:off x="4928913" y="2235460"/>
            <a:ext cx="2571874" cy="628316"/>
          </a:xfrm>
          <a:noFill/>
        </p:spPr>
        <p:txBody>
          <a:bodyPr/>
          <a:lstStyle>
            <a:lvl1pPr marL="0" indent="0" algn="ctr">
              <a:buNone/>
              <a:defRPr sz="3600" b="0">
                <a:solidFill>
                  <a:srgbClr val="BE0000"/>
                </a:solidFill>
                <a:latin typeface="+mj-lt"/>
              </a:defRPr>
            </a:lvl1pPr>
          </a:lstStyle>
          <a:p>
            <a:pPr lvl="0"/>
            <a:r>
              <a:rPr lang="fi-FI" dirty="0"/>
              <a:t>X</a:t>
            </a:r>
          </a:p>
        </p:txBody>
      </p:sp>
      <p:sp>
        <p:nvSpPr>
          <p:cNvPr id="21" name="Text Placeholder 20">
            <a:extLst>
              <a:ext uri="{FF2B5EF4-FFF2-40B4-BE49-F238E27FC236}">
                <a16:creationId xmlns:a16="http://schemas.microsoft.com/office/drawing/2014/main" id="{E2DB8851-4C9C-378A-C726-19F9B0F52C4D}"/>
              </a:ext>
            </a:extLst>
          </p:cNvPr>
          <p:cNvSpPr>
            <a:spLocks noGrp="1"/>
          </p:cNvSpPr>
          <p:nvPr>
            <p:ph type="body" sz="quarter" idx="37" hasCustomPrompt="1"/>
          </p:nvPr>
        </p:nvSpPr>
        <p:spPr>
          <a:xfrm>
            <a:off x="8118264" y="2235460"/>
            <a:ext cx="2571874" cy="628316"/>
          </a:xfrm>
          <a:noFill/>
        </p:spPr>
        <p:txBody>
          <a:bodyPr/>
          <a:lstStyle>
            <a:lvl1pPr marL="0" indent="0" algn="ctr">
              <a:buNone/>
              <a:defRPr sz="3600" b="0">
                <a:solidFill>
                  <a:srgbClr val="BE0000"/>
                </a:solidFill>
                <a:latin typeface="+mj-lt"/>
              </a:defRPr>
            </a:lvl1pPr>
          </a:lstStyle>
          <a:p>
            <a:pPr lvl="0"/>
            <a:r>
              <a:rPr lang="fi-FI" dirty="0"/>
              <a:t>X</a:t>
            </a:r>
          </a:p>
        </p:txBody>
      </p:sp>
    </p:spTree>
    <p:extLst>
      <p:ext uri="{BB962C8B-B14F-4D97-AF65-F5344CB8AC3E}">
        <p14:creationId xmlns:p14="http://schemas.microsoft.com/office/powerpoint/2010/main" val="245281077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VE_Prosessi 2">
    <p:spTree>
      <p:nvGrpSpPr>
        <p:cNvPr id="1" name=""/>
        <p:cNvGrpSpPr/>
        <p:nvPr/>
      </p:nvGrpSpPr>
      <p:grpSpPr>
        <a:xfrm>
          <a:off x="0" y="0"/>
          <a:ext cx="0" cy="0"/>
          <a:chOff x="0" y="0"/>
          <a:chExt cx="0" cy="0"/>
        </a:xfrm>
      </p:grpSpPr>
      <p:pic>
        <p:nvPicPr>
          <p:cNvPr id="9" name="Kuva 8">
            <a:extLst>
              <a:ext uri="{FF2B5EF4-FFF2-40B4-BE49-F238E27FC236}">
                <a16:creationId xmlns:a16="http://schemas.microsoft.com/office/drawing/2014/main" id="{B4ED3A20-CC4D-7540-7C59-8CF74667BDD3}"/>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t="57129"/>
          <a:stretch/>
        </p:blipFill>
        <p:spPr>
          <a:xfrm>
            <a:off x="0" y="3917870"/>
            <a:ext cx="12194867" cy="2940129"/>
          </a:xfrm>
          <a:prstGeom prst="rect">
            <a:avLst/>
          </a:prstGeom>
        </p:spPr>
      </p:pic>
      <p:sp>
        <p:nvSpPr>
          <p:cNvPr id="2" name="Otsikko 1">
            <a:extLst>
              <a:ext uri="{FF2B5EF4-FFF2-40B4-BE49-F238E27FC236}">
                <a16:creationId xmlns:a16="http://schemas.microsoft.com/office/drawing/2014/main" id="{D9D4FB9D-D480-450E-ABEE-85694599AFB7}"/>
              </a:ext>
            </a:extLst>
          </p:cNvPr>
          <p:cNvSpPr>
            <a:spLocks noGrp="1"/>
          </p:cNvSpPr>
          <p:nvPr>
            <p:ph type="title"/>
          </p:nvPr>
        </p:nvSpPr>
        <p:spPr>
          <a:xfrm>
            <a:off x="880783" y="1001672"/>
            <a:ext cx="10430434" cy="1083337"/>
          </a:xfrm>
        </p:spPr>
        <p:txBody>
          <a:bodyPr/>
          <a:lstStyle>
            <a:lvl1pPr algn="ctr">
              <a:lnSpc>
                <a:spcPct val="90000"/>
              </a:lnSpc>
              <a:defRPr sz="2800"/>
            </a:lvl1pPr>
          </a:lstStyle>
          <a:p>
            <a:r>
              <a:rPr lang="en-US"/>
              <a:t>Click to edit Master title style</a:t>
            </a:r>
            <a:endParaRPr lang="fi-FI" dirty="0"/>
          </a:p>
        </p:txBody>
      </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r>
              <a:rPr lang="fi-FI"/>
              <a:t>25.5.2026</a:t>
            </a:r>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r>
              <a:rPr lang="fi-FI"/>
              <a:t>Antti Haajanen/Vantaan Energia Oy</a:t>
            </a:r>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08CCEDEF-5C23-4594-B6DA-0ABEB763C67B}" type="slidenum">
              <a:rPr lang="fi-FI" smtClean="0"/>
              <a:t>‹#›</a:t>
            </a:fld>
            <a:endParaRPr lang="fi-FI"/>
          </a:p>
        </p:txBody>
      </p:sp>
      <p:sp>
        <p:nvSpPr>
          <p:cNvPr id="10" name="Text Placeholder 20">
            <a:extLst>
              <a:ext uri="{FF2B5EF4-FFF2-40B4-BE49-F238E27FC236}">
                <a16:creationId xmlns:a16="http://schemas.microsoft.com/office/drawing/2014/main" id="{6D19801F-D0BF-A36A-0273-C8B164FC96C0}"/>
              </a:ext>
            </a:extLst>
          </p:cNvPr>
          <p:cNvSpPr>
            <a:spLocks noGrp="1"/>
          </p:cNvSpPr>
          <p:nvPr>
            <p:ph type="body" sz="quarter" idx="24"/>
          </p:nvPr>
        </p:nvSpPr>
        <p:spPr>
          <a:xfrm>
            <a:off x="1827905" y="2964325"/>
            <a:ext cx="2571874" cy="761132"/>
          </a:xfrm>
          <a:noFill/>
        </p:spPr>
        <p:txBody>
          <a:bodyPr/>
          <a:lstStyle>
            <a:lvl1pPr marL="0" indent="0" algn="ctr">
              <a:lnSpc>
                <a:spcPct val="100000"/>
              </a:lnSpc>
              <a:buNone/>
              <a:defRPr sz="1400" b="1">
                <a:latin typeface="+mj-lt"/>
              </a:defRPr>
            </a:lvl1pPr>
          </a:lstStyle>
          <a:p>
            <a:pPr lvl="0"/>
            <a:r>
              <a:rPr lang="en-US"/>
              <a:t>Click to edit Master text styles</a:t>
            </a:r>
          </a:p>
        </p:txBody>
      </p:sp>
      <p:sp>
        <p:nvSpPr>
          <p:cNvPr id="12" name="Text Placeholder 20">
            <a:extLst>
              <a:ext uri="{FF2B5EF4-FFF2-40B4-BE49-F238E27FC236}">
                <a16:creationId xmlns:a16="http://schemas.microsoft.com/office/drawing/2014/main" id="{9FB4EC78-5C5A-F30D-113A-907B3DABCA85}"/>
              </a:ext>
            </a:extLst>
          </p:cNvPr>
          <p:cNvSpPr>
            <a:spLocks noGrp="1"/>
          </p:cNvSpPr>
          <p:nvPr>
            <p:ph type="body" sz="quarter" idx="27"/>
          </p:nvPr>
        </p:nvSpPr>
        <p:spPr>
          <a:xfrm>
            <a:off x="4934558" y="2964325"/>
            <a:ext cx="2571874" cy="761132"/>
          </a:xfrm>
          <a:noFill/>
        </p:spPr>
        <p:txBody>
          <a:bodyPr/>
          <a:lstStyle>
            <a:lvl1pPr marL="0" indent="0" algn="ctr">
              <a:lnSpc>
                <a:spcPct val="100000"/>
              </a:lnSpc>
              <a:buNone/>
              <a:defRPr sz="1400" b="1">
                <a:latin typeface="+mj-lt"/>
              </a:defRPr>
            </a:lvl1pPr>
          </a:lstStyle>
          <a:p>
            <a:pPr lvl="0"/>
            <a:r>
              <a:rPr lang="en-US"/>
              <a:t>Click to edit Master text styles</a:t>
            </a:r>
          </a:p>
        </p:txBody>
      </p:sp>
      <p:sp>
        <p:nvSpPr>
          <p:cNvPr id="14" name="Text Placeholder 20">
            <a:extLst>
              <a:ext uri="{FF2B5EF4-FFF2-40B4-BE49-F238E27FC236}">
                <a16:creationId xmlns:a16="http://schemas.microsoft.com/office/drawing/2014/main" id="{C64D62CD-E9A0-B682-FBB1-CE60CFFC56C5}"/>
              </a:ext>
            </a:extLst>
          </p:cNvPr>
          <p:cNvSpPr>
            <a:spLocks noGrp="1"/>
          </p:cNvSpPr>
          <p:nvPr>
            <p:ph type="body" sz="quarter" idx="29"/>
          </p:nvPr>
        </p:nvSpPr>
        <p:spPr>
          <a:xfrm>
            <a:off x="8116302" y="2964325"/>
            <a:ext cx="2571874" cy="761132"/>
          </a:xfrm>
          <a:noFill/>
        </p:spPr>
        <p:txBody>
          <a:bodyPr/>
          <a:lstStyle>
            <a:lvl1pPr marL="0" indent="0" algn="ctr">
              <a:lnSpc>
                <a:spcPct val="100000"/>
              </a:lnSpc>
              <a:buNone/>
              <a:defRPr sz="1400" b="1">
                <a:latin typeface="+mj-lt"/>
              </a:defRPr>
            </a:lvl1pPr>
          </a:lstStyle>
          <a:p>
            <a:pPr lvl="0"/>
            <a:r>
              <a:rPr lang="en-US"/>
              <a:t>Click to edit Master text styles</a:t>
            </a:r>
          </a:p>
        </p:txBody>
      </p:sp>
      <p:sp>
        <p:nvSpPr>
          <p:cNvPr id="15" name="Text Placeholder 8">
            <a:extLst>
              <a:ext uri="{FF2B5EF4-FFF2-40B4-BE49-F238E27FC236}">
                <a16:creationId xmlns:a16="http://schemas.microsoft.com/office/drawing/2014/main" id="{598143A7-8DB9-42FE-708E-B7B5C36F98FF}"/>
              </a:ext>
            </a:extLst>
          </p:cNvPr>
          <p:cNvSpPr>
            <a:spLocks noGrp="1"/>
          </p:cNvSpPr>
          <p:nvPr>
            <p:ph type="body" sz="quarter" idx="30" hasCustomPrompt="1"/>
          </p:nvPr>
        </p:nvSpPr>
        <p:spPr>
          <a:xfrm>
            <a:off x="4451238" y="2365840"/>
            <a:ext cx="432000" cy="1148400"/>
          </a:xfrm>
          <a:blipFill>
            <a:blip>
              <a:extLst>
                <a:ext uri="{96DAC541-7B7A-43D3-8B79-37D633B846F1}">
                  <asvg:svgBlip xmlns:asvg="http://schemas.microsoft.com/office/drawing/2016/SVG/main" r:embed="rId3"/>
                </a:ext>
              </a:extLst>
            </a:blip>
            <a:stretch>
              <a:fillRect/>
            </a:stretch>
          </a:blipFill>
        </p:spPr>
        <p:txBody>
          <a:bodyPr anchor="ctr" anchorCtr="0"/>
          <a:lstStyle>
            <a:lvl1pPr marL="0" indent="0" algn="ctr">
              <a:lnSpc>
                <a:spcPct val="100000"/>
              </a:lnSpc>
              <a:spcBef>
                <a:spcPts val="0"/>
              </a:spcBef>
              <a:buNone/>
              <a:defRPr sz="100"/>
            </a:lvl1pPr>
          </a:lstStyle>
          <a:p>
            <a:pPr lvl="0"/>
            <a:r>
              <a:rPr lang="en-GB" dirty="0"/>
              <a:t> </a:t>
            </a:r>
          </a:p>
        </p:txBody>
      </p:sp>
      <p:sp>
        <p:nvSpPr>
          <p:cNvPr id="16" name="Text Placeholder 8">
            <a:extLst>
              <a:ext uri="{FF2B5EF4-FFF2-40B4-BE49-F238E27FC236}">
                <a16:creationId xmlns:a16="http://schemas.microsoft.com/office/drawing/2014/main" id="{9A0BF33E-B343-953C-F4EF-4C7A897A2D8B}"/>
              </a:ext>
            </a:extLst>
          </p:cNvPr>
          <p:cNvSpPr>
            <a:spLocks noGrp="1"/>
          </p:cNvSpPr>
          <p:nvPr>
            <p:ph type="body" sz="quarter" idx="34" hasCustomPrompt="1"/>
          </p:nvPr>
        </p:nvSpPr>
        <p:spPr>
          <a:xfrm>
            <a:off x="7630853" y="2365840"/>
            <a:ext cx="432000" cy="1148400"/>
          </a:xfrm>
          <a:blipFill>
            <a:blip>
              <a:extLst>
                <a:ext uri="{96DAC541-7B7A-43D3-8B79-37D633B846F1}">
                  <asvg:svgBlip xmlns:asvg="http://schemas.microsoft.com/office/drawing/2016/SVG/main" r:embed="rId3"/>
                </a:ext>
              </a:extLst>
            </a:blip>
            <a:stretch>
              <a:fillRect/>
            </a:stretch>
          </a:blipFill>
        </p:spPr>
        <p:txBody>
          <a:bodyPr anchor="ctr" anchorCtr="0"/>
          <a:lstStyle>
            <a:lvl1pPr marL="0" indent="0" algn="ctr">
              <a:lnSpc>
                <a:spcPct val="100000"/>
              </a:lnSpc>
              <a:spcBef>
                <a:spcPts val="0"/>
              </a:spcBef>
              <a:buNone/>
              <a:defRPr sz="100"/>
            </a:lvl1pPr>
          </a:lstStyle>
          <a:p>
            <a:pPr lvl="0"/>
            <a:r>
              <a:rPr lang="en-GB" dirty="0"/>
              <a:t> </a:t>
            </a:r>
          </a:p>
        </p:txBody>
      </p:sp>
      <p:sp>
        <p:nvSpPr>
          <p:cNvPr id="17" name="Text Placeholder 20">
            <a:extLst>
              <a:ext uri="{FF2B5EF4-FFF2-40B4-BE49-F238E27FC236}">
                <a16:creationId xmlns:a16="http://schemas.microsoft.com/office/drawing/2014/main" id="{6307718D-86FF-60FB-FF3C-2DEE68A1B6AA}"/>
              </a:ext>
            </a:extLst>
          </p:cNvPr>
          <p:cNvSpPr>
            <a:spLocks noGrp="1"/>
          </p:cNvSpPr>
          <p:nvPr>
            <p:ph type="body" sz="quarter" idx="35" hasCustomPrompt="1"/>
          </p:nvPr>
        </p:nvSpPr>
        <p:spPr>
          <a:xfrm>
            <a:off x="1827905" y="2235460"/>
            <a:ext cx="2571874" cy="628316"/>
          </a:xfrm>
          <a:noFill/>
        </p:spPr>
        <p:txBody>
          <a:bodyPr/>
          <a:lstStyle>
            <a:lvl1pPr marL="0" indent="0" algn="ctr">
              <a:buNone/>
              <a:defRPr sz="3600" b="0">
                <a:solidFill>
                  <a:srgbClr val="BE0000"/>
                </a:solidFill>
                <a:latin typeface="+mj-lt"/>
              </a:defRPr>
            </a:lvl1pPr>
          </a:lstStyle>
          <a:p>
            <a:pPr lvl="0"/>
            <a:r>
              <a:rPr lang="fi-FI" dirty="0"/>
              <a:t>X</a:t>
            </a:r>
          </a:p>
        </p:txBody>
      </p:sp>
      <p:sp>
        <p:nvSpPr>
          <p:cNvPr id="19" name="Text Placeholder 20">
            <a:extLst>
              <a:ext uri="{FF2B5EF4-FFF2-40B4-BE49-F238E27FC236}">
                <a16:creationId xmlns:a16="http://schemas.microsoft.com/office/drawing/2014/main" id="{A447AA35-1885-6D1F-CA21-F30C48DD481E}"/>
              </a:ext>
            </a:extLst>
          </p:cNvPr>
          <p:cNvSpPr>
            <a:spLocks noGrp="1"/>
          </p:cNvSpPr>
          <p:nvPr>
            <p:ph type="body" sz="quarter" idx="36" hasCustomPrompt="1"/>
          </p:nvPr>
        </p:nvSpPr>
        <p:spPr>
          <a:xfrm>
            <a:off x="4928913" y="2235460"/>
            <a:ext cx="2571874" cy="628316"/>
          </a:xfrm>
          <a:noFill/>
        </p:spPr>
        <p:txBody>
          <a:bodyPr/>
          <a:lstStyle>
            <a:lvl1pPr marL="0" indent="0" algn="ctr">
              <a:buNone/>
              <a:defRPr sz="3600" b="0">
                <a:solidFill>
                  <a:srgbClr val="BE0000"/>
                </a:solidFill>
                <a:latin typeface="+mj-lt"/>
              </a:defRPr>
            </a:lvl1pPr>
          </a:lstStyle>
          <a:p>
            <a:pPr lvl="0"/>
            <a:r>
              <a:rPr lang="fi-FI" dirty="0"/>
              <a:t>X</a:t>
            </a:r>
          </a:p>
        </p:txBody>
      </p:sp>
      <p:sp>
        <p:nvSpPr>
          <p:cNvPr id="21" name="Text Placeholder 20">
            <a:extLst>
              <a:ext uri="{FF2B5EF4-FFF2-40B4-BE49-F238E27FC236}">
                <a16:creationId xmlns:a16="http://schemas.microsoft.com/office/drawing/2014/main" id="{E2DB8851-4C9C-378A-C726-19F9B0F52C4D}"/>
              </a:ext>
            </a:extLst>
          </p:cNvPr>
          <p:cNvSpPr>
            <a:spLocks noGrp="1"/>
          </p:cNvSpPr>
          <p:nvPr>
            <p:ph type="body" sz="quarter" idx="37" hasCustomPrompt="1"/>
          </p:nvPr>
        </p:nvSpPr>
        <p:spPr>
          <a:xfrm>
            <a:off x="8118264" y="2235460"/>
            <a:ext cx="2571874" cy="628316"/>
          </a:xfrm>
          <a:noFill/>
        </p:spPr>
        <p:txBody>
          <a:bodyPr/>
          <a:lstStyle>
            <a:lvl1pPr marL="0" indent="0" algn="ctr">
              <a:buNone/>
              <a:defRPr sz="3600" b="0">
                <a:solidFill>
                  <a:srgbClr val="BE0000"/>
                </a:solidFill>
                <a:latin typeface="+mj-lt"/>
              </a:defRPr>
            </a:lvl1pPr>
          </a:lstStyle>
          <a:p>
            <a:pPr lvl="0"/>
            <a:r>
              <a:rPr lang="fi-FI" dirty="0"/>
              <a:t>X</a:t>
            </a:r>
          </a:p>
        </p:txBody>
      </p:sp>
    </p:spTree>
    <p:extLst>
      <p:ext uri="{BB962C8B-B14F-4D97-AF65-F5344CB8AC3E}">
        <p14:creationId xmlns:p14="http://schemas.microsoft.com/office/powerpoint/2010/main" val="237627006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VE_SWOT 1">
    <p:spTree>
      <p:nvGrpSpPr>
        <p:cNvPr id="1" name=""/>
        <p:cNvGrpSpPr/>
        <p:nvPr/>
      </p:nvGrpSpPr>
      <p:grpSpPr>
        <a:xfrm>
          <a:off x="0" y="0"/>
          <a:ext cx="0" cy="0"/>
          <a:chOff x="0" y="0"/>
          <a:chExt cx="0" cy="0"/>
        </a:xfrm>
      </p:grpSpPr>
      <p:sp>
        <p:nvSpPr>
          <p:cNvPr id="22" name="Suorakulmio 21">
            <a:extLst>
              <a:ext uri="{FF2B5EF4-FFF2-40B4-BE49-F238E27FC236}">
                <a16:creationId xmlns:a16="http://schemas.microsoft.com/office/drawing/2014/main" id="{E715B213-8544-F4F1-D394-44EC6C45DE80}"/>
              </a:ext>
            </a:extLst>
          </p:cNvPr>
          <p:cNvSpPr/>
          <p:nvPr/>
        </p:nvSpPr>
        <p:spPr>
          <a:xfrm>
            <a:off x="749573" y="1829650"/>
            <a:ext cx="10694163" cy="4346708"/>
          </a:xfrm>
          <a:prstGeom prst="rect">
            <a:avLst/>
          </a:prstGeom>
          <a:solidFill>
            <a:srgbClr val="F5F8F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r>
              <a:rPr lang="fi-FI"/>
              <a:t>25.5.2026</a:t>
            </a:r>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r>
              <a:rPr lang="fi-FI"/>
              <a:t>Antti Haajanen/Vantaan Energia Oy</a:t>
            </a:r>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08CCEDEF-5C23-4594-B6DA-0ABEB763C67B}" type="slidenum">
              <a:rPr lang="fi-FI" smtClean="0"/>
              <a:t>‹#›</a:t>
            </a:fld>
            <a:endParaRPr lang="fi-FI"/>
          </a:p>
        </p:txBody>
      </p:sp>
      <p:cxnSp>
        <p:nvCxnSpPr>
          <p:cNvPr id="15" name="Suora yhdysviiva 14">
            <a:extLst>
              <a:ext uri="{FF2B5EF4-FFF2-40B4-BE49-F238E27FC236}">
                <a16:creationId xmlns:a16="http://schemas.microsoft.com/office/drawing/2014/main" id="{BE0199AB-63EF-88AD-A2FB-52259D2DD73E}"/>
              </a:ext>
            </a:extLst>
          </p:cNvPr>
          <p:cNvCxnSpPr>
            <a:cxnSpLocks/>
            <a:stCxn id="22" idx="0"/>
            <a:endCxn id="22" idx="2"/>
          </p:cNvCxnSpPr>
          <p:nvPr/>
        </p:nvCxnSpPr>
        <p:spPr>
          <a:xfrm>
            <a:off x="6096655" y="1829650"/>
            <a:ext cx="0" cy="4346708"/>
          </a:xfrm>
          <a:prstGeom prst="line">
            <a:avLst/>
          </a:prstGeom>
          <a:ln w="6350">
            <a:solidFill>
              <a:srgbClr val="687281"/>
            </a:solidFill>
            <a:prstDash val="sysDash"/>
          </a:ln>
        </p:spPr>
        <p:style>
          <a:lnRef idx="1">
            <a:schemeClr val="accent1"/>
          </a:lnRef>
          <a:fillRef idx="0">
            <a:schemeClr val="accent1"/>
          </a:fillRef>
          <a:effectRef idx="0">
            <a:schemeClr val="accent1"/>
          </a:effectRef>
          <a:fontRef idx="minor">
            <a:schemeClr val="tx1"/>
          </a:fontRef>
        </p:style>
      </p:cxnSp>
      <p:cxnSp>
        <p:nvCxnSpPr>
          <p:cNvPr id="16" name="Suora yhdysviiva 15">
            <a:extLst>
              <a:ext uri="{FF2B5EF4-FFF2-40B4-BE49-F238E27FC236}">
                <a16:creationId xmlns:a16="http://schemas.microsoft.com/office/drawing/2014/main" id="{D4AFC985-A057-602B-E65F-D9258DF044DC}"/>
              </a:ext>
            </a:extLst>
          </p:cNvPr>
          <p:cNvCxnSpPr>
            <a:cxnSpLocks/>
            <a:stCxn id="22" idx="3"/>
            <a:endCxn id="22" idx="1"/>
          </p:cNvCxnSpPr>
          <p:nvPr/>
        </p:nvCxnSpPr>
        <p:spPr>
          <a:xfrm flipH="1">
            <a:off x="749573" y="4003004"/>
            <a:ext cx="10694163" cy="0"/>
          </a:xfrm>
          <a:prstGeom prst="line">
            <a:avLst/>
          </a:prstGeom>
          <a:ln w="6350">
            <a:solidFill>
              <a:srgbClr val="687281"/>
            </a:solidFill>
            <a:prstDash val="sysDash"/>
          </a:ln>
        </p:spPr>
        <p:style>
          <a:lnRef idx="1">
            <a:schemeClr val="accent1"/>
          </a:lnRef>
          <a:fillRef idx="0">
            <a:schemeClr val="accent1"/>
          </a:fillRef>
          <a:effectRef idx="0">
            <a:schemeClr val="accent1"/>
          </a:effectRef>
          <a:fontRef idx="minor">
            <a:schemeClr val="tx1"/>
          </a:fontRef>
        </p:style>
      </p:cxnSp>
      <p:sp>
        <p:nvSpPr>
          <p:cNvPr id="3" name="Otsikko 2">
            <a:extLst>
              <a:ext uri="{FF2B5EF4-FFF2-40B4-BE49-F238E27FC236}">
                <a16:creationId xmlns:a16="http://schemas.microsoft.com/office/drawing/2014/main" id="{1D31E84F-E62B-AA0C-7BDC-2CC07603D31F}"/>
              </a:ext>
            </a:extLst>
          </p:cNvPr>
          <p:cNvSpPr>
            <a:spLocks noGrp="1"/>
          </p:cNvSpPr>
          <p:nvPr>
            <p:ph type="title"/>
          </p:nvPr>
        </p:nvSpPr>
        <p:spPr/>
        <p:txBody>
          <a:bodyPr/>
          <a:lstStyle/>
          <a:p>
            <a:r>
              <a:rPr lang="en-US"/>
              <a:t>Click to edit Master title style</a:t>
            </a:r>
            <a:endParaRPr lang="fi-FI" dirty="0"/>
          </a:p>
        </p:txBody>
      </p:sp>
    </p:spTree>
    <p:extLst>
      <p:ext uri="{BB962C8B-B14F-4D97-AF65-F5344CB8AC3E}">
        <p14:creationId xmlns:p14="http://schemas.microsoft.com/office/powerpoint/2010/main" val="71927945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VE_SWOT 2">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38A84C93-1A8A-61A6-F4AC-DED2A33A064D}"/>
              </a:ext>
            </a:extLst>
          </p:cNvPr>
          <p:cNvSpPr/>
          <p:nvPr/>
        </p:nvSpPr>
        <p:spPr>
          <a:xfrm>
            <a:off x="748263" y="1829650"/>
            <a:ext cx="5347083" cy="2173346"/>
          </a:xfrm>
          <a:prstGeom prst="rect">
            <a:avLst/>
          </a:prstGeom>
          <a:solidFill>
            <a:srgbClr val="F5F8F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uorakulmio 8">
            <a:extLst>
              <a:ext uri="{FF2B5EF4-FFF2-40B4-BE49-F238E27FC236}">
                <a16:creationId xmlns:a16="http://schemas.microsoft.com/office/drawing/2014/main" id="{82E0868A-0B04-636D-436C-F843D3A07A41}"/>
              </a:ext>
            </a:extLst>
          </p:cNvPr>
          <p:cNvSpPr/>
          <p:nvPr/>
        </p:nvSpPr>
        <p:spPr>
          <a:xfrm>
            <a:off x="6096000" y="1829650"/>
            <a:ext cx="5346426" cy="2173346"/>
          </a:xfrm>
          <a:prstGeom prst="rect">
            <a:avLst/>
          </a:prstGeom>
          <a:solidFill>
            <a:srgbClr val="F0FF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Suorakulmio 9">
            <a:extLst>
              <a:ext uri="{FF2B5EF4-FFF2-40B4-BE49-F238E27FC236}">
                <a16:creationId xmlns:a16="http://schemas.microsoft.com/office/drawing/2014/main" id="{FFB9A0D8-232B-FA9D-EA98-E93E3652E1F2}"/>
              </a:ext>
            </a:extLst>
          </p:cNvPr>
          <p:cNvSpPr/>
          <p:nvPr/>
        </p:nvSpPr>
        <p:spPr>
          <a:xfrm>
            <a:off x="748263" y="4003012"/>
            <a:ext cx="5347083" cy="2173346"/>
          </a:xfrm>
          <a:prstGeom prst="rect">
            <a:avLst/>
          </a:prstGeom>
          <a:solidFill>
            <a:srgbClr val="EAF8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Suorakulmio 10">
            <a:extLst>
              <a:ext uri="{FF2B5EF4-FFF2-40B4-BE49-F238E27FC236}">
                <a16:creationId xmlns:a16="http://schemas.microsoft.com/office/drawing/2014/main" id="{7B250A76-AE68-ED13-7C1D-4A85614C5328}"/>
              </a:ext>
            </a:extLst>
          </p:cNvPr>
          <p:cNvSpPr/>
          <p:nvPr/>
        </p:nvSpPr>
        <p:spPr>
          <a:xfrm>
            <a:off x="6096000" y="4003012"/>
            <a:ext cx="5346426" cy="2173346"/>
          </a:xfrm>
          <a:prstGeom prst="rect">
            <a:avLst/>
          </a:prstGeom>
          <a:solidFill>
            <a:srgbClr val="FFF3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r>
              <a:rPr lang="fi-FI"/>
              <a:t>25.5.2026</a:t>
            </a:r>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r>
              <a:rPr lang="fi-FI"/>
              <a:t>Antti Haajanen/Vantaan Energia Oy</a:t>
            </a:r>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08CCEDEF-5C23-4594-B6DA-0ABEB763C67B}" type="slidenum">
              <a:rPr lang="fi-FI" smtClean="0"/>
              <a:t>‹#›</a:t>
            </a:fld>
            <a:endParaRPr lang="fi-FI"/>
          </a:p>
        </p:txBody>
      </p:sp>
      <p:cxnSp>
        <p:nvCxnSpPr>
          <p:cNvPr id="15" name="Suora yhdysviiva 14">
            <a:extLst>
              <a:ext uri="{FF2B5EF4-FFF2-40B4-BE49-F238E27FC236}">
                <a16:creationId xmlns:a16="http://schemas.microsoft.com/office/drawing/2014/main" id="{BE0199AB-63EF-88AD-A2FB-52259D2DD73E}"/>
              </a:ext>
            </a:extLst>
          </p:cNvPr>
          <p:cNvCxnSpPr>
            <a:cxnSpLocks/>
          </p:cNvCxnSpPr>
          <p:nvPr/>
        </p:nvCxnSpPr>
        <p:spPr>
          <a:xfrm>
            <a:off x="6096655" y="1829650"/>
            <a:ext cx="0" cy="4346708"/>
          </a:xfrm>
          <a:prstGeom prst="line">
            <a:avLst/>
          </a:prstGeom>
          <a:ln w="6350">
            <a:solidFill>
              <a:srgbClr val="687281"/>
            </a:solidFill>
            <a:prstDash val="sysDash"/>
          </a:ln>
        </p:spPr>
        <p:style>
          <a:lnRef idx="1">
            <a:schemeClr val="accent1"/>
          </a:lnRef>
          <a:fillRef idx="0">
            <a:schemeClr val="accent1"/>
          </a:fillRef>
          <a:effectRef idx="0">
            <a:schemeClr val="accent1"/>
          </a:effectRef>
          <a:fontRef idx="minor">
            <a:schemeClr val="tx1"/>
          </a:fontRef>
        </p:style>
      </p:cxnSp>
      <p:cxnSp>
        <p:nvCxnSpPr>
          <p:cNvPr id="16" name="Suora yhdysviiva 15">
            <a:extLst>
              <a:ext uri="{FF2B5EF4-FFF2-40B4-BE49-F238E27FC236}">
                <a16:creationId xmlns:a16="http://schemas.microsoft.com/office/drawing/2014/main" id="{D4AFC985-A057-602B-E65F-D9258DF044DC}"/>
              </a:ext>
            </a:extLst>
          </p:cNvPr>
          <p:cNvCxnSpPr>
            <a:cxnSpLocks/>
          </p:cNvCxnSpPr>
          <p:nvPr/>
        </p:nvCxnSpPr>
        <p:spPr>
          <a:xfrm flipH="1">
            <a:off x="749573" y="4003004"/>
            <a:ext cx="10694163" cy="0"/>
          </a:xfrm>
          <a:prstGeom prst="line">
            <a:avLst/>
          </a:prstGeom>
          <a:ln w="6350">
            <a:solidFill>
              <a:srgbClr val="687281"/>
            </a:solidFill>
            <a:prstDash val="sysDash"/>
          </a:ln>
        </p:spPr>
        <p:style>
          <a:lnRef idx="1">
            <a:schemeClr val="accent1"/>
          </a:lnRef>
          <a:fillRef idx="0">
            <a:schemeClr val="accent1"/>
          </a:fillRef>
          <a:effectRef idx="0">
            <a:schemeClr val="accent1"/>
          </a:effectRef>
          <a:fontRef idx="minor">
            <a:schemeClr val="tx1"/>
          </a:fontRef>
        </p:style>
      </p:cxnSp>
      <p:sp>
        <p:nvSpPr>
          <p:cNvPr id="3" name="Otsikko 2">
            <a:extLst>
              <a:ext uri="{FF2B5EF4-FFF2-40B4-BE49-F238E27FC236}">
                <a16:creationId xmlns:a16="http://schemas.microsoft.com/office/drawing/2014/main" id="{1D31E84F-E62B-AA0C-7BDC-2CC07603D31F}"/>
              </a:ext>
            </a:extLst>
          </p:cNvPr>
          <p:cNvSpPr>
            <a:spLocks noGrp="1"/>
          </p:cNvSpPr>
          <p:nvPr>
            <p:ph type="title"/>
          </p:nvPr>
        </p:nvSpPr>
        <p:spPr/>
        <p:txBody>
          <a:bodyPr/>
          <a:lstStyle/>
          <a:p>
            <a:r>
              <a:rPr lang="en-US"/>
              <a:t>Click to edit Master title style</a:t>
            </a:r>
            <a:endParaRPr lang="fi-FI" dirty="0"/>
          </a:p>
        </p:txBody>
      </p:sp>
      <p:sp>
        <p:nvSpPr>
          <p:cNvPr id="14" name="Tekstiruutu 13">
            <a:extLst>
              <a:ext uri="{FF2B5EF4-FFF2-40B4-BE49-F238E27FC236}">
                <a16:creationId xmlns:a16="http://schemas.microsoft.com/office/drawing/2014/main" id="{D3320024-736D-BAC1-7ADA-3CC7EFE1E3E0}"/>
              </a:ext>
            </a:extLst>
          </p:cNvPr>
          <p:cNvSpPr txBox="1"/>
          <p:nvPr/>
        </p:nvSpPr>
        <p:spPr>
          <a:xfrm>
            <a:off x="2925704" y="2154133"/>
            <a:ext cx="1160263" cy="1653826"/>
          </a:xfrm>
          <a:prstGeom prst="rect">
            <a:avLst/>
          </a:prstGeom>
          <a:noFill/>
        </p:spPr>
        <p:txBody>
          <a:bodyPr wrap="square" lIns="0" tIns="0" rIns="0" bIns="0" rtlCol="0" anchor="ctr" anchorCtr="0">
            <a:noAutofit/>
          </a:bodyPr>
          <a:lstStyle/>
          <a:p>
            <a:pPr algn="ctr"/>
            <a:r>
              <a:rPr lang="en-GB" sz="10000" b="1" dirty="0" err="1">
                <a:solidFill>
                  <a:schemeClr val="bg1"/>
                </a:solidFill>
                <a:latin typeface="+mj-lt"/>
              </a:rPr>
              <a:t>S</a:t>
            </a:r>
          </a:p>
        </p:txBody>
      </p:sp>
      <p:sp>
        <p:nvSpPr>
          <p:cNvPr id="17" name="Tekstiruutu 16">
            <a:extLst>
              <a:ext uri="{FF2B5EF4-FFF2-40B4-BE49-F238E27FC236}">
                <a16:creationId xmlns:a16="http://schemas.microsoft.com/office/drawing/2014/main" id="{D79EE938-641C-A683-E6B4-7B35DC5FB1BA}"/>
              </a:ext>
            </a:extLst>
          </p:cNvPr>
          <p:cNvSpPr txBox="1"/>
          <p:nvPr/>
        </p:nvSpPr>
        <p:spPr>
          <a:xfrm>
            <a:off x="8041401" y="2154133"/>
            <a:ext cx="1160263" cy="1653826"/>
          </a:xfrm>
          <a:prstGeom prst="rect">
            <a:avLst/>
          </a:prstGeom>
          <a:noFill/>
        </p:spPr>
        <p:txBody>
          <a:bodyPr wrap="square" lIns="0" tIns="0" rIns="0" bIns="0" rtlCol="0" anchor="ctr" anchorCtr="0">
            <a:noAutofit/>
          </a:bodyPr>
          <a:lstStyle/>
          <a:p>
            <a:pPr algn="ctr"/>
            <a:r>
              <a:rPr lang="en-GB" sz="10000" b="1" dirty="0" err="1">
                <a:solidFill>
                  <a:schemeClr val="bg1"/>
                </a:solidFill>
                <a:latin typeface="+mj-lt"/>
              </a:rPr>
              <a:t>W</a:t>
            </a:r>
          </a:p>
        </p:txBody>
      </p:sp>
      <p:sp>
        <p:nvSpPr>
          <p:cNvPr id="18" name="Tekstiruutu 17">
            <a:extLst>
              <a:ext uri="{FF2B5EF4-FFF2-40B4-BE49-F238E27FC236}">
                <a16:creationId xmlns:a16="http://schemas.microsoft.com/office/drawing/2014/main" id="{AFDF7D54-F9EF-61AE-05A4-9C5E592786C2}"/>
              </a:ext>
            </a:extLst>
          </p:cNvPr>
          <p:cNvSpPr txBox="1"/>
          <p:nvPr/>
        </p:nvSpPr>
        <p:spPr>
          <a:xfrm>
            <a:off x="2925704" y="4188879"/>
            <a:ext cx="1160263" cy="1653826"/>
          </a:xfrm>
          <a:prstGeom prst="rect">
            <a:avLst/>
          </a:prstGeom>
          <a:noFill/>
        </p:spPr>
        <p:txBody>
          <a:bodyPr wrap="square" lIns="0" tIns="0" rIns="0" bIns="0" rtlCol="0" anchor="ctr" anchorCtr="0">
            <a:noAutofit/>
          </a:bodyPr>
          <a:lstStyle/>
          <a:p>
            <a:pPr algn="ctr"/>
            <a:r>
              <a:rPr lang="en-GB" sz="10000" b="1" dirty="0" err="1">
                <a:solidFill>
                  <a:schemeClr val="bg1"/>
                </a:solidFill>
                <a:latin typeface="+mj-lt"/>
              </a:rPr>
              <a:t>O</a:t>
            </a:r>
          </a:p>
        </p:txBody>
      </p:sp>
      <p:sp>
        <p:nvSpPr>
          <p:cNvPr id="19" name="Tekstiruutu 18">
            <a:extLst>
              <a:ext uri="{FF2B5EF4-FFF2-40B4-BE49-F238E27FC236}">
                <a16:creationId xmlns:a16="http://schemas.microsoft.com/office/drawing/2014/main" id="{DF904824-45D8-2385-748A-0DDF2B72DC76}"/>
              </a:ext>
            </a:extLst>
          </p:cNvPr>
          <p:cNvSpPr txBox="1"/>
          <p:nvPr/>
        </p:nvSpPr>
        <p:spPr>
          <a:xfrm>
            <a:off x="8041401" y="4188879"/>
            <a:ext cx="1160263" cy="1653826"/>
          </a:xfrm>
          <a:prstGeom prst="rect">
            <a:avLst/>
          </a:prstGeom>
          <a:noFill/>
        </p:spPr>
        <p:txBody>
          <a:bodyPr wrap="square" lIns="0" tIns="0" rIns="0" bIns="0" rtlCol="0" anchor="ctr" anchorCtr="0">
            <a:noAutofit/>
          </a:bodyPr>
          <a:lstStyle/>
          <a:p>
            <a:pPr algn="ctr"/>
            <a:r>
              <a:rPr lang="en-GB" sz="10000" b="1" dirty="0" err="1">
                <a:solidFill>
                  <a:schemeClr val="bg1"/>
                </a:solidFill>
                <a:latin typeface="+mj-lt"/>
              </a:rPr>
              <a:t>T</a:t>
            </a:r>
          </a:p>
        </p:txBody>
      </p:sp>
    </p:spTree>
    <p:extLst>
      <p:ext uri="{BB962C8B-B14F-4D97-AF65-F5344CB8AC3E}">
        <p14:creationId xmlns:p14="http://schemas.microsoft.com/office/powerpoint/2010/main" val="345867043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VE_Tiimi 3 kpl">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9D4FB9D-D480-450E-ABEE-85694599AFB7}"/>
              </a:ext>
            </a:extLst>
          </p:cNvPr>
          <p:cNvSpPr>
            <a:spLocks noGrp="1"/>
          </p:cNvSpPr>
          <p:nvPr>
            <p:ph type="title"/>
          </p:nvPr>
        </p:nvSpPr>
        <p:spPr>
          <a:xfrm>
            <a:off x="612092" y="512986"/>
            <a:ext cx="10430434" cy="409881"/>
          </a:xfrm>
        </p:spPr>
        <p:txBody>
          <a:bodyPr/>
          <a:lstStyle>
            <a:lvl1pPr>
              <a:defRPr sz="2400" b="0"/>
            </a:lvl1pPr>
          </a:lstStyle>
          <a:p>
            <a:r>
              <a:rPr lang="en-US"/>
              <a:t>Click to edit Master title style</a:t>
            </a:r>
            <a:endParaRPr lang="fi-FI" dirty="0"/>
          </a:p>
        </p:txBody>
      </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r>
              <a:rPr lang="fi-FI"/>
              <a:t>25.5.2026</a:t>
            </a:r>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r>
              <a:rPr lang="fi-FI"/>
              <a:t>Antti Haajanen/Vantaan Energia Oy</a:t>
            </a:r>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08CCEDEF-5C23-4594-B6DA-0ABEB763C67B}" type="slidenum">
              <a:rPr lang="fi-FI" smtClean="0"/>
              <a:t>‹#›</a:t>
            </a:fld>
            <a:endParaRPr lang="fi-FI"/>
          </a:p>
        </p:txBody>
      </p:sp>
      <p:sp>
        <p:nvSpPr>
          <p:cNvPr id="3" name="Picture Placeholder 7">
            <a:extLst>
              <a:ext uri="{FF2B5EF4-FFF2-40B4-BE49-F238E27FC236}">
                <a16:creationId xmlns:a16="http://schemas.microsoft.com/office/drawing/2014/main" id="{ED9F941E-F7CE-50FE-F6B3-EED12B930A4E}"/>
              </a:ext>
            </a:extLst>
          </p:cNvPr>
          <p:cNvSpPr>
            <a:spLocks noGrp="1"/>
          </p:cNvSpPr>
          <p:nvPr>
            <p:ph type="pic" sz="quarter" idx="14"/>
          </p:nvPr>
        </p:nvSpPr>
        <p:spPr>
          <a:xfrm>
            <a:off x="1565803" y="1905352"/>
            <a:ext cx="2098800" cy="2098800"/>
          </a:xfrm>
          <a:prstGeom prst="ellipse">
            <a:avLst/>
          </a:prstGeom>
          <a:solidFill>
            <a:schemeClr val="bg1">
              <a:lumMod val="95000"/>
            </a:schemeClr>
          </a:solidFill>
        </p:spPr>
        <p:txBody>
          <a:bodyPr anchor="ctr" anchorCtr="0"/>
          <a:lstStyle>
            <a:lvl1pPr marL="0" indent="0" algn="ctr">
              <a:buNone/>
              <a:defRPr sz="1200"/>
            </a:lvl1pPr>
          </a:lstStyle>
          <a:p>
            <a:r>
              <a:rPr lang="en-US"/>
              <a:t>Click icon to add picture</a:t>
            </a:r>
            <a:endParaRPr lang="en-GB" dirty="0"/>
          </a:p>
        </p:txBody>
      </p:sp>
      <p:sp>
        <p:nvSpPr>
          <p:cNvPr id="11" name="Text Placeholder 20">
            <a:extLst>
              <a:ext uri="{FF2B5EF4-FFF2-40B4-BE49-F238E27FC236}">
                <a16:creationId xmlns:a16="http://schemas.microsoft.com/office/drawing/2014/main" id="{75F188A2-2F0D-39A8-D0FF-25BFD626F060}"/>
              </a:ext>
            </a:extLst>
          </p:cNvPr>
          <p:cNvSpPr>
            <a:spLocks noGrp="1"/>
          </p:cNvSpPr>
          <p:nvPr>
            <p:ph type="body" sz="quarter" idx="24"/>
          </p:nvPr>
        </p:nvSpPr>
        <p:spPr>
          <a:xfrm>
            <a:off x="1268006" y="4148469"/>
            <a:ext cx="2694394" cy="241674"/>
          </a:xfrm>
          <a:noFill/>
        </p:spPr>
        <p:txBody>
          <a:bodyPr/>
          <a:lstStyle>
            <a:lvl1pPr marL="0" indent="0" algn="ctr">
              <a:buNone/>
              <a:defRPr sz="1600" b="1">
                <a:solidFill>
                  <a:srgbClr val="00008F"/>
                </a:solidFill>
                <a:latin typeface="+mj-lt"/>
              </a:defRPr>
            </a:lvl1pPr>
          </a:lstStyle>
          <a:p>
            <a:pPr lvl="0"/>
            <a:r>
              <a:rPr lang="en-US"/>
              <a:t>Click to edit Master text styles</a:t>
            </a:r>
          </a:p>
        </p:txBody>
      </p:sp>
      <p:sp>
        <p:nvSpPr>
          <p:cNvPr id="48" name="Text Placeholder 20">
            <a:extLst>
              <a:ext uri="{FF2B5EF4-FFF2-40B4-BE49-F238E27FC236}">
                <a16:creationId xmlns:a16="http://schemas.microsoft.com/office/drawing/2014/main" id="{51D5CA1A-B8FB-FED4-C3FF-7E0783997722}"/>
              </a:ext>
            </a:extLst>
          </p:cNvPr>
          <p:cNvSpPr>
            <a:spLocks noGrp="1"/>
          </p:cNvSpPr>
          <p:nvPr>
            <p:ph type="body" sz="quarter" idx="25"/>
          </p:nvPr>
        </p:nvSpPr>
        <p:spPr>
          <a:xfrm>
            <a:off x="1268006" y="4504071"/>
            <a:ext cx="2694394" cy="241674"/>
          </a:xfrm>
          <a:noFill/>
        </p:spPr>
        <p:txBody>
          <a:bodyPr/>
          <a:lstStyle>
            <a:lvl1pPr marL="0" indent="0" algn="ctr">
              <a:buNone/>
              <a:defRPr sz="1200" b="0">
                <a:latin typeface="+mj-lt"/>
              </a:defRPr>
            </a:lvl1pPr>
          </a:lstStyle>
          <a:p>
            <a:pPr lvl="0"/>
            <a:r>
              <a:rPr lang="en-US"/>
              <a:t>Click to edit Master text styles</a:t>
            </a:r>
          </a:p>
        </p:txBody>
      </p:sp>
      <p:sp>
        <p:nvSpPr>
          <p:cNvPr id="50" name="Text Placeholder 20">
            <a:extLst>
              <a:ext uri="{FF2B5EF4-FFF2-40B4-BE49-F238E27FC236}">
                <a16:creationId xmlns:a16="http://schemas.microsoft.com/office/drawing/2014/main" id="{2271D25B-C55F-00D3-1D40-DD98F8C7E86B}"/>
              </a:ext>
            </a:extLst>
          </p:cNvPr>
          <p:cNvSpPr>
            <a:spLocks noGrp="1"/>
          </p:cNvSpPr>
          <p:nvPr>
            <p:ph type="body" sz="quarter" idx="26"/>
          </p:nvPr>
        </p:nvSpPr>
        <p:spPr>
          <a:xfrm>
            <a:off x="1268006" y="5003605"/>
            <a:ext cx="2694394" cy="709266"/>
          </a:xfrm>
          <a:noFill/>
        </p:spPr>
        <p:txBody>
          <a:bodyPr/>
          <a:lstStyle>
            <a:lvl1pPr marL="0" indent="0" algn="ctr">
              <a:buNone/>
              <a:defRPr sz="1200" b="0">
                <a:latin typeface="+mj-lt"/>
              </a:defRPr>
            </a:lvl1pPr>
          </a:lstStyle>
          <a:p>
            <a:pPr lvl="0"/>
            <a:r>
              <a:rPr lang="en-US"/>
              <a:t>Click to edit Master text styles</a:t>
            </a:r>
          </a:p>
        </p:txBody>
      </p:sp>
      <p:sp>
        <p:nvSpPr>
          <p:cNvPr id="51" name="Picture Placeholder 7">
            <a:extLst>
              <a:ext uri="{FF2B5EF4-FFF2-40B4-BE49-F238E27FC236}">
                <a16:creationId xmlns:a16="http://schemas.microsoft.com/office/drawing/2014/main" id="{90D538BE-E504-1A9F-C845-0AF5F0B79E9F}"/>
              </a:ext>
            </a:extLst>
          </p:cNvPr>
          <p:cNvSpPr>
            <a:spLocks noGrp="1"/>
          </p:cNvSpPr>
          <p:nvPr>
            <p:ph type="pic" sz="quarter" idx="27"/>
          </p:nvPr>
        </p:nvSpPr>
        <p:spPr>
          <a:xfrm>
            <a:off x="5054070" y="1905352"/>
            <a:ext cx="2098800" cy="2098800"/>
          </a:xfrm>
          <a:prstGeom prst="ellipse">
            <a:avLst/>
          </a:prstGeom>
          <a:solidFill>
            <a:schemeClr val="bg1">
              <a:lumMod val="95000"/>
            </a:schemeClr>
          </a:solidFill>
        </p:spPr>
        <p:txBody>
          <a:bodyPr anchor="ctr" anchorCtr="0"/>
          <a:lstStyle>
            <a:lvl1pPr marL="0" indent="0" algn="ctr">
              <a:buNone/>
              <a:defRPr sz="1200"/>
            </a:lvl1pPr>
          </a:lstStyle>
          <a:p>
            <a:r>
              <a:rPr lang="en-US"/>
              <a:t>Click icon to add picture</a:t>
            </a:r>
            <a:endParaRPr lang="en-GB" dirty="0"/>
          </a:p>
        </p:txBody>
      </p:sp>
      <p:sp>
        <p:nvSpPr>
          <p:cNvPr id="52" name="Text Placeholder 20">
            <a:extLst>
              <a:ext uri="{FF2B5EF4-FFF2-40B4-BE49-F238E27FC236}">
                <a16:creationId xmlns:a16="http://schemas.microsoft.com/office/drawing/2014/main" id="{2987E2AF-7294-0323-6070-EF42D0927B01}"/>
              </a:ext>
            </a:extLst>
          </p:cNvPr>
          <p:cNvSpPr>
            <a:spLocks noGrp="1"/>
          </p:cNvSpPr>
          <p:nvPr>
            <p:ph type="body" sz="quarter" idx="28"/>
          </p:nvPr>
        </p:nvSpPr>
        <p:spPr>
          <a:xfrm>
            <a:off x="4756273" y="4148469"/>
            <a:ext cx="2694394" cy="241674"/>
          </a:xfrm>
          <a:noFill/>
        </p:spPr>
        <p:txBody>
          <a:bodyPr/>
          <a:lstStyle>
            <a:lvl1pPr marL="0" indent="0" algn="ctr">
              <a:buNone/>
              <a:defRPr sz="1600" b="1">
                <a:solidFill>
                  <a:srgbClr val="00008F"/>
                </a:solidFill>
                <a:latin typeface="+mj-lt"/>
              </a:defRPr>
            </a:lvl1pPr>
          </a:lstStyle>
          <a:p>
            <a:pPr lvl="0"/>
            <a:r>
              <a:rPr lang="en-US"/>
              <a:t>Click to edit Master text styles</a:t>
            </a:r>
          </a:p>
        </p:txBody>
      </p:sp>
      <p:sp>
        <p:nvSpPr>
          <p:cNvPr id="53" name="Text Placeholder 20">
            <a:extLst>
              <a:ext uri="{FF2B5EF4-FFF2-40B4-BE49-F238E27FC236}">
                <a16:creationId xmlns:a16="http://schemas.microsoft.com/office/drawing/2014/main" id="{57004D04-3F78-7D1F-93DF-89B78EF28C46}"/>
              </a:ext>
            </a:extLst>
          </p:cNvPr>
          <p:cNvSpPr>
            <a:spLocks noGrp="1"/>
          </p:cNvSpPr>
          <p:nvPr>
            <p:ph type="body" sz="quarter" idx="29"/>
          </p:nvPr>
        </p:nvSpPr>
        <p:spPr>
          <a:xfrm>
            <a:off x="4756273" y="4504071"/>
            <a:ext cx="2694394" cy="241674"/>
          </a:xfrm>
          <a:noFill/>
        </p:spPr>
        <p:txBody>
          <a:bodyPr/>
          <a:lstStyle>
            <a:lvl1pPr marL="0" indent="0" algn="ctr">
              <a:buNone/>
              <a:defRPr sz="1200" b="0">
                <a:latin typeface="+mj-lt"/>
              </a:defRPr>
            </a:lvl1pPr>
          </a:lstStyle>
          <a:p>
            <a:pPr lvl="0"/>
            <a:r>
              <a:rPr lang="en-US"/>
              <a:t>Click to edit Master text styles</a:t>
            </a:r>
          </a:p>
        </p:txBody>
      </p:sp>
      <p:sp>
        <p:nvSpPr>
          <p:cNvPr id="54" name="Text Placeholder 20">
            <a:extLst>
              <a:ext uri="{FF2B5EF4-FFF2-40B4-BE49-F238E27FC236}">
                <a16:creationId xmlns:a16="http://schemas.microsoft.com/office/drawing/2014/main" id="{87B1B60D-C82E-1300-799B-AAB10798DCDC}"/>
              </a:ext>
            </a:extLst>
          </p:cNvPr>
          <p:cNvSpPr>
            <a:spLocks noGrp="1"/>
          </p:cNvSpPr>
          <p:nvPr>
            <p:ph type="body" sz="quarter" idx="30"/>
          </p:nvPr>
        </p:nvSpPr>
        <p:spPr>
          <a:xfrm>
            <a:off x="4756273" y="5003605"/>
            <a:ext cx="2694394" cy="709266"/>
          </a:xfrm>
          <a:noFill/>
        </p:spPr>
        <p:txBody>
          <a:bodyPr/>
          <a:lstStyle>
            <a:lvl1pPr marL="0" indent="0" algn="ctr">
              <a:buNone/>
              <a:defRPr sz="1200" b="0">
                <a:latin typeface="+mj-lt"/>
              </a:defRPr>
            </a:lvl1pPr>
          </a:lstStyle>
          <a:p>
            <a:pPr lvl="0"/>
            <a:r>
              <a:rPr lang="en-US"/>
              <a:t>Click to edit Master text styles</a:t>
            </a:r>
          </a:p>
        </p:txBody>
      </p:sp>
      <p:sp>
        <p:nvSpPr>
          <p:cNvPr id="55" name="Picture Placeholder 7">
            <a:extLst>
              <a:ext uri="{FF2B5EF4-FFF2-40B4-BE49-F238E27FC236}">
                <a16:creationId xmlns:a16="http://schemas.microsoft.com/office/drawing/2014/main" id="{C49050B0-28EC-C223-6934-F614B4B908CA}"/>
              </a:ext>
            </a:extLst>
          </p:cNvPr>
          <p:cNvSpPr>
            <a:spLocks noGrp="1"/>
          </p:cNvSpPr>
          <p:nvPr>
            <p:ph type="pic" sz="quarter" idx="31"/>
          </p:nvPr>
        </p:nvSpPr>
        <p:spPr>
          <a:xfrm>
            <a:off x="8508470" y="1905352"/>
            <a:ext cx="2098800" cy="2098800"/>
          </a:xfrm>
          <a:prstGeom prst="ellipse">
            <a:avLst/>
          </a:prstGeom>
          <a:solidFill>
            <a:schemeClr val="bg1">
              <a:lumMod val="95000"/>
            </a:schemeClr>
          </a:solidFill>
        </p:spPr>
        <p:txBody>
          <a:bodyPr anchor="ctr" anchorCtr="0"/>
          <a:lstStyle>
            <a:lvl1pPr marL="0" indent="0" algn="ctr">
              <a:buNone/>
              <a:defRPr sz="1200"/>
            </a:lvl1pPr>
          </a:lstStyle>
          <a:p>
            <a:r>
              <a:rPr lang="en-US"/>
              <a:t>Click icon to add picture</a:t>
            </a:r>
            <a:endParaRPr lang="en-GB" dirty="0"/>
          </a:p>
        </p:txBody>
      </p:sp>
      <p:sp>
        <p:nvSpPr>
          <p:cNvPr id="56" name="Text Placeholder 20">
            <a:extLst>
              <a:ext uri="{FF2B5EF4-FFF2-40B4-BE49-F238E27FC236}">
                <a16:creationId xmlns:a16="http://schemas.microsoft.com/office/drawing/2014/main" id="{A3066C29-B94C-30B1-269B-B92F1E43040F}"/>
              </a:ext>
            </a:extLst>
          </p:cNvPr>
          <p:cNvSpPr>
            <a:spLocks noGrp="1"/>
          </p:cNvSpPr>
          <p:nvPr>
            <p:ph type="body" sz="quarter" idx="32"/>
          </p:nvPr>
        </p:nvSpPr>
        <p:spPr>
          <a:xfrm>
            <a:off x="8210673" y="4148469"/>
            <a:ext cx="2694394" cy="241674"/>
          </a:xfrm>
          <a:noFill/>
        </p:spPr>
        <p:txBody>
          <a:bodyPr/>
          <a:lstStyle>
            <a:lvl1pPr marL="0" indent="0" algn="ctr">
              <a:buNone/>
              <a:defRPr sz="1600" b="1">
                <a:solidFill>
                  <a:srgbClr val="00008F"/>
                </a:solidFill>
                <a:latin typeface="+mj-lt"/>
              </a:defRPr>
            </a:lvl1pPr>
          </a:lstStyle>
          <a:p>
            <a:pPr lvl="0"/>
            <a:r>
              <a:rPr lang="en-US"/>
              <a:t>Click to edit Master text styles</a:t>
            </a:r>
          </a:p>
        </p:txBody>
      </p:sp>
      <p:sp>
        <p:nvSpPr>
          <p:cNvPr id="57" name="Text Placeholder 20">
            <a:extLst>
              <a:ext uri="{FF2B5EF4-FFF2-40B4-BE49-F238E27FC236}">
                <a16:creationId xmlns:a16="http://schemas.microsoft.com/office/drawing/2014/main" id="{E6118A55-A1B7-27CC-8614-03BFAD2C12E5}"/>
              </a:ext>
            </a:extLst>
          </p:cNvPr>
          <p:cNvSpPr>
            <a:spLocks noGrp="1"/>
          </p:cNvSpPr>
          <p:nvPr>
            <p:ph type="body" sz="quarter" idx="33"/>
          </p:nvPr>
        </p:nvSpPr>
        <p:spPr>
          <a:xfrm>
            <a:off x="8210673" y="4504071"/>
            <a:ext cx="2694394" cy="241674"/>
          </a:xfrm>
          <a:noFill/>
        </p:spPr>
        <p:txBody>
          <a:bodyPr/>
          <a:lstStyle>
            <a:lvl1pPr marL="0" indent="0" algn="ctr">
              <a:buNone/>
              <a:defRPr sz="1200" b="0">
                <a:latin typeface="+mj-lt"/>
              </a:defRPr>
            </a:lvl1pPr>
          </a:lstStyle>
          <a:p>
            <a:pPr lvl="0"/>
            <a:r>
              <a:rPr lang="en-US"/>
              <a:t>Click to edit Master text styles</a:t>
            </a:r>
          </a:p>
        </p:txBody>
      </p:sp>
      <p:sp>
        <p:nvSpPr>
          <p:cNvPr id="58" name="Text Placeholder 20">
            <a:extLst>
              <a:ext uri="{FF2B5EF4-FFF2-40B4-BE49-F238E27FC236}">
                <a16:creationId xmlns:a16="http://schemas.microsoft.com/office/drawing/2014/main" id="{87569D18-8D2F-09D2-C670-F3B3180C8554}"/>
              </a:ext>
            </a:extLst>
          </p:cNvPr>
          <p:cNvSpPr>
            <a:spLocks noGrp="1"/>
          </p:cNvSpPr>
          <p:nvPr>
            <p:ph type="body" sz="quarter" idx="34"/>
          </p:nvPr>
        </p:nvSpPr>
        <p:spPr>
          <a:xfrm>
            <a:off x="8210673" y="5003605"/>
            <a:ext cx="2694394" cy="709266"/>
          </a:xfrm>
          <a:noFill/>
        </p:spPr>
        <p:txBody>
          <a:bodyPr/>
          <a:lstStyle>
            <a:lvl1pPr marL="0" indent="0" algn="ctr">
              <a:buNone/>
              <a:defRPr sz="1200" b="0">
                <a:latin typeface="+mj-lt"/>
              </a:defRPr>
            </a:lvl1pPr>
          </a:lstStyle>
          <a:p>
            <a:pPr lvl="0"/>
            <a:r>
              <a:rPr lang="en-US"/>
              <a:t>Click to edit Master text styles</a:t>
            </a:r>
          </a:p>
        </p:txBody>
      </p:sp>
      <p:sp>
        <p:nvSpPr>
          <p:cNvPr id="59" name="Text Placeholder 20">
            <a:extLst>
              <a:ext uri="{FF2B5EF4-FFF2-40B4-BE49-F238E27FC236}">
                <a16:creationId xmlns:a16="http://schemas.microsoft.com/office/drawing/2014/main" id="{416BF7DC-31AD-0AE2-180C-98F156D8C702}"/>
              </a:ext>
            </a:extLst>
          </p:cNvPr>
          <p:cNvSpPr>
            <a:spLocks noGrp="1"/>
          </p:cNvSpPr>
          <p:nvPr>
            <p:ph type="body" sz="quarter" idx="35"/>
          </p:nvPr>
        </p:nvSpPr>
        <p:spPr>
          <a:xfrm>
            <a:off x="612092" y="916397"/>
            <a:ext cx="10430434" cy="241674"/>
          </a:xfrm>
          <a:noFill/>
        </p:spPr>
        <p:txBody>
          <a:bodyPr/>
          <a:lstStyle>
            <a:lvl1pPr marL="0" indent="0" algn="l">
              <a:buNone/>
              <a:defRPr sz="1600" b="0">
                <a:solidFill>
                  <a:srgbClr val="00008F"/>
                </a:solidFill>
                <a:latin typeface="+mj-lt"/>
              </a:defRPr>
            </a:lvl1pPr>
          </a:lstStyle>
          <a:p>
            <a:pPr lvl="0"/>
            <a:r>
              <a:rPr lang="en-US"/>
              <a:t>Click to edit Master text styles</a:t>
            </a:r>
          </a:p>
        </p:txBody>
      </p:sp>
    </p:spTree>
    <p:extLst>
      <p:ext uri="{BB962C8B-B14F-4D97-AF65-F5344CB8AC3E}">
        <p14:creationId xmlns:p14="http://schemas.microsoft.com/office/powerpoint/2010/main" val="273404006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VE_Tiimi 5 kpl">
    <p:spTree>
      <p:nvGrpSpPr>
        <p:cNvPr id="1" name=""/>
        <p:cNvGrpSpPr/>
        <p:nvPr/>
      </p:nvGrpSpPr>
      <p:grpSpPr>
        <a:xfrm>
          <a:off x="0" y="0"/>
          <a:ext cx="0" cy="0"/>
          <a:chOff x="0" y="0"/>
          <a:chExt cx="0" cy="0"/>
        </a:xfrm>
      </p:grpSpPr>
      <p:sp>
        <p:nvSpPr>
          <p:cNvPr id="17" name="Picture Placeholder 7">
            <a:extLst>
              <a:ext uri="{FF2B5EF4-FFF2-40B4-BE49-F238E27FC236}">
                <a16:creationId xmlns:a16="http://schemas.microsoft.com/office/drawing/2014/main" id="{363A2938-0FFF-FA19-EC90-E117D139692F}"/>
              </a:ext>
            </a:extLst>
          </p:cNvPr>
          <p:cNvSpPr>
            <a:spLocks noGrp="1"/>
          </p:cNvSpPr>
          <p:nvPr>
            <p:ph type="pic" sz="quarter" idx="42"/>
          </p:nvPr>
        </p:nvSpPr>
        <p:spPr>
          <a:xfrm>
            <a:off x="3546656" y="3661368"/>
            <a:ext cx="1890000" cy="1890000"/>
          </a:xfrm>
          <a:prstGeom prst="ellipse">
            <a:avLst/>
          </a:prstGeom>
          <a:solidFill>
            <a:schemeClr val="bg1">
              <a:lumMod val="95000"/>
            </a:schemeClr>
          </a:solidFill>
        </p:spPr>
        <p:txBody>
          <a:bodyPr anchor="ctr" anchorCtr="0"/>
          <a:lstStyle>
            <a:lvl1pPr marL="0" indent="0" algn="ctr">
              <a:buNone/>
              <a:defRPr sz="1200"/>
            </a:lvl1pPr>
          </a:lstStyle>
          <a:p>
            <a:r>
              <a:rPr lang="en-US"/>
              <a:t>Click icon to add picture</a:t>
            </a:r>
            <a:endParaRPr lang="en-GB" dirty="0"/>
          </a:p>
        </p:txBody>
      </p:sp>
      <p:sp>
        <p:nvSpPr>
          <p:cNvPr id="18" name="Text Placeholder 20">
            <a:extLst>
              <a:ext uri="{FF2B5EF4-FFF2-40B4-BE49-F238E27FC236}">
                <a16:creationId xmlns:a16="http://schemas.microsoft.com/office/drawing/2014/main" id="{ECB00B44-EB64-C197-F95D-754ACF2B57C9}"/>
              </a:ext>
            </a:extLst>
          </p:cNvPr>
          <p:cNvSpPr>
            <a:spLocks noGrp="1"/>
          </p:cNvSpPr>
          <p:nvPr>
            <p:ph type="body" sz="quarter" idx="43"/>
          </p:nvPr>
        </p:nvSpPr>
        <p:spPr>
          <a:xfrm>
            <a:off x="3298492" y="5670304"/>
            <a:ext cx="2386328" cy="214042"/>
          </a:xfrm>
          <a:noFill/>
        </p:spPr>
        <p:txBody>
          <a:bodyPr/>
          <a:lstStyle>
            <a:lvl1pPr marL="0" indent="0" algn="ctr">
              <a:buNone/>
              <a:defRPr sz="1400" b="1">
                <a:solidFill>
                  <a:srgbClr val="00008F"/>
                </a:solidFill>
                <a:latin typeface="+mj-lt"/>
              </a:defRPr>
            </a:lvl1pPr>
          </a:lstStyle>
          <a:p>
            <a:pPr lvl="0"/>
            <a:r>
              <a:rPr lang="en-US"/>
              <a:t>Click to edit Master text styles</a:t>
            </a:r>
          </a:p>
        </p:txBody>
      </p:sp>
      <p:sp>
        <p:nvSpPr>
          <p:cNvPr id="19" name="Text Placeholder 20">
            <a:extLst>
              <a:ext uri="{FF2B5EF4-FFF2-40B4-BE49-F238E27FC236}">
                <a16:creationId xmlns:a16="http://schemas.microsoft.com/office/drawing/2014/main" id="{F590E1FE-FE25-5395-BBB7-472E9253EB64}"/>
              </a:ext>
            </a:extLst>
          </p:cNvPr>
          <p:cNvSpPr>
            <a:spLocks noGrp="1"/>
          </p:cNvSpPr>
          <p:nvPr>
            <p:ph type="body" sz="quarter" idx="44"/>
          </p:nvPr>
        </p:nvSpPr>
        <p:spPr>
          <a:xfrm>
            <a:off x="3298492" y="5992593"/>
            <a:ext cx="2386328" cy="214042"/>
          </a:xfrm>
          <a:noFill/>
        </p:spPr>
        <p:txBody>
          <a:bodyPr/>
          <a:lstStyle>
            <a:lvl1pPr marL="0" indent="0" algn="ctr">
              <a:buNone/>
              <a:defRPr sz="1000" b="0">
                <a:latin typeface="+mj-lt"/>
              </a:defRPr>
            </a:lvl1pPr>
          </a:lstStyle>
          <a:p>
            <a:pPr lvl="0"/>
            <a:r>
              <a:rPr lang="en-US"/>
              <a:t>Click to edit Master text styles</a:t>
            </a:r>
          </a:p>
        </p:txBody>
      </p:sp>
      <p:sp>
        <p:nvSpPr>
          <p:cNvPr id="20" name="Picture Placeholder 7">
            <a:extLst>
              <a:ext uri="{FF2B5EF4-FFF2-40B4-BE49-F238E27FC236}">
                <a16:creationId xmlns:a16="http://schemas.microsoft.com/office/drawing/2014/main" id="{4F12244F-3296-AAC6-0F90-8467A1C60F9B}"/>
              </a:ext>
            </a:extLst>
          </p:cNvPr>
          <p:cNvSpPr>
            <a:spLocks noGrp="1"/>
          </p:cNvSpPr>
          <p:nvPr>
            <p:ph type="pic" sz="quarter" idx="45"/>
          </p:nvPr>
        </p:nvSpPr>
        <p:spPr>
          <a:xfrm>
            <a:off x="6764641" y="3661368"/>
            <a:ext cx="1890000" cy="1890000"/>
          </a:xfrm>
          <a:prstGeom prst="ellipse">
            <a:avLst/>
          </a:prstGeom>
          <a:solidFill>
            <a:schemeClr val="bg1">
              <a:lumMod val="95000"/>
            </a:schemeClr>
          </a:solidFill>
        </p:spPr>
        <p:txBody>
          <a:bodyPr anchor="ctr" anchorCtr="0"/>
          <a:lstStyle>
            <a:lvl1pPr marL="0" indent="0" algn="ctr">
              <a:buNone/>
              <a:defRPr sz="1200"/>
            </a:lvl1pPr>
          </a:lstStyle>
          <a:p>
            <a:r>
              <a:rPr lang="en-US"/>
              <a:t>Click icon to add picture</a:t>
            </a:r>
            <a:endParaRPr lang="en-GB" dirty="0"/>
          </a:p>
        </p:txBody>
      </p:sp>
      <p:sp>
        <p:nvSpPr>
          <p:cNvPr id="21" name="Text Placeholder 20">
            <a:extLst>
              <a:ext uri="{FF2B5EF4-FFF2-40B4-BE49-F238E27FC236}">
                <a16:creationId xmlns:a16="http://schemas.microsoft.com/office/drawing/2014/main" id="{D332205A-C93F-0AE3-4E28-F76BCEF2A88C}"/>
              </a:ext>
            </a:extLst>
          </p:cNvPr>
          <p:cNvSpPr>
            <a:spLocks noGrp="1"/>
          </p:cNvSpPr>
          <p:nvPr>
            <p:ph type="body" sz="quarter" idx="46"/>
          </p:nvPr>
        </p:nvSpPr>
        <p:spPr>
          <a:xfrm>
            <a:off x="6516477" y="5670304"/>
            <a:ext cx="2386328" cy="214042"/>
          </a:xfrm>
          <a:noFill/>
        </p:spPr>
        <p:txBody>
          <a:bodyPr/>
          <a:lstStyle>
            <a:lvl1pPr marL="0" indent="0" algn="ctr">
              <a:buNone/>
              <a:defRPr sz="1400" b="1">
                <a:solidFill>
                  <a:srgbClr val="00008F"/>
                </a:solidFill>
                <a:latin typeface="+mj-lt"/>
              </a:defRPr>
            </a:lvl1pPr>
          </a:lstStyle>
          <a:p>
            <a:pPr lvl="0"/>
            <a:r>
              <a:rPr lang="en-US"/>
              <a:t>Click to edit Master text styles</a:t>
            </a:r>
          </a:p>
        </p:txBody>
      </p:sp>
      <p:sp>
        <p:nvSpPr>
          <p:cNvPr id="22" name="Text Placeholder 20">
            <a:extLst>
              <a:ext uri="{FF2B5EF4-FFF2-40B4-BE49-F238E27FC236}">
                <a16:creationId xmlns:a16="http://schemas.microsoft.com/office/drawing/2014/main" id="{0C2E93ED-2B4D-BA42-0266-3A5C813C41E9}"/>
              </a:ext>
            </a:extLst>
          </p:cNvPr>
          <p:cNvSpPr>
            <a:spLocks noGrp="1"/>
          </p:cNvSpPr>
          <p:nvPr>
            <p:ph type="body" sz="quarter" idx="47"/>
          </p:nvPr>
        </p:nvSpPr>
        <p:spPr>
          <a:xfrm>
            <a:off x="6516477" y="5992593"/>
            <a:ext cx="2386328" cy="214042"/>
          </a:xfrm>
          <a:noFill/>
        </p:spPr>
        <p:txBody>
          <a:bodyPr/>
          <a:lstStyle>
            <a:lvl1pPr marL="0" indent="0" algn="ctr">
              <a:buNone/>
              <a:defRPr sz="1000" b="0">
                <a:latin typeface="+mj-lt"/>
              </a:defRPr>
            </a:lvl1pPr>
          </a:lstStyle>
          <a:p>
            <a:pPr lvl="0"/>
            <a:r>
              <a:rPr lang="en-US"/>
              <a:t>Click to edit Master text styles</a:t>
            </a:r>
          </a:p>
        </p:txBody>
      </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r>
              <a:rPr lang="fi-FI"/>
              <a:t>25.5.2026</a:t>
            </a:r>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r>
              <a:rPr lang="fi-FI"/>
              <a:t>Antti Haajanen/Vantaan Energia Oy</a:t>
            </a:r>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08CCEDEF-5C23-4594-B6DA-0ABEB763C67B}" type="slidenum">
              <a:rPr lang="fi-FI" smtClean="0"/>
              <a:t>‹#›</a:t>
            </a:fld>
            <a:endParaRPr lang="fi-FI"/>
          </a:p>
        </p:txBody>
      </p:sp>
      <p:sp>
        <p:nvSpPr>
          <p:cNvPr id="3" name="Picture Placeholder 7">
            <a:extLst>
              <a:ext uri="{FF2B5EF4-FFF2-40B4-BE49-F238E27FC236}">
                <a16:creationId xmlns:a16="http://schemas.microsoft.com/office/drawing/2014/main" id="{ED9F941E-F7CE-50FE-F6B3-EED12B930A4E}"/>
              </a:ext>
            </a:extLst>
          </p:cNvPr>
          <p:cNvSpPr>
            <a:spLocks noGrp="1"/>
          </p:cNvSpPr>
          <p:nvPr>
            <p:ph type="pic" sz="quarter" idx="14"/>
          </p:nvPr>
        </p:nvSpPr>
        <p:spPr>
          <a:xfrm>
            <a:off x="1911287" y="1498461"/>
            <a:ext cx="1890000" cy="1890000"/>
          </a:xfrm>
          <a:prstGeom prst="ellipse">
            <a:avLst/>
          </a:prstGeom>
          <a:solidFill>
            <a:schemeClr val="bg1">
              <a:lumMod val="95000"/>
            </a:schemeClr>
          </a:solidFill>
        </p:spPr>
        <p:txBody>
          <a:bodyPr anchor="ctr" anchorCtr="0"/>
          <a:lstStyle>
            <a:lvl1pPr marL="0" indent="0" algn="ctr">
              <a:buNone/>
              <a:defRPr sz="1200"/>
            </a:lvl1pPr>
          </a:lstStyle>
          <a:p>
            <a:r>
              <a:rPr lang="en-US"/>
              <a:t>Click icon to add picture</a:t>
            </a:r>
            <a:endParaRPr lang="en-GB" dirty="0"/>
          </a:p>
        </p:txBody>
      </p:sp>
      <p:sp>
        <p:nvSpPr>
          <p:cNvPr id="11" name="Text Placeholder 20">
            <a:extLst>
              <a:ext uri="{FF2B5EF4-FFF2-40B4-BE49-F238E27FC236}">
                <a16:creationId xmlns:a16="http://schemas.microsoft.com/office/drawing/2014/main" id="{75F188A2-2F0D-39A8-D0FF-25BFD626F060}"/>
              </a:ext>
            </a:extLst>
          </p:cNvPr>
          <p:cNvSpPr>
            <a:spLocks noGrp="1"/>
          </p:cNvSpPr>
          <p:nvPr>
            <p:ph type="body" sz="quarter" idx="24"/>
          </p:nvPr>
        </p:nvSpPr>
        <p:spPr>
          <a:xfrm>
            <a:off x="1663123" y="3507397"/>
            <a:ext cx="2386328" cy="214042"/>
          </a:xfrm>
          <a:noFill/>
        </p:spPr>
        <p:txBody>
          <a:bodyPr/>
          <a:lstStyle>
            <a:lvl1pPr marL="0" indent="0" algn="ctr">
              <a:buNone/>
              <a:defRPr sz="1400" b="1">
                <a:solidFill>
                  <a:srgbClr val="00008F"/>
                </a:solidFill>
                <a:latin typeface="+mj-lt"/>
              </a:defRPr>
            </a:lvl1pPr>
          </a:lstStyle>
          <a:p>
            <a:pPr lvl="0"/>
            <a:r>
              <a:rPr lang="en-US"/>
              <a:t>Click to edit Master text styles</a:t>
            </a:r>
          </a:p>
        </p:txBody>
      </p:sp>
      <p:sp>
        <p:nvSpPr>
          <p:cNvPr id="48" name="Text Placeholder 20">
            <a:extLst>
              <a:ext uri="{FF2B5EF4-FFF2-40B4-BE49-F238E27FC236}">
                <a16:creationId xmlns:a16="http://schemas.microsoft.com/office/drawing/2014/main" id="{51D5CA1A-B8FB-FED4-C3FF-7E0783997722}"/>
              </a:ext>
            </a:extLst>
          </p:cNvPr>
          <p:cNvSpPr>
            <a:spLocks noGrp="1"/>
          </p:cNvSpPr>
          <p:nvPr>
            <p:ph type="body" sz="quarter" idx="25"/>
          </p:nvPr>
        </p:nvSpPr>
        <p:spPr>
          <a:xfrm>
            <a:off x="1663123" y="3829686"/>
            <a:ext cx="2386328" cy="214042"/>
          </a:xfrm>
          <a:noFill/>
        </p:spPr>
        <p:txBody>
          <a:bodyPr/>
          <a:lstStyle>
            <a:lvl1pPr marL="0" indent="0" algn="ctr">
              <a:buNone/>
              <a:defRPr sz="1000" b="0">
                <a:latin typeface="+mj-lt"/>
              </a:defRPr>
            </a:lvl1pPr>
          </a:lstStyle>
          <a:p>
            <a:pPr lvl="0"/>
            <a:r>
              <a:rPr lang="en-US"/>
              <a:t>Click to edit Master text styles</a:t>
            </a:r>
          </a:p>
        </p:txBody>
      </p:sp>
      <p:sp>
        <p:nvSpPr>
          <p:cNvPr id="10" name="Picture Placeholder 7">
            <a:extLst>
              <a:ext uri="{FF2B5EF4-FFF2-40B4-BE49-F238E27FC236}">
                <a16:creationId xmlns:a16="http://schemas.microsoft.com/office/drawing/2014/main" id="{DB4CFB95-486E-81D5-37AD-F2AA52DA0815}"/>
              </a:ext>
            </a:extLst>
          </p:cNvPr>
          <p:cNvSpPr>
            <a:spLocks noGrp="1"/>
          </p:cNvSpPr>
          <p:nvPr>
            <p:ph type="pic" sz="quarter" idx="36"/>
          </p:nvPr>
        </p:nvSpPr>
        <p:spPr>
          <a:xfrm>
            <a:off x="5182025" y="1498461"/>
            <a:ext cx="1890000" cy="1890000"/>
          </a:xfrm>
          <a:prstGeom prst="ellipse">
            <a:avLst/>
          </a:prstGeom>
          <a:solidFill>
            <a:schemeClr val="bg1">
              <a:lumMod val="95000"/>
            </a:schemeClr>
          </a:solidFill>
        </p:spPr>
        <p:txBody>
          <a:bodyPr anchor="ctr" anchorCtr="0"/>
          <a:lstStyle>
            <a:lvl1pPr marL="0" indent="0" algn="ctr">
              <a:buNone/>
              <a:defRPr sz="1200"/>
            </a:lvl1pPr>
          </a:lstStyle>
          <a:p>
            <a:r>
              <a:rPr lang="en-US"/>
              <a:t>Click icon to add picture</a:t>
            </a:r>
            <a:endParaRPr lang="en-GB" dirty="0"/>
          </a:p>
        </p:txBody>
      </p:sp>
      <p:sp>
        <p:nvSpPr>
          <p:cNvPr id="12" name="Text Placeholder 20">
            <a:extLst>
              <a:ext uri="{FF2B5EF4-FFF2-40B4-BE49-F238E27FC236}">
                <a16:creationId xmlns:a16="http://schemas.microsoft.com/office/drawing/2014/main" id="{70B64373-DA9C-FF45-F01D-AAFBB07C3369}"/>
              </a:ext>
            </a:extLst>
          </p:cNvPr>
          <p:cNvSpPr>
            <a:spLocks noGrp="1"/>
          </p:cNvSpPr>
          <p:nvPr>
            <p:ph type="body" sz="quarter" idx="37"/>
          </p:nvPr>
        </p:nvSpPr>
        <p:spPr>
          <a:xfrm>
            <a:off x="4933861" y="3507397"/>
            <a:ext cx="2386328" cy="214042"/>
          </a:xfrm>
          <a:noFill/>
        </p:spPr>
        <p:txBody>
          <a:bodyPr/>
          <a:lstStyle>
            <a:lvl1pPr marL="0" indent="0" algn="ctr">
              <a:buNone/>
              <a:defRPr sz="1400" b="1">
                <a:solidFill>
                  <a:srgbClr val="00008F"/>
                </a:solidFill>
                <a:latin typeface="+mj-lt"/>
              </a:defRPr>
            </a:lvl1pPr>
          </a:lstStyle>
          <a:p>
            <a:pPr lvl="0"/>
            <a:r>
              <a:rPr lang="en-US"/>
              <a:t>Click to edit Master text styles</a:t>
            </a:r>
          </a:p>
        </p:txBody>
      </p:sp>
      <p:sp>
        <p:nvSpPr>
          <p:cNvPr id="13" name="Text Placeholder 20">
            <a:extLst>
              <a:ext uri="{FF2B5EF4-FFF2-40B4-BE49-F238E27FC236}">
                <a16:creationId xmlns:a16="http://schemas.microsoft.com/office/drawing/2014/main" id="{F987B9F7-CB53-09CB-1B02-0118FD66A8A8}"/>
              </a:ext>
            </a:extLst>
          </p:cNvPr>
          <p:cNvSpPr>
            <a:spLocks noGrp="1"/>
          </p:cNvSpPr>
          <p:nvPr>
            <p:ph type="body" sz="quarter" idx="38"/>
          </p:nvPr>
        </p:nvSpPr>
        <p:spPr>
          <a:xfrm>
            <a:off x="4933861" y="3829686"/>
            <a:ext cx="2386328" cy="214042"/>
          </a:xfrm>
          <a:noFill/>
        </p:spPr>
        <p:txBody>
          <a:bodyPr/>
          <a:lstStyle>
            <a:lvl1pPr marL="0" indent="0" algn="ctr">
              <a:buNone/>
              <a:defRPr sz="1000" b="0">
                <a:latin typeface="+mj-lt"/>
              </a:defRPr>
            </a:lvl1pPr>
          </a:lstStyle>
          <a:p>
            <a:pPr lvl="0"/>
            <a:r>
              <a:rPr lang="en-US"/>
              <a:t>Click to edit Master text styles</a:t>
            </a:r>
          </a:p>
        </p:txBody>
      </p:sp>
      <p:sp>
        <p:nvSpPr>
          <p:cNvPr id="14" name="Picture Placeholder 7">
            <a:extLst>
              <a:ext uri="{FF2B5EF4-FFF2-40B4-BE49-F238E27FC236}">
                <a16:creationId xmlns:a16="http://schemas.microsoft.com/office/drawing/2014/main" id="{0E58A08A-3CF6-55B5-9E85-53D809C9F558}"/>
              </a:ext>
            </a:extLst>
          </p:cNvPr>
          <p:cNvSpPr>
            <a:spLocks noGrp="1"/>
          </p:cNvSpPr>
          <p:nvPr>
            <p:ph type="pic" sz="quarter" idx="39"/>
          </p:nvPr>
        </p:nvSpPr>
        <p:spPr>
          <a:xfrm>
            <a:off x="8400010" y="1498461"/>
            <a:ext cx="1890000" cy="1890000"/>
          </a:xfrm>
          <a:prstGeom prst="ellipse">
            <a:avLst/>
          </a:prstGeom>
          <a:solidFill>
            <a:schemeClr val="bg1">
              <a:lumMod val="95000"/>
            </a:schemeClr>
          </a:solidFill>
        </p:spPr>
        <p:txBody>
          <a:bodyPr anchor="ctr" anchorCtr="0"/>
          <a:lstStyle>
            <a:lvl1pPr marL="0" indent="0" algn="ctr">
              <a:buNone/>
              <a:defRPr sz="1200"/>
            </a:lvl1pPr>
          </a:lstStyle>
          <a:p>
            <a:r>
              <a:rPr lang="en-US"/>
              <a:t>Click icon to add picture</a:t>
            </a:r>
            <a:endParaRPr lang="en-GB" dirty="0"/>
          </a:p>
        </p:txBody>
      </p:sp>
      <p:sp>
        <p:nvSpPr>
          <p:cNvPr id="15" name="Text Placeholder 20">
            <a:extLst>
              <a:ext uri="{FF2B5EF4-FFF2-40B4-BE49-F238E27FC236}">
                <a16:creationId xmlns:a16="http://schemas.microsoft.com/office/drawing/2014/main" id="{46F84AA3-FB8C-9623-C27C-BC8B98B57CC0}"/>
              </a:ext>
            </a:extLst>
          </p:cNvPr>
          <p:cNvSpPr>
            <a:spLocks noGrp="1"/>
          </p:cNvSpPr>
          <p:nvPr>
            <p:ph type="body" sz="quarter" idx="40"/>
          </p:nvPr>
        </p:nvSpPr>
        <p:spPr>
          <a:xfrm>
            <a:off x="8151846" y="3507397"/>
            <a:ext cx="2386328" cy="214042"/>
          </a:xfrm>
          <a:noFill/>
        </p:spPr>
        <p:txBody>
          <a:bodyPr/>
          <a:lstStyle>
            <a:lvl1pPr marL="0" indent="0" algn="ctr">
              <a:buNone/>
              <a:defRPr sz="1400" b="1">
                <a:solidFill>
                  <a:srgbClr val="00008F"/>
                </a:solidFill>
                <a:latin typeface="+mj-lt"/>
              </a:defRPr>
            </a:lvl1pPr>
          </a:lstStyle>
          <a:p>
            <a:pPr lvl="0"/>
            <a:r>
              <a:rPr lang="en-US"/>
              <a:t>Click to edit Master text styles</a:t>
            </a:r>
          </a:p>
        </p:txBody>
      </p:sp>
      <p:sp>
        <p:nvSpPr>
          <p:cNvPr id="16" name="Text Placeholder 20">
            <a:extLst>
              <a:ext uri="{FF2B5EF4-FFF2-40B4-BE49-F238E27FC236}">
                <a16:creationId xmlns:a16="http://schemas.microsoft.com/office/drawing/2014/main" id="{34CB9784-8C98-D256-0582-4B1B4B88BECE}"/>
              </a:ext>
            </a:extLst>
          </p:cNvPr>
          <p:cNvSpPr>
            <a:spLocks noGrp="1"/>
          </p:cNvSpPr>
          <p:nvPr>
            <p:ph type="body" sz="quarter" idx="41"/>
          </p:nvPr>
        </p:nvSpPr>
        <p:spPr>
          <a:xfrm>
            <a:off x="8151846" y="3829686"/>
            <a:ext cx="2386328" cy="214042"/>
          </a:xfrm>
          <a:noFill/>
        </p:spPr>
        <p:txBody>
          <a:bodyPr/>
          <a:lstStyle>
            <a:lvl1pPr marL="0" indent="0" algn="ctr">
              <a:buNone/>
              <a:defRPr sz="1000" b="0">
                <a:latin typeface="+mj-lt"/>
              </a:defRPr>
            </a:lvl1pPr>
          </a:lstStyle>
          <a:p>
            <a:pPr lvl="0"/>
            <a:r>
              <a:rPr lang="en-US"/>
              <a:t>Click to edit Master text styles</a:t>
            </a:r>
          </a:p>
        </p:txBody>
      </p:sp>
      <p:sp>
        <p:nvSpPr>
          <p:cNvPr id="4" name="Otsikko 1">
            <a:extLst>
              <a:ext uri="{FF2B5EF4-FFF2-40B4-BE49-F238E27FC236}">
                <a16:creationId xmlns:a16="http://schemas.microsoft.com/office/drawing/2014/main" id="{C7DFED3A-BC4C-AB5E-C003-A334D4DC67AC}"/>
              </a:ext>
            </a:extLst>
          </p:cNvPr>
          <p:cNvSpPr>
            <a:spLocks noGrp="1"/>
          </p:cNvSpPr>
          <p:nvPr>
            <p:ph type="title"/>
          </p:nvPr>
        </p:nvSpPr>
        <p:spPr>
          <a:xfrm>
            <a:off x="612092" y="512986"/>
            <a:ext cx="10430434" cy="409881"/>
          </a:xfrm>
        </p:spPr>
        <p:txBody>
          <a:bodyPr/>
          <a:lstStyle>
            <a:lvl1pPr>
              <a:defRPr sz="2400" b="0"/>
            </a:lvl1pPr>
          </a:lstStyle>
          <a:p>
            <a:r>
              <a:rPr lang="en-US"/>
              <a:t>Click to edit Master title style</a:t>
            </a:r>
            <a:endParaRPr lang="fi-FI"/>
          </a:p>
        </p:txBody>
      </p:sp>
      <p:sp>
        <p:nvSpPr>
          <p:cNvPr id="9" name="Text Placeholder 20">
            <a:extLst>
              <a:ext uri="{FF2B5EF4-FFF2-40B4-BE49-F238E27FC236}">
                <a16:creationId xmlns:a16="http://schemas.microsoft.com/office/drawing/2014/main" id="{B1834504-010B-6B2B-CF7F-2AC333CAB4C7}"/>
              </a:ext>
            </a:extLst>
          </p:cNvPr>
          <p:cNvSpPr>
            <a:spLocks noGrp="1"/>
          </p:cNvSpPr>
          <p:nvPr>
            <p:ph type="body" sz="quarter" idx="35"/>
          </p:nvPr>
        </p:nvSpPr>
        <p:spPr>
          <a:xfrm>
            <a:off x="612092" y="916397"/>
            <a:ext cx="10430434" cy="241674"/>
          </a:xfrm>
          <a:noFill/>
        </p:spPr>
        <p:txBody>
          <a:bodyPr/>
          <a:lstStyle>
            <a:lvl1pPr marL="0" indent="0" algn="l">
              <a:buNone/>
              <a:defRPr sz="1600" b="0">
                <a:solidFill>
                  <a:srgbClr val="00008F"/>
                </a:solidFill>
                <a:latin typeface="+mj-lt"/>
              </a:defRPr>
            </a:lvl1pPr>
          </a:lstStyle>
          <a:p>
            <a:pPr lvl="0"/>
            <a:r>
              <a:rPr lang="en-US"/>
              <a:t>Click to edit Master text styles</a:t>
            </a:r>
          </a:p>
        </p:txBody>
      </p:sp>
    </p:spTree>
    <p:extLst>
      <p:ext uri="{BB962C8B-B14F-4D97-AF65-F5344CB8AC3E}">
        <p14:creationId xmlns:p14="http://schemas.microsoft.com/office/powerpoint/2010/main" val="60487827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VE_Tiimi 8 kpl">
    <p:spTree>
      <p:nvGrpSpPr>
        <p:cNvPr id="1" name=""/>
        <p:cNvGrpSpPr/>
        <p:nvPr/>
      </p:nvGrpSpPr>
      <p:grpSpPr>
        <a:xfrm>
          <a:off x="0" y="0"/>
          <a:ext cx="0" cy="0"/>
          <a:chOff x="0" y="0"/>
          <a:chExt cx="0" cy="0"/>
        </a:xfrm>
      </p:grpSpPr>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r>
              <a:rPr lang="fi-FI"/>
              <a:t>25.5.2026</a:t>
            </a:r>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r>
              <a:rPr lang="fi-FI"/>
              <a:t>Antti Haajanen/Vantaan Energia Oy</a:t>
            </a:r>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08CCEDEF-5C23-4594-B6DA-0ABEB763C67B}" type="slidenum">
              <a:rPr lang="fi-FI" smtClean="0"/>
              <a:t>‹#›</a:t>
            </a:fld>
            <a:endParaRPr lang="fi-FI"/>
          </a:p>
        </p:txBody>
      </p:sp>
      <p:sp>
        <p:nvSpPr>
          <p:cNvPr id="3" name="Picture Placeholder 7">
            <a:extLst>
              <a:ext uri="{FF2B5EF4-FFF2-40B4-BE49-F238E27FC236}">
                <a16:creationId xmlns:a16="http://schemas.microsoft.com/office/drawing/2014/main" id="{ED9F941E-F7CE-50FE-F6B3-EED12B930A4E}"/>
              </a:ext>
            </a:extLst>
          </p:cNvPr>
          <p:cNvSpPr>
            <a:spLocks noGrp="1"/>
          </p:cNvSpPr>
          <p:nvPr>
            <p:ph type="pic" sz="quarter" idx="14"/>
          </p:nvPr>
        </p:nvSpPr>
        <p:spPr>
          <a:xfrm>
            <a:off x="1489014" y="1418685"/>
            <a:ext cx="1616383" cy="1616383"/>
          </a:xfrm>
          <a:prstGeom prst="ellipse">
            <a:avLst/>
          </a:prstGeom>
          <a:solidFill>
            <a:schemeClr val="bg1">
              <a:lumMod val="95000"/>
            </a:schemeClr>
          </a:solidFill>
        </p:spPr>
        <p:txBody>
          <a:bodyPr anchor="ctr" anchorCtr="0"/>
          <a:lstStyle>
            <a:lvl1pPr marL="0" indent="0" algn="ctr">
              <a:buNone/>
              <a:defRPr sz="1200"/>
            </a:lvl1pPr>
          </a:lstStyle>
          <a:p>
            <a:r>
              <a:rPr lang="en-US"/>
              <a:t>Click icon to add picture</a:t>
            </a:r>
            <a:endParaRPr lang="en-GB" dirty="0"/>
          </a:p>
        </p:txBody>
      </p:sp>
      <p:sp>
        <p:nvSpPr>
          <p:cNvPr id="11" name="Text Placeholder 20">
            <a:extLst>
              <a:ext uri="{FF2B5EF4-FFF2-40B4-BE49-F238E27FC236}">
                <a16:creationId xmlns:a16="http://schemas.microsoft.com/office/drawing/2014/main" id="{75F188A2-2F0D-39A8-D0FF-25BFD626F060}"/>
              </a:ext>
            </a:extLst>
          </p:cNvPr>
          <p:cNvSpPr>
            <a:spLocks noGrp="1"/>
          </p:cNvSpPr>
          <p:nvPr>
            <p:ph type="body" sz="quarter" idx="24"/>
          </p:nvPr>
        </p:nvSpPr>
        <p:spPr>
          <a:xfrm>
            <a:off x="1104042" y="3096580"/>
            <a:ext cx="2386328" cy="214042"/>
          </a:xfrm>
          <a:noFill/>
        </p:spPr>
        <p:txBody>
          <a:bodyPr/>
          <a:lstStyle>
            <a:lvl1pPr marL="0" indent="0" algn="ctr">
              <a:buNone/>
              <a:defRPr sz="1400" b="1">
                <a:solidFill>
                  <a:srgbClr val="00008F"/>
                </a:solidFill>
                <a:latin typeface="+mj-lt"/>
              </a:defRPr>
            </a:lvl1pPr>
          </a:lstStyle>
          <a:p>
            <a:pPr lvl="0"/>
            <a:r>
              <a:rPr lang="en-US"/>
              <a:t>Click to edit Master text styles</a:t>
            </a:r>
          </a:p>
        </p:txBody>
      </p:sp>
      <p:sp>
        <p:nvSpPr>
          <p:cNvPr id="48" name="Text Placeholder 20">
            <a:extLst>
              <a:ext uri="{FF2B5EF4-FFF2-40B4-BE49-F238E27FC236}">
                <a16:creationId xmlns:a16="http://schemas.microsoft.com/office/drawing/2014/main" id="{51D5CA1A-B8FB-FED4-C3FF-7E0783997722}"/>
              </a:ext>
            </a:extLst>
          </p:cNvPr>
          <p:cNvSpPr>
            <a:spLocks noGrp="1"/>
          </p:cNvSpPr>
          <p:nvPr>
            <p:ph type="body" sz="quarter" idx="25"/>
          </p:nvPr>
        </p:nvSpPr>
        <p:spPr>
          <a:xfrm>
            <a:off x="1104042" y="3357031"/>
            <a:ext cx="2386328" cy="214042"/>
          </a:xfrm>
          <a:noFill/>
        </p:spPr>
        <p:txBody>
          <a:bodyPr/>
          <a:lstStyle>
            <a:lvl1pPr marL="0" indent="0" algn="ctr">
              <a:buNone/>
              <a:defRPr sz="1000" b="0">
                <a:latin typeface="+mj-lt"/>
              </a:defRPr>
            </a:lvl1pPr>
          </a:lstStyle>
          <a:p>
            <a:pPr lvl="0"/>
            <a:r>
              <a:rPr lang="en-US"/>
              <a:t>Click to edit Master text styles</a:t>
            </a:r>
          </a:p>
        </p:txBody>
      </p:sp>
      <p:sp>
        <p:nvSpPr>
          <p:cNvPr id="4" name="Otsikko 1">
            <a:extLst>
              <a:ext uri="{FF2B5EF4-FFF2-40B4-BE49-F238E27FC236}">
                <a16:creationId xmlns:a16="http://schemas.microsoft.com/office/drawing/2014/main" id="{C7DFED3A-BC4C-AB5E-C003-A334D4DC67AC}"/>
              </a:ext>
            </a:extLst>
          </p:cNvPr>
          <p:cNvSpPr>
            <a:spLocks noGrp="1"/>
          </p:cNvSpPr>
          <p:nvPr>
            <p:ph type="title"/>
          </p:nvPr>
        </p:nvSpPr>
        <p:spPr>
          <a:xfrm>
            <a:off x="612092" y="512986"/>
            <a:ext cx="10430434" cy="409881"/>
          </a:xfrm>
        </p:spPr>
        <p:txBody>
          <a:bodyPr/>
          <a:lstStyle>
            <a:lvl1pPr>
              <a:defRPr sz="2400" b="0"/>
            </a:lvl1pPr>
          </a:lstStyle>
          <a:p>
            <a:r>
              <a:rPr lang="en-US"/>
              <a:t>Click to edit Master title style</a:t>
            </a:r>
            <a:endParaRPr lang="fi-FI"/>
          </a:p>
        </p:txBody>
      </p:sp>
      <p:sp>
        <p:nvSpPr>
          <p:cNvPr id="9" name="Text Placeholder 20">
            <a:extLst>
              <a:ext uri="{FF2B5EF4-FFF2-40B4-BE49-F238E27FC236}">
                <a16:creationId xmlns:a16="http://schemas.microsoft.com/office/drawing/2014/main" id="{B1834504-010B-6B2B-CF7F-2AC333CAB4C7}"/>
              </a:ext>
            </a:extLst>
          </p:cNvPr>
          <p:cNvSpPr>
            <a:spLocks noGrp="1"/>
          </p:cNvSpPr>
          <p:nvPr>
            <p:ph type="body" sz="quarter" idx="35"/>
          </p:nvPr>
        </p:nvSpPr>
        <p:spPr>
          <a:xfrm>
            <a:off x="612092" y="916397"/>
            <a:ext cx="10430434" cy="241674"/>
          </a:xfrm>
          <a:noFill/>
        </p:spPr>
        <p:txBody>
          <a:bodyPr/>
          <a:lstStyle>
            <a:lvl1pPr marL="0" indent="0" algn="l">
              <a:buNone/>
              <a:defRPr sz="1600" b="0">
                <a:solidFill>
                  <a:srgbClr val="00008F"/>
                </a:solidFill>
                <a:latin typeface="+mj-lt"/>
              </a:defRPr>
            </a:lvl1pPr>
          </a:lstStyle>
          <a:p>
            <a:pPr lvl="0"/>
            <a:r>
              <a:rPr lang="en-US"/>
              <a:t>Click to edit Master text styles</a:t>
            </a:r>
          </a:p>
        </p:txBody>
      </p:sp>
      <p:sp>
        <p:nvSpPr>
          <p:cNvPr id="42" name="Picture Placeholder 7">
            <a:extLst>
              <a:ext uri="{FF2B5EF4-FFF2-40B4-BE49-F238E27FC236}">
                <a16:creationId xmlns:a16="http://schemas.microsoft.com/office/drawing/2014/main" id="{BEDF7518-B3F5-A65F-F0B0-9D86CF092CFC}"/>
              </a:ext>
            </a:extLst>
          </p:cNvPr>
          <p:cNvSpPr>
            <a:spLocks noGrp="1"/>
          </p:cNvSpPr>
          <p:nvPr>
            <p:ph type="pic" sz="quarter" idx="36"/>
          </p:nvPr>
        </p:nvSpPr>
        <p:spPr>
          <a:xfrm>
            <a:off x="4015762" y="1418685"/>
            <a:ext cx="1616383" cy="1616383"/>
          </a:xfrm>
          <a:prstGeom prst="ellipse">
            <a:avLst/>
          </a:prstGeom>
          <a:solidFill>
            <a:schemeClr val="bg1">
              <a:lumMod val="95000"/>
            </a:schemeClr>
          </a:solidFill>
        </p:spPr>
        <p:txBody>
          <a:bodyPr anchor="ctr" anchorCtr="0"/>
          <a:lstStyle>
            <a:lvl1pPr marL="0" indent="0" algn="ctr">
              <a:buNone/>
              <a:defRPr sz="1200"/>
            </a:lvl1pPr>
          </a:lstStyle>
          <a:p>
            <a:r>
              <a:rPr lang="en-US"/>
              <a:t>Click icon to add picture</a:t>
            </a:r>
            <a:endParaRPr lang="en-GB" dirty="0"/>
          </a:p>
        </p:txBody>
      </p:sp>
      <p:sp>
        <p:nvSpPr>
          <p:cNvPr id="43" name="Text Placeholder 20">
            <a:extLst>
              <a:ext uri="{FF2B5EF4-FFF2-40B4-BE49-F238E27FC236}">
                <a16:creationId xmlns:a16="http://schemas.microsoft.com/office/drawing/2014/main" id="{042046AA-632D-1EEC-0BDA-99D9B1001A65}"/>
              </a:ext>
            </a:extLst>
          </p:cNvPr>
          <p:cNvSpPr>
            <a:spLocks noGrp="1"/>
          </p:cNvSpPr>
          <p:nvPr>
            <p:ph type="body" sz="quarter" idx="37"/>
          </p:nvPr>
        </p:nvSpPr>
        <p:spPr>
          <a:xfrm>
            <a:off x="3630790" y="3096580"/>
            <a:ext cx="2386328" cy="214042"/>
          </a:xfrm>
          <a:noFill/>
        </p:spPr>
        <p:txBody>
          <a:bodyPr/>
          <a:lstStyle>
            <a:lvl1pPr marL="0" indent="0" algn="ctr">
              <a:buNone/>
              <a:defRPr sz="1400" b="1">
                <a:solidFill>
                  <a:srgbClr val="00008F"/>
                </a:solidFill>
                <a:latin typeface="+mj-lt"/>
              </a:defRPr>
            </a:lvl1pPr>
          </a:lstStyle>
          <a:p>
            <a:pPr lvl="0"/>
            <a:r>
              <a:rPr lang="en-US"/>
              <a:t>Click to edit Master text styles</a:t>
            </a:r>
          </a:p>
        </p:txBody>
      </p:sp>
      <p:sp>
        <p:nvSpPr>
          <p:cNvPr id="44" name="Text Placeholder 20">
            <a:extLst>
              <a:ext uri="{FF2B5EF4-FFF2-40B4-BE49-F238E27FC236}">
                <a16:creationId xmlns:a16="http://schemas.microsoft.com/office/drawing/2014/main" id="{37226A64-E849-A384-199A-A2B70F5B0896}"/>
              </a:ext>
            </a:extLst>
          </p:cNvPr>
          <p:cNvSpPr>
            <a:spLocks noGrp="1"/>
          </p:cNvSpPr>
          <p:nvPr>
            <p:ph type="body" sz="quarter" idx="38"/>
          </p:nvPr>
        </p:nvSpPr>
        <p:spPr>
          <a:xfrm>
            <a:off x="3630790" y="3357031"/>
            <a:ext cx="2386328" cy="214042"/>
          </a:xfrm>
          <a:noFill/>
        </p:spPr>
        <p:txBody>
          <a:bodyPr/>
          <a:lstStyle>
            <a:lvl1pPr marL="0" indent="0" algn="ctr">
              <a:buNone/>
              <a:defRPr sz="1000" b="0">
                <a:latin typeface="+mj-lt"/>
              </a:defRPr>
            </a:lvl1pPr>
          </a:lstStyle>
          <a:p>
            <a:pPr lvl="0"/>
            <a:r>
              <a:rPr lang="en-US"/>
              <a:t>Click to edit Master text styles</a:t>
            </a:r>
          </a:p>
        </p:txBody>
      </p:sp>
      <p:sp>
        <p:nvSpPr>
          <p:cNvPr id="46" name="Picture Placeholder 7">
            <a:extLst>
              <a:ext uri="{FF2B5EF4-FFF2-40B4-BE49-F238E27FC236}">
                <a16:creationId xmlns:a16="http://schemas.microsoft.com/office/drawing/2014/main" id="{F8A9694E-ED18-B1A1-8C7E-3EF327649874}"/>
              </a:ext>
            </a:extLst>
          </p:cNvPr>
          <p:cNvSpPr>
            <a:spLocks noGrp="1"/>
          </p:cNvSpPr>
          <p:nvPr>
            <p:ph type="pic" sz="quarter" idx="39"/>
          </p:nvPr>
        </p:nvSpPr>
        <p:spPr>
          <a:xfrm>
            <a:off x="6551344" y="1418685"/>
            <a:ext cx="1616383" cy="1616383"/>
          </a:xfrm>
          <a:prstGeom prst="ellipse">
            <a:avLst/>
          </a:prstGeom>
          <a:solidFill>
            <a:schemeClr val="bg1">
              <a:lumMod val="95000"/>
            </a:schemeClr>
          </a:solidFill>
        </p:spPr>
        <p:txBody>
          <a:bodyPr anchor="ctr" anchorCtr="0"/>
          <a:lstStyle>
            <a:lvl1pPr marL="0" indent="0" algn="ctr">
              <a:buNone/>
              <a:defRPr sz="1200"/>
            </a:lvl1pPr>
          </a:lstStyle>
          <a:p>
            <a:r>
              <a:rPr lang="en-US"/>
              <a:t>Click icon to add picture</a:t>
            </a:r>
            <a:endParaRPr lang="en-GB" dirty="0"/>
          </a:p>
        </p:txBody>
      </p:sp>
      <p:sp>
        <p:nvSpPr>
          <p:cNvPr id="47" name="Text Placeholder 20">
            <a:extLst>
              <a:ext uri="{FF2B5EF4-FFF2-40B4-BE49-F238E27FC236}">
                <a16:creationId xmlns:a16="http://schemas.microsoft.com/office/drawing/2014/main" id="{0B152324-045A-5EFF-224A-68CC68780386}"/>
              </a:ext>
            </a:extLst>
          </p:cNvPr>
          <p:cNvSpPr>
            <a:spLocks noGrp="1"/>
          </p:cNvSpPr>
          <p:nvPr>
            <p:ph type="body" sz="quarter" idx="40"/>
          </p:nvPr>
        </p:nvSpPr>
        <p:spPr>
          <a:xfrm>
            <a:off x="6166372" y="3096580"/>
            <a:ext cx="2386328" cy="214042"/>
          </a:xfrm>
          <a:noFill/>
        </p:spPr>
        <p:txBody>
          <a:bodyPr/>
          <a:lstStyle>
            <a:lvl1pPr marL="0" indent="0" algn="ctr">
              <a:buNone/>
              <a:defRPr sz="1400" b="1">
                <a:solidFill>
                  <a:srgbClr val="00008F"/>
                </a:solidFill>
                <a:latin typeface="+mj-lt"/>
              </a:defRPr>
            </a:lvl1pPr>
          </a:lstStyle>
          <a:p>
            <a:pPr lvl="0"/>
            <a:r>
              <a:rPr lang="en-US"/>
              <a:t>Click to edit Master text styles</a:t>
            </a:r>
          </a:p>
        </p:txBody>
      </p:sp>
      <p:sp>
        <p:nvSpPr>
          <p:cNvPr id="49" name="Text Placeholder 20">
            <a:extLst>
              <a:ext uri="{FF2B5EF4-FFF2-40B4-BE49-F238E27FC236}">
                <a16:creationId xmlns:a16="http://schemas.microsoft.com/office/drawing/2014/main" id="{BDE66B50-498B-C7EE-170D-FCD3D3850EA9}"/>
              </a:ext>
            </a:extLst>
          </p:cNvPr>
          <p:cNvSpPr>
            <a:spLocks noGrp="1"/>
          </p:cNvSpPr>
          <p:nvPr>
            <p:ph type="body" sz="quarter" idx="41"/>
          </p:nvPr>
        </p:nvSpPr>
        <p:spPr>
          <a:xfrm>
            <a:off x="6166372" y="3357031"/>
            <a:ext cx="2386328" cy="214042"/>
          </a:xfrm>
          <a:noFill/>
        </p:spPr>
        <p:txBody>
          <a:bodyPr/>
          <a:lstStyle>
            <a:lvl1pPr marL="0" indent="0" algn="ctr">
              <a:buNone/>
              <a:defRPr sz="1000" b="0">
                <a:latin typeface="+mj-lt"/>
              </a:defRPr>
            </a:lvl1pPr>
          </a:lstStyle>
          <a:p>
            <a:pPr lvl="0"/>
            <a:r>
              <a:rPr lang="en-US"/>
              <a:t>Click to edit Master text styles</a:t>
            </a:r>
          </a:p>
        </p:txBody>
      </p:sp>
      <p:sp>
        <p:nvSpPr>
          <p:cNvPr id="51" name="Picture Placeholder 7">
            <a:extLst>
              <a:ext uri="{FF2B5EF4-FFF2-40B4-BE49-F238E27FC236}">
                <a16:creationId xmlns:a16="http://schemas.microsoft.com/office/drawing/2014/main" id="{45E7F5F5-0E9D-572E-14F0-2D4B0E6ED665}"/>
              </a:ext>
            </a:extLst>
          </p:cNvPr>
          <p:cNvSpPr>
            <a:spLocks noGrp="1"/>
          </p:cNvSpPr>
          <p:nvPr>
            <p:ph type="pic" sz="quarter" idx="42"/>
          </p:nvPr>
        </p:nvSpPr>
        <p:spPr>
          <a:xfrm>
            <a:off x="9086927" y="1418685"/>
            <a:ext cx="1616383" cy="1616383"/>
          </a:xfrm>
          <a:prstGeom prst="ellipse">
            <a:avLst/>
          </a:prstGeom>
          <a:solidFill>
            <a:schemeClr val="bg1">
              <a:lumMod val="95000"/>
            </a:schemeClr>
          </a:solidFill>
        </p:spPr>
        <p:txBody>
          <a:bodyPr anchor="ctr" anchorCtr="0"/>
          <a:lstStyle>
            <a:lvl1pPr marL="0" indent="0" algn="ctr">
              <a:buNone/>
              <a:defRPr sz="1200"/>
            </a:lvl1pPr>
          </a:lstStyle>
          <a:p>
            <a:r>
              <a:rPr lang="en-US"/>
              <a:t>Click icon to add picture</a:t>
            </a:r>
            <a:endParaRPr lang="en-GB" dirty="0"/>
          </a:p>
        </p:txBody>
      </p:sp>
      <p:sp>
        <p:nvSpPr>
          <p:cNvPr id="52" name="Text Placeholder 20">
            <a:extLst>
              <a:ext uri="{FF2B5EF4-FFF2-40B4-BE49-F238E27FC236}">
                <a16:creationId xmlns:a16="http://schemas.microsoft.com/office/drawing/2014/main" id="{E54058A3-8179-5D06-A613-802A909BDC1D}"/>
              </a:ext>
            </a:extLst>
          </p:cNvPr>
          <p:cNvSpPr>
            <a:spLocks noGrp="1"/>
          </p:cNvSpPr>
          <p:nvPr>
            <p:ph type="body" sz="quarter" idx="43"/>
          </p:nvPr>
        </p:nvSpPr>
        <p:spPr>
          <a:xfrm>
            <a:off x="8701955" y="3096580"/>
            <a:ext cx="2386328" cy="214042"/>
          </a:xfrm>
          <a:noFill/>
        </p:spPr>
        <p:txBody>
          <a:bodyPr/>
          <a:lstStyle>
            <a:lvl1pPr marL="0" indent="0" algn="ctr">
              <a:buNone/>
              <a:defRPr sz="1400" b="1">
                <a:solidFill>
                  <a:srgbClr val="00008F"/>
                </a:solidFill>
                <a:latin typeface="+mj-lt"/>
              </a:defRPr>
            </a:lvl1pPr>
          </a:lstStyle>
          <a:p>
            <a:pPr lvl="0"/>
            <a:r>
              <a:rPr lang="en-US"/>
              <a:t>Click to edit Master text styles</a:t>
            </a:r>
          </a:p>
        </p:txBody>
      </p:sp>
      <p:sp>
        <p:nvSpPr>
          <p:cNvPr id="53" name="Text Placeholder 20">
            <a:extLst>
              <a:ext uri="{FF2B5EF4-FFF2-40B4-BE49-F238E27FC236}">
                <a16:creationId xmlns:a16="http://schemas.microsoft.com/office/drawing/2014/main" id="{CCCC1DBE-D253-8979-5139-55D8DB23B96D}"/>
              </a:ext>
            </a:extLst>
          </p:cNvPr>
          <p:cNvSpPr>
            <a:spLocks noGrp="1"/>
          </p:cNvSpPr>
          <p:nvPr>
            <p:ph type="body" sz="quarter" idx="44"/>
          </p:nvPr>
        </p:nvSpPr>
        <p:spPr>
          <a:xfrm>
            <a:off x="8701955" y="3357031"/>
            <a:ext cx="2386328" cy="214042"/>
          </a:xfrm>
          <a:noFill/>
        </p:spPr>
        <p:txBody>
          <a:bodyPr/>
          <a:lstStyle>
            <a:lvl1pPr marL="0" indent="0" algn="ctr">
              <a:buNone/>
              <a:defRPr sz="1000" b="0">
                <a:latin typeface="+mj-lt"/>
              </a:defRPr>
            </a:lvl1pPr>
          </a:lstStyle>
          <a:p>
            <a:pPr lvl="0"/>
            <a:r>
              <a:rPr lang="en-US"/>
              <a:t>Click to edit Master text styles</a:t>
            </a:r>
          </a:p>
        </p:txBody>
      </p:sp>
      <p:sp>
        <p:nvSpPr>
          <p:cNvPr id="54" name="Picture Placeholder 7">
            <a:extLst>
              <a:ext uri="{FF2B5EF4-FFF2-40B4-BE49-F238E27FC236}">
                <a16:creationId xmlns:a16="http://schemas.microsoft.com/office/drawing/2014/main" id="{F0035008-8A6D-C787-2E18-E0CB84C422DA}"/>
              </a:ext>
            </a:extLst>
          </p:cNvPr>
          <p:cNvSpPr>
            <a:spLocks noGrp="1"/>
          </p:cNvSpPr>
          <p:nvPr>
            <p:ph type="pic" sz="quarter" idx="45"/>
          </p:nvPr>
        </p:nvSpPr>
        <p:spPr>
          <a:xfrm>
            <a:off x="1489014" y="3821746"/>
            <a:ext cx="1616383" cy="1616383"/>
          </a:xfrm>
          <a:prstGeom prst="ellipse">
            <a:avLst/>
          </a:prstGeom>
          <a:solidFill>
            <a:schemeClr val="bg1">
              <a:lumMod val="95000"/>
            </a:schemeClr>
          </a:solidFill>
        </p:spPr>
        <p:txBody>
          <a:bodyPr anchor="ctr" anchorCtr="0"/>
          <a:lstStyle>
            <a:lvl1pPr marL="0" indent="0" algn="ctr">
              <a:buNone/>
              <a:defRPr sz="1200"/>
            </a:lvl1pPr>
          </a:lstStyle>
          <a:p>
            <a:r>
              <a:rPr lang="en-US"/>
              <a:t>Click icon to add picture</a:t>
            </a:r>
            <a:endParaRPr lang="en-GB" dirty="0"/>
          </a:p>
        </p:txBody>
      </p:sp>
      <p:sp>
        <p:nvSpPr>
          <p:cNvPr id="55" name="Text Placeholder 20">
            <a:extLst>
              <a:ext uri="{FF2B5EF4-FFF2-40B4-BE49-F238E27FC236}">
                <a16:creationId xmlns:a16="http://schemas.microsoft.com/office/drawing/2014/main" id="{30460A5F-9209-7087-7CE4-1F3A9303EDBF}"/>
              </a:ext>
            </a:extLst>
          </p:cNvPr>
          <p:cNvSpPr>
            <a:spLocks noGrp="1"/>
          </p:cNvSpPr>
          <p:nvPr>
            <p:ph type="body" sz="quarter" idx="46"/>
          </p:nvPr>
        </p:nvSpPr>
        <p:spPr>
          <a:xfrm>
            <a:off x="1104042" y="5499641"/>
            <a:ext cx="2386328" cy="214042"/>
          </a:xfrm>
          <a:noFill/>
        </p:spPr>
        <p:txBody>
          <a:bodyPr/>
          <a:lstStyle>
            <a:lvl1pPr marL="0" indent="0" algn="ctr">
              <a:buNone/>
              <a:defRPr sz="1400" b="1">
                <a:solidFill>
                  <a:srgbClr val="00008F"/>
                </a:solidFill>
                <a:latin typeface="+mj-lt"/>
              </a:defRPr>
            </a:lvl1pPr>
          </a:lstStyle>
          <a:p>
            <a:pPr lvl="0"/>
            <a:r>
              <a:rPr lang="en-US"/>
              <a:t>Click to edit Master text styles</a:t>
            </a:r>
          </a:p>
        </p:txBody>
      </p:sp>
      <p:sp>
        <p:nvSpPr>
          <p:cNvPr id="56" name="Text Placeholder 20">
            <a:extLst>
              <a:ext uri="{FF2B5EF4-FFF2-40B4-BE49-F238E27FC236}">
                <a16:creationId xmlns:a16="http://schemas.microsoft.com/office/drawing/2014/main" id="{8F545527-43FF-8547-9733-379B2887CA30}"/>
              </a:ext>
            </a:extLst>
          </p:cNvPr>
          <p:cNvSpPr>
            <a:spLocks noGrp="1"/>
          </p:cNvSpPr>
          <p:nvPr>
            <p:ph type="body" sz="quarter" idx="47"/>
          </p:nvPr>
        </p:nvSpPr>
        <p:spPr>
          <a:xfrm>
            <a:off x="1104042" y="5760092"/>
            <a:ext cx="2386328" cy="214042"/>
          </a:xfrm>
          <a:noFill/>
        </p:spPr>
        <p:txBody>
          <a:bodyPr/>
          <a:lstStyle>
            <a:lvl1pPr marL="0" indent="0" algn="ctr">
              <a:buNone/>
              <a:defRPr sz="1000" b="0">
                <a:latin typeface="+mj-lt"/>
              </a:defRPr>
            </a:lvl1pPr>
          </a:lstStyle>
          <a:p>
            <a:pPr lvl="0"/>
            <a:r>
              <a:rPr lang="en-US"/>
              <a:t>Click to edit Master text styles</a:t>
            </a:r>
          </a:p>
        </p:txBody>
      </p:sp>
      <p:sp>
        <p:nvSpPr>
          <p:cNvPr id="58" name="Picture Placeholder 7">
            <a:extLst>
              <a:ext uri="{FF2B5EF4-FFF2-40B4-BE49-F238E27FC236}">
                <a16:creationId xmlns:a16="http://schemas.microsoft.com/office/drawing/2014/main" id="{25E1D5F3-A45F-07A0-EFDA-E0A41EE34C60}"/>
              </a:ext>
            </a:extLst>
          </p:cNvPr>
          <p:cNvSpPr>
            <a:spLocks noGrp="1"/>
          </p:cNvSpPr>
          <p:nvPr>
            <p:ph type="pic" sz="quarter" idx="48"/>
          </p:nvPr>
        </p:nvSpPr>
        <p:spPr>
          <a:xfrm>
            <a:off x="4015762" y="3821746"/>
            <a:ext cx="1616383" cy="1616383"/>
          </a:xfrm>
          <a:prstGeom prst="ellipse">
            <a:avLst/>
          </a:prstGeom>
          <a:solidFill>
            <a:schemeClr val="bg1">
              <a:lumMod val="95000"/>
            </a:schemeClr>
          </a:solidFill>
        </p:spPr>
        <p:txBody>
          <a:bodyPr anchor="ctr" anchorCtr="0"/>
          <a:lstStyle>
            <a:lvl1pPr marL="0" indent="0" algn="ctr">
              <a:buNone/>
              <a:defRPr sz="1200"/>
            </a:lvl1pPr>
          </a:lstStyle>
          <a:p>
            <a:r>
              <a:rPr lang="en-US"/>
              <a:t>Click icon to add picture</a:t>
            </a:r>
            <a:endParaRPr lang="en-GB" dirty="0"/>
          </a:p>
        </p:txBody>
      </p:sp>
      <p:sp>
        <p:nvSpPr>
          <p:cNvPr id="59" name="Text Placeholder 20">
            <a:extLst>
              <a:ext uri="{FF2B5EF4-FFF2-40B4-BE49-F238E27FC236}">
                <a16:creationId xmlns:a16="http://schemas.microsoft.com/office/drawing/2014/main" id="{D37ADAE8-9C31-FF80-EBD4-5E9C05E52998}"/>
              </a:ext>
            </a:extLst>
          </p:cNvPr>
          <p:cNvSpPr>
            <a:spLocks noGrp="1"/>
          </p:cNvSpPr>
          <p:nvPr>
            <p:ph type="body" sz="quarter" idx="49"/>
          </p:nvPr>
        </p:nvSpPr>
        <p:spPr>
          <a:xfrm>
            <a:off x="3630790" y="5499641"/>
            <a:ext cx="2386328" cy="214042"/>
          </a:xfrm>
          <a:noFill/>
        </p:spPr>
        <p:txBody>
          <a:bodyPr/>
          <a:lstStyle>
            <a:lvl1pPr marL="0" indent="0" algn="ctr">
              <a:buNone/>
              <a:defRPr sz="1400" b="1">
                <a:solidFill>
                  <a:srgbClr val="00008F"/>
                </a:solidFill>
                <a:latin typeface="+mj-lt"/>
              </a:defRPr>
            </a:lvl1pPr>
          </a:lstStyle>
          <a:p>
            <a:pPr lvl="0"/>
            <a:r>
              <a:rPr lang="en-US"/>
              <a:t>Click to edit Master text styles</a:t>
            </a:r>
          </a:p>
        </p:txBody>
      </p:sp>
      <p:sp>
        <p:nvSpPr>
          <p:cNvPr id="60" name="Text Placeholder 20">
            <a:extLst>
              <a:ext uri="{FF2B5EF4-FFF2-40B4-BE49-F238E27FC236}">
                <a16:creationId xmlns:a16="http://schemas.microsoft.com/office/drawing/2014/main" id="{C6CE0DFF-8035-0074-0367-0C54CA462787}"/>
              </a:ext>
            </a:extLst>
          </p:cNvPr>
          <p:cNvSpPr>
            <a:spLocks noGrp="1"/>
          </p:cNvSpPr>
          <p:nvPr>
            <p:ph type="body" sz="quarter" idx="50"/>
          </p:nvPr>
        </p:nvSpPr>
        <p:spPr>
          <a:xfrm>
            <a:off x="3630790" y="5760092"/>
            <a:ext cx="2386328" cy="214042"/>
          </a:xfrm>
          <a:noFill/>
        </p:spPr>
        <p:txBody>
          <a:bodyPr/>
          <a:lstStyle>
            <a:lvl1pPr marL="0" indent="0" algn="ctr">
              <a:buNone/>
              <a:defRPr sz="1000" b="0">
                <a:latin typeface="+mj-lt"/>
              </a:defRPr>
            </a:lvl1pPr>
          </a:lstStyle>
          <a:p>
            <a:pPr lvl="0"/>
            <a:r>
              <a:rPr lang="en-US"/>
              <a:t>Click to edit Master text styles</a:t>
            </a:r>
          </a:p>
        </p:txBody>
      </p:sp>
      <p:sp>
        <p:nvSpPr>
          <p:cNvPr id="62" name="Picture Placeholder 7">
            <a:extLst>
              <a:ext uri="{FF2B5EF4-FFF2-40B4-BE49-F238E27FC236}">
                <a16:creationId xmlns:a16="http://schemas.microsoft.com/office/drawing/2014/main" id="{4A427905-9431-A5D1-B511-99E7AEAD23BB}"/>
              </a:ext>
            </a:extLst>
          </p:cNvPr>
          <p:cNvSpPr>
            <a:spLocks noGrp="1"/>
          </p:cNvSpPr>
          <p:nvPr>
            <p:ph type="pic" sz="quarter" idx="51"/>
          </p:nvPr>
        </p:nvSpPr>
        <p:spPr>
          <a:xfrm>
            <a:off x="6551344" y="3821746"/>
            <a:ext cx="1616383" cy="1616383"/>
          </a:xfrm>
          <a:prstGeom prst="ellipse">
            <a:avLst/>
          </a:prstGeom>
          <a:solidFill>
            <a:schemeClr val="bg1">
              <a:lumMod val="95000"/>
            </a:schemeClr>
          </a:solidFill>
        </p:spPr>
        <p:txBody>
          <a:bodyPr anchor="ctr" anchorCtr="0"/>
          <a:lstStyle>
            <a:lvl1pPr marL="0" indent="0" algn="ctr">
              <a:buNone/>
              <a:defRPr sz="1200"/>
            </a:lvl1pPr>
          </a:lstStyle>
          <a:p>
            <a:r>
              <a:rPr lang="en-US"/>
              <a:t>Click icon to add picture</a:t>
            </a:r>
            <a:endParaRPr lang="en-GB" dirty="0"/>
          </a:p>
        </p:txBody>
      </p:sp>
      <p:sp>
        <p:nvSpPr>
          <p:cNvPr id="63" name="Text Placeholder 20">
            <a:extLst>
              <a:ext uri="{FF2B5EF4-FFF2-40B4-BE49-F238E27FC236}">
                <a16:creationId xmlns:a16="http://schemas.microsoft.com/office/drawing/2014/main" id="{12E8D3B0-BF6A-640C-D4EF-F57CC971A9BD}"/>
              </a:ext>
            </a:extLst>
          </p:cNvPr>
          <p:cNvSpPr>
            <a:spLocks noGrp="1"/>
          </p:cNvSpPr>
          <p:nvPr>
            <p:ph type="body" sz="quarter" idx="52"/>
          </p:nvPr>
        </p:nvSpPr>
        <p:spPr>
          <a:xfrm>
            <a:off x="6166372" y="5499641"/>
            <a:ext cx="2386328" cy="214042"/>
          </a:xfrm>
          <a:noFill/>
        </p:spPr>
        <p:txBody>
          <a:bodyPr/>
          <a:lstStyle>
            <a:lvl1pPr marL="0" indent="0" algn="ctr">
              <a:buNone/>
              <a:defRPr sz="1400" b="1">
                <a:solidFill>
                  <a:srgbClr val="00008F"/>
                </a:solidFill>
                <a:latin typeface="+mj-lt"/>
              </a:defRPr>
            </a:lvl1pPr>
          </a:lstStyle>
          <a:p>
            <a:pPr lvl="0"/>
            <a:r>
              <a:rPr lang="en-US"/>
              <a:t>Click to edit Master text styles</a:t>
            </a:r>
          </a:p>
        </p:txBody>
      </p:sp>
      <p:sp>
        <p:nvSpPr>
          <p:cNvPr id="64" name="Text Placeholder 20">
            <a:extLst>
              <a:ext uri="{FF2B5EF4-FFF2-40B4-BE49-F238E27FC236}">
                <a16:creationId xmlns:a16="http://schemas.microsoft.com/office/drawing/2014/main" id="{BC0C0CB9-55ED-BD0A-A7A2-1C240E19AB44}"/>
              </a:ext>
            </a:extLst>
          </p:cNvPr>
          <p:cNvSpPr>
            <a:spLocks noGrp="1"/>
          </p:cNvSpPr>
          <p:nvPr>
            <p:ph type="body" sz="quarter" idx="53"/>
          </p:nvPr>
        </p:nvSpPr>
        <p:spPr>
          <a:xfrm>
            <a:off x="6166372" y="5760092"/>
            <a:ext cx="2386328" cy="214042"/>
          </a:xfrm>
          <a:noFill/>
        </p:spPr>
        <p:txBody>
          <a:bodyPr/>
          <a:lstStyle>
            <a:lvl1pPr marL="0" indent="0" algn="ctr">
              <a:buNone/>
              <a:defRPr sz="1000" b="0">
                <a:latin typeface="+mj-lt"/>
              </a:defRPr>
            </a:lvl1pPr>
          </a:lstStyle>
          <a:p>
            <a:pPr lvl="0"/>
            <a:r>
              <a:rPr lang="en-US"/>
              <a:t>Click to edit Master text styles</a:t>
            </a:r>
          </a:p>
        </p:txBody>
      </p:sp>
      <p:sp>
        <p:nvSpPr>
          <p:cNvPr id="66" name="Picture Placeholder 7">
            <a:extLst>
              <a:ext uri="{FF2B5EF4-FFF2-40B4-BE49-F238E27FC236}">
                <a16:creationId xmlns:a16="http://schemas.microsoft.com/office/drawing/2014/main" id="{80204A31-1EF2-7069-5B3D-23F36A79C651}"/>
              </a:ext>
            </a:extLst>
          </p:cNvPr>
          <p:cNvSpPr>
            <a:spLocks noGrp="1"/>
          </p:cNvSpPr>
          <p:nvPr>
            <p:ph type="pic" sz="quarter" idx="54"/>
          </p:nvPr>
        </p:nvSpPr>
        <p:spPr>
          <a:xfrm>
            <a:off x="9086927" y="3821746"/>
            <a:ext cx="1616383" cy="1616383"/>
          </a:xfrm>
          <a:prstGeom prst="ellipse">
            <a:avLst/>
          </a:prstGeom>
          <a:solidFill>
            <a:schemeClr val="bg1">
              <a:lumMod val="95000"/>
            </a:schemeClr>
          </a:solidFill>
        </p:spPr>
        <p:txBody>
          <a:bodyPr anchor="ctr" anchorCtr="0"/>
          <a:lstStyle>
            <a:lvl1pPr marL="0" indent="0" algn="ctr">
              <a:buNone/>
              <a:defRPr sz="1200"/>
            </a:lvl1pPr>
          </a:lstStyle>
          <a:p>
            <a:r>
              <a:rPr lang="en-US"/>
              <a:t>Click icon to add picture</a:t>
            </a:r>
            <a:endParaRPr lang="en-GB" dirty="0"/>
          </a:p>
        </p:txBody>
      </p:sp>
      <p:sp>
        <p:nvSpPr>
          <p:cNvPr id="67" name="Text Placeholder 20">
            <a:extLst>
              <a:ext uri="{FF2B5EF4-FFF2-40B4-BE49-F238E27FC236}">
                <a16:creationId xmlns:a16="http://schemas.microsoft.com/office/drawing/2014/main" id="{EFBAE8E4-6B6F-37F1-F8CC-52FBD7985270}"/>
              </a:ext>
            </a:extLst>
          </p:cNvPr>
          <p:cNvSpPr>
            <a:spLocks noGrp="1"/>
          </p:cNvSpPr>
          <p:nvPr>
            <p:ph type="body" sz="quarter" idx="55"/>
          </p:nvPr>
        </p:nvSpPr>
        <p:spPr>
          <a:xfrm>
            <a:off x="8701955" y="5499641"/>
            <a:ext cx="2386328" cy="214042"/>
          </a:xfrm>
          <a:noFill/>
        </p:spPr>
        <p:txBody>
          <a:bodyPr/>
          <a:lstStyle>
            <a:lvl1pPr marL="0" indent="0" algn="ctr">
              <a:buNone/>
              <a:defRPr sz="1400" b="1">
                <a:solidFill>
                  <a:srgbClr val="00008F"/>
                </a:solidFill>
                <a:latin typeface="+mj-lt"/>
              </a:defRPr>
            </a:lvl1pPr>
          </a:lstStyle>
          <a:p>
            <a:pPr lvl="0"/>
            <a:r>
              <a:rPr lang="en-US"/>
              <a:t>Click to edit Master text styles</a:t>
            </a:r>
          </a:p>
        </p:txBody>
      </p:sp>
      <p:sp>
        <p:nvSpPr>
          <p:cNvPr id="68" name="Text Placeholder 20">
            <a:extLst>
              <a:ext uri="{FF2B5EF4-FFF2-40B4-BE49-F238E27FC236}">
                <a16:creationId xmlns:a16="http://schemas.microsoft.com/office/drawing/2014/main" id="{EEAF8F6B-5830-8074-E2AB-07427C9348AB}"/>
              </a:ext>
            </a:extLst>
          </p:cNvPr>
          <p:cNvSpPr>
            <a:spLocks noGrp="1"/>
          </p:cNvSpPr>
          <p:nvPr>
            <p:ph type="body" sz="quarter" idx="56"/>
          </p:nvPr>
        </p:nvSpPr>
        <p:spPr>
          <a:xfrm>
            <a:off x="8701955" y="5760092"/>
            <a:ext cx="2386328" cy="214042"/>
          </a:xfrm>
          <a:noFill/>
        </p:spPr>
        <p:txBody>
          <a:bodyPr/>
          <a:lstStyle>
            <a:lvl1pPr marL="0" indent="0" algn="ctr">
              <a:buNone/>
              <a:defRPr sz="1000" b="0">
                <a:latin typeface="+mj-lt"/>
              </a:defRPr>
            </a:lvl1pPr>
          </a:lstStyle>
          <a:p>
            <a:pPr lvl="0"/>
            <a:r>
              <a:rPr lang="en-US"/>
              <a:t>Click to edit Master text styles</a:t>
            </a:r>
          </a:p>
        </p:txBody>
      </p:sp>
    </p:spTree>
    <p:extLst>
      <p:ext uri="{BB962C8B-B14F-4D97-AF65-F5344CB8AC3E}">
        <p14:creationId xmlns:p14="http://schemas.microsoft.com/office/powerpoint/2010/main" val="50057250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blank" preserve="1">
  <p:cSld name="VE_Tyhjä">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D5830319-299B-41C0-A3B8-24C0B6F24A54}"/>
              </a:ext>
            </a:extLst>
          </p:cNvPr>
          <p:cNvSpPr>
            <a:spLocks noGrp="1"/>
          </p:cNvSpPr>
          <p:nvPr>
            <p:ph type="dt" sz="half" idx="10"/>
          </p:nvPr>
        </p:nvSpPr>
        <p:spPr/>
        <p:txBody>
          <a:bodyPr/>
          <a:lstStyle/>
          <a:p>
            <a:r>
              <a:rPr lang="fi-FI"/>
              <a:t>25.5.2026</a:t>
            </a:r>
          </a:p>
        </p:txBody>
      </p:sp>
      <p:sp>
        <p:nvSpPr>
          <p:cNvPr id="6" name="Footer Placeholder 5">
            <a:extLst>
              <a:ext uri="{FF2B5EF4-FFF2-40B4-BE49-F238E27FC236}">
                <a16:creationId xmlns:a16="http://schemas.microsoft.com/office/drawing/2014/main" id="{C8FEEDFC-EA37-4158-B7F3-5B0FB1E11045}"/>
              </a:ext>
            </a:extLst>
          </p:cNvPr>
          <p:cNvSpPr>
            <a:spLocks noGrp="1"/>
          </p:cNvSpPr>
          <p:nvPr>
            <p:ph type="ftr" sz="quarter" idx="11"/>
          </p:nvPr>
        </p:nvSpPr>
        <p:spPr/>
        <p:txBody>
          <a:bodyPr/>
          <a:lstStyle/>
          <a:p>
            <a:r>
              <a:rPr lang="fi-FI"/>
              <a:t>Antti Haajanen/Vantaan Energia Oy</a:t>
            </a:r>
          </a:p>
        </p:txBody>
      </p:sp>
      <p:sp>
        <p:nvSpPr>
          <p:cNvPr id="7" name="Slide Number Placeholder 6">
            <a:extLst>
              <a:ext uri="{FF2B5EF4-FFF2-40B4-BE49-F238E27FC236}">
                <a16:creationId xmlns:a16="http://schemas.microsoft.com/office/drawing/2014/main" id="{F1FCDAD4-2E88-41A9-ABA8-397CF4352600}"/>
              </a:ext>
            </a:extLst>
          </p:cNvPr>
          <p:cNvSpPr>
            <a:spLocks noGrp="1"/>
          </p:cNvSpPr>
          <p:nvPr>
            <p:ph type="sldNum" sz="quarter" idx="12"/>
          </p:nvPr>
        </p:nvSpPr>
        <p:spPr/>
        <p:txBody>
          <a:bodyPr/>
          <a:lstStyle/>
          <a:p>
            <a:fld id="{08CCEDEF-5C23-4594-B6DA-0ABEB763C67B}" type="slidenum">
              <a:rPr lang="fi-FI" smtClean="0"/>
              <a:t>‹#›</a:t>
            </a:fld>
            <a:endParaRPr lang="fi-FI"/>
          </a:p>
        </p:txBody>
      </p:sp>
    </p:spTree>
    <p:extLst>
      <p:ext uri="{BB962C8B-B14F-4D97-AF65-F5344CB8AC3E}">
        <p14:creationId xmlns:p14="http://schemas.microsoft.com/office/powerpoint/2010/main" val="302404389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VE_VuosikelloII">
    <p:bg>
      <p:bgPr>
        <a:solidFill>
          <a:srgbClr val="FFDCDC"/>
        </a:solidFill>
        <a:effectLst/>
      </p:bgPr>
    </p:bg>
    <p:spTree>
      <p:nvGrpSpPr>
        <p:cNvPr id="1" name=""/>
        <p:cNvGrpSpPr/>
        <p:nvPr/>
      </p:nvGrpSpPr>
      <p:grpSpPr>
        <a:xfrm>
          <a:off x="0" y="0"/>
          <a:ext cx="0" cy="0"/>
          <a:chOff x="0" y="0"/>
          <a:chExt cx="0" cy="0"/>
        </a:xfrm>
      </p:grpSpPr>
      <p:grpSp>
        <p:nvGrpSpPr>
          <p:cNvPr id="24" name="Group 53">
            <a:extLst>
              <a:ext uri="{FF2B5EF4-FFF2-40B4-BE49-F238E27FC236}">
                <a16:creationId xmlns:a16="http://schemas.microsoft.com/office/drawing/2014/main" id="{E3163D80-D641-E27E-B19F-045EDFD82DE9}"/>
              </a:ext>
            </a:extLst>
          </p:cNvPr>
          <p:cNvGrpSpPr/>
          <p:nvPr/>
        </p:nvGrpSpPr>
        <p:grpSpPr>
          <a:xfrm>
            <a:off x="3071664" y="404664"/>
            <a:ext cx="6048672" cy="6048672"/>
            <a:chOff x="3071664" y="404664"/>
            <a:chExt cx="6048672" cy="6048672"/>
          </a:xfrm>
        </p:grpSpPr>
        <p:sp>
          <p:nvSpPr>
            <p:cNvPr id="25" name="Free-form: Shape 31">
              <a:extLst>
                <a:ext uri="{FF2B5EF4-FFF2-40B4-BE49-F238E27FC236}">
                  <a16:creationId xmlns:a16="http://schemas.microsoft.com/office/drawing/2014/main" id="{722EF469-D793-54BC-48EE-0C75A79912A7}"/>
                </a:ext>
              </a:extLst>
            </p:cNvPr>
            <p:cNvSpPr/>
            <p:nvPr/>
          </p:nvSpPr>
          <p:spPr>
            <a:xfrm>
              <a:off x="6096000" y="404664"/>
              <a:ext cx="3024336" cy="3024336"/>
            </a:xfrm>
            <a:custGeom>
              <a:avLst/>
              <a:gdLst>
                <a:gd name="connsiteX0" fmla="*/ 0 w 3024336"/>
                <a:gd name="connsiteY0" fmla="*/ 0 h 3024336"/>
                <a:gd name="connsiteX1" fmla="*/ 3024336 w 3024336"/>
                <a:gd name="connsiteY1" fmla="*/ 3024336 h 3024336"/>
                <a:gd name="connsiteX2" fmla="*/ 2808312 w 3024336"/>
                <a:gd name="connsiteY2" fmla="*/ 3024336 h 3024336"/>
                <a:gd name="connsiteX3" fmla="*/ 0 w 3024336"/>
                <a:gd name="connsiteY3" fmla="*/ 216024 h 3024336"/>
              </a:gdLst>
              <a:ahLst/>
              <a:cxnLst>
                <a:cxn ang="0">
                  <a:pos x="connsiteX0" y="connsiteY0"/>
                </a:cxn>
                <a:cxn ang="0">
                  <a:pos x="connsiteX1" y="connsiteY1"/>
                </a:cxn>
                <a:cxn ang="0">
                  <a:pos x="connsiteX2" y="connsiteY2"/>
                </a:cxn>
                <a:cxn ang="0">
                  <a:pos x="connsiteX3" y="connsiteY3"/>
                </a:cxn>
              </a:cxnLst>
              <a:rect l="l" t="t" r="r" b="b"/>
              <a:pathLst>
                <a:path w="3024336" h="3024336">
                  <a:moveTo>
                    <a:pt x="0" y="0"/>
                  </a:moveTo>
                  <a:cubicBezTo>
                    <a:pt x="1670295" y="0"/>
                    <a:pt x="3024336" y="1354041"/>
                    <a:pt x="3024336" y="3024336"/>
                  </a:cubicBezTo>
                  <a:lnTo>
                    <a:pt x="2808312" y="3024336"/>
                  </a:lnTo>
                  <a:cubicBezTo>
                    <a:pt x="2808312" y="1473348"/>
                    <a:pt x="1550988" y="216024"/>
                    <a:pt x="0" y="216024"/>
                  </a:cubicBezTo>
                  <a:close/>
                </a:path>
              </a:pathLst>
            </a:custGeom>
            <a:solidFill>
              <a:srgbClr val="FF3200"/>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latin typeface="Sunset Gothic Pro" panose="020E0503050408040203" pitchFamily="34" charset="0"/>
              </a:endParaRPr>
            </a:p>
          </p:txBody>
        </p:sp>
        <p:sp>
          <p:nvSpPr>
            <p:cNvPr id="26" name="Free-form: Shape 32">
              <a:extLst>
                <a:ext uri="{FF2B5EF4-FFF2-40B4-BE49-F238E27FC236}">
                  <a16:creationId xmlns:a16="http://schemas.microsoft.com/office/drawing/2014/main" id="{EDB493BA-9D57-4A0E-AA5A-047CD9581A08}"/>
                </a:ext>
              </a:extLst>
            </p:cNvPr>
            <p:cNvSpPr/>
            <p:nvPr/>
          </p:nvSpPr>
          <p:spPr>
            <a:xfrm flipH="1">
              <a:off x="3071664" y="404664"/>
              <a:ext cx="3024336" cy="3024336"/>
            </a:xfrm>
            <a:custGeom>
              <a:avLst/>
              <a:gdLst>
                <a:gd name="connsiteX0" fmla="*/ 0 w 3024336"/>
                <a:gd name="connsiteY0" fmla="*/ 0 h 3024336"/>
                <a:gd name="connsiteX1" fmla="*/ 3024336 w 3024336"/>
                <a:gd name="connsiteY1" fmla="*/ 3024336 h 3024336"/>
                <a:gd name="connsiteX2" fmla="*/ 2808312 w 3024336"/>
                <a:gd name="connsiteY2" fmla="*/ 3024336 h 3024336"/>
                <a:gd name="connsiteX3" fmla="*/ 0 w 3024336"/>
                <a:gd name="connsiteY3" fmla="*/ 216024 h 3024336"/>
              </a:gdLst>
              <a:ahLst/>
              <a:cxnLst>
                <a:cxn ang="0">
                  <a:pos x="connsiteX0" y="connsiteY0"/>
                </a:cxn>
                <a:cxn ang="0">
                  <a:pos x="connsiteX1" y="connsiteY1"/>
                </a:cxn>
                <a:cxn ang="0">
                  <a:pos x="connsiteX2" y="connsiteY2"/>
                </a:cxn>
                <a:cxn ang="0">
                  <a:pos x="connsiteX3" y="connsiteY3"/>
                </a:cxn>
              </a:cxnLst>
              <a:rect l="l" t="t" r="r" b="b"/>
              <a:pathLst>
                <a:path w="3024336" h="3024336">
                  <a:moveTo>
                    <a:pt x="0" y="0"/>
                  </a:moveTo>
                  <a:cubicBezTo>
                    <a:pt x="1670295" y="0"/>
                    <a:pt x="3024336" y="1354041"/>
                    <a:pt x="3024336" y="3024336"/>
                  </a:cubicBezTo>
                  <a:lnTo>
                    <a:pt x="2808312" y="3024336"/>
                  </a:lnTo>
                  <a:cubicBezTo>
                    <a:pt x="2808312" y="1473348"/>
                    <a:pt x="1550988" y="216024"/>
                    <a:pt x="0" y="216024"/>
                  </a:cubicBezTo>
                  <a:close/>
                </a:path>
              </a:pathLst>
            </a:custGeom>
            <a:solidFill>
              <a:srgbClr val="FF3200"/>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latin typeface="Sunset Gothic Pro" panose="020E0503050408040203" pitchFamily="34" charset="0"/>
              </a:endParaRPr>
            </a:p>
          </p:txBody>
        </p:sp>
        <p:sp>
          <p:nvSpPr>
            <p:cNvPr id="27" name="Free-form: Shape 33">
              <a:extLst>
                <a:ext uri="{FF2B5EF4-FFF2-40B4-BE49-F238E27FC236}">
                  <a16:creationId xmlns:a16="http://schemas.microsoft.com/office/drawing/2014/main" id="{BC5E0148-E38F-38AF-6F2E-06F7DBA3F091}"/>
                </a:ext>
              </a:extLst>
            </p:cNvPr>
            <p:cNvSpPr/>
            <p:nvPr/>
          </p:nvSpPr>
          <p:spPr>
            <a:xfrm flipV="1">
              <a:off x="6096000" y="3429000"/>
              <a:ext cx="3024336" cy="3024336"/>
            </a:xfrm>
            <a:custGeom>
              <a:avLst/>
              <a:gdLst>
                <a:gd name="connsiteX0" fmla="*/ 0 w 3024336"/>
                <a:gd name="connsiteY0" fmla="*/ 0 h 3024336"/>
                <a:gd name="connsiteX1" fmla="*/ 3024336 w 3024336"/>
                <a:gd name="connsiteY1" fmla="*/ 3024336 h 3024336"/>
                <a:gd name="connsiteX2" fmla="*/ 2808312 w 3024336"/>
                <a:gd name="connsiteY2" fmla="*/ 3024336 h 3024336"/>
                <a:gd name="connsiteX3" fmla="*/ 0 w 3024336"/>
                <a:gd name="connsiteY3" fmla="*/ 216024 h 3024336"/>
              </a:gdLst>
              <a:ahLst/>
              <a:cxnLst>
                <a:cxn ang="0">
                  <a:pos x="connsiteX0" y="connsiteY0"/>
                </a:cxn>
                <a:cxn ang="0">
                  <a:pos x="connsiteX1" y="connsiteY1"/>
                </a:cxn>
                <a:cxn ang="0">
                  <a:pos x="connsiteX2" y="connsiteY2"/>
                </a:cxn>
                <a:cxn ang="0">
                  <a:pos x="connsiteX3" y="connsiteY3"/>
                </a:cxn>
              </a:cxnLst>
              <a:rect l="l" t="t" r="r" b="b"/>
              <a:pathLst>
                <a:path w="3024336" h="3024336">
                  <a:moveTo>
                    <a:pt x="0" y="0"/>
                  </a:moveTo>
                  <a:cubicBezTo>
                    <a:pt x="1670295" y="0"/>
                    <a:pt x="3024336" y="1354041"/>
                    <a:pt x="3024336" y="3024336"/>
                  </a:cubicBezTo>
                  <a:lnTo>
                    <a:pt x="2808312" y="3024336"/>
                  </a:lnTo>
                  <a:cubicBezTo>
                    <a:pt x="2808312" y="1473348"/>
                    <a:pt x="1550988" y="216024"/>
                    <a:pt x="0" y="216024"/>
                  </a:cubicBezTo>
                  <a:close/>
                </a:path>
              </a:pathLst>
            </a:custGeom>
            <a:solidFill>
              <a:srgbClr val="FF3200"/>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latin typeface="Sunset Gothic Pro" panose="020E0503050408040203" pitchFamily="34" charset="0"/>
              </a:endParaRPr>
            </a:p>
          </p:txBody>
        </p:sp>
        <p:sp>
          <p:nvSpPr>
            <p:cNvPr id="28" name="Free-form: Shape 34">
              <a:extLst>
                <a:ext uri="{FF2B5EF4-FFF2-40B4-BE49-F238E27FC236}">
                  <a16:creationId xmlns:a16="http://schemas.microsoft.com/office/drawing/2014/main" id="{67DD1EB0-64D4-2104-7003-D45B8AC6F744}"/>
                </a:ext>
              </a:extLst>
            </p:cNvPr>
            <p:cNvSpPr/>
            <p:nvPr/>
          </p:nvSpPr>
          <p:spPr>
            <a:xfrm flipH="1" flipV="1">
              <a:off x="3071664" y="3429000"/>
              <a:ext cx="3024336" cy="3024336"/>
            </a:xfrm>
            <a:custGeom>
              <a:avLst/>
              <a:gdLst>
                <a:gd name="connsiteX0" fmla="*/ 0 w 3024336"/>
                <a:gd name="connsiteY0" fmla="*/ 0 h 3024336"/>
                <a:gd name="connsiteX1" fmla="*/ 3024336 w 3024336"/>
                <a:gd name="connsiteY1" fmla="*/ 3024336 h 3024336"/>
                <a:gd name="connsiteX2" fmla="*/ 2808312 w 3024336"/>
                <a:gd name="connsiteY2" fmla="*/ 3024336 h 3024336"/>
                <a:gd name="connsiteX3" fmla="*/ 0 w 3024336"/>
                <a:gd name="connsiteY3" fmla="*/ 216024 h 3024336"/>
              </a:gdLst>
              <a:ahLst/>
              <a:cxnLst>
                <a:cxn ang="0">
                  <a:pos x="connsiteX0" y="connsiteY0"/>
                </a:cxn>
                <a:cxn ang="0">
                  <a:pos x="connsiteX1" y="connsiteY1"/>
                </a:cxn>
                <a:cxn ang="0">
                  <a:pos x="connsiteX2" y="connsiteY2"/>
                </a:cxn>
                <a:cxn ang="0">
                  <a:pos x="connsiteX3" y="connsiteY3"/>
                </a:cxn>
              </a:cxnLst>
              <a:rect l="l" t="t" r="r" b="b"/>
              <a:pathLst>
                <a:path w="3024336" h="3024336">
                  <a:moveTo>
                    <a:pt x="0" y="0"/>
                  </a:moveTo>
                  <a:cubicBezTo>
                    <a:pt x="1670295" y="0"/>
                    <a:pt x="3024336" y="1354041"/>
                    <a:pt x="3024336" y="3024336"/>
                  </a:cubicBezTo>
                  <a:lnTo>
                    <a:pt x="2808312" y="3024336"/>
                  </a:lnTo>
                  <a:cubicBezTo>
                    <a:pt x="2808312" y="1473348"/>
                    <a:pt x="1550988" y="216024"/>
                    <a:pt x="0" y="216024"/>
                  </a:cubicBezTo>
                  <a:close/>
                </a:path>
              </a:pathLst>
            </a:custGeom>
            <a:solidFill>
              <a:srgbClr val="FF3200"/>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latin typeface="Sunset Gothic Pro" panose="020E0503050408040203" pitchFamily="34" charset="0"/>
              </a:endParaRPr>
            </a:p>
          </p:txBody>
        </p:sp>
      </p:grpSp>
      <p:grpSp>
        <p:nvGrpSpPr>
          <p:cNvPr id="29" name="Group 17">
            <a:extLst>
              <a:ext uri="{FF2B5EF4-FFF2-40B4-BE49-F238E27FC236}">
                <a16:creationId xmlns:a16="http://schemas.microsoft.com/office/drawing/2014/main" id="{60DA587F-FC74-5FB3-0BE5-28377B9989BE}"/>
              </a:ext>
            </a:extLst>
          </p:cNvPr>
          <p:cNvGrpSpPr/>
          <p:nvPr/>
        </p:nvGrpSpPr>
        <p:grpSpPr>
          <a:xfrm>
            <a:off x="2828870" y="157231"/>
            <a:ext cx="6535848" cy="6541952"/>
            <a:chOff x="2697163" y="25401"/>
            <a:chExt cx="6799262" cy="6805612"/>
          </a:xfrm>
          <a:solidFill>
            <a:srgbClr val="FF3200"/>
          </a:solidFill>
        </p:grpSpPr>
        <p:sp>
          <p:nvSpPr>
            <p:cNvPr id="30" name="Freeform 6">
              <a:extLst>
                <a:ext uri="{FF2B5EF4-FFF2-40B4-BE49-F238E27FC236}">
                  <a16:creationId xmlns:a16="http://schemas.microsoft.com/office/drawing/2014/main" id="{317DD856-5754-EE0F-BC45-7584AFF69AC4}"/>
                </a:ext>
              </a:extLst>
            </p:cNvPr>
            <p:cNvSpPr>
              <a:spLocks noEditPoints="1"/>
            </p:cNvSpPr>
            <p:nvPr/>
          </p:nvSpPr>
          <p:spPr bwMode="auto">
            <a:xfrm>
              <a:off x="9366250" y="3435351"/>
              <a:ext cx="130175" cy="582613"/>
            </a:xfrm>
            <a:custGeom>
              <a:avLst/>
              <a:gdLst>
                <a:gd name="T0" fmla="*/ 15 w 163"/>
                <a:gd name="T1" fmla="*/ 654 h 735"/>
                <a:gd name="T2" fmla="*/ 108 w 163"/>
                <a:gd name="T3" fmla="*/ 657 h 735"/>
                <a:gd name="T4" fmla="*/ 108 w 163"/>
                <a:gd name="T5" fmla="*/ 671 h 735"/>
                <a:gd name="T6" fmla="*/ 31 w 163"/>
                <a:gd name="T7" fmla="*/ 663 h 735"/>
                <a:gd name="T8" fmla="*/ 14 w 163"/>
                <a:gd name="T9" fmla="*/ 682 h 735"/>
                <a:gd name="T10" fmla="*/ 18 w 163"/>
                <a:gd name="T11" fmla="*/ 700 h 735"/>
                <a:gd name="T12" fmla="*/ 98 w 163"/>
                <a:gd name="T13" fmla="*/ 720 h 735"/>
                <a:gd name="T14" fmla="*/ 98 w 163"/>
                <a:gd name="T15" fmla="*/ 734 h 735"/>
                <a:gd name="T16" fmla="*/ 25 w 163"/>
                <a:gd name="T17" fmla="*/ 722 h 735"/>
                <a:gd name="T18" fmla="*/ 4 w 163"/>
                <a:gd name="T19" fmla="*/ 704 h 735"/>
                <a:gd name="T20" fmla="*/ 162 w 163"/>
                <a:gd name="T21" fmla="*/ 2 h 735"/>
                <a:gd name="T22" fmla="*/ 117 w 163"/>
                <a:gd name="T23" fmla="*/ 70 h 735"/>
                <a:gd name="T24" fmla="*/ 159 w 163"/>
                <a:gd name="T25" fmla="*/ 84 h 735"/>
                <a:gd name="T26" fmla="*/ 61 w 163"/>
                <a:gd name="T27" fmla="*/ 69 h 735"/>
                <a:gd name="T28" fmla="*/ 60 w 163"/>
                <a:gd name="T29" fmla="*/ 2 h 735"/>
                <a:gd name="T30" fmla="*/ 58 w 163"/>
                <a:gd name="T31" fmla="*/ 133 h 735"/>
                <a:gd name="T32" fmla="*/ 74 w 163"/>
                <a:gd name="T33" fmla="*/ 114 h 735"/>
                <a:gd name="T34" fmla="*/ 159 w 163"/>
                <a:gd name="T35" fmla="*/ 112 h 735"/>
                <a:gd name="T36" fmla="*/ 98 w 163"/>
                <a:gd name="T37" fmla="*/ 125 h 735"/>
                <a:gd name="T38" fmla="*/ 70 w 163"/>
                <a:gd name="T39" fmla="*/ 138 h 735"/>
                <a:gd name="T40" fmla="*/ 74 w 163"/>
                <a:gd name="T41" fmla="*/ 165 h 735"/>
                <a:gd name="T42" fmla="*/ 158 w 163"/>
                <a:gd name="T43" fmla="*/ 177 h 735"/>
                <a:gd name="T44" fmla="*/ 89 w 163"/>
                <a:gd name="T45" fmla="*/ 188 h 735"/>
                <a:gd name="T46" fmla="*/ 65 w 163"/>
                <a:gd name="T47" fmla="*/ 178 h 735"/>
                <a:gd name="T48" fmla="*/ 154 w 163"/>
                <a:gd name="T49" fmla="*/ 218 h 735"/>
                <a:gd name="T50" fmla="*/ 155 w 163"/>
                <a:gd name="T51" fmla="*/ 233 h 735"/>
                <a:gd name="T52" fmla="*/ 152 w 163"/>
                <a:gd name="T53" fmla="*/ 287 h 735"/>
                <a:gd name="T54" fmla="*/ 51 w 163"/>
                <a:gd name="T55" fmla="*/ 296 h 735"/>
                <a:gd name="T56" fmla="*/ 52 w 163"/>
                <a:gd name="T57" fmla="*/ 280 h 735"/>
                <a:gd name="T58" fmla="*/ 53 w 163"/>
                <a:gd name="T59" fmla="*/ 224 h 735"/>
                <a:gd name="T60" fmla="*/ 144 w 163"/>
                <a:gd name="T61" fmla="*/ 393 h 735"/>
                <a:gd name="T62" fmla="*/ 133 w 163"/>
                <a:gd name="T63" fmla="*/ 365 h 735"/>
                <a:gd name="T64" fmla="*/ 45 w 163"/>
                <a:gd name="T65" fmla="*/ 342 h 735"/>
                <a:gd name="T66" fmla="*/ 139 w 163"/>
                <a:gd name="T67" fmla="*/ 321 h 735"/>
                <a:gd name="T68" fmla="*/ 139 w 163"/>
                <a:gd name="T69" fmla="*/ 414 h 735"/>
                <a:gd name="T70" fmla="*/ 140 w 163"/>
                <a:gd name="T71" fmla="*/ 429 h 735"/>
                <a:gd name="T72" fmla="*/ 38 w 163"/>
                <a:gd name="T73" fmla="*/ 405 h 735"/>
                <a:gd name="T74" fmla="*/ 27 w 163"/>
                <a:gd name="T75" fmla="*/ 524 h 735"/>
                <a:gd name="T76" fmla="*/ 80 w 163"/>
                <a:gd name="T77" fmla="*/ 482 h 735"/>
                <a:gd name="T78" fmla="*/ 33 w 163"/>
                <a:gd name="T79" fmla="*/ 457 h 735"/>
                <a:gd name="T80" fmla="*/ 135 w 163"/>
                <a:gd name="T81" fmla="*/ 457 h 735"/>
                <a:gd name="T82" fmla="*/ 135 w 163"/>
                <a:gd name="T83" fmla="*/ 471 h 735"/>
                <a:gd name="T84" fmla="*/ 130 w 163"/>
                <a:gd name="T85" fmla="*/ 521 h 735"/>
                <a:gd name="T86" fmla="*/ 89 w 163"/>
                <a:gd name="T87" fmla="*/ 494 h 735"/>
                <a:gd name="T88" fmla="*/ 29 w 163"/>
                <a:gd name="T89" fmla="*/ 553 h 735"/>
                <a:gd name="T90" fmla="*/ 52 w 163"/>
                <a:gd name="T91" fmla="*/ 545 h 735"/>
                <a:gd name="T92" fmla="*/ 125 w 163"/>
                <a:gd name="T93" fmla="*/ 556 h 735"/>
                <a:gd name="T94" fmla="*/ 121 w 163"/>
                <a:gd name="T95" fmla="*/ 568 h 735"/>
                <a:gd name="T96" fmla="*/ 40 w 163"/>
                <a:gd name="T97" fmla="*/ 564 h 735"/>
                <a:gd name="T98" fmla="*/ 29 w 163"/>
                <a:gd name="T99" fmla="*/ 591 h 735"/>
                <a:gd name="T100" fmla="*/ 47 w 163"/>
                <a:gd name="T101" fmla="*/ 607 h 735"/>
                <a:gd name="T102" fmla="*/ 116 w 163"/>
                <a:gd name="T103" fmla="*/ 620 h 735"/>
                <a:gd name="T104" fmla="*/ 46 w 163"/>
                <a:gd name="T105" fmla="*/ 622 h 735"/>
                <a:gd name="T106" fmla="*/ 24 w 163"/>
                <a:gd name="T107" fmla="*/ 610 h 735"/>
                <a:gd name="T108" fmla="*/ 16 w 163"/>
                <a:gd name="T109" fmla="*/ 59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3" h="735">
                  <a:moveTo>
                    <a:pt x="0" y="680"/>
                  </a:moveTo>
                  <a:lnTo>
                    <a:pt x="2" y="672"/>
                  </a:lnTo>
                  <a:lnTo>
                    <a:pt x="6" y="665"/>
                  </a:lnTo>
                  <a:lnTo>
                    <a:pt x="9" y="658"/>
                  </a:lnTo>
                  <a:lnTo>
                    <a:pt x="11" y="656"/>
                  </a:lnTo>
                  <a:lnTo>
                    <a:pt x="15" y="654"/>
                  </a:lnTo>
                  <a:lnTo>
                    <a:pt x="22" y="649"/>
                  </a:lnTo>
                  <a:lnTo>
                    <a:pt x="25" y="648"/>
                  </a:lnTo>
                  <a:lnTo>
                    <a:pt x="28" y="647"/>
                  </a:lnTo>
                  <a:lnTo>
                    <a:pt x="37" y="646"/>
                  </a:lnTo>
                  <a:lnTo>
                    <a:pt x="47" y="647"/>
                  </a:lnTo>
                  <a:lnTo>
                    <a:pt x="108" y="657"/>
                  </a:lnTo>
                  <a:lnTo>
                    <a:pt x="109" y="657"/>
                  </a:lnTo>
                  <a:lnTo>
                    <a:pt x="109" y="658"/>
                  </a:lnTo>
                  <a:lnTo>
                    <a:pt x="110" y="659"/>
                  </a:lnTo>
                  <a:lnTo>
                    <a:pt x="110" y="661"/>
                  </a:lnTo>
                  <a:lnTo>
                    <a:pt x="108" y="670"/>
                  </a:lnTo>
                  <a:lnTo>
                    <a:pt x="108" y="671"/>
                  </a:lnTo>
                  <a:lnTo>
                    <a:pt x="107" y="672"/>
                  </a:lnTo>
                  <a:lnTo>
                    <a:pt x="106" y="672"/>
                  </a:lnTo>
                  <a:lnTo>
                    <a:pt x="46" y="662"/>
                  </a:lnTo>
                  <a:lnTo>
                    <a:pt x="40" y="662"/>
                  </a:lnTo>
                  <a:lnTo>
                    <a:pt x="34" y="662"/>
                  </a:lnTo>
                  <a:lnTo>
                    <a:pt x="31" y="663"/>
                  </a:lnTo>
                  <a:lnTo>
                    <a:pt x="28" y="663"/>
                  </a:lnTo>
                  <a:lnTo>
                    <a:pt x="24" y="665"/>
                  </a:lnTo>
                  <a:lnTo>
                    <a:pt x="20" y="668"/>
                  </a:lnTo>
                  <a:lnTo>
                    <a:pt x="17" y="672"/>
                  </a:lnTo>
                  <a:lnTo>
                    <a:pt x="15" y="676"/>
                  </a:lnTo>
                  <a:lnTo>
                    <a:pt x="14" y="682"/>
                  </a:lnTo>
                  <a:lnTo>
                    <a:pt x="14" y="684"/>
                  </a:lnTo>
                  <a:lnTo>
                    <a:pt x="14" y="686"/>
                  </a:lnTo>
                  <a:lnTo>
                    <a:pt x="14" y="691"/>
                  </a:lnTo>
                  <a:lnTo>
                    <a:pt x="16" y="695"/>
                  </a:lnTo>
                  <a:lnTo>
                    <a:pt x="17" y="698"/>
                  </a:lnTo>
                  <a:lnTo>
                    <a:pt x="18" y="700"/>
                  </a:lnTo>
                  <a:lnTo>
                    <a:pt x="19" y="702"/>
                  </a:lnTo>
                  <a:lnTo>
                    <a:pt x="22" y="703"/>
                  </a:lnTo>
                  <a:lnTo>
                    <a:pt x="26" y="707"/>
                  </a:lnTo>
                  <a:lnTo>
                    <a:pt x="32" y="709"/>
                  </a:lnTo>
                  <a:lnTo>
                    <a:pt x="38" y="710"/>
                  </a:lnTo>
                  <a:lnTo>
                    <a:pt x="98" y="720"/>
                  </a:lnTo>
                  <a:lnTo>
                    <a:pt x="99" y="720"/>
                  </a:lnTo>
                  <a:lnTo>
                    <a:pt x="99" y="721"/>
                  </a:lnTo>
                  <a:lnTo>
                    <a:pt x="99" y="722"/>
                  </a:lnTo>
                  <a:lnTo>
                    <a:pt x="99" y="724"/>
                  </a:lnTo>
                  <a:lnTo>
                    <a:pt x="98" y="733"/>
                  </a:lnTo>
                  <a:lnTo>
                    <a:pt x="98" y="734"/>
                  </a:lnTo>
                  <a:lnTo>
                    <a:pt x="97" y="735"/>
                  </a:lnTo>
                  <a:lnTo>
                    <a:pt x="96" y="735"/>
                  </a:lnTo>
                  <a:lnTo>
                    <a:pt x="95" y="735"/>
                  </a:lnTo>
                  <a:lnTo>
                    <a:pt x="35" y="725"/>
                  </a:lnTo>
                  <a:lnTo>
                    <a:pt x="29" y="724"/>
                  </a:lnTo>
                  <a:lnTo>
                    <a:pt x="25" y="722"/>
                  </a:lnTo>
                  <a:lnTo>
                    <a:pt x="17" y="719"/>
                  </a:lnTo>
                  <a:lnTo>
                    <a:pt x="14" y="717"/>
                  </a:lnTo>
                  <a:lnTo>
                    <a:pt x="10" y="713"/>
                  </a:lnTo>
                  <a:lnTo>
                    <a:pt x="8" y="711"/>
                  </a:lnTo>
                  <a:lnTo>
                    <a:pt x="6" y="708"/>
                  </a:lnTo>
                  <a:lnTo>
                    <a:pt x="4" y="704"/>
                  </a:lnTo>
                  <a:lnTo>
                    <a:pt x="2" y="701"/>
                  </a:lnTo>
                  <a:lnTo>
                    <a:pt x="0" y="694"/>
                  </a:lnTo>
                  <a:lnTo>
                    <a:pt x="0" y="686"/>
                  </a:lnTo>
                  <a:lnTo>
                    <a:pt x="0" y="680"/>
                  </a:lnTo>
                  <a:close/>
                  <a:moveTo>
                    <a:pt x="160" y="1"/>
                  </a:moveTo>
                  <a:lnTo>
                    <a:pt x="162" y="2"/>
                  </a:lnTo>
                  <a:lnTo>
                    <a:pt x="163" y="3"/>
                  </a:lnTo>
                  <a:lnTo>
                    <a:pt x="162" y="13"/>
                  </a:lnTo>
                  <a:lnTo>
                    <a:pt x="162" y="16"/>
                  </a:lnTo>
                  <a:lnTo>
                    <a:pt x="160" y="16"/>
                  </a:lnTo>
                  <a:lnTo>
                    <a:pt x="118" y="16"/>
                  </a:lnTo>
                  <a:lnTo>
                    <a:pt x="117" y="70"/>
                  </a:lnTo>
                  <a:lnTo>
                    <a:pt x="160" y="70"/>
                  </a:lnTo>
                  <a:lnTo>
                    <a:pt x="161" y="71"/>
                  </a:lnTo>
                  <a:lnTo>
                    <a:pt x="162" y="72"/>
                  </a:lnTo>
                  <a:lnTo>
                    <a:pt x="162" y="82"/>
                  </a:lnTo>
                  <a:lnTo>
                    <a:pt x="161" y="84"/>
                  </a:lnTo>
                  <a:lnTo>
                    <a:pt x="159" y="84"/>
                  </a:lnTo>
                  <a:lnTo>
                    <a:pt x="61" y="83"/>
                  </a:lnTo>
                  <a:lnTo>
                    <a:pt x="59" y="83"/>
                  </a:lnTo>
                  <a:lnTo>
                    <a:pt x="59" y="81"/>
                  </a:lnTo>
                  <a:lnTo>
                    <a:pt x="59" y="71"/>
                  </a:lnTo>
                  <a:lnTo>
                    <a:pt x="60" y="69"/>
                  </a:lnTo>
                  <a:lnTo>
                    <a:pt x="61" y="69"/>
                  </a:lnTo>
                  <a:lnTo>
                    <a:pt x="104" y="69"/>
                  </a:lnTo>
                  <a:lnTo>
                    <a:pt x="105" y="16"/>
                  </a:lnTo>
                  <a:lnTo>
                    <a:pt x="62" y="15"/>
                  </a:lnTo>
                  <a:lnTo>
                    <a:pt x="60" y="15"/>
                  </a:lnTo>
                  <a:lnTo>
                    <a:pt x="60" y="12"/>
                  </a:lnTo>
                  <a:lnTo>
                    <a:pt x="60" y="2"/>
                  </a:lnTo>
                  <a:lnTo>
                    <a:pt x="60" y="1"/>
                  </a:lnTo>
                  <a:lnTo>
                    <a:pt x="62" y="0"/>
                  </a:lnTo>
                  <a:lnTo>
                    <a:pt x="160" y="1"/>
                  </a:lnTo>
                  <a:close/>
                  <a:moveTo>
                    <a:pt x="54" y="147"/>
                  </a:moveTo>
                  <a:lnTo>
                    <a:pt x="55" y="139"/>
                  </a:lnTo>
                  <a:lnTo>
                    <a:pt x="58" y="133"/>
                  </a:lnTo>
                  <a:lnTo>
                    <a:pt x="59" y="129"/>
                  </a:lnTo>
                  <a:lnTo>
                    <a:pt x="61" y="126"/>
                  </a:lnTo>
                  <a:lnTo>
                    <a:pt x="65" y="120"/>
                  </a:lnTo>
                  <a:lnTo>
                    <a:pt x="68" y="118"/>
                  </a:lnTo>
                  <a:lnTo>
                    <a:pt x="71" y="116"/>
                  </a:lnTo>
                  <a:lnTo>
                    <a:pt x="74" y="114"/>
                  </a:lnTo>
                  <a:lnTo>
                    <a:pt x="79" y="112"/>
                  </a:lnTo>
                  <a:lnTo>
                    <a:pt x="82" y="111"/>
                  </a:lnTo>
                  <a:lnTo>
                    <a:pt x="87" y="110"/>
                  </a:lnTo>
                  <a:lnTo>
                    <a:pt x="92" y="110"/>
                  </a:lnTo>
                  <a:lnTo>
                    <a:pt x="97" y="110"/>
                  </a:lnTo>
                  <a:lnTo>
                    <a:pt x="159" y="112"/>
                  </a:lnTo>
                  <a:lnTo>
                    <a:pt x="160" y="112"/>
                  </a:lnTo>
                  <a:lnTo>
                    <a:pt x="161" y="115"/>
                  </a:lnTo>
                  <a:lnTo>
                    <a:pt x="161" y="125"/>
                  </a:lnTo>
                  <a:lnTo>
                    <a:pt x="160" y="127"/>
                  </a:lnTo>
                  <a:lnTo>
                    <a:pt x="158" y="127"/>
                  </a:lnTo>
                  <a:lnTo>
                    <a:pt x="98" y="125"/>
                  </a:lnTo>
                  <a:lnTo>
                    <a:pt x="91" y="125"/>
                  </a:lnTo>
                  <a:lnTo>
                    <a:pt x="85" y="126"/>
                  </a:lnTo>
                  <a:lnTo>
                    <a:pt x="80" y="128"/>
                  </a:lnTo>
                  <a:lnTo>
                    <a:pt x="76" y="130"/>
                  </a:lnTo>
                  <a:lnTo>
                    <a:pt x="72" y="134"/>
                  </a:lnTo>
                  <a:lnTo>
                    <a:pt x="70" y="138"/>
                  </a:lnTo>
                  <a:lnTo>
                    <a:pt x="69" y="143"/>
                  </a:lnTo>
                  <a:lnTo>
                    <a:pt x="68" y="148"/>
                  </a:lnTo>
                  <a:lnTo>
                    <a:pt x="69" y="153"/>
                  </a:lnTo>
                  <a:lnTo>
                    <a:pt x="70" y="157"/>
                  </a:lnTo>
                  <a:lnTo>
                    <a:pt x="71" y="162"/>
                  </a:lnTo>
                  <a:lnTo>
                    <a:pt x="74" y="165"/>
                  </a:lnTo>
                  <a:lnTo>
                    <a:pt x="79" y="169"/>
                  </a:lnTo>
                  <a:lnTo>
                    <a:pt x="83" y="171"/>
                  </a:lnTo>
                  <a:lnTo>
                    <a:pt x="89" y="173"/>
                  </a:lnTo>
                  <a:lnTo>
                    <a:pt x="96" y="173"/>
                  </a:lnTo>
                  <a:lnTo>
                    <a:pt x="157" y="175"/>
                  </a:lnTo>
                  <a:lnTo>
                    <a:pt x="158" y="177"/>
                  </a:lnTo>
                  <a:lnTo>
                    <a:pt x="159" y="179"/>
                  </a:lnTo>
                  <a:lnTo>
                    <a:pt x="158" y="189"/>
                  </a:lnTo>
                  <a:lnTo>
                    <a:pt x="158" y="190"/>
                  </a:lnTo>
                  <a:lnTo>
                    <a:pt x="155" y="191"/>
                  </a:lnTo>
                  <a:lnTo>
                    <a:pt x="95" y="189"/>
                  </a:lnTo>
                  <a:lnTo>
                    <a:pt x="89" y="188"/>
                  </a:lnTo>
                  <a:lnTo>
                    <a:pt x="85" y="188"/>
                  </a:lnTo>
                  <a:lnTo>
                    <a:pt x="80" y="186"/>
                  </a:lnTo>
                  <a:lnTo>
                    <a:pt x="78" y="186"/>
                  </a:lnTo>
                  <a:lnTo>
                    <a:pt x="76" y="184"/>
                  </a:lnTo>
                  <a:lnTo>
                    <a:pt x="69" y="181"/>
                  </a:lnTo>
                  <a:lnTo>
                    <a:pt x="65" y="178"/>
                  </a:lnTo>
                  <a:lnTo>
                    <a:pt x="63" y="175"/>
                  </a:lnTo>
                  <a:lnTo>
                    <a:pt x="59" y="170"/>
                  </a:lnTo>
                  <a:lnTo>
                    <a:pt x="56" y="163"/>
                  </a:lnTo>
                  <a:lnTo>
                    <a:pt x="55" y="155"/>
                  </a:lnTo>
                  <a:lnTo>
                    <a:pt x="54" y="147"/>
                  </a:lnTo>
                  <a:close/>
                  <a:moveTo>
                    <a:pt x="154" y="218"/>
                  </a:moveTo>
                  <a:lnTo>
                    <a:pt x="155" y="218"/>
                  </a:lnTo>
                  <a:lnTo>
                    <a:pt x="157" y="219"/>
                  </a:lnTo>
                  <a:lnTo>
                    <a:pt x="157" y="220"/>
                  </a:lnTo>
                  <a:lnTo>
                    <a:pt x="155" y="231"/>
                  </a:lnTo>
                  <a:lnTo>
                    <a:pt x="155" y="232"/>
                  </a:lnTo>
                  <a:lnTo>
                    <a:pt x="155" y="233"/>
                  </a:lnTo>
                  <a:lnTo>
                    <a:pt x="153" y="233"/>
                  </a:lnTo>
                  <a:lnTo>
                    <a:pt x="112" y="231"/>
                  </a:lnTo>
                  <a:lnTo>
                    <a:pt x="108" y="284"/>
                  </a:lnTo>
                  <a:lnTo>
                    <a:pt x="150" y="287"/>
                  </a:lnTo>
                  <a:lnTo>
                    <a:pt x="151" y="287"/>
                  </a:lnTo>
                  <a:lnTo>
                    <a:pt x="152" y="287"/>
                  </a:lnTo>
                  <a:lnTo>
                    <a:pt x="152" y="289"/>
                  </a:lnTo>
                  <a:lnTo>
                    <a:pt x="152" y="299"/>
                  </a:lnTo>
                  <a:lnTo>
                    <a:pt x="151" y="300"/>
                  </a:lnTo>
                  <a:lnTo>
                    <a:pt x="151" y="302"/>
                  </a:lnTo>
                  <a:lnTo>
                    <a:pt x="149" y="302"/>
                  </a:lnTo>
                  <a:lnTo>
                    <a:pt x="51" y="296"/>
                  </a:lnTo>
                  <a:lnTo>
                    <a:pt x="50" y="295"/>
                  </a:lnTo>
                  <a:lnTo>
                    <a:pt x="49" y="295"/>
                  </a:lnTo>
                  <a:lnTo>
                    <a:pt x="49" y="293"/>
                  </a:lnTo>
                  <a:lnTo>
                    <a:pt x="50" y="282"/>
                  </a:lnTo>
                  <a:lnTo>
                    <a:pt x="50" y="281"/>
                  </a:lnTo>
                  <a:lnTo>
                    <a:pt x="52" y="280"/>
                  </a:lnTo>
                  <a:lnTo>
                    <a:pt x="95" y="284"/>
                  </a:lnTo>
                  <a:lnTo>
                    <a:pt x="98" y="229"/>
                  </a:lnTo>
                  <a:lnTo>
                    <a:pt x="55" y="227"/>
                  </a:lnTo>
                  <a:lnTo>
                    <a:pt x="54" y="227"/>
                  </a:lnTo>
                  <a:lnTo>
                    <a:pt x="53" y="226"/>
                  </a:lnTo>
                  <a:lnTo>
                    <a:pt x="53" y="224"/>
                  </a:lnTo>
                  <a:lnTo>
                    <a:pt x="53" y="214"/>
                  </a:lnTo>
                  <a:lnTo>
                    <a:pt x="54" y="214"/>
                  </a:lnTo>
                  <a:lnTo>
                    <a:pt x="54" y="213"/>
                  </a:lnTo>
                  <a:lnTo>
                    <a:pt x="56" y="211"/>
                  </a:lnTo>
                  <a:lnTo>
                    <a:pt x="154" y="218"/>
                  </a:lnTo>
                  <a:close/>
                  <a:moveTo>
                    <a:pt x="144" y="393"/>
                  </a:moveTo>
                  <a:lnTo>
                    <a:pt x="143" y="395"/>
                  </a:lnTo>
                  <a:lnTo>
                    <a:pt x="141" y="395"/>
                  </a:lnTo>
                  <a:lnTo>
                    <a:pt x="133" y="393"/>
                  </a:lnTo>
                  <a:lnTo>
                    <a:pt x="131" y="392"/>
                  </a:lnTo>
                  <a:lnTo>
                    <a:pt x="131" y="389"/>
                  </a:lnTo>
                  <a:lnTo>
                    <a:pt x="133" y="365"/>
                  </a:lnTo>
                  <a:lnTo>
                    <a:pt x="45" y="357"/>
                  </a:lnTo>
                  <a:lnTo>
                    <a:pt x="44" y="357"/>
                  </a:lnTo>
                  <a:lnTo>
                    <a:pt x="43" y="354"/>
                  </a:lnTo>
                  <a:lnTo>
                    <a:pt x="44" y="344"/>
                  </a:lnTo>
                  <a:lnTo>
                    <a:pt x="44" y="343"/>
                  </a:lnTo>
                  <a:lnTo>
                    <a:pt x="45" y="342"/>
                  </a:lnTo>
                  <a:lnTo>
                    <a:pt x="47" y="342"/>
                  </a:lnTo>
                  <a:lnTo>
                    <a:pt x="134" y="350"/>
                  </a:lnTo>
                  <a:lnTo>
                    <a:pt x="136" y="323"/>
                  </a:lnTo>
                  <a:lnTo>
                    <a:pt x="136" y="322"/>
                  </a:lnTo>
                  <a:lnTo>
                    <a:pt x="137" y="322"/>
                  </a:lnTo>
                  <a:lnTo>
                    <a:pt x="139" y="321"/>
                  </a:lnTo>
                  <a:lnTo>
                    <a:pt x="148" y="322"/>
                  </a:lnTo>
                  <a:lnTo>
                    <a:pt x="149" y="322"/>
                  </a:lnTo>
                  <a:lnTo>
                    <a:pt x="149" y="323"/>
                  </a:lnTo>
                  <a:lnTo>
                    <a:pt x="150" y="324"/>
                  </a:lnTo>
                  <a:lnTo>
                    <a:pt x="144" y="393"/>
                  </a:lnTo>
                  <a:close/>
                  <a:moveTo>
                    <a:pt x="139" y="414"/>
                  </a:moveTo>
                  <a:lnTo>
                    <a:pt x="140" y="414"/>
                  </a:lnTo>
                  <a:lnTo>
                    <a:pt x="141" y="415"/>
                  </a:lnTo>
                  <a:lnTo>
                    <a:pt x="141" y="416"/>
                  </a:lnTo>
                  <a:lnTo>
                    <a:pt x="141" y="426"/>
                  </a:lnTo>
                  <a:lnTo>
                    <a:pt x="140" y="428"/>
                  </a:lnTo>
                  <a:lnTo>
                    <a:pt x="140" y="429"/>
                  </a:lnTo>
                  <a:lnTo>
                    <a:pt x="137" y="429"/>
                  </a:lnTo>
                  <a:lnTo>
                    <a:pt x="40" y="419"/>
                  </a:lnTo>
                  <a:lnTo>
                    <a:pt x="38" y="419"/>
                  </a:lnTo>
                  <a:lnTo>
                    <a:pt x="37" y="416"/>
                  </a:lnTo>
                  <a:lnTo>
                    <a:pt x="38" y="406"/>
                  </a:lnTo>
                  <a:lnTo>
                    <a:pt x="38" y="405"/>
                  </a:lnTo>
                  <a:lnTo>
                    <a:pt x="40" y="405"/>
                  </a:lnTo>
                  <a:lnTo>
                    <a:pt x="42" y="404"/>
                  </a:lnTo>
                  <a:lnTo>
                    <a:pt x="139" y="414"/>
                  </a:lnTo>
                  <a:close/>
                  <a:moveTo>
                    <a:pt x="89" y="494"/>
                  </a:moveTo>
                  <a:lnTo>
                    <a:pt x="29" y="523"/>
                  </a:lnTo>
                  <a:lnTo>
                    <a:pt x="27" y="524"/>
                  </a:lnTo>
                  <a:lnTo>
                    <a:pt x="26" y="523"/>
                  </a:lnTo>
                  <a:lnTo>
                    <a:pt x="26" y="522"/>
                  </a:lnTo>
                  <a:lnTo>
                    <a:pt x="27" y="510"/>
                  </a:lnTo>
                  <a:lnTo>
                    <a:pt x="27" y="509"/>
                  </a:lnTo>
                  <a:lnTo>
                    <a:pt x="29" y="506"/>
                  </a:lnTo>
                  <a:lnTo>
                    <a:pt x="80" y="482"/>
                  </a:lnTo>
                  <a:lnTo>
                    <a:pt x="64" y="464"/>
                  </a:lnTo>
                  <a:lnTo>
                    <a:pt x="35" y="460"/>
                  </a:lnTo>
                  <a:lnTo>
                    <a:pt x="34" y="460"/>
                  </a:lnTo>
                  <a:lnTo>
                    <a:pt x="34" y="459"/>
                  </a:lnTo>
                  <a:lnTo>
                    <a:pt x="33" y="458"/>
                  </a:lnTo>
                  <a:lnTo>
                    <a:pt x="33" y="457"/>
                  </a:lnTo>
                  <a:lnTo>
                    <a:pt x="34" y="447"/>
                  </a:lnTo>
                  <a:lnTo>
                    <a:pt x="35" y="447"/>
                  </a:lnTo>
                  <a:lnTo>
                    <a:pt x="35" y="446"/>
                  </a:lnTo>
                  <a:lnTo>
                    <a:pt x="36" y="446"/>
                  </a:lnTo>
                  <a:lnTo>
                    <a:pt x="37" y="446"/>
                  </a:lnTo>
                  <a:lnTo>
                    <a:pt x="135" y="457"/>
                  </a:lnTo>
                  <a:lnTo>
                    <a:pt x="136" y="457"/>
                  </a:lnTo>
                  <a:lnTo>
                    <a:pt x="137" y="458"/>
                  </a:lnTo>
                  <a:lnTo>
                    <a:pt x="137" y="459"/>
                  </a:lnTo>
                  <a:lnTo>
                    <a:pt x="136" y="469"/>
                  </a:lnTo>
                  <a:lnTo>
                    <a:pt x="135" y="470"/>
                  </a:lnTo>
                  <a:lnTo>
                    <a:pt x="135" y="471"/>
                  </a:lnTo>
                  <a:lnTo>
                    <a:pt x="134" y="471"/>
                  </a:lnTo>
                  <a:lnTo>
                    <a:pt x="133" y="471"/>
                  </a:lnTo>
                  <a:lnTo>
                    <a:pt x="82" y="466"/>
                  </a:lnTo>
                  <a:lnTo>
                    <a:pt x="128" y="516"/>
                  </a:lnTo>
                  <a:lnTo>
                    <a:pt x="130" y="519"/>
                  </a:lnTo>
                  <a:lnTo>
                    <a:pt x="130" y="521"/>
                  </a:lnTo>
                  <a:lnTo>
                    <a:pt x="128" y="532"/>
                  </a:lnTo>
                  <a:lnTo>
                    <a:pt x="128" y="533"/>
                  </a:lnTo>
                  <a:lnTo>
                    <a:pt x="127" y="535"/>
                  </a:lnTo>
                  <a:lnTo>
                    <a:pt x="126" y="535"/>
                  </a:lnTo>
                  <a:lnTo>
                    <a:pt x="125" y="533"/>
                  </a:lnTo>
                  <a:lnTo>
                    <a:pt x="89" y="494"/>
                  </a:lnTo>
                  <a:close/>
                  <a:moveTo>
                    <a:pt x="16" y="578"/>
                  </a:moveTo>
                  <a:lnTo>
                    <a:pt x="18" y="571"/>
                  </a:lnTo>
                  <a:lnTo>
                    <a:pt x="20" y="564"/>
                  </a:lnTo>
                  <a:lnTo>
                    <a:pt x="25" y="557"/>
                  </a:lnTo>
                  <a:lnTo>
                    <a:pt x="27" y="555"/>
                  </a:lnTo>
                  <a:lnTo>
                    <a:pt x="29" y="553"/>
                  </a:lnTo>
                  <a:lnTo>
                    <a:pt x="33" y="550"/>
                  </a:lnTo>
                  <a:lnTo>
                    <a:pt x="36" y="548"/>
                  </a:lnTo>
                  <a:lnTo>
                    <a:pt x="40" y="547"/>
                  </a:lnTo>
                  <a:lnTo>
                    <a:pt x="43" y="546"/>
                  </a:lnTo>
                  <a:lnTo>
                    <a:pt x="47" y="545"/>
                  </a:lnTo>
                  <a:lnTo>
                    <a:pt x="52" y="545"/>
                  </a:lnTo>
                  <a:lnTo>
                    <a:pt x="58" y="545"/>
                  </a:lnTo>
                  <a:lnTo>
                    <a:pt x="62" y="545"/>
                  </a:lnTo>
                  <a:lnTo>
                    <a:pt x="123" y="554"/>
                  </a:lnTo>
                  <a:lnTo>
                    <a:pt x="124" y="554"/>
                  </a:lnTo>
                  <a:lnTo>
                    <a:pt x="125" y="555"/>
                  </a:lnTo>
                  <a:lnTo>
                    <a:pt x="125" y="556"/>
                  </a:lnTo>
                  <a:lnTo>
                    <a:pt x="125" y="557"/>
                  </a:lnTo>
                  <a:lnTo>
                    <a:pt x="124" y="566"/>
                  </a:lnTo>
                  <a:lnTo>
                    <a:pt x="124" y="567"/>
                  </a:lnTo>
                  <a:lnTo>
                    <a:pt x="123" y="568"/>
                  </a:lnTo>
                  <a:lnTo>
                    <a:pt x="122" y="568"/>
                  </a:lnTo>
                  <a:lnTo>
                    <a:pt x="121" y="568"/>
                  </a:lnTo>
                  <a:lnTo>
                    <a:pt x="61" y="560"/>
                  </a:lnTo>
                  <a:lnTo>
                    <a:pt x="54" y="559"/>
                  </a:lnTo>
                  <a:lnTo>
                    <a:pt x="52" y="559"/>
                  </a:lnTo>
                  <a:lnTo>
                    <a:pt x="49" y="560"/>
                  </a:lnTo>
                  <a:lnTo>
                    <a:pt x="43" y="562"/>
                  </a:lnTo>
                  <a:lnTo>
                    <a:pt x="40" y="564"/>
                  </a:lnTo>
                  <a:lnTo>
                    <a:pt x="35" y="567"/>
                  </a:lnTo>
                  <a:lnTo>
                    <a:pt x="33" y="571"/>
                  </a:lnTo>
                  <a:lnTo>
                    <a:pt x="31" y="575"/>
                  </a:lnTo>
                  <a:lnTo>
                    <a:pt x="29" y="581"/>
                  </a:lnTo>
                  <a:lnTo>
                    <a:pt x="29" y="585"/>
                  </a:lnTo>
                  <a:lnTo>
                    <a:pt x="29" y="591"/>
                  </a:lnTo>
                  <a:lnTo>
                    <a:pt x="31" y="593"/>
                  </a:lnTo>
                  <a:lnTo>
                    <a:pt x="32" y="594"/>
                  </a:lnTo>
                  <a:lnTo>
                    <a:pt x="34" y="599"/>
                  </a:lnTo>
                  <a:lnTo>
                    <a:pt x="37" y="602"/>
                  </a:lnTo>
                  <a:lnTo>
                    <a:pt x="42" y="604"/>
                  </a:lnTo>
                  <a:lnTo>
                    <a:pt x="47" y="607"/>
                  </a:lnTo>
                  <a:lnTo>
                    <a:pt x="54" y="609"/>
                  </a:lnTo>
                  <a:lnTo>
                    <a:pt x="114" y="617"/>
                  </a:lnTo>
                  <a:lnTo>
                    <a:pt x="115" y="617"/>
                  </a:lnTo>
                  <a:lnTo>
                    <a:pt x="116" y="618"/>
                  </a:lnTo>
                  <a:lnTo>
                    <a:pt x="116" y="619"/>
                  </a:lnTo>
                  <a:lnTo>
                    <a:pt x="116" y="620"/>
                  </a:lnTo>
                  <a:lnTo>
                    <a:pt x="115" y="630"/>
                  </a:lnTo>
                  <a:lnTo>
                    <a:pt x="114" y="631"/>
                  </a:lnTo>
                  <a:lnTo>
                    <a:pt x="113" y="631"/>
                  </a:lnTo>
                  <a:lnTo>
                    <a:pt x="112" y="631"/>
                  </a:lnTo>
                  <a:lnTo>
                    <a:pt x="52" y="623"/>
                  </a:lnTo>
                  <a:lnTo>
                    <a:pt x="46" y="622"/>
                  </a:lnTo>
                  <a:lnTo>
                    <a:pt x="42" y="621"/>
                  </a:lnTo>
                  <a:lnTo>
                    <a:pt x="37" y="619"/>
                  </a:lnTo>
                  <a:lnTo>
                    <a:pt x="33" y="618"/>
                  </a:lnTo>
                  <a:lnTo>
                    <a:pt x="29" y="616"/>
                  </a:lnTo>
                  <a:lnTo>
                    <a:pt x="27" y="612"/>
                  </a:lnTo>
                  <a:lnTo>
                    <a:pt x="24" y="610"/>
                  </a:lnTo>
                  <a:lnTo>
                    <a:pt x="22" y="607"/>
                  </a:lnTo>
                  <a:lnTo>
                    <a:pt x="19" y="604"/>
                  </a:lnTo>
                  <a:lnTo>
                    <a:pt x="18" y="601"/>
                  </a:lnTo>
                  <a:lnTo>
                    <a:pt x="17" y="598"/>
                  </a:lnTo>
                  <a:lnTo>
                    <a:pt x="16" y="593"/>
                  </a:lnTo>
                  <a:lnTo>
                    <a:pt x="16" y="590"/>
                  </a:lnTo>
                  <a:lnTo>
                    <a:pt x="16" y="586"/>
                  </a:lnTo>
                  <a:lnTo>
                    <a:pt x="16" y="582"/>
                  </a:lnTo>
                  <a:lnTo>
                    <a:pt x="16" y="5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31" name="Freeform 7">
              <a:extLst>
                <a:ext uri="{FF2B5EF4-FFF2-40B4-BE49-F238E27FC236}">
                  <a16:creationId xmlns:a16="http://schemas.microsoft.com/office/drawing/2014/main" id="{0B31BEDD-BB9E-888A-CE45-DFD9762A8D6B}"/>
                </a:ext>
              </a:extLst>
            </p:cNvPr>
            <p:cNvSpPr>
              <a:spLocks noEditPoints="1"/>
            </p:cNvSpPr>
            <p:nvPr/>
          </p:nvSpPr>
          <p:spPr bwMode="auto">
            <a:xfrm>
              <a:off x="6100763" y="25401"/>
              <a:ext cx="614362" cy="133350"/>
            </a:xfrm>
            <a:custGeom>
              <a:avLst/>
              <a:gdLst>
                <a:gd name="T0" fmla="*/ 700 w 774"/>
                <a:gd name="T1" fmla="*/ 161 h 169"/>
                <a:gd name="T2" fmla="*/ 686 w 774"/>
                <a:gd name="T3" fmla="*/ 144 h 169"/>
                <a:gd name="T4" fmla="*/ 696 w 774"/>
                <a:gd name="T5" fmla="*/ 59 h 169"/>
                <a:gd name="T6" fmla="*/ 710 w 774"/>
                <a:gd name="T7" fmla="*/ 59 h 169"/>
                <a:gd name="T8" fmla="*/ 700 w 774"/>
                <a:gd name="T9" fmla="*/ 128 h 169"/>
                <a:gd name="T10" fmla="*/ 710 w 774"/>
                <a:gd name="T11" fmla="*/ 151 h 169"/>
                <a:gd name="T12" fmla="*/ 734 w 774"/>
                <a:gd name="T13" fmla="*/ 153 h 169"/>
                <a:gd name="T14" fmla="*/ 747 w 774"/>
                <a:gd name="T15" fmla="*/ 137 h 169"/>
                <a:gd name="T16" fmla="*/ 762 w 774"/>
                <a:gd name="T17" fmla="*/ 68 h 169"/>
                <a:gd name="T18" fmla="*/ 762 w 774"/>
                <a:gd name="T19" fmla="*/ 139 h 169"/>
                <a:gd name="T20" fmla="*/ 752 w 774"/>
                <a:gd name="T21" fmla="*/ 158 h 169"/>
                <a:gd name="T22" fmla="*/ 732 w 774"/>
                <a:gd name="T23" fmla="*/ 169 h 169"/>
                <a:gd name="T24" fmla="*/ 73 w 774"/>
                <a:gd name="T25" fmla="*/ 2 h 169"/>
                <a:gd name="T26" fmla="*/ 68 w 774"/>
                <a:gd name="T27" fmla="*/ 14 h 169"/>
                <a:gd name="T28" fmla="*/ 30 w 774"/>
                <a:gd name="T29" fmla="*/ 103 h 169"/>
                <a:gd name="T30" fmla="*/ 0 w 774"/>
                <a:gd name="T31" fmla="*/ 13 h 169"/>
                <a:gd name="T32" fmla="*/ 72 w 774"/>
                <a:gd name="T33" fmla="*/ 1 h 169"/>
                <a:gd name="T34" fmla="*/ 93 w 774"/>
                <a:gd name="T35" fmla="*/ 104 h 169"/>
                <a:gd name="T36" fmla="*/ 124 w 774"/>
                <a:gd name="T37" fmla="*/ 4 h 169"/>
                <a:gd name="T38" fmla="*/ 138 w 774"/>
                <a:gd name="T39" fmla="*/ 3 h 169"/>
                <a:gd name="T40" fmla="*/ 173 w 774"/>
                <a:gd name="T41" fmla="*/ 107 h 169"/>
                <a:gd name="T42" fmla="*/ 151 w 774"/>
                <a:gd name="T43" fmla="*/ 81 h 169"/>
                <a:gd name="T44" fmla="*/ 196 w 774"/>
                <a:gd name="T45" fmla="*/ 108 h 169"/>
                <a:gd name="T46" fmla="*/ 199 w 774"/>
                <a:gd name="T47" fmla="*/ 7 h 169"/>
                <a:gd name="T48" fmla="*/ 212 w 774"/>
                <a:gd name="T49" fmla="*/ 8 h 169"/>
                <a:gd name="T50" fmla="*/ 295 w 774"/>
                <a:gd name="T51" fmla="*/ 11 h 169"/>
                <a:gd name="T52" fmla="*/ 291 w 774"/>
                <a:gd name="T53" fmla="*/ 112 h 169"/>
                <a:gd name="T54" fmla="*/ 277 w 774"/>
                <a:gd name="T55" fmla="*/ 112 h 169"/>
                <a:gd name="T56" fmla="*/ 244 w 774"/>
                <a:gd name="T57" fmla="*/ 73 h 169"/>
                <a:gd name="T58" fmla="*/ 207 w 774"/>
                <a:gd name="T59" fmla="*/ 108 h 169"/>
                <a:gd name="T60" fmla="*/ 317 w 774"/>
                <a:gd name="T61" fmla="*/ 113 h 169"/>
                <a:gd name="T62" fmla="*/ 337 w 774"/>
                <a:gd name="T63" fmla="*/ 13 h 169"/>
                <a:gd name="T64" fmla="*/ 415 w 774"/>
                <a:gd name="T65" fmla="*/ 20 h 169"/>
                <a:gd name="T66" fmla="*/ 416 w 774"/>
                <a:gd name="T67" fmla="*/ 122 h 169"/>
                <a:gd name="T68" fmla="*/ 402 w 774"/>
                <a:gd name="T69" fmla="*/ 122 h 169"/>
                <a:gd name="T70" fmla="*/ 369 w 774"/>
                <a:gd name="T71" fmla="*/ 81 h 169"/>
                <a:gd name="T72" fmla="*/ 332 w 774"/>
                <a:gd name="T73" fmla="*/ 117 h 169"/>
                <a:gd name="T74" fmla="*/ 454 w 774"/>
                <a:gd name="T75" fmla="*/ 25 h 169"/>
                <a:gd name="T76" fmla="*/ 468 w 774"/>
                <a:gd name="T77" fmla="*/ 29 h 169"/>
                <a:gd name="T78" fmla="*/ 444 w 774"/>
                <a:gd name="T79" fmla="*/ 128 h 169"/>
                <a:gd name="T80" fmla="*/ 532 w 774"/>
                <a:gd name="T81" fmla="*/ 77 h 169"/>
                <a:gd name="T82" fmla="*/ 560 w 774"/>
                <a:gd name="T83" fmla="*/ 142 h 169"/>
                <a:gd name="T84" fmla="*/ 521 w 774"/>
                <a:gd name="T85" fmla="*/ 86 h 169"/>
                <a:gd name="T86" fmla="*/ 496 w 774"/>
                <a:gd name="T87" fmla="*/ 134 h 169"/>
                <a:gd name="T88" fmla="*/ 484 w 774"/>
                <a:gd name="T89" fmla="*/ 129 h 169"/>
                <a:gd name="T90" fmla="*/ 508 w 774"/>
                <a:gd name="T91" fmla="*/ 31 h 169"/>
                <a:gd name="T92" fmla="*/ 556 w 774"/>
                <a:gd name="T93" fmla="*/ 39 h 169"/>
                <a:gd name="T94" fmla="*/ 573 w 774"/>
                <a:gd name="T95" fmla="*/ 40 h 169"/>
                <a:gd name="T96" fmla="*/ 609 w 774"/>
                <a:gd name="T97" fmla="*/ 149 h 169"/>
                <a:gd name="T98" fmla="*/ 588 w 774"/>
                <a:gd name="T99" fmla="*/ 135 h 169"/>
                <a:gd name="T100" fmla="*/ 583 w 774"/>
                <a:gd name="T101" fmla="*/ 115 h 169"/>
                <a:gd name="T102" fmla="*/ 595 w 774"/>
                <a:gd name="T103" fmla="*/ 43 h 169"/>
                <a:gd name="T104" fmla="*/ 598 w 774"/>
                <a:gd name="T105" fmla="*/ 106 h 169"/>
                <a:gd name="T106" fmla="*/ 605 w 774"/>
                <a:gd name="T107" fmla="*/ 131 h 169"/>
                <a:gd name="T108" fmla="*/ 628 w 774"/>
                <a:gd name="T109" fmla="*/ 138 h 169"/>
                <a:gd name="T110" fmla="*/ 642 w 774"/>
                <a:gd name="T111" fmla="*/ 126 h 169"/>
                <a:gd name="T112" fmla="*/ 656 w 774"/>
                <a:gd name="T113" fmla="*/ 52 h 169"/>
                <a:gd name="T114" fmla="*/ 670 w 774"/>
                <a:gd name="T115" fmla="*/ 54 h 169"/>
                <a:gd name="T116" fmla="*/ 656 w 774"/>
                <a:gd name="T117" fmla="*/ 135 h 169"/>
                <a:gd name="T118" fmla="*/ 645 w 774"/>
                <a:gd name="T119" fmla="*/ 146 h 169"/>
                <a:gd name="T120" fmla="*/ 624 w 774"/>
                <a:gd name="T121" fmla="*/ 152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74" h="169">
                  <a:moveTo>
                    <a:pt x="717" y="167"/>
                  </a:moveTo>
                  <a:lnTo>
                    <a:pt x="710" y="166"/>
                  </a:lnTo>
                  <a:lnTo>
                    <a:pt x="705" y="164"/>
                  </a:lnTo>
                  <a:lnTo>
                    <a:pt x="702" y="163"/>
                  </a:lnTo>
                  <a:lnTo>
                    <a:pt x="700" y="161"/>
                  </a:lnTo>
                  <a:lnTo>
                    <a:pt x="696" y="158"/>
                  </a:lnTo>
                  <a:lnTo>
                    <a:pt x="692" y="154"/>
                  </a:lnTo>
                  <a:lnTo>
                    <a:pt x="690" y="151"/>
                  </a:lnTo>
                  <a:lnTo>
                    <a:pt x="687" y="147"/>
                  </a:lnTo>
                  <a:lnTo>
                    <a:pt x="686" y="144"/>
                  </a:lnTo>
                  <a:lnTo>
                    <a:pt x="685" y="139"/>
                  </a:lnTo>
                  <a:lnTo>
                    <a:pt x="684" y="135"/>
                  </a:lnTo>
                  <a:lnTo>
                    <a:pt x="684" y="130"/>
                  </a:lnTo>
                  <a:lnTo>
                    <a:pt x="685" y="120"/>
                  </a:lnTo>
                  <a:lnTo>
                    <a:pt x="696" y="59"/>
                  </a:lnTo>
                  <a:lnTo>
                    <a:pt x="696" y="58"/>
                  </a:lnTo>
                  <a:lnTo>
                    <a:pt x="697" y="58"/>
                  </a:lnTo>
                  <a:lnTo>
                    <a:pt x="699" y="58"/>
                  </a:lnTo>
                  <a:lnTo>
                    <a:pt x="709" y="59"/>
                  </a:lnTo>
                  <a:lnTo>
                    <a:pt x="710" y="59"/>
                  </a:lnTo>
                  <a:lnTo>
                    <a:pt x="710" y="61"/>
                  </a:lnTo>
                  <a:lnTo>
                    <a:pt x="711" y="62"/>
                  </a:lnTo>
                  <a:lnTo>
                    <a:pt x="711" y="63"/>
                  </a:lnTo>
                  <a:lnTo>
                    <a:pt x="700" y="122"/>
                  </a:lnTo>
                  <a:lnTo>
                    <a:pt x="700" y="128"/>
                  </a:lnTo>
                  <a:lnTo>
                    <a:pt x="700" y="135"/>
                  </a:lnTo>
                  <a:lnTo>
                    <a:pt x="701" y="139"/>
                  </a:lnTo>
                  <a:lnTo>
                    <a:pt x="703" y="144"/>
                  </a:lnTo>
                  <a:lnTo>
                    <a:pt x="707" y="148"/>
                  </a:lnTo>
                  <a:lnTo>
                    <a:pt x="710" y="151"/>
                  </a:lnTo>
                  <a:lnTo>
                    <a:pt x="714" y="153"/>
                  </a:lnTo>
                  <a:lnTo>
                    <a:pt x="719" y="154"/>
                  </a:lnTo>
                  <a:lnTo>
                    <a:pt x="725" y="155"/>
                  </a:lnTo>
                  <a:lnTo>
                    <a:pt x="729" y="154"/>
                  </a:lnTo>
                  <a:lnTo>
                    <a:pt x="734" y="153"/>
                  </a:lnTo>
                  <a:lnTo>
                    <a:pt x="736" y="152"/>
                  </a:lnTo>
                  <a:lnTo>
                    <a:pt x="738" y="151"/>
                  </a:lnTo>
                  <a:lnTo>
                    <a:pt x="741" y="147"/>
                  </a:lnTo>
                  <a:lnTo>
                    <a:pt x="745" y="143"/>
                  </a:lnTo>
                  <a:lnTo>
                    <a:pt x="747" y="137"/>
                  </a:lnTo>
                  <a:lnTo>
                    <a:pt x="748" y="130"/>
                  </a:lnTo>
                  <a:lnTo>
                    <a:pt x="758" y="71"/>
                  </a:lnTo>
                  <a:lnTo>
                    <a:pt x="759" y="70"/>
                  </a:lnTo>
                  <a:lnTo>
                    <a:pt x="761" y="68"/>
                  </a:lnTo>
                  <a:lnTo>
                    <a:pt x="762" y="68"/>
                  </a:lnTo>
                  <a:lnTo>
                    <a:pt x="772" y="71"/>
                  </a:lnTo>
                  <a:lnTo>
                    <a:pt x="773" y="72"/>
                  </a:lnTo>
                  <a:lnTo>
                    <a:pt x="774" y="73"/>
                  </a:lnTo>
                  <a:lnTo>
                    <a:pt x="763" y="134"/>
                  </a:lnTo>
                  <a:lnTo>
                    <a:pt x="762" y="139"/>
                  </a:lnTo>
                  <a:lnTo>
                    <a:pt x="761" y="144"/>
                  </a:lnTo>
                  <a:lnTo>
                    <a:pt x="758" y="148"/>
                  </a:lnTo>
                  <a:lnTo>
                    <a:pt x="756" y="152"/>
                  </a:lnTo>
                  <a:lnTo>
                    <a:pt x="754" y="155"/>
                  </a:lnTo>
                  <a:lnTo>
                    <a:pt x="752" y="158"/>
                  </a:lnTo>
                  <a:lnTo>
                    <a:pt x="749" y="161"/>
                  </a:lnTo>
                  <a:lnTo>
                    <a:pt x="746" y="163"/>
                  </a:lnTo>
                  <a:lnTo>
                    <a:pt x="743" y="165"/>
                  </a:lnTo>
                  <a:lnTo>
                    <a:pt x="739" y="166"/>
                  </a:lnTo>
                  <a:lnTo>
                    <a:pt x="732" y="169"/>
                  </a:lnTo>
                  <a:lnTo>
                    <a:pt x="725" y="169"/>
                  </a:lnTo>
                  <a:lnTo>
                    <a:pt x="717" y="167"/>
                  </a:lnTo>
                  <a:close/>
                  <a:moveTo>
                    <a:pt x="72" y="1"/>
                  </a:moveTo>
                  <a:lnTo>
                    <a:pt x="73" y="1"/>
                  </a:lnTo>
                  <a:lnTo>
                    <a:pt x="73" y="2"/>
                  </a:lnTo>
                  <a:lnTo>
                    <a:pt x="74" y="2"/>
                  </a:lnTo>
                  <a:lnTo>
                    <a:pt x="74" y="3"/>
                  </a:lnTo>
                  <a:lnTo>
                    <a:pt x="72" y="12"/>
                  </a:lnTo>
                  <a:lnTo>
                    <a:pt x="71" y="13"/>
                  </a:lnTo>
                  <a:lnTo>
                    <a:pt x="68" y="14"/>
                  </a:lnTo>
                  <a:lnTo>
                    <a:pt x="44" y="14"/>
                  </a:lnTo>
                  <a:lnTo>
                    <a:pt x="43" y="101"/>
                  </a:lnTo>
                  <a:lnTo>
                    <a:pt x="43" y="103"/>
                  </a:lnTo>
                  <a:lnTo>
                    <a:pt x="40" y="104"/>
                  </a:lnTo>
                  <a:lnTo>
                    <a:pt x="30" y="103"/>
                  </a:lnTo>
                  <a:lnTo>
                    <a:pt x="28" y="103"/>
                  </a:lnTo>
                  <a:lnTo>
                    <a:pt x="28" y="101"/>
                  </a:lnTo>
                  <a:lnTo>
                    <a:pt x="29" y="14"/>
                  </a:lnTo>
                  <a:lnTo>
                    <a:pt x="2" y="13"/>
                  </a:lnTo>
                  <a:lnTo>
                    <a:pt x="0" y="13"/>
                  </a:lnTo>
                  <a:lnTo>
                    <a:pt x="0" y="11"/>
                  </a:lnTo>
                  <a:lnTo>
                    <a:pt x="0" y="3"/>
                  </a:lnTo>
                  <a:lnTo>
                    <a:pt x="0" y="1"/>
                  </a:lnTo>
                  <a:lnTo>
                    <a:pt x="2" y="0"/>
                  </a:lnTo>
                  <a:lnTo>
                    <a:pt x="72" y="1"/>
                  </a:lnTo>
                  <a:close/>
                  <a:moveTo>
                    <a:pt x="151" y="81"/>
                  </a:moveTo>
                  <a:lnTo>
                    <a:pt x="107" y="79"/>
                  </a:lnTo>
                  <a:lnTo>
                    <a:pt x="97" y="103"/>
                  </a:lnTo>
                  <a:lnTo>
                    <a:pt x="94" y="104"/>
                  </a:lnTo>
                  <a:lnTo>
                    <a:pt x="93" y="104"/>
                  </a:lnTo>
                  <a:lnTo>
                    <a:pt x="92" y="104"/>
                  </a:lnTo>
                  <a:lnTo>
                    <a:pt x="83" y="104"/>
                  </a:lnTo>
                  <a:lnTo>
                    <a:pt x="82" y="103"/>
                  </a:lnTo>
                  <a:lnTo>
                    <a:pt x="82" y="101"/>
                  </a:lnTo>
                  <a:lnTo>
                    <a:pt x="124" y="4"/>
                  </a:lnTo>
                  <a:lnTo>
                    <a:pt x="124" y="3"/>
                  </a:lnTo>
                  <a:lnTo>
                    <a:pt x="125" y="3"/>
                  </a:lnTo>
                  <a:lnTo>
                    <a:pt x="127" y="2"/>
                  </a:lnTo>
                  <a:lnTo>
                    <a:pt x="136" y="3"/>
                  </a:lnTo>
                  <a:lnTo>
                    <a:pt x="138" y="3"/>
                  </a:lnTo>
                  <a:lnTo>
                    <a:pt x="139" y="5"/>
                  </a:lnTo>
                  <a:lnTo>
                    <a:pt x="175" y="104"/>
                  </a:lnTo>
                  <a:lnTo>
                    <a:pt x="175" y="107"/>
                  </a:lnTo>
                  <a:lnTo>
                    <a:pt x="174" y="107"/>
                  </a:lnTo>
                  <a:lnTo>
                    <a:pt x="173" y="107"/>
                  </a:lnTo>
                  <a:lnTo>
                    <a:pt x="163" y="107"/>
                  </a:lnTo>
                  <a:lnTo>
                    <a:pt x="161" y="107"/>
                  </a:lnTo>
                  <a:lnTo>
                    <a:pt x="161" y="106"/>
                  </a:lnTo>
                  <a:lnTo>
                    <a:pt x="160" y="104"/>
                  </a:lnTo>
                  <a:lnTo>
                    <a:pt x="151" y="81"/>
                  </a:lnTo>
                  <a:close/>
                  <a:moveTo>
                    <a:pt x="111" y="66"/>
                  </a:moveTo>
                  <a:lnTo>
                    <a:pt x="146" y="67"/>
                  </a:lnTo>
                  <a:lnTo>
                    <a:pt x="130" y="22"/>
                  </a:lnTo>
                  <a:lnTo>
                    <a:pt x="111" y="66"/>
                  </a:lnTo>
                  <a:close/>
                  <a:moveTo>
                    <a:pt x="196" y="108"/>
                  </a:moveTo>
                  <a:lnTo>
                    <a:pt x="194" y="108"/>
                  </a:lnTo>
                  <a:lnTo>
                    <a:pt x="193" y="108"/>
                  </a:lnTo>
                  <a:lnTo>
                    <a:pt x="192" y="106"/>
                  </a:lnTo>
                  <a:lnTo>
                    <a:pt x="199" y="8"/>
                  </a:lnTo>
                  <a:lnTo>
                    <a:pt x="199" y="7"/>
                  </a:lnTo>
                  <a:lnTo>
                    <a:pt x="199" y="5"/>
                  </a:lnTo>
                  <a:lnTo>
                    <a:pt x="201" y="5"/>
                  </a:lnTo>
                  <a:lnTo>
                    <a:pt x="209" y="5"/>
                  </a:lnTo>
                  <a:lnTo>
                    <a:pt x="211" y="5"/>
                  </a:lnTo>
                  <a:lnTo>
                    <a:pt x="212" y="8"/>
                  </a:lnTo>
                  <a:lnTo>
                    <a:pt x="245" y="53"/>
                  </a:lnTo>
                  <a:lnTo>
                    <a:pt x="283" y="11"/>
                  </a:lnTo>
                  <a:lnTo>
                    <a:pt x="284" y="10"/>
                  </a:lnTo>
                  <a:lnTo>
                    <a:pt x="287" y="10"/>
                  </a:lnTo>
                  <a:lnTo>
                    <a:pt x="295" y="11"/>
                  </a:lnTo>
                  <a:lnTo>
                    <a:pt x="296" y="11"/>
                  </a:lnTo>
                  <a:lnTo>
                    <a:pt x="297" y="11"/>
                  </a:lnTo>
                  <a:lnTo>
                    <a:pt x="297" y="13"/>
                  </a:lnTo>
                  <a:lnTo>
                    <a:pt x="291" y="111"/>
                  </a:lnTo>
                  <a:lnTo>
                    <a:pt x="291" y="112"/>
                  </a:lnTo>
                  <a:lnTo>
                    <a:pt x="290" y="113"/>
                  </a:lnTo>
                  <a:lnTo>
                    <a:pt x="289" y="113"/>
                  </a:lnTo>
                  <a:lnTo>
                    <a:pt x="279" y="113"/>
                  </a:lnTo>
                  <a:lnTo>
                    <a:pt x="278" y="112"/>
                  </a:lnTo>
                  <a:lnTo>
                    <a:pt x="277" y="112"/>
                  </a:lnTo>
                  <a:lnTo>
                    <a:pt x="277" y="110"/>
                  </a:lnTo>
                  <a:lnTo>
                    <a:pt x="281" y="34"/>
                  </a:lnTo>
                  <a:lnTo>
                    <a:pt x="246" y="72"/>
                  </a:lnTo>
                  <a:lnTo>
                    <a:pt x="245" y="72"/>
                  </a:lnTo>
                  <a:lnTo>
                    <a:pt x="244" y="73"/>
                  </a:lnTo>
                  <a:lnTo>
                    <a:pt x="243" y="72"/>
                  </a:lnTo>
                  <a:lnTo>
                    <a:pt x="242" y="71"/>
                  </a:lnTo>
                  <a:lnTo>
                    <a:pt x="212" y="29"/>
                  </a:lnTo>
                  <a:lnTo>
                    <a:pt x="208" y="107"/>
                  </a:lnTo>
                  <a:lnTo>
                    <a:pt x="207" y="108"/>
                  </a:lnTo>
                  <a:lnTo>
                    <a:pt x="205" y="109"/>
                  </a:lnTo>
                  <a:lnTo>
                    <a:pt x="196" y="108"/>
                  </a:lnTo>
                  <a:close/>
                  <a:moveTo>
                    <a:pt x="319" y="116"/>
                  </a:moveTo>
                  <a:lnTo>
                    <a:pt x="318" y="116"/>
                  </a:lnTo>
                  <a:lnTo>
                    <a:pt x="317" y="113"/>
                  </a:lnTo>
                  <a:lnTo>
                    <a:pt x="326" y="16"/>
                  </a:lnTo>
                  <a:lnTo>
                    <a:pt x="326" y="14"/>
                  </a:lnTo>
                  <a:lnTo>
                    <a:pt x="327" y="13"/>
                  </a:lnTo>
                  <a:lnTo>
                    <a:pt x="329" y="13"/>
                  </a:lnTo>
                  <a:lnTo>
                    <a:pt x="337" y="13"/>
                  </a:lnTo>
                  <a:lnTo>
                    <a:pt x="340" y="14"/>
                  </a:lnTo>
                  <a:lnTo>
                    <a:pt x="372" y="62"/>
                  </a:lnTo>
                  <a:lnTo>
                    <a:pt x="411" y="22"/>
                  </a:lnTo>
                  <a:lnTo>
                    <a:pt x="413" y="20"/>
                  </a:lnTo>
                  <a:lnTo>
                    <a:pt x="415" y="20"/>
                  </a:lnTo>
                  <a:lnTo>
                    <a:pt x="423" y="21"/>
                  </a:lnTo>
                  <a:lnTo>
                    <a:pt x="424" y="21"/>
                  </a:lnTo>
                  <a:lnTo>
                    <a:pt x="424" y="22"/>
                  </a:lnTo>
                  <a:lnTo>
                    <a:pt x="425" y="23"/>
                  </a:lnTo>
                  <a:lnTo>
                    <a:pt x="416" y="122"/>
                  </a:lnTo>
                  <a:lnTo>
                    <a:pt x="415" y="124"/>
                  </a:lnTo>
                  <a:lnTo>
                    <a:pt x="414" y="125"/>
                  </a:lnTo>
                  <a:lnTo>
                    <a:pt x="404" y="124"/>
                  </a:lnTo>
                  <a:lnTo>
                    <a:pt x="403" y="124"/>
                  </a:lnTo>
                  <a:lnTo>
                    <a:pt x="402" y="122"/>
                  </a:lnTo>
                  <a:lnTo>
                    <a:pt x="402" y="120"/>
                  </a:lnTo>
                  <a:lnTo>
                    <a:pt x="408" y="44"/>
                  </a:lnTo>
                  <a:lnTo>
                    <a:pt x="372" y="81"/>
                  </a:lnTo>
                  <a:lnTo>
                    <a:pt x="370" y="82"/>
                  </a:lnTo>
                  <a:lnTo>
                    <a:pt x="369" y="81"/>
                  </a:lnTo>
                  <a:lnTo>
                    <a:pt x="368" y="81"/>
                  </a:lnTo>
                  <a:lnTo>
                    <a:pt x="340" y="38"/>
                  </a:lnTo>
                  <a:lnTo>
                    <a:pt x="333" y="115"/>
                  </a:lnTo>
                  <a:lnTo>
                    <a:pt x="332" y="116"/>
                  </a:lnTo>
                  <a:lnTo>
                    <a:pt x="332" y="117"/>
                  </a:lnTo>
                  <a:lnTo>
                    <a:pt x="329" y="117"/>
                  </a:lnTo>
                  <a:lnTo>
                    <a:pt x="319" y="116"/>
                  </a:lnTo>
                  <a:close/>
                  <a:moveTo>
                    <a:pt x="453" y="27"/>
                  </a:moveTo>
                  <a:lnTo>
                    <a:pt x="453" y="26"/>
                  </a:lnTo>
                  <a:lnTo>
                    <a:pt x="454" y="25"/>
                  </a:lnTo>
                  <a:lnTo>
                    <a:pt x="456" y="25"/>
                  </a:lnTo>
                  <a:lnTo>
                    <a:pt x="466" y="26"/>
                  </a:lnTo>
                  <a:lnTo>
                    <a:pt x="467" y="27"/>
                  </a:lnTo>
                  <a:lnTo>
                    <a:pt x="468" y="28"/>
                  </a:lnTo>
                  <a:lnTo>
                    <a:pt x="468" y="29"/>
                  </a:lnTo>
                  <a:lnTo>
                    <a:pt x="457" y="127"/>
                  </a:lnTo>
                  <a:lnTo>
                    <a:pt x="457" y="128"/>
                  </a:lnTo>
                  <a:lnTo>
                    <a:pt x="456" y="129"/>
                  </a:lnTo>
                  <a:lnTo>
                    <a:pt x="454" y="129"/>
                  </a:lnTo>
                  <a:lnTo>
                    <a:pt x="444" y="128"/>
                  </a:lnTo>
                  <a:lnTo>
                    <a:pt x="443" y="127"/>
                  </a:lnTo>
                  <a:lnTo>
                    <a:pt x="442" y="126"/>
                  </a:lnTo>
                  <a:lnTo>
                    <a:pt x="442" y="125"/>
                  </a:lnTo>
                  <a:lnTo>
                    <a:pt x="453" y="27"/>
                  </a:lnTo>
                  <a:close/>
                  <a:moveTo>
                    <a:pt x="532" y="77"/>
                  </a:moveTo>
                  <a:lnTo>
                    <a:pt x="561" y="138"/>
                  </a:lnTo>
                  <a:lnTo>
                    <a:pt x="562" y="139"/>
                  </a:lnTo>
                  <a:lnTo>
                    <a:pt x="561" y="140"/>
                  </a:lnTo>
                  <a:lnTo>
                    <a:pt x="561" y="142"/>
                  </a:lnTo>
                  <a:lnTo>
                    <a:pt x="560" y="142"/>
                  </a:lnTo>
                  <a:lnTo>
                    <a:pt x="548" y="140"/>
                  </a:lnTo>
                  <a:lnTo>
                    <a:pt x="547" y="139"/>
                  </a:lnTo>
                  <a:lnTo>
                    <a:pt x="546" y="139"/>
                  </a:lnTo>
                  <a:lnTo>
                    <a:pt x="544" y="137"/>
                  </a:lnTo>
                  <a:lnTo>
                    <a:pt x="521" y="86"/>
                  </a:lnTo>
                  <a:lnTo>
                    <a:pt x="502" y="102"/>
                  </a:lnTo>
                  <a:lnTo>
                    <a:pt x="498" y="131"/>
                  </a:lnTo>
                  <a:lnTo>
                    <a:pt x="498" y="133"/>
                  </a:lnTo>
                  <a:lnTo>
                    <a:pt x="497" y="133"/>
                  </a:lnTo>
                  <a:lnTo>
                    <a:pt x="496" y="134"/>
                  </a:lnTo>
                  <a:lnTo>
                    <a:pt x="495" y="134"/>
                  </a:lnTo>
                  <a:lnTo>
                    <a:pt x="485" y="133"/>
                  </a:lnTo>
                  <a:lnTo>
                    <a:pt x="484" y="131"/>
                  </a:lnTo>
                  <a:lnTo>
                    <a:pt x="484" y="130"/>
                  </a:lnTo>
                  <a:lnTo>
                    <a:pt x="484" y="129"/>
                  </a:lnTo>
                  <a:lnTo>
                    <a:pt x="495" y="31"/>
                  </a:lnTo>
                  <a:lnTo>
                    <a:pt x="496" y="30"/>
                  </a:lnTo>
                  <a:lnTo>
                    <a:pt x="497" y="29"/>
                  </a:lnTo>
                  <a:lnTo>
                    <a:pt x="498" y="29"/>
                  </a:lnTo>
                  <a:lnTo>
                    <a:pt x="508" y="31"/>
                  </a:lnTo>
                  <a:lnTo>
                    <a:pt x="510" y="31"/>
                  </a:lnTo>
                  <a:lnTo>
                    <a:pt x="511" y="32"/>
                  </a:lnTo>
                  <a:lnTo>
                    <a:pt x="511" y="34"/>
                  </a:lnTo>
                  <a:lnTo>
                    <a:pt x="504" y="84"/>
                  </a:lnTo>
                  <a:lnTo>
                    <a:pt x="556" y="39"/>
                  </a:lnTo>
                  <a:lnTo>
                    <a:pt x="557" y="38"/>
                  </a:lnTo>
                  <a:lnTo>
                    <a:pt x="560" y="37"/>
                  </a:lnTo>
                  <a:lnTo>
                    <a:pt x="571" y="39"/>
                  </a:lnTo>
                  <a:lnTo>
                    <a:pt x="573" y="39"/>
                  </a:lnTo>
                  <a:lnTo>
                    <a:pt x="573" y="40"/>
                  </a:lnTo>
                  <a:lnTo>
                    <a:pt x="573" y="41"/>
                  </a:lnTo>
                  <a:lnTo>
                    <a:pt x="573" y="43"/>
                  </a:lnTo>
                  <a:lnTo>
                    <a:pt x="532" y="77"/>
                  </a:lnTo>
                  <a:close/>
                  <a:moveTo>
                    <a:pt x="616" y="152"/>
                  </a:moveTo>
                  <a:lnTo>
                    <a:pt x="609" y="149"/>
                  </a:lnTo>
                  <a:lnTo>
                    <a:pt x="602" y="147"/>
                  </a:lnTo>
                  <a:lnTo>
                    <a:pt x="595" y="143"/>
                  </a:lnTo>
                  <a:lnTo>
                    <a:pt x="593" y="140"/>
                  </a:lnTo>
                  <a:lnTo>
                    <a:pt x="591" y="138"/>
                  </a:lnTo>
                  <a:lnTo>
                    <a:pt x="588" y="135"/>
                  </a:lnTo>
                  <a:lnTo>
                    <a:pt x="586" y="131"/>
                  </a:lnTo>
                  <a:lnTo>
                    <a:pt x="585" y="128"/>
                  </a:lnTo>
                  <a:lnTo>
                    <a:pt x="584" y="124"/>
                  </a:lnTo>
                  <a:lnTo>
                    <a:pt x="583" y="119"/>
                  </a:lnTo>
                  <a:lnTo>
                    <a:pt x="583" y="115"/>
                  </a:lnTo>
                  <a:lnTo>
                    <a:pt x="584" y="104"/>
                  </a:lnTo>
                  <a:lnTo>
                    <a:pt x="593" y="44"/>
                  </a:lnTo>
                  <a:lnTo>
                    <a:pt x="593" y="43"/>
                  </a:lnTo>
                  <a:lnTo>
                    <a:pt x="594" y="43"/>
                  </a:lnTo>
                  <a:lnTo>
                    <a:pt x="595" y="43"/>
                  </a:lnTo>
                  <a:lnTo>
                    <a:pt x="605" y="44"/>
                  </a:lnTo>
                  <a:lnTo>
                    <a:pt x="606" y="44"/>
                  </a:lnTo>
                  <a:lnTo>
                    <a:pt x="607" y="45"/>
                  </a:lnTo>
                  <a:lnTo>
                    <a:pt x="607" y="46"/>
                  </a:lnTo>
                  <a:lnTo>
                    <a:pt x="598" y="106"/>
                  </a:lnTo>
                  <a:lnTo>
                    <a:pt x="597" y="112"/>
                  </a:lnTo>
                  <a:lnTo>
                    <a:pt x="598" y="119"/>
                  </a:lnTo>
                  <a:lnTo>
                    <a:pt x="600" y="124"/>
                  </a:lnTo>
                  <a:lnTo>
                    <a:pt x="602" y="128"/>
                  </a:lnTo>
                  <a:lnTo>
                    <a:pt x="605" y="131"/>
                  </a:lnTo>
                  <a:lnTo>
                    <a:pt x="609" y="135"/>
                  </a:lnTo>
                  <a:lnTo>
                    <a:pt x="613" y="137"/>
                  </a:lnTo>
                  <a:lnTo>
                    <a:pt x="619" y="138"/>
                  </a:lnTo>
                  <a:lnTo>
                    <a:pt x="623" y="138"/>
                  </a:lnTo>
                  <a:lnTo>
                    <a:pt x="628" y="138"/>
                  </a:lnTo>
                  <a:lnTo>
                    <a:pt x="630" y="137"/>
                  </a:lnTo>
                  <a:lnTo>
                    <a:pt x="632" y="136"/>
                  </a:lnTo>
                  <a:lnTo>
                    <a:pt x="637" y="134"/>
                  </a:lnTo>
                  <a:lnTo>
                    <a:pt x="640" y="130"/>
                  </a:lnTo>
                  <a:lnTo>
                    <a:pt x="642" y="126"/>
                  </a:lnTo>
                  <a:lnTo>
                    <a:pt x="645" y="120"/>
                  </a:lnTo>
                  <a:lnTo>
                    <a:pt x="647" y="113"/>
                  </a:lnTo>
                  <a:lnTo>
                    <a:pt x="656" y="54"/>
                  </a:lnTo>
                  <a:lnTo>
                    <a:pt x="656" y="53"/>
                  </a:lnTo>
                  <a:lnTo>
                    <a:pt x="656" y="52"/>
                  </a:lnTo>
                  <a:lnTo>
                    <a:pt x="657" y="52"/>
                  </a:lnTo>
                  <a:lnTo>
                    <a:pt x="658" y="52"/>
                  </a:lnTo>
                  <a:lnTo>
                    <a:pt x="668" y="53"/>
                  </a:lnTo>
                  <a:lnTo>
                    <a:pt x="669" y="54"/>
                  </a:lnTo>
                  <a:lnTo>
                    <a:pt x="670" y="54"/>
                  </a:lnTo>
                  <a:lnTo>
                    <a:pt x="670" y="55"/>
                  </a:lnTo>
                  <a:lnTo>
                    <a:pt x="670" y="56"/>
                  </a:lnTo>
                  <a:lnTo>
                    <a:pt x="661" y="117"/>
                  </a:lnTo>
                  <a:lnTo>
                    <a:pt x="659" y="126"/>
                  </a:lnTo>
                  <a:lnTo>
                    <a:pt x="656" y="135"/>
                  </a:lnTo>
                  <a:lnTo>
                    <a:pt x="654" y="138"/>
                  </a:lnTo>
                  <a:lnTo>
                    <a:pt x="650" y="140"/>
                  </a:lnTo>
                  <a:lnTo>
                    <a:pt x="649" y="143"/>
                  </a:lnTo>
                  <a:lnTo>
                    <a:pt x="648" y="144"/>
                  </a:lnTo>
                  <a:lnTo>
                    <a:pt x="645" y="146"/>
                  </a:lnTo>
                  <a:lnTo>
                    <a:pt x="642" y="148"/>
                  </a:lnTo>
                  <a:lnTo>
                    <a:pt x="639" y="149"/>
                  </a:lnTo>
                  <a:lnTo>
                    <a:pt x="636" y="151"/>
                  </a:lnTo>
                  <a:lnTo>
                    <a:pt x="631" y="152"/>
                  </a:lnTo>
                  <a:lnTo>
                    <a:pt x="624" y="152"/>
                  </a:lnTo>
                  <a:lnTo>
                    <a:pt x="616"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32" name="Freeform 8">
              <a:extLst>
                <a:ext uri="{FF2B5EF4-FFF2-40B4-BE49-F238E27FC236}">
                  <a16:creationId xmlns:a16="http://schemas.microsoft.com/office/drawing/2014/main" id="{72EF43A6-B1BD-53DD-E15E-D6CB8C7F01FC}"/>
                </a:ext>
              </a:extLst>
            </p:cNvPr>
            <p:cNvSpPr>
              <a:spLocks noEditPoints="1"/>
            </p:cNvSpPr>
            <p:nvPr/>
          </p:nvSpPr>
          <p:spPr bwMode="auto">
            <a:xfrm>
              <a:off x="8983663" y="1751013"/>
              <a:ext cx="336550" cy="612775"/>
            </a:xfrm>
            <a:custGeom>
              <a:avLst/>
              <a:gdLst>
                <a:gd name="T0" fmla="*/ 312 w 423"/>
                <a:gd name="T1" fmla="*/ 713 h 771"/>
                <a:gd name="T2" fmla="*/ 397 w 423"/>
                <a:gd name="T3" fmla="*/ 674 h 771"/>
                <a:gd name="T4" fmla="*/ 332 w 423"/>
                <a:gd name="T5" fmla="*/ 714 h 771"/>
                <a:gd name="T6" fmla="*/ 324 w 423"/>
                <a:gd name="T7" fmla="*/ 741 h 771"/>
                <a:gd name="T8" fmla="*/ 352 w 423"/>
                <a:gd name="T9" fmla="*/ 755 h 771"/>
                <a:gd name="T10" fmla="*/ 420 w 423"/>
                <a:gd name="T11" fmla="*/ 749 h 771"/>
                <a:gd name="T12" fmla="*/ 329 w 423"/>
                <a:gd name="T13" fmla="*/ 768 h 771"/>
                <a:gd name="T14" fmla="*/ 0 w 423"/>
                <a:gd name="T15" fmla="*/ 51 h 771"/>
                <a:gd name="T16" fmla="*/ 91 w 423"/>
                <a:gd name="T17" fmla="*/ 1 h 771"/>
                <a:gd name="T18" fmla="*/ 132 w 423"/>
                <a:gd name="T19" fmla="*/ 77 h 771"/>
                <a:gd name="T20" fmla="*/ 47 w 423"/>
                <a:gd name="T21" fmla="*/ 135 h 771"/>
                <a:gd name="T22" fmla="*/ 41 w 423"/>
                <a:gd name="T23" fmla="*/ 122 h 771"/>
                <a:gd name="T24" fmla="*/ 9 w 423"/>
                <a:gd name="T25" fmla="*/ 61 h 771"/>
                <a:gd name="T26" fmla="*/ 88 w 423"/>
                <a:gd name="T27" fmla="*/ 161 h 771"/>
                <a:gd name="T28" fmla="*/ 56 w 423"/>
                <a:gd name="T29" fmla="*/ 150 h 771"/>
                <a:gd name="T30" fmla="*/ 171 w 423"/>
                <a:gd name="T31" fmla="*/ 151 h 771"/>
                <a:gd name="T32" fmla="*/ 92 w 423"/>
                <a:gd name="T33" fmla="*/ 222 h 771"/>
                <a:gd name="T34" fmla="*/ 155 w 423"/>
                <a:gd name="T35" fmla="*/ 293 h 771"/>
                <a:gd name="T36" fmla="*/ 103 w 423"/>
                <a:gd name="T37" fmla="*/ 242 h 771"/>
                <a:gd name="T38" fmla="*/ 218 w 423"/>
                <a:gd name="T39" fmla="*/ 245 h 771"/>
                <a:gd name="T40" fmla="*/ 137 w 423"/>
                <a:gd name="T41" fmla="*/ 315 h 771"/>
                <a:gd name="T42" fmla="*/ 198 w 423"/>
                <a:gd name="T43" fmla="*/ 248 h 771"/>
                <a:gd name="T44" fmla="*/ 249 w 423"/>
                <a:gd name="T45" fmla="*/ 313 h 771"/>
                <a:gd name="T46" fmla="*/ 183 w 423"/>
                <a:gd name="T47" fmla="*/ 389 h 771"/>
                <a:gd name="T48" fmla="*/ 151 w 423"/>
                <a:gd name="T49" fmla="*/ 342 h 771"/>
                <a:gd name="T50" fmla="*/ 281 w 423"/>
                <a:gd name="T51" fmla="*/ 381 h 771"/>
                <a:gd name="T52" fmla="*/ 182 w 423"/>
                <a:gd name="T53" fmla="*/ 413 h 771"/>
                <a:gd name="T54" fmla="*/ 216 w 423"/>
                <a:gd name="T55" fmla="*/ 455 h 771"/>
                <a:gd name="T56" fmla="*/ 225 w 423"/>
                <a:gd name="T57" fmla="*/ 477 h 771"/>
                <a:gd name="T58" fmla="*/ 244 w 423"/>
                <a:gd name="T59" fmla="*/ 477 h 771"/>
                <a:gd name="T60" fmla="*/ 253 w 423"/>
                <a:gd name="T61" fmla="*/ 436 h 771"/>
                <a:gd name="T62" fmla="*/ 280 w 423"/>
                <a:gd name="T63" fmla="*/ 414 h 771"/>
                <a:gd name="T64" fmla="*/ 308 w 423"/>
                <a:gd name="T65" fmla="*/ 440 h 771"/>
                <a:gd name="T66" fmla="*/ 306 w 423"/>
                <a:gd name="T67" fmla="*/ 462 h 771"/>
                <a:gd name="T68" fmla="*/ 294 w 423"/>
                <a:gd name="T69" fmla="*/ 444 h 771"/>
                <a:gd name="T70" fmla="*/ 283 w 423"/>
                <a:gd name="T71" fmla="*/ 429 h 771"/>
                <a:gd name="T72" fmla="*/ 268 w 423"/>
                <a:gd name="T73" fmla="*/ 436 h 771"/>
                <a:gd name="T74" fmla="*/ 257 w 423"/>
                <a:gd name="T75" fmla="*/ 485 h 771"/>
                <a:gd name="T76" fmla="*/ 223 w 423"/>
                <a:gd name="T77" fmla="*/ 492 h 771"/>
                <a:gd name="T78" fmla="*/ 203 w 423"/>
                <a:gd name="T79" fmla="*/ 465 h 771"/>
                <a:gd name="T80" fmla="*/ 207 w 423"/>
                <a:gd name="T81" fmla="*/ 439 h 771"/>
                <a:gd name="T82" fmla="*/ 262 w 423"/>
                <a:gd name="T83" fmla="*/ 595 h 771"/>
                <a:gd name="T84" fmla="*/ 253 w 423"/>
                <a:gd name="T85" fmla="*/ 581 h 771"/>
                <a:gd name="T86" fmla="*/ 230 w 423"/>
                <a:gd name="T87" fmla="*/ 525 h 771"/>
                <a:gd name="T88" fmla="*/ 329 w 423"/>
                <a:gd name="T89" fmla="*/ 498 h 771"/>
                <a:gd name="T90" fmla="*/ 353 w 423"/>
                <a:gd name="T91" fmla="*/ 555 h 771"/>
                <a:gd name="T92" fmla="*/ 274 w 423"/>
                <a:gd name="T93" fmla="*/ 642 h 771"/>
                <a:gd name="T94" fmla="*/ 280 w 423"/>
                <a:gd name="T95" fmla="*/ 613 h 771"/>
                <a:gd name="T96" fmla="*/ 361 w 423"/>
                <a:gd name="T97" fmla="*/ 575 h 771"/>
                <a:gd name="T98" fmla="*/ 299 w 423"/>
                <a:gd name="T99" fmla="*/ 616 h 771"/>
                <a:gd name="T100" fmla="*/ 289 w 423"/>
                <a:gd name="T101" fmla="*/ 644 h 771"/>
                <a:gd name="T102" fmla="*/ 312 w 423"/>
                <a:gd name="T103" fmla="*/ 660 h 771"/>
                <a:gd name="T104" fmla="*/ 388 w 423"/>
                <a:gd name="T105" fmla="*/ 649 h 771"/>
                <a:gd name="T106" fmla="*/ 302 w 423"/>
                <a:gd name="T107" fmla="*/ 673 h 771"/>
                <a:gd name="T108" fmla="*/ 280 w 423"/>
                <a:gd name="T109" fmla="*/ 655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23" h="771">
                  <a:moveTo>
                    <a:pt x="311" y="745"/>
                  </a:moveTo>
                  <a:lnTo>
                    <a:pt x="309" y="737"/>
                  </a:lnTo>
                  <a:lnTo>
                    <a:pt x="308" y="730"/>
                  </a:lnTo>
                  <a:lnTo>
                    <a:pt x="309" y="723"/>
                  </a:lnTo>
                  <a:lnTo>
                    <a:pt x="310" y="719"/>
                  </a:lnTo>
                  <a:lnTo>
                    <a:pt x="311" y="716"/>
                  </a:lnTo>
                  <a:lnTo>
                    <a:pt x="312" y="713"/>
                  </a:lnTo>
                  <a:lnTo>
                    <a:pt x="315" y="709"/>
                  </a:lnTo>
                  <a:lnTo>
                    <a:pt x="320" y="704"/>
                  </a:lnTo>
                  <a:lnTo>
                    <a:pt x="324" y="700"/>
                  </a:lnTo>
                  <a:lnTo>
                    <a:pt x="328" y="698"/>
                  </a:lnTo>
                  <a:lnTo>
                    <a:pt x="337" y="695"/>
                  </a:lnTo>
                  <a:lnTo>
                    <a:pt x="395" y="674"/>
                  </a:lnTo>
                  <a:lnTo>
                    <a:pt x="397" y="674"/>
                  </a:lnTo>
                  <a:lnTo>
                    <a:pt x="398" y="676"/>
                  </a:lnTo>
                  <a:lnTo>
                    <a:pt x="401" y="686"/>
                  </a:lnTo>
                  <a:lnTo>
                    <a:pt x="401" y="687"/>
                  </a:lnTo>
                  <a:lnTo>
                    <a:pt x="400" y="688"/>
                  </a:lnTo>
                  <a:lnTo>
                    <a:pt x="343" y="708"/>
                  </a:lnTo>
                  <a:lnTo>
                    <a:pt x="337" y="710"/>
                  </a:lnTo>
                  <a:lnTo>
                    <a:pt x="332" y="714"/>
                  </a:lnTo>
                  <a:lnTo>
                    <a:pt x="327" y="717"/>
                  </a:lnTo>
                  <a:lnTo>
                    <a:pt x="325" y="722"/>
                  </a:lnTo>
                  <a:lnTo>
                    <a:pt x="324" y="724"/>
                  </a:lnTo>
                  <a:lnTo>
                    <a:pt x="323" y="726"/>
                  </a:lnTo>
                  <a:lnTo>
                    <a:pt x="323" y="731"/>
                  </a:lnTo>
                  <a:lnTo>
                    <a:pt x="323" y="735"/>
                  </a:lnTo>
                  <a:lnTo>
                    <a:pt x="324" y="741"/>
                  </a:lnTo>
                  <a:lnTo>
                    <a:pt x="326" y="745"/>
                  </a:lnTo>
                  <a:lnTo>
                    <a:pt x="328" y="749"/>
                  </a:lnTo>
                  <a:lnTo>
                    <a:pt x="332" y="752"/>
                  </a:lnTo>
                  <a:lnTo>
                    <a:pt x="336" y="754"/>
                  </a:lnTo>
                  <a:lnTo>
                    <a:pt x="341" y="757"/>
                  </a:lnTo>
                  <a:lnTo>
                    <a:pt x="346" y="757"/>
                  </a:lnTo>
                  <a:lnTo>
                    <a:pt x="352" y="755"/>
                  </a:lnTo>
                  <a:lnTo>
                    <a:pt x="359" y="754"/>
                  </a:lnTo>
                  <a:lnTo>
                    <a:pt x="416" y="734"/>
                  </a:lnTo>
                  <a:lnTo>
                    <a:pt x="418" y="734"/>
                  </a:lnTo>
                  <a:lnTo>
                    <a:pt x="419" y="736"/>
                  </a:lnTo>
                  <a:lnTo>
                    <a:pt x="423" y="745"/>
                  </a:lnTo>
                  <a:lnTo>
                    <a:pt x="423" y="748"/>
                  </a:lnTo>
                  <a:lnTo>
                    <a:pt x="420" y="749"/>
                  </a:lnTo>
                  <a:lnTo>
                    <a:pt x="363" y="769"/>
                  </a:lnTo>
                  <a:lnTo>
                    <a:pt x="353" y="771"/>
                  </a:lnTo>
                  <a:lnTo>
                    <a:pt x="348" y="771"/>
                  </a:lnTo>
                  <a:lnTo>
                    <a:pt x="344" y="771"/>
                  </a:lnTo>
                  <a:lnTo>
                    <a:pt x="336" y="770"/>
                  </a:lnTo>
                  <a:lnTo>
                    <a:pt x="333" y="769"/>
                  </a:lnTo>
                  <a:lnTo>
                    <a:pt x="329" y="768"/>
                  </a:lnTo>
                  <a:lnTo>
                    <a:pt x="326" y="766"/>
                  </a:lnTo>
                  <a:lnTo>
                    <a:pt x="323" y="763"/>
                  </a:lnTo>
                  <a:lnTo>
                    <a:pt x="320" y="761"/>
                  </a:lnTo>
                  <a:lnTo>
                    <a:pt x="318" y="759"/>
                  </a:lnTo>
                  <a:lnTo>
                    <a:pt x="314" y="752"/>
                  </a:lnTo>
                  <a:lnTo>
                    <a:pt x="311" y="745"/>
                  </a:lnTo>
                  <a:close/>
                  <a:moveTo>
                    <a:pt x="0" y="51"/>
                  </a:moveTo>
                  <a:lnTo>
                    <a:pt x="0" y="50"/>
                  </a:lnTo>
                  <a:lnTo>
                    <a:pt x="0" y="49"/>
                  </a:lnTo>
                  <a:lnTo>
                    <a:pt x="1" y="48"/>
                  </a:lnTo>
                  <a:lnTo>
                    <a:pt x="87" y="0"/>
                  </a:lnTo>
                  <a:lnTo>
                    <a:pt x="88" y="0"/>
                  </a:lnTo>
                  <a:lnTo>
                    <a:pt x="90" y="0"/>
                  </a:lnTo>
                  <a:lnTo>
                    <a:pt x="91" y="1"/>
                  </a:lnTo>
                  <a:lnTo>
                    <a:pt x="94" y="8"/>
                  </a:lnTo>
                  <a:lnTo>
                    <a:pt x="95" y="10"/>
                  </a:lnTo>
                  <a:lnTo>
                    <a:pt x="94" y="13"/>
                  </a:lnTo>
                  <a:lnTo>
                    <a:pt x="74" y="64"/>
                  </a:lnTo>
                  <a:lnTo>
                    <a:pt x="129" y="75"/>
                  </a:lnTo>
                  <a:lnTo>
                    <a:pt x="130" y="75"/>
                  </a:lnTo>
                  <a:lnTo>
                    <a:pt x="132" y="77"/>
                  </a:lnTo>
                  <a:lnTo>
                    <a:pt x="136" y="84"/>
                  </a:lnTo>
                  <a:lnTo>
                    <a:pt x="136" y="85"/>
                  </a:lnTo>
                  <a:lnTo>
                    <a:pt x="136" y="86"/>
                  </a:lnTo>
                  <a:lnTo>
                    <a:pt x="135" y="87"/>
                  </a:lnTo>
                  <a:lnTo>
                    <a:pt x="49" y="134"/>
                  </a:lnTo>
                  <a:lnTo>
                    <a:pt x="48" y="135"/>
                  </a:lnTo>
                  <a:lnTo>
                    <a:pt x="47" y="135"/>
                  </a:lnTo>
                  <a:lnTo>
                    <a:pt x="46" y="134"/>
                  </a:lnTo>
                  <a:lnTo>
                    <a:pt x="46" y="133"/>
                  </a:lnTo>
                  <a:lnTo>
                    <a:pt x="40" y="125"/>
                  </a:lnTo>
                  <a:lnTo>
                    <a:pt x="40" y="124"/>
                  </a:lnTo>
                  <a:lnTo>
                    <a:pt x="40" y="123"/>
                  </a:lnTo>
                  <a:lnTo>
                    <a:pt x="40" y="122"/>
                  </a:lnTo>
                  <a:lnTo>
                    <a:pt x="41" y="122"/>
                  </a:lnTo>
                  <a:lnTo>
                    <a:pt x="109" y="84"/>
                  </a:lnTo>
                  <a:lnTo>
                    <a:pt x="58" y="75"/>
                  </a:lnTo>
                  <a:lnTo>
                    <a:pt x="57" y="75"/>
                  </a:lnTo>
                  <a:lnTo>
                    <a:pt x="56" y="73"/>
                  </a:lnTo>
                  <a:lnTo>
                    <a:pt x="56" y="71"/>
                  </a:lnTo>
                  <a:lnTo>
                    <a:pt x="76" y="24"/>
                  </a:lnTo>
                  <a:lnTo>
                    <a:pt x="9" y="61"/>
                  </a:lnTo>
                  <a:lnTo>
                    <a:pt x="7" y="61"/>
                  </a:lnTo>
                  <a:lnTo>
                    <a:pt x="6" y="61"/>
                  </a:lnTo>
                  <a:lnTo>
                    <a:pt x="5" y="61"/>
                  </a:lnTo>
                  <a:lnTo>
                    <a:pt x="5" y="60"/>
                  </a:lnTo>
                  <a:lnTo>
                    <a:pt x="0" y="51"/>
                  </a:lnTo>
                  <a:close/>
                  <a:moveTo>
                    <a:pt x="110" y="201"/>
                  </a:moveTo>
                  <a:lnTo>
                    <a:pt x="88" y="161"/>
                  </a:lnTo>
                  <a:lnTo>
                    <a:pt x="64" y="163"/>
                  </a:lnTo>
                  <a:lnTo>
                    <a:pt x="63" y="163"/>
                  </a:lnTo>
                  <a:lnTo>
                    <a:pt x="61" y="163"/>
                  </a:lnTo>
                  <a:lnTo>
                    <a:pt x="59" y="161"/>
                  </a:lnTo>
                  <a:lnTo>
                    <a:pt x="56" y="153"/>
                  </a:lnTo>
                  <a:lnTo>
                    <a:pt x="56" y="151"/>
                  </a:lnTo>
                  <a:lnTo>
                    <a:pt x="56" y="150"/>
                  </a:lnTo>
                  <a:lnTo>
                    <a:pt x="58" y="150"/>
                  </a:lnTo>
                  <a:lnTo>
                    <a:pt x="163" y="140"/>
                  </a:lnTo>
                  <a:lnTo>
                    <a:pt x="165" y="140"/>
                  </a:lnTo>
                  <a:lnTo>
                    <a:pt x="165" y="141"/>
                  </a:lnTo>
                  <a:lnTo>
                    <a:pt x="166" y="141"/>
                  </a:lnTo>
                  <a:lnTo>
                    <a:pt x="171" y="150"/>
                  </a:lnTo>
                  <a:lnTo>
                    <a:pt x="171" y="151"/>
                  </a:lnTo>
                  <a:lnTo>
                    <a:pt x="169" y="153"/>
                  </a:lnTo>
                  <a:lnTo>
                    <a:pt x="101" y="233"/>
                  </a:lnTo>
                  <a:lnTo>
                    <a:pt x="99" y="234"/>
                  </a:lnTo>
                  <a:lnTo>
                    <a:pt x="96" y="233"/>
                  </a:lnTo>
                  <a:lnTo>
                    <a:pt x="93" y="224"/>
                  </a:lnTo>
                  <a:lnTo>
                    <a:pt x="92" y="223"/>
                  </a:lnTo>
                  <a:lnTo>
                    <a:pt x="92" y="222"/>
                  </a:lnTo>
                  <a:lnTo>
                    <a:pt x="93" y="220"/>
                  </a:lnTo>
                  <a:lnTo>
                    <a:pt x="110" y="201"/>
                  </a:lnTo>
                  <a:close/>
                  <a:moveTo>
                    <a:pt x="103" y="159"/>
                  </a:moveTo>
                  <a:lnTo>
                    <a:pt x="119" y="190"/>
                  </a:lnTo>
                  <a:lnTo>
                    <a:pt x="150" y="154"/>
                  </a:lnTo>
                  <a:lnTo>
                    <a:pt x="103" y="159"/>
                  </a:lnTo>
                  <a:close/>
                  <a:moveTo>
                    <a:pt x="155" y="293"/>
                  </a:moveTo>
                  <a:lnTo>
                    <a:pt x="136" y="252"/>
                  </a:lnTo>
                  <a:lnTo>
                    <a:pt x="110" y="255"/>
                  </a:lnTo>
                  <a:lnTo>
                    <a:pt x="109" y="255"/>
                  </a:lnTo>
                  <a:lnTo>
                    <a:pt x="108" y="255"/>
                  </a:lnTo>
                  <a:lnTo>
                    <a:pt x="106" y="252"/>
                  </a:lnTo>
                  <a:lnTo>
                    <a:pt x="103" y="245"/>
                  </a:lnTo>
                  <a:lnTo>
                    <a:pt x="103" y="242"/>
                  </a:lnTo>
                  <a:lnTo>
                    <a:pt x="103" y="241"/>
                  </a:lnTo>
                  <a:lnTo>
                    <a:pt x="104" y="241"/>
                  </a:lnTo>
                  <a:lnTo>
                    <a:pt x="210" y="233"/>
                  </a:lnTo>
                  <a:lnTo>
                    <a:pt x="212" y="234"/>
                  </a:lnTo>
                  <a:lnTo>
                    <a:pt x="213" y="235"/>
                  </a:lnTo>
                  <a:lnTo>
                    <a:pt x="217" y="243"/>
                  </a:lnTo>
                  <a:lnTo>
                    <a:pt x="218" y="245"/>
                  </a:lnTo>
                  <a:lnTo>
                    <a:pt x="218" y="246"/>
                  </a:lnTo>
                  <a:lnTo>
                    <a:pt x="217" y="248"/>
                  </a:lnTo>
                  <a:lnTo>
                    <a:pt x="146" y="326"/>
                  </a:lnTo>
                  <a:lnTo>
                    <a:pt x="144" y="327"/>
                  </a:lnTo>
                  <a:lnTo>
                    <a:pt x="141" y="326"/>
                  </a:lnTo>
                  <a:lnTo>
                    <a:pt x="138" y="317"/>
                  </a:lnTo>
                  <a:lnTo>
                    <a:pt x="137" y="315"/>
                  </a:lnTo>
                  <a:lnTo>
                    <a:pt x="137" y="314"/>
                  </a:lnTo>
                  <a:lnTo>
                    <a:pt x="137" y="313"/>
                  </a:lnTo>
                  <a:lnTo>
                    <a:pt x="138" y="312"/>
                  </a:lnTo>
                  <a:lnTo>
                    <a:pt x="155" y="293"/>
                  </a:lnTo>
                  <a:close/>
                  <a:moveTo>
                    <a:pt x="149" y="252"/>
                  </a:moveTo>
                  <a:lnTo>
                    <a:pt x="165" y="283"/>
                  </a:lnTo>
                  <a:lnTo>
                    <a:pt x="198" y="248"/>
                  </a:lnTo>
                  <a:lnTo>
                    <a:pt x="149" y="252"/>
                  </a:lnTo>
                  <a:close/>
                  <a:moveTo>
                    <a:pt x="241" y="301"/>
                  </a:moveTo>
                  <a:lnTo>
                    <a:pt x="244" y="301"/>
                  </a:lnTo>
                  <a:lnTo>
                    <a:pt x="245" y="301"/>
                  </a:lnTo>
                  <a:lnTo>
                    <a:pt x="245" y="302"/>
                  </a:lnTo>
                  <a:lnTo>
                    <a:pt x="249" y="311"/>
                  </a:lnTo>
                  <a:lnTo>
                    <a:pt x="249" y="313"/>
                  </a:lnTo>
                  <a:lnTo>
                    <a:pt x="249" y="314"/>
                  </a:lnTo>
                  <a:lnTo>
                    <a:pt x="248" y="314"/>
                  </a:lnTo>
                  <a:lnTo>
                    <a:pt x="168" y="351"/>
                  </a:lnTo>
                  <a:lnTo>
                    <a:pt x="184" y="385"/>
                  </a:lnTo>
                  <a:lnTo>
                    <a:pt x="185" y="387"/>
                  </a:lnTo>
                  <a:lnTo>
                    <a:pt x="184" y="389"/>
                  </a:lnTo>
                  <a:lnTo>
                    <a:pt x="183" y="389"/>
                  </a:lnTo>
                  <a:lnTo>
                    <a:pt x="175" y="392"/>
                  </a:lnTo>
                  <a:lnTo>
                    <a:pt x="174" y="393"/>
                  </a:lnTo>
                  <a:lnTo>
                    <a:pt x="173" y="392"/>
                  </a:lnTo>
                  <a:lnTo>
                    <a:pt x="173" y="391"/>
                  </a:lnTo>
                  <a:lnTo>
                    <a:pt x="151" y="346"/>
                  </a:lnTo>
                  <a:lnTo>
                    <a:pt x="151" y="344"/>
                  </a:lnTo>
                  <a:lnTo>
                    <a:pt x="151" y="342"/>
                  </a:lnTo>
                  <a:lnTo>
                    <a:pt x="153" y="342"/>
                  </a:lnTo>
                  <a:lnTo>
                    <a:pt x="241" y="301"/>
                  </a:lnTo>
                  <a:close/>
                  <a:moveTo>
                    <a:pt x="273" y="371"/>
                  </a:moveTo>
                  <a:lnTo>
                    <a:pt x="275" y="371"/>
                  </a:lnTo>
                  <a:lnTo>
                    <a:pt x="276" y="371"/>
                  </a:lnTo>
                  <a:lnTo>
                    <a:pt x="276" y="372"/>
                  </a:lnTo>
                  <a:lnTo>
                    <a:pt x="281" y="381"/>
                  </a:lnTo>
                  <a:lnTo>
                    <a:pt x="281" y="383"/>
                  </a:lnTo>
                  <a:lnTo>
                    <a:pt x="281" y="384"/>
                  </a:lnTo>
                  <a:lnTo>
                    <a:pt x="280" y="384"/>
                  </a:lnTo>
                  <a:lnTo>
                    <a:pt x="190" y="425"/>
                  </a:lnTo>
                  <a:lnTo>
                    <a:pt x="187" y="425"/>
                  </a:lnTo>
                  <a:lnTo>
                    <a:pt x="186" y="422"/>
                  </a:lnTo>
                  <a:lnTo>
                    <a:pt x="182" y="413"/>
                  </a:lnTo>
                  <a:lnTo>
                    <a:pt x="182" y="411"/>
                  </a:lnTo>
                  <a:lnTo>
                    <a:pt x="183" y="411"/>
                  </a:lnTo>
                  <a:lnTo>
                    <a:pt x="183" y="410"/>
                  </a:lnTo>
                  <a:lnTo>
                    <a:pt x="273" y="371"/>
                  </a:lnTo>
                  <a:close/>
                  <a:moveTo>
                    <a:pt x="218" y="443"/>
                  </a:moveTo>
                  <a:lnTo>
                    <a:pt x="217" y="449"/>
                  </a:lnTo>
                  <a:lnTo>
                    <a:pt x="216" y="455"/>
                  </a:lnTo>
                  <a:lnTo>
                    <a:pt x="216" y="458"/>
                  </a:lnTo>
                  <a:lnTo>
                    <a:pt x="217" y="462"/>
                  </a:lnTo>
                  <a:lnTo>
                    <a:pt x="218" y="465"/>
                  </a:lnTo>
                  <a:lnTo>
                    <a:pt x="219" y="468"/>
                  </a:lnTo>
                  <a:lnTo>
                    <a:pt x="220" y="472"/>
                  </a:lnTo>
                  <a:lnTo>
                    <a:pt x="222" y="475"/>
                  </a:lnTo>
                  <a:lnTo>
                    <a:pt x="225" y="477"/>
                  </a:lnTo>
                  <a:lnTo>
                    <a:pt x="228" y="479"/>
                  </a:lnTo>
                  <a:lnTo>
                    <a:pt x="230" y="481"/>
                  </a:lnTo>
                  <a:lnTo>
                    <a:pt x="234" y="481"/>
                  </a:lnTo>
                  <a:lnTo>
                    <a:pt x="237" y="481"/>
                  </a:lnTo>
                  <a:lnTo>
                    <a:pt x="240" y="480"/>
                  </a:lnTo>
                  <a:lnTo>
                    <a:pt x="243" y="479"/>
                  </a:lnTo>
                  <a:lnTo>
                    <a:pt x="244" y="477"/>
                  </a:lnTo>
                  <a:lnTo>
                    <a:pt x="247" y="473"/>
                  </a:lnTo>
                  <a:lnTo>
                    <a:pt x="248" y="468"/>
                  </a:lnTo>
                  <a:lnTo>
                    <a:pt x="249" y="466"/>
                  </a:lnTo>
                  <a:lnTo>
                    <a:pt x="249" y="463"/>
                  </a:lnTo>
                  <a:lnTo>
                    <a:pt x="250" y="444"/>
                  </a:lnTo>
                  <a:lnTo>
                    <a:pt x="252" y="439"/>
                  </a:lnTo>
                  <a:lnTo>
                    <a:pt x="253" y="436"/>
                  </a:lnTo>
                  <a:lnTo>
                    <a:pt x="255" y="428"/>
                  </a:lnTo>
                  <a:lnTo>
                    <a:pt x="258" y="425"/>
                  </a:lnTo>
                  <a:lnTo>
                    <a:pt x="261" y="421"/>
                  </a:lnTo>
                  <a:lnTo>
                    <a:pt x="264" y="418"/>
                  </a:lnTo>
                  <a:lnTo>
                    <a:pt x="268" y="417"/>
                  </a:lnTo>
                  <a:lnTo>
                    <a:pt x="274" y="414"/>
                  </a:lnTo>
                  <a:lnTo>
                    <a:pt x="280" y="414"/>
                  </a:lnTo>
                  <a:lnTo>
                    <a:pt x="284" y="414"/>
                  </a:lnTo>
                  <a:lnTo>
                    <a:pt x="290" y="417"/>
                  </a:lnTo>
                  <a:lnTo>
                    <a:pt x="294" y="419"/>
                  </a:lnTo>
                  <a:lnTo>
                    <a:pt x="299" y="423"/>
                  </a:lnTo>
                  <a:lnTo>
                    <a:pt x="302" y="428"/>
                  </a:lnTo>
                  <a:lnTo>
                    <a:pt x="306" y="434"/>
                  </a:lnTo>
                  <a:lnTo>
                    <a:pt x="308" y="440"/>
                  </a:lnTo>
                  <a:lnTo>
                    <a:pt x="309" y="447"/>
                  </a:lnTo>
                  <a:lnTo>
                    <a:pt x="309" y="454"/>
                  </a:lnTo>
                  <a:lnTo>
                    <a:pt x="309" y="458"/>
                  </a:lnTo>
                  <a:lnTo>
                    <a:pt x="309" y="459"/>
                  </a:lnTo>
                  <a:lnTo>
                    <a:pt x="308" y="461"/>
                  </a:lnTo>
                  <a:lnTo>
                    <a:pt x="307" y="462"/>
                  </a:lnTo>
                  <a:lnTo>
                    <a:pt x="306" y="462"/>
                  </a:lnTo>
                  <a:lnTo>
                    <a:pt x="298" y="461"/>
                  </a:lnTo>
                  <a:lnTo>
                    <a:pt x="297" y="461"/>
                  </a:lnTo>
                  <a:lnTo>
                    <a:pt x="296" y="459"/>
                  </a:lnTo>
                  <a:lnTo>
                    <a:pt x="296" y="457"/>
                  </a:lnTo>
                  <a:lnTo>
                    <a:pt x="296" y="448"/>
                  </a:lnTo>
                  <a:lnTo>
                    <a:pt x="296" y="446"/>
                  </a:lnTo>
                  <a:lnTo>
                    <a:pt x="294" y="444"/>
                  </a:lnTo>
                  <a:lnTo>
                    <a:pt x="294" y="441"/>
                  </a:lnTo>
                  <a:lnTo>
                    <a:pt x="293" y="439"/>
                  </a:lnTo>
                  <a:lnTo>
                    <a:pt x="292" y="436"/>
                  </a:lnTo>
                  <a:lnTo>
                    <a:pt x="290" y="434"/>
                  </a:lnTo>
                  <a:lnTo>
                    <a:pt x="288" y="431"/>
                  </a:lnTo>
                  <a:lnTo>
                    <a:pt x="285" y="430"/>
                  </a:lnTo>
                  <a:lnTo>
                    <a:pt x="283" y="429"/>
                  </a:lnTo>
                  <a:lnTo>
                    <a:pt x="280" y="428"/>
                  </a:lnTo>
                  <a:lnTo>
                    <a:pt x="277" y="429"/>
                  </a:lnTo>
                  <a:lnTo>
                    <a:pt x="275" y="429"/>
                  </a:lnTo>
                  <a:lnTo>
                    <a:pt x="273" y="430"/>
                  </a:lnTo>
                  <a:lnTo>
                    <a:pt x="271" y="432"/>
                  </a:lnTo>
                  <a:lnTo>
                    <a:pt x="270" y="434"/>
                  </a:lnTo>
                  <a:lnTo>
                    <a:pt x="268" y="436"/>
                  </a:lnTo>
                  <a:lnTo>
                    <a:pt x="266" y="441"/>
                  </a:lnTo>
                  <a:lnTo>
                    <a:pt x="266" y="447"/>
                  </a:lnTo>
                  <a:lnTo>
                    <a:pt x="264" y="465"/>
                  </a:lnTo>
                  <a:lnTo>
                    <a:pt x="263" y="474"/>
                  </a:lnTo>
                  <a:lnTo>
                    <a:pt x="262" y="479"/>
                  </a:lnTo>
                  <a:lnTo>
                    <a:pt x="259" y="482"/>
                  </a:lnTo>
                  <a:lnTo>
                    <a:pt x="257" y="485"/>
                  </a:lnTo>
                  <a:lnTo>
                    <a:pt x="254" y="488"/>
                  </a:lnTo>
                  <a:lnTo>
                    <a:pt x="250" y="491"/>
                  </a:lnTo>
                  <a:lnTo>
                    <a:pt x="246" y="493"/>
                  </a:lnTo>
                  <a:lnTo>
                    <a:pt x="240" y="494"/>
                  </a:lnTo>
                  <a:lnTo>
                    <a:pt x="235" y="495"/>
                  </a:lnTo>
                  <a:lnTo>
                    <a:pt x="229" y="494"/>
                  </a:lnTo>
                  <a:lnTo>
                    <a:pt x="223" y="492"/>
                  </a:lnTo>
                  <a:lnTo>
                    <a:pt x="218" y="489"/>
                  </a:lnTo>
                  <a:lnTo>
                    <a:pt x="216" y="488"/>
                  </a:lnTo>
                  <a:lnTo>
                    <a:pt x="213" y="485"/>
                  </a:lnTo>
                  <a:lnTo>
                    <a:pt x="210" y="480"/>
                  </a:lnTo>
                  <a:lnTo>
                    <a:pt x="207" y="473"/>
                  </a:lnTo>
                  <a:lnTo>
                    <a:pt x="204" y="470"/>
                  </a:lnTo>
                  <a:lnTo>
                    <a:pt x="203" y="465"/>
                  </a:lnTo>
                  <a:lnTo>
                    <a:pt x="203" y="461"/>
                  </a:lnTo>
                  <a:lnTo>
                    <a:pt x="202" y="456"/>
                  </a:lnTo>
                  <a:lnTo>
                    <a:pt x="202" y="448"/>
                  </a:lnTo>
                  <a:lnTo>
                    <a:pt x="203" y="441"/>
                  </a:lnTo>
                  <a:lnTo>
                    <a:pt x="204" y="439"/>
                  </a:lnTo>
                  <a:lnTo>
                    <a:pt x="205" y="439"/>
                  </a:lnTo>
                  <a:lnTo>
                    <a:pt x="207" y="439"/>
                  </a:lnTo>
                  <a:lnTo>
                    <a:pt x="214" y="439"/>
                  </a:lnTo>
                  <a:lnTo>
                    <a:pt x="216" y="440"/>
                  </a:lnTo>
                  <a:lnTo>
                    <a:pt x="217" y="440"/>
                  </a:lnTo>
                  <a:lnTo>
                    <a:pt x="218" y="441"/>
                  </a:lnTo>
                  <a:lnTo>
                    <a:pt x="218" y="443"/>
                  </a:lnTo>
                  <a:close/>
                  <a:moveTo>
                    <a:pt x="300" y="539"/>
                  </a:moveTo>
                  <a:lnTo>
                    <a:pt x="262" y="595"/>
                  </a:lnTo>
                  <a:lnTo>
                    <a:pt x="261" y="596"/>
                  </a:lnTo>
                  <a:lnTo>
                    <a:pt x="259" y="596"/>
                  </a:lnTo>
                  <a:lnTo>
                    <a:pt x="258" y="596"/>
                  </a:lnTo>
                  <a:lnTo>
                    <a:pt x="258" y="595"/>
                  </a:lnTo>
                  <a:lnTo>
                    <a:pt x="254" y="583"/>
                  </a:lnTo>
                  <a:lnTo>
                    <a:pt x="253" y="582"/>
                  </a:lnTo>
                  <a:lnTo>
                    <a:pt x="253" y="581"/>
                  </a:lnTo>
                  <a:lnTo>
                    <a:pt x="254" y="580"/>
                  </a:lnTo>
                  <a:lnTo>
                    <a:pt x="287" y="534"/>
                  </a:lnTo>
                  <a:lnTo>
                    <a:pt x="264" y="525"/>
                  </a:lnTo>
                  <a:lnTo>
                    <a:pt x="237" y="536"/>
                  </a:lnTo>
                  <a:lnTo>
                    <a:pt x="235" y="536"/>
                  </a:lnTo>
                  <a:lnTo>
                    <a:pt x="234" y="534"/>
                  </a:lnTo>
                  <a:lnTo>
                    <a:pt x="230" y="525"/>
                  </a:lnTo>
                  <a:lnTo>
                    <a:pt x="230" y="523"/>
                  </a:lnTo>
                  <a:lnTo>
                    <a:pt x="231" y="521"/>
                  </a:lnTo>
                  <a:lnTo>
                    <a:pt x="323" y="485"/>
                  </a:lnTo>
                  <a:lnTo>
                    <a:pt x="325" y="485"/>
                  </a:lnTo>
                  <a:lnTo>
                    <a:pt x="326" y="486"/>
                  </a:lnTo>
                  <a:lnTo>
                    <a:pt x="329" y="495"/>
                  </a:lnTo>
                  <a:lnTo>
                    <a:pt x="329" y="498"/>
                  </a:lnTo>
                  <a:lnTo>
                    <a:pt x="328" y="499"/>
                  </a:lnTo>
                  <a:lnTo>
                    <a:pt x="281" y="518"/>
                  </a:lnTo>
                  <a:lnTo>
                    <a:pt x="346" y="542"/>
                  </a:lnTo>
                  <a:lnTo>
                    <a:pt x="347" y="542"/>
                  </a:lnTo>
                  <a:lnTo>
                    <a:pt x="348" y="543"/>
                  </a:lnTo>
                  <a:lnTo>
                    <a:pt x="350" y="544"/>
                  </a:lnTo>
                  <a:lnTo>
                    <a:pt x="353" y="555"/>
                  </a:lnTo>
                  <a:lnTo>
                    <a:pt x="353" y="556"/>
                  </a:lnTo>
                  <a:lnTo>
                    <a:pt x="353" y="557"/>
                  </a:lnTo>
                  <a:lnTo>
                    <a:pt x="352" y="557"/>
                  </a:lnTo>
                  <a:lnTo>
                    <a:pt x="351" y="557"/>
                  </a:lnTo>
                  <a:lnTo>
                    <a:pt x="300" y="539"/>
                  </a:lnTo>
                  <a:close/>
                  <a:moveTo>
                    <a:pt x="276" y="649"/>
                  </a:moveTo>
                  <a:lnTo>
                    <a:pt x="274" y="642"/>
                  </a:lnTo>
                  <a:lnTo>
                    <a:pt x="273" y="634"/>
                  </a:lnTo>
                  <a:lnTo>
                    <a:pt x="273" y="631"/>
                  </a:lnTo>
                  <a:lnTo>
                    <a:pt x="274" y="626"/>
                  </a:lnTo>
                  <a:lnTo>
                    <a:pt x="274" y="623"/>
                  </a:lnTo>
                  <a:lnTo>
                    <a:pt x="275" y="619"/>
                  </a:lnTo>
                  <a:lnTo>
                    <a:pt x="277" y="616"/>
                  </a:lnTo>
                  <a:lnTo>
                    <a:pt x="280" y="613"/>
                  </a:lnTo>
                  <a:lnTo>
                    <a:pt x="284" y="607"/>
                  </a:lnTo>
                  <a:lnTo>
                    <a:pt x="288" y="605"/>
                  </a:lnTo>
                  <a:lnTo>
                    <a:pt x="292" y="601"/>
                  </a:lnTo>
                  <a:lnTo>
                    <a:pt x="297" y="599"/>
                  </a:lnTo>
                  <a:lnTo>
                    <a:pt x="301" y="598"/>
                  </a:lnTo>
                  <a:lnTo>
                    <a:pt x="359" y="577"/>
                  </a:lnTo>
                  <a:lnTo>
                    <a:pt x="361" y="575"/>
                  </a:lnTo>
                  <a:lnTo>
                    <a:pt x="362" y="578"/>
                  </a:lnTo>
                  <a:lnTo>
                    <a:pt x="365" y="587"/>
                  </a:lnTo>
                  <a:lnTo>
                    <a:pt x="365" y="589"/>
                  </a:lnTo>
                  <a:lnTo>
                    <a:pt x="364" y="590"/>
                  </a:lnTo>
                  <a:lnTo>
                    <a:pt x="308" y="611"/>
                  </a:lnTo>
                  <a:lnTo>
                    <a:pt x="301" y="614"/>
                  </a:lnTo>
                  <a:lnTo>
                    <a:pt x="299" y="616"/>
                  </a:lnTo>
                  <a:lnTo>
                    <a:pt x="297" y="617"/>
                  </a:lnTo>
                  <a:lnTo>
                    <a:pt x="292" y="620"/>
                  </a:lnTo>
                  <a:lnTo>
                    <a:pt x="290" y="625"/>
                  </a:lnTo>
                  <a:lnTo>
                    <a:pt x="288" y="629"/>
                  </a:lnTo>
                  <a:lnTo>
                    <a:pt x="288" y="634"/>
                  </a:lnTo>
                  <a:lnTo>
                    <a:pt x="288" y="640"/>
                  </a:lnTo>
                  <a:lnTo>
                    <a:pt x="289" y="644"/>
                  </a:lnTo>
                  <a:lnTo>
                    <a:pt x="291" y="649"/>
                  </a:lnTo>
                  <a:lnTo>
                    <a:pt x="294" y="653"/>
                  </a:lnTo>
                  <a:lnTo>
                    <a:pt x="298" y="655"/>
                  </a:lnTo>
                  <a:lnTo>
                    <a:pt x="302" y="658"/>
                  </a:lnTo>
                  <a:lnTo>
                    <a:pt x="305" y="659"/>
                  </a:lnTo>
                  <a:lnTo>
                    <a:pt x="307" y="659"/>
                  </a:lnTo>
                  <a:lnTo>
                    <a:pt x="312" y="660"/>
                  </a:lnTo>
                  <a:lnTo>
                    <a:pt x="318" y="659"/>
                  </a:lnTo>
                  <a:lnTo>
                    <a:pt x="325" y="656"/>
                  </a:lnTo>
                  <a:lnTo>
                    <a:pt x="381" y="636"/>
                  </a:lnTo>
                  <a:lnTo>
                    <a:pt x="383" y="636"/>
                  </a:lnTo>
                  <a:lnTo>
                    <a:pt x="384" y="637"/>
                  </a:lnTo>
                  <a:lnTo>
                    <a:pt x="388" y="646"/>
                  </a:lnTo>
                  <a:lnTo>
                    <a:pt x="388" y="649"/>
                  </a:lnTo>
                  <a:lnTo>
                    <a:pt x="387" y="650"/>
                  </a:lnTo>
                  <a:lnTo>
                    <a:pt x="329" y="671"/>
                  </a:lnTo>
                  <a:lnTo>
                    <a:pt x="324" y="673"/>
                  </a:lnTo>
                  <a:lnTo>
                    <a:pt x="319" y="674"/>
                  </a:lnTo>
                  <a:lnTo>
                    <a:pt x="310" y="674"/>
                  </a:lnTo>
                  <a:lnTo>
                    <a:pt x="306" y="674"/>
                  </a:lnTo>
                  <a:lnTo>
                    <a:pt x="302" y="673"/>
                  </a:lnTo>
                  <a:lnTo>
                    <a:pt x="299" y="672"/>
                  </a:lnTo>
                  <a:lnTo>
                    <a:pt x="296" y="671"/>
                  </a:lnTo>
                  <a:lnTo>
                    <a:pt x="289" y="668"/>
                  </a:lnTo>
                  <a:lnTo>
                    <a:pt x="287" y="664"/>
                  </a:lnTo>
                  <a:lnTo>
                    <a:pt x="284" y="662"/>
                  </a:lnTo>
                  <a:lnTo>
                    <a:pt x="282" y="659"/>
                  </a:lnTo>
                  <a:lnTo>
                    <a:pt x="280" y="655"/>
                  </a:lnTo>
                  <a:lnTo>
                    <a:pt x="276" y="6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33" name="Freeform 9">
              <a:extLst>
                <a:ext uri="{FF2B5EF4-FFF2-40B4-BE49-F238E27FC236}">
                  <a16:creationId xmlns:a16="http://schemas.microsoft.com/office/drawing/2014/main" id="{DFE02CD7-7CCB-FBD4-357D-3DD36D2521C1}"/>
                </a:ext>
              </a:extLst>
            </p:cNvPr>
            <p:cNvSpPr>
              <a:spLocks noEditPoints="1"/>
            </p:cNvSpPr>
            <p:nvPr/>
          </p:nvSpPr>
          <p:spPr bwMode="auto">
            <a:xfrm>
              <a:off x="7299325" y="6303963"/>
              <a:ext cx="485775" cy="292100"/>
            </a:xfrm>
            <a:custGeom>
              <a:avLst/>
              <a:gdLst>
                <a:gd name="T0" fmla="*/ 51 w 612"/>
                <a:gd name="T1" fmla="*/ 254 h 368"/>
                <a:gd name="T2" fmla="*/ 72 w 612"/>
                <a:gd name="T3" fmla="*/ 271 h 368"/>
                <a:gd name="T4" fmla="*/ 87 w 612"/>
                <a:gd name="T5" fmla="*/ 344 h 368"/>
                <a:gd name="T6" fmla="*/ 44 w 612"/>
                <a:gd name="T7" fmla="*/ 268 h 368"/>
                <a:gd name="T8" fmla="*/ 17 w 612"/>
                <a:gd name="T9" fmla="*/ 280 h 368"/>
                <a:gd name="T10" fmla="*/ 41 w 612"/>
                <a:gd name="T11" fmla="*/ 363 h 368"/>
                <a:gd name="T12" fmla="*/ 0 w 612"/>
                <a:gd name="T13" fmla="*/ 299 h 368"/>
                <a:gd name="T14" fmla="*/ 7 w 612"/>
                <a:gd name="T15" fmla="*/ 270 h 368"/>
                <a:gd name="T16" fmla="*/ 555 w 612"/>
                <a:gd name="T17" fmla="*/ 72 h 368"/>
                <a:gd name="T18" fmla="*/ 559 w 612"/>
                <a:gd name="T19" fmla="*/ 57 h 368"/>
                <a:gd name="T20" fmla="*/ 562 w 612"/>
                <a:gd name="T21" fmla="*/ 0 h 368"/>
                <a:gd name="T22" fmla="*/ 612 w 612"/>
                <a:gd name="T23" fmla="*/ 90 h 368"/>
                <a:gd name="T24" fmla="*/ 559 w 612"/>
                <a:gd name="T25" fmla="*/ 117 h 368"/>
                <a:gd name="T26" fmla="*/ 544 w 612"/>
                <a:gd name="T27" fmla="*/ 124 h 368"/>
                <a:gd name="T28" fmla="*/ 527 w 612"/>
                <a:gd name="T29" fmla="*/ 136 h 368"/>
                <a:gd name="T30" fmla="*/ 475 w 612"/>
                <a:gd name="T31" fmla="*/ 162 h 368"/>
                <a:gd name="T32" fmla="*/ 464 w 612"/>
                <a:gd name="T33" fmla="*/ 120 h 368"/>
                <a:gd name="T34" fmla="*/ 459 w 612"/>
                <a:gd name="T35" fmla="*/ 109 h 368"/>
                <a:gd name="T36" fmla="*/ 432 w 612"/>
                <a:gd name="T37" fmla="*/ 83 h 368"/>
                <a:gd name="T38" fmla="*/ 414 w 612"/>
                <a:gd name="T39" fmla="*/ 103 h 368"/>
                <a:gd name="T40" fmla="*/ 380 w 612"/>
                <a:gd name="T41" fmla="*/ 114 h 368"/>
                <a:gd name="T42" fmla="*/ 384 w 612"/>
                <a:gd name="T43" fmla="*/ 134 h 368"/>
                <a:gd name="T44" fmla="*/ 432 w 612"/>
                <a:gd name="T45" fmla="*/ 140 h 368"/>
                <a:gd name="T46" fmla="*/ 447 w 612"/>
                <a:gd name="T47" fmla="*/ 158 h 368"/>
                <a:gd name="T48" fmla="*/ 440 w 612"/>
                <a:gd name="T49" fmla="*/ 183 h 368"/>
                <a:gd name="T50" fmla="*/ 405 w 612"/>
                <a:gd name="T51" fmla="*/ 196 h 368"/>
                <a:gd name="T52" fmla="*/ 404 w 612"/>
                <a:gd name="T53" fmla="*/ 182 h 368"/>
                <a:gd name="T54" fmla="*/ 429 w 612"/>
                <a:gd name="T55" fmla="*/ 174 h 368"/>
                <a:gd name="T56" fmla="*/ 427 w 612"/>
                <a:gd name="T57" fmla="*/ 154 h 368"/>
                <a:gd name="T58" fmla="*/ 378 w 612"/>
                <a:gd name="T59" fmla="*/ 149 h 368"/>
                <a:gd name="T60" fmla="*/ 364 w 612"/>
                <a:gd name="T61" fmla="*/ 120 h 368"/>
                <a:gd name="T62" fmla="*/ 383 w 612"/>
                <a:gd name="T63" fmla="*/ 94 h 368"/>
                <a:gd name="T64" fmla="*/ 418 w 612"/>
                <a:gd name="T65" fmla="*/ 92 h 368"/>
                <a:gd name="T66" fmla="*/ 333 w 612"/>
                <a:gd name="T67" fmla="*/ 151 h 368"/>
                <a:gd name="T68" fmla="*/ 344 w 612"/>
                <a:gd name="T69" fmla="*/ 118 h 368"/>
                <a:gd name="T70" fmla="*/ 340 w 612"/>
                <a:gd name="T71" fmla="*/ 232 h 368"/>
                <a:gd name="T72" fmla="*/ 274 w 612"/>
                <a:gd name="T73" fmla="*/ 152 h 368"/>
                <a:gd name="T74" fmla="*/ 333 w 612"/>
                <a:gd name="T75" fmla="*/ 252 h 368"/>
                <a:gd name="T76" fmla="*/ 343 w 612"/>
                <a:gd name="T77" fmla="*/ 243 h 368"/>
                <a:gd name="T78" fmla="*/ 350 w 612"/>
                <a:gd name="T79" fmla="*/ 255 h 368"/>
                <a:gd name="T80" fmla="*/ 338 w 612"/>
                <a:gd name="T81" fmla="*/ 260 h 368"/>
                <a:gd name="T82" fmla="*/ 360 w 612"/>
                <a:gd name="T83" fmla="*/ 235 h 368"/>
                <a:gd name="T84" fmla="*/ 374 w 612"/>
                <a:gd name="T85" fmla="*/ 233 h 368"/>
                <a:gd name="T86" fmla="*/ 371 w 612"/>
                <a:gd name="T87" fmla="*/ 248 h 368"/>
                <a:gd name="T88" fmla="*/ 230 w 612"/>
                <a:gd name="T89" fmla="*/ 237 h 368"/>
                <a:gd name="T90" fmla="*/ 187 w 612"/>
                <a:gd name="T91" fmla="*/ 192 h 368"/>
                <a:gd name="T92" fmla="*/ 243 w 612"/>
                <a:gd name="T93" fmla="*/ 165 h 368"/>
                <a:gd name="T94" fmla="*/ 272 w 612"/>
                <a:gd name="T95" fmla="*/ 264 h 368"/>
                <a:gd name="T96" fmla="*/ 216 w 612"/>
                <a:gd name="T97" fmla="*/ 290 h 368"/>
                <a:gd name="T98" fmla="*/ 127 w 612"/>
                <a:gd name="T99" fmla="*/ 215 h 368"/>
                <a:gd name="T100" fmla="*/ 159 w 612"/>
                <a:gd name="T101" fmla="*/ 222 h 368"/>
                <a:gd name="T102" fmla="*/ 196 w 612"/>
                <a:gd name="T103" fmla="*/ 298 h 368"/>
                <a:gd name="T104" fmla="*/ 152 w 612"/>
                <a:gd name="T105" fmla="*/ 236 h 368"/>
                <a:gd name="T106" fmla="*/ 125 w 612"/>
                <a:gd name="T107" fmla="*/ 231 h 368"/>
                <a:gd name="T108" fmla="*/ 110 w 612"/>
                <a:gd name="T109" fmla="*/ 249 h 368"/>
                <a:gd name="T110" fmla="*/ 136 w 612"/>
                <a:gd name="T111" fmla="*/ 325 h 368"/>
                <a:gd name="T112" fmla="*/ 95 w 612"/>
                <a:gd name="T113" fmla="*/ 253 h 368"/>
                <a:gd name="T114" fmla="*/ 113 w 612"/>
                <a:gd name="T115" fmla="*/ 22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12" h="368">
                  <a:moveTo>
                    <a:pt x="25" y="257"/>
                  </a:moveTo>
                  <a:lnTo>
                    <a:pt x="28" y="255"/>
                  </a:lnTo>
                  <a:lnTo>
                    <a:pt x="33" y="254"/>
                  </a:lnTo>
                  <a:lnTo>
                    <a:pt x="39" y="253"/>
                  </a:lnTo>
                  <a:lnTo>
                    <a:pt x="44" y="253"/>
                  </a:lnTo>
                  <a:lnTo>
                    <a:pt x="47" y="253"/>
                  </a:lnTo>
                  <a:lnTo>
                    <a:pt x="51" y="254"/>
                  </a:lnTo>
                  <a:lnTo>
                    <a:pt x="54" y="255"/>
                  </a:lnTo>
                  <a:lnTo>
                    <a:pt x="57" y="257"/>
                  </a:lnTo>
                  <a:lnTo>
                    <a:pt x="61" y="259"/>
                  </a:lnTo>
                  <a:lnTo>
                    <a:pt x="64" y="261"/>
                  </a:lnTo>
                  <a:lnTo>
                    <a:pt x="66" y="264"/>
                  </a:lnTo>
                  <a:lnTo>
                    <a:pt x="70" y="268"/>
                  </a:lnTo>
                  <a:lnTo>
                    <a:pt x="72" y="271"/>
                  </a:lnTo>
                  <a:lnTo>
                    <a:pt x="74" y="276"/>
                  </a:lnTo>
                  <a:lnTo>
                    <a:pt x="77" y="280"/>
                  </a:lnTo>
                  <a:lnTo>
                    <a:pt x="99" y="338"/>
                  </a:lnTo>
                  <a:lnTo>
                    <a:pt x="99" y="340"/>
                  </a:lnTo>
                  <a:lnTo>
                    <a:pt x="98" y="341"/>
                  </a:lnTo>
                  <a:lnTo>
                    <a:pt x="89" y="344"/>
                  </a:lnTo>
                  <a:lnTo>
                    <a:pt x="87" y="344"/>
                  </a:lnTo>
                  <a:lnTo>
                    <a:pt x="86" y="343"/>
                  </a:lnTo>
                  <a:lnTo>
                    <a:pt x="63" y="287"/>
                  </a:lnTo>
                  <a:lnTo>
                    <a:pt x="60" y="281"/>
                  </a:lnTo>
                  <a:lnTo>
                    <a:pt x="57" y="276"/>
                  </a:lnTo>
                  <a:lnTo>
                    <a:pt x="53" y="272"/>
                  </a:lnTo>
                  <a:lnTo>
                    <a:pt x="48" y="269"/>
                  </a:lnTo>
                  <a:lnTo>
                    <a:pt x="44" y="268"/>
                  </a:lnTo>
                  <a:lnTo>
                    <a:pt x="39" y="268"/>
                  </a:lnTo>
                  <a:lnTo>
                    <a:pt x="35" y="268"/>
                  </a:lnTo>
                  <a:lnTo>
                    <a:pt x="29" y="269"/>
                  </a:lnTo>
                  <a:lnTo>
                    <a:pt x="25" y="271"/>
                  </a:lnTo>
                  <a:lnTo>
                    <a:pt x="21" y="275"/>
                  </a:lnTo>
                  <a:lnTo>
                    <a:pt x="18" y="278"/>
                  </a:lnTo>
                  <a:lnTo>
                    <a:pt x="17" y="280"/>
                  </a:lnTo>
                  <a:lnTo>
                    <a:pt x="16" y="282"/>
                  </a:lnTo>
                  <a:lnTo>
                    <a:pt x="15" y="287"/>
                  </a:lnTo>
                  <a:lnTo>
                    <a:pt x="15" y="293"/>
                  </a:lnTo>
                  <a:lnTo>
                    <a:pt x="16" y="298"/>
                  </a:lnTo>
                  <a:lnTo>
                    <a:pt x="18" y="305"/>
                  </a:lnTo>
                  <a:lnTo>
                    <a:pt x="41" y="361"/>
                  </a:lnTo>
                  <a:lnTo>
                    <a:pt x="41" y="363"/>
                  </a:lnTo>
                  <a:lnTo>
                    <a:pt x="38" y="365"/>
                  </a:lnTo>
                  <a:lnTo>
                    <a:pt x="29" y="368"/>
                  </a:lnTo>
                  <a:lnTo>
                    <a:pt x="27" y="368"/>
                  </a:lnTo>
                  <a:lnTo>
                    <a:pt x="26" y="367"/>
                  </a:lnTo>
                  <a:lnTo>
                    <a:pt x="3" y="309"/>
                  </a:lnTo>
                  <a:lnTo>
                    <a:pt x="1" y="305"/>
                  </a:lnTo>
                  <a:lnTo>
                    <a:pt x="0" y="299"/>
                  </a:lnTo>
                  <a:lnTo>
                    <a:pt x="0" y="291"/>
                  </a:lnTo>
                  <a:lnTo>
                    <a:pt x="0" y="287"/>
                  </a:lnTo>
                  <a:lnTo>
                    <a:pt x="0" y="282"/>
                  </a:lnTo>
                  <a:lnTo>
                    <a:pt x="1" y="279"/>
                  </a:lnTo>
                  <a:lnTo>
                    <a:pt x="2" y="276"/>
                  </a:lnTo>
                  <a:lnTo>
                    <a:pt x="5" y="272"/>
                  </a:lnTo>
                  <a:lnTo>
                    <a:pt x="7" y="270"/>
                  </a:lnTo>
                  <a:lnTo>
                    <a:pt x="9" y="267"/>
                  </a:lnTo>
                  <a:lnTo>
                    <a:pt x="11" y="264"/>
                  </a:lnTo>
                  <a:lnTo>
                    <a:pt x="15" y="262"/>
                  </a:lnTo>
                  <a:lnTo>
                    <a:pt x="18" y="260"/>
                  </a:lnTo>
                  <a:lnTo>
                    <a:pt x="21" y="258"/>
                  </a:lnTo>
                  <a:lnTo>
                    <a:pt x="25" y="257"/>
                  </a:lnTo>
                  <a:close/>
                  <a:moveTo>
                    <a:pt x="555" y="72"/>
                  </a:moveTo>
                  <a:lnTo>
                    <a:pt x="495" y="40"/>
                  </a:lnTo>
                  <a:lnTo>
                    <a:pt x="494" y="39"/>
                  </a:lnTo>
                  <a:lnTo>
                    <a:pt x="495" y="37"/>
                  </a:lnTo>
                  <a:lnTo>
                    <a:pt x="505" y="31"/>
                  </a:lnTo>
                  <a:lnTo>
                    <a:pt x="508" y="30"/>
                  </a:lnTo>
                  <a:lnTo>
                    <a:pt x="510" y="31"/>
                  </a:lnTo>
                  <a:lnTo>
                    <a:pt x="559" y="57"/>
                  </a:lnTo>
                  <a:lnTo>
                    <a:pt x="565" y="34"/>
                  </a:lnTo>
                  <a:lnTo>
                    <a:pt x="551" y="9"/>
                  </a:lnTo>
                  <a:lnTo>
                    <a:pt x="550" y="8"/>
                  </a:lnTo>
                  <a:lnTo>
                    <a:pt x="550" y="7"/>
                  </a:lnTo>
                  <a:lnTo>
                    <a:pt x="551" y="6"/>
                  </a:lnTo>
                  <a:lnTo>
                    <a:pt x="560" y="0"/>
                  </a:lnTo>
                  <a:lnTo>
                    <a:pt x="562" y="0"/>
                  </a:lnTo>
                  <a:lnTo>
                    <a:pt x="563" y="0"/>
                  </a:lnTo>
                  <a:lnTo>
                    <a:pt x="564" y="0"/>
                  </a:lnTo>
                  <a:lnTo>
                    <a:pt x="564" y="1"/>
                  </a:lnTo>
                  <a:lnTo>
                    <a:pt x="612" y="87"/>
                  </a:lnTo>
                  <a:lnTo>
                    <a:pt x="612" y="88"/>
                  </a:lnTo>
                  <a:lnTo>
                    <a:pt x="612" y="89"/>
                  </a:lnTo>
                  <a:lnTo>
                    <a:pt x="612" y="90"/>
                  </a:lnTo>
                  <a:lnTo>
                    <a:pt x="611" y="90"/>
                  </a:lnTo>
                  <a:lnTo>
                    <a:pt x="602" y="96"/>
                  </a:lnTo>
                  <a:lnTo>
                    <a:pt x="601" y="96"/>
                  </a:lnTo>
                  <a:lnTo>
                    <a:pt x="600" y="94"/>
                  </a:lnTo>
                  <a:lnTo>
                    <a:pt x="599" y="94"/>
                  </a:lnTo>
                  <a:lnTo>
                    <a:pt x="574" y="49"/>
                  </a:lnTo>
                  <a:lnTo>
                    <a:pt x="559" y="117"/>
                  </a:lnTo>
                  <a:lnTo>
                    <a:pt x="559" y="119"/>
                  </a:lnTo>
                  <a:lnTo>
                    <a:pt x="557" y="120"/>
                  </a:lnTo>
                  <a:lnTo>
                    <a:pt x="547" y="126"/>
                  </a:lnTo>
                  <a:lnTo>
                    <a:pt x="546" y="127"/>
                  </a:lnTo>
                  <a:lnTo>
                    <a:pt x="545" y="126"/>
                  </a:lnTo>
                  <a:lnTo>
                    <a:pt x="544" y="125"/>
                  </a:lnTo>
                  <a:lnTo>
                    <a:pt x="544" y="124"/>
                  </a:lnTo>
                  <a:lnTo>
                    <a:pt x="555" y="72"/>
                  </a:lnTo>
                  <a:close/>
                  <a:moveTo>
                    <a:pt x="476" y="47"/>
                  </a:moveTo>
                  <a:lnTo>
                    <a:pt x="477" y="47"/>
                  </a:lnTo>
                  <a:lnTo>
                    <a:pt x="478" y="47"/>
                  </a:lnTo>
                  <a:lnTo>
                    <a:pt x="479" y="48"/>
                  </a:lnTo>
                  <a:lnTo>
                    <a:pt x="526" y="135"/>
                  </a:lnTo>
                  <a:lnTo>
                    <a:pt x="527" y="136"/>
                  </a:lnTo>
                  <a:lnTo>
                    <a:pt x="527" y="137"/>
                  </a:lnTo>
                  <a:lnTo>
                    <a:pt x="526" y="137"/>
                  </a:lnTo>
                  <a:lnTo>
                    <a:pt x="524" y="138"/>
                  </a:lnTo>
                  <a:lnTo>
                    <a:pt x="478" y="163"/>
                  </a:lnTo>
                  <a:lnTo>
                    <a:pt x="477" y="164"/>
                  </a:lnTo>
                  <a:lnTo>
                    <a:pt x="476" y="164"/>
                  </a:lnTo>
                  <a:lnTo>
                    <a:pt x="475" y="162"/>
                  </a:lnTo>
                  <a:lnTo>
                    <a:pt x="473" y="154"/>
                  </a:lnTo>
                  <a:lnTo>
                    <a:pt x="473" y="152"/>
                  </a:lnTo>
                  <a:lnTo>
                    <a:pt x="474" y="151"/>
                  </a:lnTo>
                  <a:lnTo>
                    <a:pt x="508" y="133"/>
                  </a:lnTo>
                  <a:lnTo>
                    <a:pt x="493" y="106"/>
                  </a:lnTo>
                  <a:lnTo>
                    <a:pt x="465" y="120"/>
                  </a:lnTo>
                  <a:lnTo>
                    <a:pt x="464" y="120"/>
                  </a:lnTo>
                  <a:lnTo>
                    <a:pt x="463" y="120"/>
                  </a:lnTo>
                  <a:lnTo>
                    <a:pt x="461" y="119"/>
                  </a:lnTo>
                  <a:lnTo>
                    <a:pt x="458" y="112"/>
                  </a:lnTo>
                  <a:lnTo>
                    <a:pt x="458" y="111"/>
                  </a:lnTo>
                  <a:lnTo>
                    <a:pt x="458" y="110"/>
                  </a:lnTo>
                  <a:lnTo>
                    <a:pt x="458" y="109"/>
                  </a:lnTo>
                  <a:lnTo>
                    <a:pt x="459" y="109"/>
                  </a:lnTo>
                  <a:lnTo>
                    <a:pt x="486" y="93"/>
                  </a:lnTo>
                  <a:lnTo>
                    <a:pt x="472" y="65"/>
                  </a:lnTo>
                  <a:lnTo>
                    <a:pt x="436" y="84"/>
                  </a:lnTo>
                  <a:lnTo>
                    <a:pt x="434" y="84"/>
                  </a:lnTo>
                  <a:lnTo>
                    <a:pt x="433" y="84"/>
                  </a:lnTo>
                  <a:lnTo>
                    <a:pt x="432" y="84"/>
                  </a:lnTo>
                  <a:lnTo>
                    <a:pt x="432" y="83"/>
                  </a:lnTo>
                  <a:lnTo>
                    <a:pt x="428" y="76"/>
                  </a:lnTo>
                  <a:lnTo>
                    <a:pt x="428" y="75"/>
                  </a:lnTo>
                  <a:lnTo>
                    <a:pt x="428" y="74"/>
                  </a:lnTo>
                  <a:lnTo>
                    <a:pt x="428" y="73"/>
                  </a:lnTo>
                  <a:lnTo>
                    <a:pt x="429" y="73"/>
                  </a:lnTo>
                  <a:lnTo>
                    <a:pt x="476" y="47"/>
                  </a:lnTo>
                  <a:close/>
                  <a:moveTo>
                    <a:pt x="414" y="103"/>
                  </a:moveTo>
                  <a:lnTo>
                    <a:pt x="409" y="102"/>
                  </a:lnTo>
                  <a:lnTo>
                    <a:pt x="402" y="102"/>
                  </a:lnTo>
                  <a:lnTo>
                    <a:pt x="395" y="103"/>
                  </a:lnTo>
                  <a:lnTo>
                    <a:pt x="389" y="106"/>
                  </a:lnTo>
                  <a:lnTo>
                    <a:pt x="386" y="108"/>
                  </a:lnTo>
                  <a:lnTo>
                    <a:pt x="383" y="110"/>
                  </a:lnTo>
                  <a:lnTo>
                    <a:pt x="380" y="114"/>
                  </a:lnTo>
                  <a:lnTo>
                    <a:pt x="379" y="116"/>
                  </a:lnTo>
                  <a:lnTo>
                    <a:pt x="378" y="119"/>
                  </a:lnTo>
                  <a:lnTo>
                    <a:pt x="378" y="121"/>
                  </a:lnTo>
                  <a:lnTo>
                    <a:pt x="378" y="125"/>
                  </a:lnTo>
                  <a:lnTo>
                    <a:pt x="379" y="128"/>
                  </a:lnTo>
                  <a:lnTo>
                    <a:pt x="383" y="132"/>
                  </a:lnTo>
                  <a:lnTo>
                    <a:pt x="384" y="134"/>
                  </a:lnTo>
                  <a:lnTo>
                    <a:pt x="386" y="135"/>
                  </a:lnTo>
                  <a:lnTo>
                    <a:pt x="391" y="136"/>
                  </a:lnTo>
                  <a:lnTo>
                    <a:pt x="397" y="136"/>
                  </a:lnTo>
                  <a:lnTo>
                    <a:pt x="416" y="136"/>
                  </a:lnTo>
                  <a:lnTo>
                    <a:pt x="424" y="137"/>
                  </a:lnTo>
                  <a:lnTo>
                    <a:pt x="429" y="138"/>
                  </a:lnTo>
                  <a:lnTo>
                    <a:pt x="432" y="140"/>
                  </a:lnTo>
                  <a:lnTo>
                    <a:pt x="436" y="142"/>
                  </a:lnTo>
                  <a:lnTo>
                    <a:pt x="439" y="145"/>
                  </a:lnTo>
                  <a:lnTo>
                    <a:pt x="441" y="146"/>
                  </a:lnTo>
                  <a:lnTo>
                    <a:pt x="442" y="149"/>
                  </a:lnTo>
                  <a:lnTo>
                    <a:pt x="445" y="152"/>
                  </a:lnTo>
                  <a:lnTo>
                    <a:pt x="446" y="154"/>
                  </a:lnTo>
                  <a:lnTo>
                    <a:pt x="447" y="158"/>
                  </a:lnTo>
                  <a:lnTo>
                    <a:pt x="447" y="160"/>
                  </a:lnTo>
                  <a:lnTo>
                    <a:pt x="448" y="163"/>
                  </a:lnTo>
                  <a:lnTo>
                    <a:pt x="447" y="169"/>
                  </a:lnTo>
                  <a:lnTo>
                    <a:pt x="446" y="173"/>
                  </a:lnTo>
                  <a:lnTo>
                    <a:pt x="445" y="176"/>
                  </a:lnTo>
                  <a:lnTo>
                    <a:pt x="443" y="179"/>
                  </a:lnTo>
                  <a:lnTo>
                    <a:pt x="440" y="183"/>
                  </a:lnTo>
                  <a:lnTo>
                    <a:pt x="436" y="187"/>
                  </a:lnTo>
                  <a:lnTo>
                    <a:pt x="430" y="190"/>
                  </a:lnTo>
                  <a:lnTo>
                    <a:pt x="427" y="191"/>
                  </a:lnTo>
                  <a:lnTo>
                    <a:pt x="423" y="194"/>
                  </a:lnTo>
                  <a:lnTo>
                    <a:pt x="416" y="195"/>
                  </a:lnTo>
                  <a:lnTo>
                    <a:pt x="410" y="196"/>
                  </a:lnTo>
                  <a:lnTo>
                    <a:pt x="405" y="196"/>
                  </a:lnTo>
                  <a:lnTo>
                    <a:pt x="403" y="195"/>
                  </a:lnTo>
                  <a:lnTo>
                    <a:pt x="403" y="194"/>
                  </a:lnTo>
                  <a:lnTo>
                    <a:pt x="402" y="192"/>
                  </a:lnTo>
                  <a:lnTo>
                    <a:pt x="402" y="185"/>
                  </a:lnTo>
                  <a:lnTo>
                    <a:pt x="402" y="183"/>
                  </a:lnTo>
                  <a:lnTo>
                    <a:pt x="403" y="182"/>
                  </a:lnTo>
                  <a:lnTo>
                    <a:pt x="404" y="182"/>
                  </a:lnTo>
                  <a:lnTo>
                    <a:pt x="405" y="182"/>
                  </a:lnTo>
                  <a:lnTo>
                    <a:pt x="410" y="182"/>
                  </a:lnTo>
                  <a:lnTo>
                    <a:pt x="414" y="181"/>
                  </a:lnTo>
                  <a:lnTo>
                    <a:pt x="419" y="180"/>
                  </a:lnTo>
                  <a:lnTo>
                    <a:pt x="424" y="179"/>
                  </a:lnTo>
                  <a:lnTo>
                    <a:pt x="427" y="177"/>
                  </a:lnTo>
                  <a:lnTo>
                    <a:pt x="429" y="174"/>
                  </a:lnTo>
                  <a:lnTo>
                    <a:pt x="431" y="172"/>
                  </a:lnTo>
                  <a:lnTo>
                    <a:pt x="432" y="170"/>
                  </a:lnTo>
                  <a:lnTo>
                    <a:pt x="433" y="164"/>
                  </a:lnTo>
                  <a:lnTo>
                    <a:pt x="433" y="162"/>
                  </a:lnTo>
                  <a:lnTo>
                    <a:pt x="432" y="160"/>
                  </a:lnTo>
                  <a:lnTo>
                    <a:pt x="429" y="155"/>
                  </a:lnTo>
                  <a:lnTo>
                    <a:pt x="427" y="154"/>
                  </a:lnTo>
                  <a:lnTo>
                    <a:pt x="424" y="153"/>
                  </a:lnTo>
                  <a:lnTo>
                    <a:pt x="420" y="152"/>
                  </a:lnTo>
                  <a:lnTo>
                    <a:pt x="414" y="152"/>
                  </a:lnTo>
                  <a:lnTo>
                    <a:pt x="395" y="152"/>
                  </a:lnTo>
                  <a:lnTo>
                    <a:pt x="386" y="151"/>
                  </a:lnTo>
                  <a:lnTo>
                    <a:pt x="383" y="150"/>
                  </a:lnTo>
                  <a:lnTo>
                    <a:pt x="378" y="149"/>
                  </a:lnTo>
                  <a:lnTo>
                    <a:pt x="375" y="146"/>
                  </a:lnTo>
                  <a:lnTo>
                    <a:pt x="371" y="143"/>
                  </a:lnTo>
                  <a:lnTo>
                    <a:pt x="369" y="140"/>
                  </a:lnTo>
                  <a:lnTo>
                    <a:pt x="367" y="135"/>
                  </a:lnTo>
                  <a:lnTo>
                    <a:pt x="365" y="129"/>
                  </a:lnTo>
                  <a:lnTo>
                    <a:pt x="364" y="124"/>
                  </a:lnTo>
                  <a:lnTo>
                    <a:pt x="364" y="120"/>
                  </a:lnTo>
                  <a:lnTo>
                    <a:pt x="364" y="118"/>
                  </a:lnTo>
                  <a:lnTo>
                    <a:pt x="366" y="112"/>
                  </a:lnTo>
                  <a:lnTo>
                    <a:pt x="368" y="107"/>
                  </a:lnTo>
                  <a:lnTo>
                    <a:pt x="373" y="102"/>
                  </a:lnTo>
                  <a:lnTo>
                    <a:pt x="375" y="100"/>
                  </a:lnTo>
                  <a:lnTo>
                    <a:pt x="377" y="98"/>
                  </a:lnTo>
                  <a:lnTo>
                    <a:pt x="383" y="94"/>
                  </a:lnTo>
                  <a:lnTo>
                    <a:pt x="392" y="91"/>
                  </a:lnTo>
                  <a:lnTo>
                    <a:pt x="400" y="89"/>
                  </a:lnTo>
                  <a:lnTo>
                    <a:pt x="409" y="89"/>
                  </a:lnTo>
                  <a:lnTo>
                    <a:pt x="415" y="89"/>
                  </a:lnTo>
                  <a:lnTo>
                    <a:pt x="418" y="90"/>
                  </a:lnTo>
                  <a:lnTo>
                    <a:pt x="418" y="91"/>
                  </a:lnTo>
                  <a:lnTo>
                    <a:pt x="418" y="92"/>
                  </a:lnTo>
                  <a:lnTo>
                    <a:pt x="418" y="100"/>
                  </a:lnTo>
                  <a:lnTo>
                    <a:pt x="418" y="101"/>
                  </a:lnTo>
                  <a:lnTo>
                    <a:pt x="416" y="102"/>
                  </a:lnTo>
                  <a:lnTo>
                    <a:pt x="415" y="103"/>
                  </a:lnTo>
                  <a:lnTo>
                    <a:pt x="414" y="103"/>
                  </a:lnTo>
                  <a:close/>
                  <a:moveTo>
                    <a:pt x="293" y="170"/>
                  </a:moveTo>
                  <a:lnTo>
                    <a:pt x="333" y="151"/>
                  </a:lnTo>
                  <a:lnTo>
                    <a:pt x="331" y="125"/>
                  </a:lnTo>
                  <a:lnTo>
                    <a:pt x="331" y="124"/>
                  </a:lnTo>
                  <a:lnTo>
                    <a:pt x="332" y="123"/>
                  </a:lnTo>
                  <a:lnTo>
                    <a:pt x="333" y="121"/>
                  </a:lnTo>
                  <a:lnTo>
                    <a:pt x="342" y="117"/>
                  </a:lnTo>
                  <a:lnTo>
                    <a:pt x="344" y="117"/>
                  </a:lnTo>
                  <a:lnTo>
                    <a:pt x="344" y="118"/>
                  </a:lnTo>
                  <a:lnTo>
                    <a:pt x="344" y="119"/>
                  </a:lnTo>
                  <a:lnTo>
                    <a:pt x="352" y="224"/>
                  </a:lnTo>
                  <a:lnTo>
                    <a:pt x="352" y="226"/>
                  </a:lnTo>
                  <a:lnTo>
                    <a:pt x="350" y="228"/>
                  </a:lnTo>
                  <a:lnTo>
                    <a:pt x="342" y="232"/>
                  </a:lnTo>
                  <a:lnTo>
                    <a:pt x="341" y="232"/>
                  </a:lnTo>
                  <a:lnTo>
                    <a:pt x="340" y="232"/>
                  </a:lnTo>
                  <a:lnTo>
                    <a:pt x="339" y="232"/>
                  </a:lnTo>
                  <a:lnTo>
                    <a:pt x="261" y="160"/>
                  </a:lnTo>
                  <a:lnTo>
                    <a:pt x="260" y="158"/>
                  </a:lnTo>
                  <a:lnTo>
                    <a:pt x="261" y="156"/>
                  </a:lnTo>
                  <a:lnTo>
                    <a:pt x="270" y="152"/>
                  </a:lnTo>
                  <a:lnTo>
                    <a:pt x="272" y="152"/>
                  </a:lnTo>
                  <a:lnTo>
                    <a:pt x="274" y="152"/>
                  </a:lnTo>
                  <a:lnTo>
                    <a:pt x="293" y="170"/>
                  </a:lnTo>
                  <a:close/>
                  <a:moveTo>
                    <a:pt x="334" y="164"/>
                  </a:moveTo>
                  <a:lnTo>
                    <a:pt x="303" y="179"/>
                  </a:lnTo>
                  <a:lnTo>
                    <a:pt x="338" y="212"/>
                  </a:lnTo>
                  <a:lnTo>
                    <a:pt x="334" y="164"/>
                  </a:lnTo>
                  <a:close/>
                  <a:moveTo>
                    <a:pt x="334" y="255"/>
                  </a:moveTo>
                  <a:lnTo>
                    <a:pt x="333" y="252"/>
                  </a:lnTo>
                  <a:lnTo>
                    <a:pt x="333" y="251"/>
                  </a:lnTo>
                  <a:lnTo>
                    <a:pt x="333" y="249"/>
                  </a:lnTo>
                  <a:lnTo>
                    <a:pt x="334" y="248"/>
                  </a:lnTo>
                  <a:lnTo>
                    <a:pt x="335" y="246"/>
                  </a:lnTo>
                  <a:lnTo>
                    <a:pt x="338" y="244"/>
                  </a:lnTo>
                  <a:lnTo>
                    <a:pt x="341" y="243"/>
                  </a:lnTo>
                  <a:lnTo>
                    <a:pt x="343" y="243"/>
                  </a:lnTo>
                  <a:lnTo>
                    <a:pt x="344" y="243"/>
                  </a:lnTo>
                  <a:lnTo>
                    <a:pt x="347" y="244"/>
                  </a:lnTo>
                  <a:lnTo>
                    <a:pt x="348" y="245"/>
                  </a:lnTo>
                  <a:lnTo>
                    <a:pt x="350" y="249"/>
                  </a:lnTo>
                  <a:lnTo>
                    <a:pt x="350" y="252"/>
                  </a:lnTo>
                  <a:lnTo>
                    <a:pt x="350" y="253"/>
                  </a:lnTo>
                  <a:lnTo>
                    <a:pt x="350" y="255"/>
                  </a:lnTo>
                  <a:lnTo>
                    <a:pt x="349" y="257"/>
                  </a:lnTo>
                  <a:lnTo>
                    <a:pt x="348" y="258"/>
                  </a:lnTo>
                  <a:lnTo>
                    <a:pt x="346" y="260"/>
                  </a:lnTo>
                  <a:lnTo>
                    <a:pt x="342" y="261"/>
                  </a:lnTo>
                  <a:lnTo>
                    <a:pt x="340" y="261"/>
                  </a:lnTo>
                  <a:lnTo>
                    <a:pt x="339" y="260"/>
                  </a:lnTo>
                  <a:lnTo>
                    <a:pt x="338" y="260"/>
                  </a:lnTo>
                  <a:lnTo>
                    <a:pt x="335" y="259"/>
                  </a:lnTo>
                  <a:lnTo>
                    <a:pt x="334" y="255"/>
                  </a:lnTo>
                  <a:close/>
                  <a:moveTo>
                    <a:pt x="359" y="243"/>
                  </a:moveTo>
                  <a:lnTo>
                    <a:pt x="359" y="240"/>
                  </a:lnTo>
                  <a:lnTo>
                    <a:pt x="359" y="239"/>
                  </a:lnTo>
                  <a:lnTo>
                    <a:pt x="359" y="236"/>
                  </a:lnTo>
                  <a:lnTo>
                    <a:pt x="360" y="235"/>
                  </a:lnTo>
                  <a:lnTo>
                    <a:pt x="360" y="234"/>
                  </a:lnTo>
                  <a:lnTo>
                    <a:pt x="364" y="232"/>
                  </a:lnTo>
                  <a:lnTo>
                    <a:pt x="367" y="231"/>
                  </a:lnTo>
                  <a:lnTo>
                    <a:pt x="369" y="231"/>
                  </a:lnTo>
                  <a:lnTo>
                    <a:pt x="370" y="231"/>
                  </a:lnTo>
                  <a:lnTo>
                    <a:pt x="371" y="232"/>
                  </a:lnTo>
                  <a:lnTo>
                    <a:pt x="374" y="233"/>
                  </a:lnTo>
                  <a:lnTo>
                    <a:pt x="375" y="235"/>
                  </a:lnTo>
                  <a:lnTo>
                    <a:pt x="376" y="240"/>
                  </a:lnTo>
                  <a:lnTo>
                    <a:pt x="376" y="241"/>
                  </a:lnTo>
                  <a:lnTo>
                    <a:pt x="376" y="242"/>
                  </a:lnTo>
                  <a:lnTo>
                    <a:pt x="375" y="244"/>
                  </a:lnTo>
                  <a:lnTo>
                    <a:pt x="374" y="245"/>
                  </a:lnTo>
                  <a:lnTo>
                    <a:pt x="371" y="248"/>
                  </a:lnTo>
                  <a:lnTo>
                    <a:pt x="368" y="249"/>
                  </a:lnTo>
                  <a:lnTo>
                    <a:pt x="366" y="249"/>
                  </a:lnTo>
                  <a:lnTo>
                    <a:pt x="365" y="248"/>
                  </a:lnTo>
                  <a:lnTo>
                    <a:pt x="362" y="248"/>
                  </a:lnTo>
                  <a:lnTo>
                    <a:pt x="361" y="246"/>
                  </a:lnTo>
                  <a:lnTo>
                    <a:pt x="359" y="243"/>
                  </a:lnTo>
                  <a:close/>
                  <a:moveTo>
                    <a:pt x="230" y="237"/>
                  </a:moveTo>
                  <a:lnTo>
                    <a:pt x="172" y="200"/>
                  </a:lnTo>
                  <a:lnTo>
                    <a:pt x="172" y="199"/>
                  </a:lnTo>
                  <a:lnTo>
                    <a:pt x="171" y="198"/>
                  </a:lnTo>
                  <a:lnTo>
                    <a:pt x="172" y="197"/>
                  </a:lnTo>
                  <a:lnTo>
                    <a:pt x="183" y="192"/>
                  </a:lnTo>
                  <a:lnTo>
                    <a:pt x="186" y="191"/>
                  </a:lnTo>
                  <a:lnTo>
                    <a:pt x="187" y="192"/>
                  </a:lnTo>
                  <a:lnTo>
                    <a:pt x="235" y="223"/>
                  </a:lnTo>
                  <a:lnTo>
                    <a:pt x="242" y="199"/>
                  </a:lnTo>
                  <a:lnTo>
                    <a:pt x="231" y="173"/>
                  </a:lnTo>
                  <a:lnTo>
                    <a:pt x="231" y="171"/>
                  </a:lnTo>
                  <a:lnTo>
                    <a:pt x="232" y="170"/>
                  </a:lnTo>
                  <a:lnTo>
                    <a:pt x="241" y="165"/>
                  </a:lnTo>
                  <a:lnTo>
                    <a:pt x="243" y="165"/>
                  </a:lnTo>
                  <a:lnTo>
                    <a:pt x="243" y="167"/>
                  </a:lnTo>
                  <a:lnTo>
                    <a:pt x="244" y="167"/>
                  </a:lnTo>
                  <a:lnTo>
                    <a:pt x="285" y="257"/>
                  </a:lnTo>
                  <a:lnTo>
                    <a:pt x="285" y="259"/>
                  </a:lnTo>
                  <a:lnTo>
                    <a:pt x="284" y="260"/>
                  </a:lnTo>
                  <a:lnTo>
                    <a:pt x="275" y="264"/>
                  </a:lnTo>
                  <a:lnTo>
                    <a:pt x="272" y="264"/>
                  </a:lnTo>
                  <a:lnTo>
                    <a:pt x="271" y="263"/>
                  </a:lnTo>
                  <a:lnTo>
                    <a:pt x="271" y="262"/>
                  </a:lnTo>
                  <a:lnTo>
                    <a:pt x="250" y="216"/>
                  </a:lnTo>
                  <a:lnTo>
                    <a:pt x="230" y="282"/>
                  </a:lnTo>
                  <a:lnTo>
                    <a:pt x="230" y="284"/>
                  </a:lnTo>
                  <a:lnTo>
                    <a:pt x="227" y="286"/>
                  </a:lnTo>
                  <a:lnTo>
                    <a:pt x="216" y="290"/>
                  </a:lnTo>
                  <a:lnTo>
                    <a:pt x="215" y="290"/>
                  </a:lnTo>
                  <a:lnTo>
                    <a:pt x="214" y="290"/>
                  </a:lnTo>
                  <a:lnTo>
                    <a:pt x="214" y="289"/>
                  </a:lnTo>
                  <a:lnTo>
                    <a:pt x="214" y="288"/>
                  </a:lnTo>
                  <a:lnTo>
                    <a:pt x="230" y="237"/>
                  </a:lnTo>
                  <a:close/>
                  <a:moveTo>
                    <a:pt x="119" y="218"/>
                  </a:moveTo>
                  <a:lnTo>
                    <a:pt x="127" y="215"/>
                  </a:lnTo>
                  <a:lnTo>
                    <a:pt x="134" y="214"/>
                  </a:lnTo>
                  <a:lnTo>
                    <a:pt x="137" y="214"/>
                  </a:lnTo>
                  <a:lnTo>
                    <a:pt x="142" y="214"/>
                  </a:lnTo>
                  <a:lnTo>
                    <a:pt x="145" y="215"/>
                  </a:lnTo>
                  <a:lnTo>
                    <a:pt x="149" y="216"/>
                  </a:lnTo>
                  <a:lnTo>
                    <a:pt x="155" y="219"/>
                  </a:lnTo>
                  <a:lnTo>
                    <a:pt x="159" y="222"/>
                  </a:lnTo>
                  <a:lnTo>
                    <a:pt x="161" y="224"/>
                  </a:lnTo>
                  <a:lnTo>
                    <a:pt x="164" y="227"/>
                  </a:lnTo>
                  <a:lnTo>
                    <a:pt x="167" y="232"/>
                  </a:lnTo>
                  <a:lnTo>
                    <a:pt x="170" y="235"/>
                  </a:lnTo>
                  <a:lnTo>
                    <a:pt x="172" y="241"/>
                  </a:lnTo>
                  <a:lnTo>
                    <a:pt x="196" y="297"/>
                  </a:lnTo>
                  <a:lnTo>
                    <a:pt x="196" y="298"/>
                  </a:lnTo>
                  <a:lnTo>
                    <a:pt x="195" y="300"/>
                  </a:lnTo>
                  <a:lnTo>
                    <a:pt x="185" y="304"/>
                  </a:lnTo>
                  <a:lnTo>
                    <a:pt x="183" y="304"/>
                  </a:lnTo>
                  <a:lnTo>
                    <a:pt x="182" y="303"/>
                  </a:lnTo>
                  <a:lnTo>
                    <a:pt x="159" y="248"/>
                  </a:lnTo>
                  <a:lnTo>
                    <a:pt x="155" y="241"/>
                  </a:lnTo>
                  <a:lnTo>
                    <a:pt x="152" y="236"/>
                  </a:lnTo>
                  <a:lnTo>
                    <a:pt x="147" y="233"/>
                  </a:lnTo>
                  <a:lnTo>
                    <a:pt x="144" y="230"/>
                  </a:lnTo>
                  <a:lnTo>
                    <a:pt x="138" y="228"/>
                  </a:lnTo>
                  <a:lnTo>
                    <a:pt x="134" y="228"/>
                  </a:lnTo>
                  <a:lnTo>
                    <a:pt x="129" y="228"/>
                  </a:lnTo>
                  <a:lnTo>
                    <a:pt x="127" y="230"/>
                  </a:lnTo>
                  <a:lnTo>
                    <a:pt x="125" y="231"/>
                  </a:lnTo>
                  <a:lnTo>
                    <a:pt x="123" y="232"/>
                  </a:lnTo>
                  <a:lnTo>
                    <a:pt x="120" y="233"/>
                  </a:lnTo>
                  <a:lnTo>
                    <a:pt x="116" y="236"/>
                  </a:lnTo>
                  <a:lnTo>
                    <a:pt x="115" y="237"/>
                  </a:lnTo>
                  <a:lnTo>
                    <a:pt x="114" y="240"/>
                  </a:lnTo>
                  <a:lnTo>
                    <a:pt x="111" y="244"/>
                  </a:lnTo>
                  <a:lnTo>
                    <a:pt x="110" y="249"/>
                  </a:lnTo>
                  <a:lnTo>
                    <a:pt x="110" y="254"/>
                  </a:lnTo>
                  <a:lnTo>
                    <a:pt x="110" y="257"/>
                  </a:lnTo>
                  <a:lnTo>
                    <a:pt x="111" y="260"/>
                  </a:lnTo>
                  <a:lnTo>
                    <a:pt x="114" y="267"/>
                  </a:lnTo>
                  <a:lnTo>
                    <a:pt x="137" y="322"/>
                  </a:lnTo>
                  <a:lnTo>
                    <a:pt x="137" y="324"/>
                  </a:lnTo>
                  <a:lnTo>
                    <a:pt x="136" y="325"/>
                  </a:lnTo>
                  <a:lnTo>
                    <a:pt x="126" y="329"/>
                  </a:lnTo>
                  <a:lnTo>
                    <a:pt x="125" y="329"/>
                  </a:lnTo>
                  <a:lnTo>
                    <a:pt x="123" y="327"/>
                  </a:lnTo>
                  <a:lnTo>
                    <a:pt x="99" y="271"/>
                  </a:lnTo>
                  <a:lnTo>
                    <a:pt x="96" y="261"/>
                  </a:lnTo>
                  <a:lnTo>
                    <a:pt x="95" y="257"/>
                  </a:lnTo>
                  <a:lnTo>
                    <a:pt x="95" y="253"/>
                  </a:lnTo>
                  <a:lnTo>
                    <a:pt x="96" y="244"/>
                  </a:lnTo>
                  <a:lnTo>
                    <a:pt x="97" y="241"/>
                  </a:lnTo>
                  <a:lnTo>
                    <a:pt x="98" y="237"/>
                  </a:lnTo>
                  <a:lnTo>
                    <a:pt x="101" y="232"/>
                  </a:lnTo>
                  <a:lnTo>
                    <a:pt x="104" y="228"/>
                  </a:lnTo>
                  <a:lnTo>
                    <a:pt x="106" y="226"/>
                  </a:lnTo>
                  <a:lnTo>
                    <a:pt x="113" y="222"/>
                  </a:lnTo>
                  <a:lnTo>
                    <a:pt x="11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34" name="Freeform 10">
              <a:extLst>
                <a:ext uri="{FF2B5EF4-FFF2-40B4-BE49-F238E27FC236}">
                  <a16:creationId xmlns:a16="http://schemas.microsoft.com/office/drawing/2014/main" id="{18B611BB-39BD-7373-1EAA-F43F6CF8D7C0}"/>
                </a:ext>
              </a:extLst>
            </p:cNvPr>
            <p:cNvSpPr>
              <a:spLocks noEditPoints="1"/>
            </p:cNvSpPr>
            <p:nvPr/>
          </p:nvSpPr>
          <p:spPr bwMode="auto">
            <a:xfrm>
              <a:off x="2697163" y="2871788"/>
              <a:ext cx="122237" cy="542925"/>
            </a:xfrm>
            <a:custGeom>
              <a:avLst/>
              <a:gdLst>
                <a:gd name="T0" fmla="*/ 141 w 154"/>
                <a:gd name="T1" fmla="*/ 81 h 683"/>
                <a:gd name="T2" fmla="*/ 107 w 154"/>
                <a:gd name="T3" fmla="*/ 88 h 683"/>
                <a:gd name="T4" fmla="*/ 46 w 154"/>
                <a:gd name="T5" fmla="*/ 65 h 683"/>
                <a:gd name="T6" fmla="*/ 115 w 154"/>
                <a:gd name="T7" fmla="*/ 73 h 683"/>
                <a:gd name="T8" fmla="*/ 140 w 154"/>
                <a:gd name="T9" fmla="*/ 57 h 683"/>
                <a:gd name="T10" fmla="*/ 136 w 154"/>
                <a:gd name="T11" fmla="*/ 35 h 683"/>
                <a:gd name="T12" fmla="*/ 56 w 154"/>
                <a:gd name="T13" fmla="*/ 16 h 683"/>
                <a:gd name="T14" fmla="*/ 57 w 154"/>
                <a:gd name="T15" fmla="*/ 0 h 683"/>
                <a:gd name="T16" fmla="*/ 144 w 154"/>
                <a:gd name="T17" fmla="*/ 20 h 683"/>
                <a:gd name="T18" fmla="*/ 153 w 154"/>
                <a:gd name="T19" fmla="*/ 36 h 683"/>
                <a:gd name="T20" fmla="*/ 0 w 154"/>
                <a:gd name="T21" fmla="*/ 680 h 683"/>
                <a:gd name="T22" fmla="*/ 91 w 154"/>
                <a:gd name="T23" fmla="*/ 628 h 683"/>
                <a:gd name="T24" fmla="*/ 102 w 154"/>
                <a:gd name="T25" fmla="*/ 682 h 683"/>
                <a:gd name="T26" fmla="*/ 32 w 154"/>
                <a:gd name="T27" fmla="*/ 608 h 683"/>
                <a:gd name="T28" fmla="*/ 9 w 154"/>
                <a:gd name="T29" fmla="*/ 588 h 683"/>
                <a:gd name="T30" fmla="*/ 1 w 154"/>
                <a:gd name="T31" fmla="*/ 552 h 683"/>
                <a:gd name="T32" fmla="*/ 14 w 154"/>
                <a:gd name="T33" fmla="*/ 524 h 683"/>
                <a:gd name="T34" fmla="*/ 51 w 154"/>
                <a:gd name="T35" fmla="*/ 507 h 683"/>
                <a:gd name="T36" fmla="*/ 86 w 154"/>
                <a:gd name="T37" fmla="*/ 518 h 683"/>
                <a:gd name="T38" fmla="*/ 104 w 154"/>
                <a:gd name="T39" fmla="*/ 540 h 683"/>
                <a:gd name="T40" fmla="*/ 106 w 154"/>
                <a:gd name="T41" fmla="*/ 572 h 683"/>
                <a:gd name="T42" fmla="*/ 91 w 154"/>
                <a:gd name="T43" fmla="*/ 599 h 683"/>
                <a:gd name="T44" fmla="*/ 52 w 154"/>
                <a:gd name="T45" fmla="*/ 612 h 683"/>
                <a:gd name="T46" fmla="*/ 75 w 154"/>
                <a:gd name="T47" fmla="*/ 591 h 683"/>
                <a:gd name="T48" fmla="*/ 93 w 154"/>
                <a:gd name="T49" fmla="*/ 561 h 683"/>
                <a:gd name="T50" fmla="*/ 83 w 154"/>
                <a:gd name="T51" fmla="*/ 534 h 683"/>
                <a:gd name="T52" fmla="*/ 55 w 154"/>
                <a:gd name="T53" fmla="*/ 523 h 683"/>
                <a:gd name="T54" fmla="*/ 29 w 154"/>
                <a:gd name="T55" fmla="*/ 531 h 683"/>
                <a:gd name="T56" fmla="*/ 15 w 154"/>
                <a:gd name="T57" fmla="*/ 563 h 683"/>
                <a:gd name="T58" fmla="*/ 28 w 154"/>
                <a:gd name="T59" fmla="*/ 587 h 683"/>
                <a:gd name="T60" fmla="*/ 51 w 154"/>
                <a:gd name="T61" fmla="*/ 443 h 683"/>
                <a:gd name="T62" fmla="*/ 113 w 154"/>
                <a:gd name="T63" fmla="*/ 423 h 683"/>
                <a:gd name="T64" fmla="*/ 108 w 154"/>
                <a:gd name="T65" fmla="*/ 474 h 683"/>
                <a:gd name="T66" fmla="*/ 106 w 154"/>
                <a:gd name="T67" fmla="*/ 488 h 683"/>
                <a:gd name="T68" fmla="*/ 6 w 154"/>
                <a:gd name="T69" fmla="*/ 469 h 683"/>
                <a:gd name="T70" fmla="*/ 9 w 154"/>
                <a:gd name="T71" fmla="*/ 420 h 683"/>
                <a:gd name="T72" fmla="*/ 14 w 154"/>
                <a:gd name="T73" fmla="*/ 406 h 683"/>
                <a:gd name="T74" fmla="*/ 115 w 154"/>
                <a:gd name="T75" fmla="*/ 389 h 683"/>
                <a:gd name="T76" fmla="*/ 15 w 154"/>
                <a:gd name="T77" fmla="*/ 352 h 683"/>
                <a:gd name="T78" fmla="*/ 17 w 154"/>
                <a:gd name="T79" fmla="*/ 337 h 683"/>
                <a:gd name="T80" fmla="*/ 120 w 154"/>
                <a:gd name="T81" fmla="*/ 318 h 683"/>
                <a:gd name="T82" fmla="*/ 34 w 154"/>
                <a:gd name="T83" fmla="*/ 348 h 683"/>
                <a:gd name="T84" fmla="*/ 131 w 154"/>
                <a:gd name="T85" fmla="*/ 211 h 683"/>
                <a:gd name="T86" fmla="*/ 93 w 154"/>
                <a:gd name="T87" fmla="*/ 271 h 683"/>
                <a:gd name="T88" fmla="*/ 123 w 154"/>
                <a:gd name="T89" fmla="*/ 288 h 683"/>
                <a:gd name="T90" fmla="*/ 20 w 154"/>
                <a:gd name="T91" fmla="*/ 277 h 683"/>
                <a:gd name="T92" fmla="*/ 28 w 154"/>
                <a:gd name="T93" fmla="*/ 219 h 683"/>
                <a:gd name="T94" fmla="*/ 30 w 154"/>
                <a:gd name="T95" fmla="*/ 201 h 683"/>
                <a:gd name="T96" fmla="*/ 135 w 154"/>
                <a:gd name="T97" fmla="*/ 171 h 683"/>
                <a:gd name="T98" fmla="*/ 120 w 154"/>
                <a:gd name="T99" fmla="*/ 187 h 683"/>
                <a:gd name="T100" fmla="*/ 33 w 154"/>
                <a:gd name="T101" fmla="*/ 182 h 683"/>
                <a:gd name="T102" fmla="*/ 33 w 154"/>
                <a:gd name="T103" fmla="*/ 168 h 683"/>
                <a:gd name="T104" fmla="*/ 113 w 154"/>
                <a:gd name="T105" fmla="*/ 173 h 683"/>
                <a:gd name="T106" fmla="*/ 126 w 154"/>
                <a:gd name="T107" fmla="*/ 154 h 683"/>
                <a:gd name="T108" fmla="*/ 118 w 154"/>
                <a:gd name="T109" fmla="*/ 133 h 683"/>
                <a:gd name="T110" fmla="*/ 39 w 154"/>
                <a:gd name="T111" fmla="*/ 118 h 683"/>
                <a:gd name="T112" fmla="*/ 42 w 154"/>
                <a:gd name="T113" fmla="*/ 103 h 683"/>
                <a:gd name="T114" fmla="*/ 128 w 154"/>
                <a:gd name="T115" fmla="*/ 121 h 683"/>
                <a:gd name="T116" fmla="*/ 140 w 154"/>
                <a:gd name="T117" fmla="*/ 156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4" h="683">
                  <a:moveTo>
                    <a:pt x="154" y="55"/>
                  </a:moveTo>
                  <a:lnTo>
                    <a:pt x="152" y="63"/>
                  </a:lnTo>
                  <a:lnTo>
                    <a:pt x="150" y="70"/>
                  </a:lnTo>
                  <a:lnTo>
                    <a:pt x="145" y="75"/>
                  </a:lnTo>
                  <a:lnTo>
                    <a:pt x="143" y="79"/>
                  </a:lnTo>
                  <a:lnTo>
                    <a:pt x="141" y="81"/>
                  </a:lnTo>
                  <a:lnTo>
                    <a:pt x="137" y="83"/>
                  </a:lnTo>
                  <a:lnTo>
                    <a:pt x="134" y="84"/>
                  </a:lnTo>
                  <a:lnTo>
                    <a:pt x="131" y="86"/>
                  </a:lnTo>
                  <a:lnTo>
                    <a:pt x="126" y="88"/>
                  </a:lnTo>
                  <a:lnTo>
                    <a:pt x="117" y="89"/>
                  </a:lnTo>
                  <a:lnTo>
                    <a:pt x="107" y="88"/>
                  </a:lnTo>
                  <a:lnTo>
                    <a:pt x="46" y="79"/>
                  </a:lnTo>
                  <a:lnTo>
                    <a:pt x="46" y="77"/>
                  </a:lnTo>
                  <a:lnTo>
                    <a:pt x="45" y="77"/>
                  </a:lnTo>
                  <a:lnTo>
                    <a:pt x="45" y="76"/>
                  </a:lnTo>
                  <a:lnTo>
                    <a:pt x="45" y="75"/>
                  </a:lnTo>
                  <a:lnTo>
                    <a:pt x="46" y="65"/>
                  </a:lnTo>
                  <a:lnTo>
                    <a:pt x="46" y="64"/>
                  </a:lnTo>
                  <a:lnTo>
                    <a:pt x="47" y="64"/>
                  </a:lnTo>
                  <a:lnTo>
                    <a:pt x="48" y="63"/>
                  </a:lnTo>
                  <a:lnTo>
                    <a:pt x="50" y="63"/>
                  </a:lnTo>
                  <a:lnTo>
                    <a:pt x="108" y="73"/>
                  </a:lnTo>
                  <a:lnTo>
                    <a:pt x="115" y="73"/>
                  </a:lnTo>
                  <a:lnTo>
                    <a:pt x="122" y="73"/>
                  </a:lnTo>
                  <a:lnTo>
                    <a:pt x="126" y="72"/>
                  </a:lnTo>
                  <a:lnTo>
                    <a:pt x="131" y="70"/>
                  </a:lnTo>
                  <a:lnTo>
                    <a:pt x="135" y="66"/>
                  </a:lnTo>
                  <a:lnTo>
                    <a:pt x="137" y="62"/>
                  </a:lnTo>
                  <a:lnTo>
                    <a:pt x="140" y="57"/>
                  </a:lnTo>
                  <a:lnTo>
                    <a:pt x="141" y="53"/>
                  </a:lnTo>
                  <a:lnTo>
                    <a:pt x="141" y="47"/>
                  </a:lnTo>
                  <a:lnTo>
                    <a:pt x="141" y="43"/>
                  </a:lnTo>
                  <a:lnTo>
                    <a:pt x="140" y="40"/>
                  </a:lnTo>
                  <a:lnTo>
                    <a:pt x="138" y="38"/>
                  </a:lnTo>
                  <a:lnTo>
                    <a:pt x="136" y="35"/>
                  </a:lnTo>
                  <a:lnTo>
                    <a:pt x="135" y="32"/>
                  </a:lnTo>
                  <a:lnTo>
                    <a:pt x="133" y="31"/>
                  </a:lnTo>
                  <a:lnTo>
                    <a:pt x="128" y="28"/>
                  </a:lnTo>
                  <a:lnTo>
                    <a:pt x="123" y="26"/>
                  </a:lnTo>
                  <a:lnTo>
                    <a:pt x="116" y="25"/>
                  </a:lnTo>
                  <a:lnTo>
                    <a:pt x="56" y="16"/>
                  </a:lnTo>
                  <a:lnTo>
                    <a:pt x="55" y="14"/>
                  </a:lnTo>
                  <a:lnTo>
                    <a:pt x="54" y="13"/>
                  </a:lnTo>
                  <a:lnTo>
                    <a:pt x="54" y="12"/>
                  </a:lnTo>
                  <a:lnTo>
                    <a:pt x="56" y="2"/>
                  </a:lnTo>
                  <a:lnTo>
                    <a:pt x="56" y="1"/>
                  </a:lnTo>
                  <a:lnTo>
                    <a:pt x="57" y="0"/>
                  </a:lnTo>
                  <a:lnTo>
                    <a:pt x="59" y="0"/>
                  </a:lnTo>
                  <a:lnTo>
                    <a:pt x="119" y="10"/>
                  </a:lnTo>
                  <a:lnTo>
                    <a:pt x="129" y="12"/>
                  </a:lnTo>
                  <a:lnTo>
                    <a:pt x="137" y="16"/>
                  </a:lnTo>
                  <a:lnTo>
                    <a:pt x="141" y="18"/>
                  </a:lnTo>
                  <a:lnTo>
                    <a:pt x="144" y="20"/>
                  </a:lnTo>
                  <a:lnTo>
                    <a:pt x="145" y="21"/>
                  </a:lnTo>
                  <a:lnTo>
                    <a:pt x="146" y="23"/>
                  </a:lnTo>
                  <a:lnTo>
                    <a:pt x="149" y="26"/>
                  </a:lnTo>
                  <a:lnTo>
                    <a:pt x="151" y="29"/>
                  </a:lnTo>
                  <a:lnTo>
                    <a:pt x="152" y="32"/>
                  </a:lnTo>
                  <a:lnTo>
                    <a:pt x="153" y="36"/>
                  </a:lnTo>
                  <a:lnTo>
                    <a:pt x="154" y="39"/>
                  </a:lnTo>
                  <a:lnTo>
                    <a:pt x="154" y="47"/>
                  </a:lnTo>
                  <a:lnTo>
                    <a:pt x="154" y="55"/>
                  </a:lnTo>
                  <a:close/>
                  <a:moveTo>
                    <a:pt x="2" y="682"/>
                  </a:moveTo>
                  <a:lnTo>
                    <a:pt x="1" y="681"/>
                  </a:lnTo>
                  <a:lnTo>
                    <a:pt x="0" y="680"/>
                  </a:lnTo>
                  <a:lnTo>
                    <a:pt x="0" y="669"/>
                  </a:lnTo>
                  <a:lnTo>
                    <a:pt x="1" y="667"/>
                  </a:lnTo>
                  <a:lnTo>
                    <a:pt x="2" y="666"/>
                  </a:lnTo>
                  <a:lnTo>
                    <a:pt x="90" y="667"/>
                  </a:lnTo>
                  <a:lnTo>
                    <a:pt x="90" y="629"/>
                  </a:lnTo>
                  <a:lnTo>
                    <a:pt x="91" y="628"/>
                  </a:lnTo>
                  <a:lnTo>
                    <a:pt x="93" y="627"/>
                  </a:lnTo>
                  <a:lnTo>
                    <a:pt x="101" y="627"/>
                  </a:lnTo>
                  <a:lnTo>
                    <a:pt x="104" y="628"/>
                  </a:lnTo>
                  <a:lnTo>
                    <a:pt x="104" y="629"/>
                  </a:lnTo>
                  <a:lnTo>
                    <a:pt x="104" y="680"/>
                  </a:lnTo>
                  <a:lnTo>
                    <a:pt x="102" y="682"/>
                  </a:lnTo>
                  <a:lnTo>
                    <a:pt x="101" y="683"/>
                  </a:lnTo>
                  <a:lnTo>
                    <a:pt x="2" y="682"/>
                  </a:lnTo>
                  <a:close/>
                  <a:moveTo>
                    <a:pt x="52" y="612"/>
                  </a:moveTo>
                  <a:lnTo>
                    <a:pt x="47" y="611"/>
                  </a:lnTo>
                  <a:lnTo>
                    <a:pt x="42" y="610"/>
                  </a:lnTo>
                  <a:lnTo>
                    <a:pt x="32" y="608"/>
                  </a:lnTo>
                  <a:lnTo>
                    <a:pt x="27" y="605"/>
                  </a:lnTo>
                  <a:lnTo>
                    <a:pt x="23" y="602"/>
                  </a:lnTo>
                  <a:lnTo>
                    <a:pt x="19" y="599"/>
                  </a:lnTo>
                  <a:lnTo>
                    <a:pt x="15" y="595"/>
                  </a:lnTo>
                  <a:lnTo>
                    <a:pt x="11" y="592"/>
                  </a:lnTo>
                  <a:lnTo>
                    <a:pt x="9" y="588"/>
                  </a:lnTo>
                  <a:lnTo>
                    <a:pt x="5" y="578"/>
                  </a:lnTo>
                  <a:lnTo>
                    <a:pt x="2" y="574"/>
                  </a:lnTo>
                  <a:lnTo>
                    <a:pt x="1" y="569"/>
                  </a:lnTo>
                  <a:lnTo>
                    <a:pt x="1" y="564"/>
                  </a:lnTo>
                  <a:lnTo>
                    <a:pt x="1" y="558"/>
                  </a:lnTo>
                  <a:lnTo>
                    <a:pt x="1" y="552"/>
                  </a:lnTo>
                  <a:lnTo>
                    <a:pt x="2" y="547"/>
                  </a:lnTo>
                  <a:lnTo>
                    <a:pt x="3" y="542"/>
                  </a:lnTo>
                  <a:lnTo>
                    <a:pt x="6" y="538"/>
                  </a:lnTo>
                  <a:lnTo>
                    <a:pt x="8" y="533"/>
                  </a:lnTo>
                  <a:lnTo>
                    <a:pt x="10" y="529"/>
                  </a:lnTo>
                  <a:lnTo>
                    <a:pt x="14" y="524"/>
                  </a:lnTo>
                  <a:lnTo>
                    <a:pt x="17" y="521"/>
                  </a:lnTo>
                  <a:lnTo>
                    <a:pt x="21" y="518"/>
                  </a:lnTo>
                  <a:lnTo>
                    <a:pt x="26" y="515"/>
                  </a:lnTo>
                  <a:lnTo>
                    <a:pt x="35" y="511"/>
                  </a:lnTo>
                  <a:lnTo>
                    <a:pt x="45" y="509"/>
                  </a:lnTo>
                  <a:lnTo>
                    <a:pt x="51" y="507"/>
                  </a:lnTo>
                  <a:lnTo>
                    <a:pt x="55" y="507"/>
                  </a:lnTo>
                  <a:lnTo>
                    <a:pt x="61" y="507"/>
                  </a:lnTo>
                  <a:lnTo>
                    <a:pt x="66" y="509"/>
                  </a:lnTo>
                  <a:lnTo>
                    <a:pt x="77" y="512"/>
                  </a:lnTo>
                  <a:lnTo>
                    <a:pt x="81" y="514"/>
                  </a:lnTo>
                  <a:lnTo>
                    <a:pt x="86" y="518"/>
                  </a:lnTo>
                  <a:lnTo>
                    <a:pt x="89" y="520"/>
                  </a:lnTo>
                  <a:lnTo>
                    <a:pt x="93" y="523"/>
                  </a:lnTo>
                  <a:lnTo>
                    <a:pt x="97" y="528"/>
                  </a:lnTo>
                  <a:lnTo>
                    <a:pt x="99" y="531"/>
                  </a:lnTo>
                  <a:lnTo>
                    <a:pt x="101" y="536"/>
                  </a:lnTo>
                  <a:lnTo>
                    <a:pt x="104" y="540"/>
                  </a:lnTo>
                  <a:lnTo>
                    <a:pt x="106" y="546"/>
                  </a:lnTo>
                  <a:lnTo>
                    <a:pt x="107" y="550"/>
                  </a:lnTo>
                  <a:lnTo>
                    <a:pt x="107" y="556"/>
                  </a:lnTo>
                  <a:lnTo>
                    <a:pt x="107" y="561"/>
                  </a:lnTo>
                  <a:lnTo>
                    <a:pt x="107" y="567"/>
                  </a:lnTo>
                  <a:lnTo>
                    <a:pt x="106" y="572"/>
                  </a:lnTo>
                  <a:lnTo>
                    <a:pt x="105" y="577"/>
                  </a:lnTo>
                  <a:lnTo>
                    <a:pt x="102" y="582"/>
                  </a:lnTo>
                  <a:lnTo>
                    <a:pt x="100" y="586"/>
                  </a:lnTo>
                  <a:lnTo>
                    <a:pt x="97" y="591"/>
                  </a:lnTo>
                  <a:lnTo>
                    <a:pt x="95" y="594"/>
                  </a:lnTo>
                  <a:lnTo>
                    <a:pt x="91" y="599"/>
                  </a:lnTo>
                  <a:lnTo>
                    <a:pt x="87" y="601"/>
                  </a:lnTo>
                  <a:lnTo>
                    <a:pt x="82" y="604"/>
                  </a:lnTo>
                  <a:lnTo>
                    <a:pt x="73" y="609"/>
                  </a:lnTo>
                  <a:lnTo>
                    <a:pt x="63" y="611"/>
                  </a:lnTo>
                  <a:lnTo>
                    <a:pt x="57" y="612"/>
                  </a:lnTo>
                  <a:lnTo>
                    <a:pt x="52" y="612"/>
                  </a:lnTo>
                  <a:close/>
                  <a:moveTo>
                    <a:pt x="53" y="596"/>
                  </a:moveTo>
                  <a:lnTo>
                    <a:pt x="57" y="596"/>
                  </a:lnTo>
                  <a:lnTo>
                    <a:pt x="61" y="595"/>
                  </a:lnTo>
                  <a:lnTo>
                    <a:pt x="65" y="595"/>
                  </a:lnTo>
                  <a:lnTo>
                    <a:pt x="69" y="594"/>
                  </a:lnTo>
                  <a:lnTo>
                    <a:pt x="75" y="591"/>
                  </a:lnTo>
                  <a:lnTo>
                    <a:pt x="79" y="588"/>
                  </a:lnTo>
                  <a:lnTo>
                    <a:pt x="81" y="586"/>
                  </a:lnTo>
                  <a:lnTo>
                    <a:pt x="87" y="582"/>
                  </a:lnTo>
                  <a:lnTo>
                    <a:pt x="90" y="575"/>
                  </a:lnTo>
                  <a:lnTo>
                    <a:pt x="92" y="568"/>
                  </a:lnTo>
                  <a:lnTo>
                    <a:pt x="93" y="561"/>
                  </a:lnTo>
                  <a:lnTo>
                    <a:pt x="93" y="557"/>
                  </a:lnTo>
                  <a:lnTo>
                    <a:pt x="93" y="554"/>
                  </a:lnTo>
                  <a:lnTo>
                    <a:pt x="91" y="547"/>
                  </a:lnTo>
                  <a:lnTo>
                    <a:pt x="89" y="543"/>
                  </a:lnTo>
                  <a:lnTo>
                    <a:pt x="88" y="540"/>
                  </a:lnTo>
                  <a:lnTo>
                    <a:pt x="83" y="534"/>
                  </a:lnTo>
                  <a:lnTo>
                    <a:pt x="80" y="532"/>
                  </a:lnTo>
                  <a:lnTo>
                    <a:pt x="78" y="530"/>
                  </a:lnTo>
                  <a:lnTo>
                    <a:pt x="71" y="527"/>
                  </a:lnTo>
                  <a:lnTo>
                    <a:pt x="68" y="525"/>
                  </a:lnTo>
                  <a:lnTo>
                    <a:pt x="63" y="524"/>
                  </a:lnTo>
                  <a:lnTo>
                    <a:pt x="55" y="523"/>
                  </a:lnTo>
                  <a:lnTo>
                    <a:pt x="51" y="523"/>
                  </a:lnTo>
                  <a:lnTo>
                    <a:pt x="47" y="524"/>
                  </a:lnTo>
                  <a:lnTo>
                    <a:pt x="43" y="524"/>
                  </a:lnTo>
                  <a:lnTo>
                    <a:pt x="39" y="525"/>
                  </a:lnTo>
                  <a:lnTo>
                    <a:pt x="33" y="529"/>
                  </a:lnTo>
                  <a:lnTo>
                    <a:pt x="29" y="531"/>
                  </a:lnTo>
                  <a:lnTo>
                    <a:pt x="27" y="533"/>
                  </a:lnTo>
                  <a:lnTo>
                    <a:pt x="21" y="538"/>
                  </a:lnTo>
                  <a:lnTo>
                    <a:pt x="18" y="545"/>
                  </a:lnTo>
                  <a:lnTo>
                    <a:pt x="16" y="551"/>
                  </a:lnTo>
                  <a:lnTo>
                    <a:pt x="15" y="558"/>
                  </a:lnTo>
                  <a:lnTo>
                    <a:pt x="15" y="563"/>
                  </a:lnTo>
                  <a:lnTo>
                    <a:pt x="15" y="566"/>
                  </a:lnTo>
                  <a:lnTo>
                    <a:pt x="17" y="573"/>
                  </a:lnTo>
                  <a:lnTo>
                    <a:pt x="18" y="576"/>
                  </a:lnTo>
                  <a:lnTo>
                    <a:pt x="20" y="579"/>
                  </a:lnTo>
                  <a:lnTo>
                    <a:pt x="25" y="585"/>
                  </a:lnTo>
                  <a:lnTo>
                    <a:pt x="28" y="587"/>
                  </a:lnTo>
                  <a:lnTo>
                    <a:pt x="30" y="590"/>
                  </a:lnTo>
                  <a:lnTo>
                    <a:pt x="37" y="593"/>
                  </a:lnTo>
                  <a:lnTo>
                    <a:pt x="41" y="594"/>
                  </a:lnTo>
                  <a:lnTo>
                    <a:pt x="45" y="595"/>
                  </a:lnTo>
                  <a:lnTo>
                    <a:pt x="53" y="596"/>
                  </a:lnTo>
                  <a:close/>
                  <a:moveTo>
                    <a:pt x="51" y="443"/>
                  </a:moveTo>
                  <a:lnTo>
                    <a:pt x="109" y="409"/>
                  </a:lnTo>
                  <a:lnTo>
                    <a:pt x="110" y="409"/>
                  </a:lnTo>
                  <a:lnTo>
                    <a:pt x="111" y="409"/>
                  </a:lnTo>
                  <a:lnTo>
                    <a:pt x="113" y="411"/>
                  </a:lnTo>
                  <a:lnTo>
                    <a:pt x="113" y="412"/>
                  </a:lnTo>
                  <a:lnTo>
                    <a:pt x="113" y="423"/>
                  </a:lnTo>
                  <a:lnTo>
                    <a:pt x="111" y="425"/>
                  </a:lnTo>
                  <a:lnTo>
                    <a:pt x="110" y="426"/>
                  </a:lnTo>
                  <a:lnTo>
                    <a:pt x="61" y="455"/>
                  </a:lnTo>
                  <a:lnTo>
                    <a:pt x="78" y="473"/>
                  </a:lnTo>
                  <a:lnTo>
                    <a:pt x="107" y="474"/>
                  </a:lnTo>
                  <a:lnTo>
                    <a:pt x="108" y="474"/>
                  </a:lnTo>
                  <a:lnTo>
                    <a:pt x="108" y="475"/>
                  </a:lnTo>
                  <a:lnTo>
                    <a:pt x="109" y="476"/>
                  </a:lnTo>
                  <a:lnTo>
                    <a:pt x="108" y="486"/>
                  </a:lnTo>
                  <a:lnTo>
                    <a:pt x="108" y="487"/>
                  </a:lnTo>
                  <a:lnTo>
                    <a:pt x="108" y="488"/>
                  </a:lnTo>
                  <a:lnTo>
                    <a:pt x="106" y="488"/>
                  </a:lnTo>
                  <a:lnTo>
                    <a:pt x="8" y="483"/>
                  </a:lnTo>
                  <a:lnTo>
                    <a:pt x="7" y="483"/>
                  </a:lnTo>
                  <a:lnTo>
                    <a:pt x="6" y="483"/>
                  </a:lnTo>
                  <a:lnTo>
                    <a:pt x="6" y="480"/>
                  </a:lnTo>
                  <a:lnTo>
                    <a:pt x="6" y="470"/>
                  </a:lnTo>
                  <a:lnTo>
                    <a:pt x="6" y="469"/>
                  </a:lnTo>
                  <a:lnTo>
                    <a:pt x="7" y="468"/>
                  </a:lnTo>
                  <a:lnTo>
                    <a:pt x="9" y="468"/>
                  </a:lnTo>
                  <a:lnTo>
                    <a:pt x="60" y="471"/>
                  </a:lnTo>
                  <a:lnTo>
                    <a:pt x="10" y="423"/>
                  </a:lnTo>
                  <a:lnTo>
                    <a:pt x="9" y="421"/>
                  </a:lnTo>
                  <a:lnTo>
                    <a:pt x="9" y="420"/>
                  </a:lnTo>
                  <a:lnTo>
                    <a:pt x="9" y="418"/>
                  </a:lnTo>
                  <a:lnTo>
                    <a:pt x="9" y="407"/>
                  </a:lnTo>
                  <a:lnTo>
                    <a:pt x="10" y="405"/>
                  </a:lnTo>
                  <a:lnTo>
                    <a:pt x="11" y="405"/>
                  </a:lnTo>
                  <a:lnTo>
                    <a:pt x="12" y="405"/>
                  </a:lnTo>
                  <a:lnTo>
                    <a:pt x="14" y="406"/>
                  </a:lnTo>
                  <a:lnTo>
                    <a:pt x="51" y="443"/>
                  </a:lnTo>
                  <a:close/>
                  <a:moveTo>
                    <a:pt x="93" y="330"/>
                  </a:moveTo>
                  <a:lnTo>
                    <a:pt x="89" y="375"/>
                  </a:lnTo>
                  <a:lnTo>
                    <a:pt x="113" y="386"/>
                  </a:lnTo>
                  <a:lnTo>
                    <a:pt x="114" y="387"/>
                  </a:lnTo>
                  <a:lnTo>
                    <a:pt x="115" y="389"/>
                  </a:lnTo>
                  <a:lnTo>
                    <a:pt x="114" y="398"/>
                  </a:lnTo>
                  <a:lnTo>
                    <a:pt x="114" y="399"/>
                  </a:lnTo>
                  <a:lnTo>
                    <a:pt x="113" y="400"/>
                  </a:lnTo>
                  <a:lnTo>
                    <a:pt x="110" y="400"/>
                  </a:lnTo>
                  <a:lnTo>
                    <a:pt x="16" y="353"/>
                  </a:lnTo>
                  <a:lnTo>
                    <a:pt x="15" y="352"/>
                  </a:lnTo>
                  <a:lnTo>
                    <a:pt x="14" y="351"/>
                  </a:lnTo>
                  <a:lnTo>
                    <a:pt x="14" y="350"/>
                  </a:lnTo>
                  <a:lnTo>
                    <a:pt x="15" y="341"/>
                  </a:lnTo>
                  <a:lnTo>
                    <a:pt x="15" y="340"/>
                  </a:lnTo>
                  <a:lnTo>
                    <a:pt x="16" y="339"/>
                  </a:lnTo>
                  <a:lnTo>
                    <a:pt x="17" y="337"/>
                  </a:lnTo>
                  <a:lnTo>
                    <a:pt x="118" y="307"/>
                  </a:lnTo>
                  <a:lnTo>
                    <a:pt x="119" y="307"/>
                  </a:lnTo>
                  <a:lnTo>
                    <a:pt x="120" y="307"/>
                  </a:lnTo>
                  <a:lnTo>
                    <a:pt x="120" y="308"/>
                  </a:lnTo>
                  <a:lnTo>
                    <a:pt x="120" y="309"/>
                  </a:lnTo>
                  <a:lnTo>
                    <a:pt x="120" y="318"/>
                  </a:lnTo>
                  <a:lnTo>
                    <a:pt x="119" y="321"/>
                  </a:lnTo>
                  <a:lnTo>
                    <a:pt x="118" y="322"/>
                  </a:lnTo>
                  <a:lnTo>
                    <a:pt x="93" y="330"/>
                  </a:lnTo>
                  <a:close/>
                  <a:moveTo>
                    <a:pt x="78" y="369"/>
                  </a:moveTo>
                  <a:lnTo>
                    <a:pt x="80" y="334"/>
                  </a:lnTo>
                  <a:lnTo>
                    <a:pt x="34" y="348"/>
                  </a:lnTo>
                  <a:lnTo>
                    <a:pt x="78" y="369"/>
                  </a:lnTo>
                  <a:close/>
                  <a:moveTo>
                    <a:pt x="68" y="241"/>
                  </a:moveTo>
                  <a:lnTo>
                    <a:pt x="127" y="210"/>
                  </a:lnTo>
                  <a:lnTo>
                    <a:pt x="129" y="210"/>
                  </a:lnTo>
                  <a:lnTo>
                    <a:pt x="131" y="210"/>
                  </a:lnTo>
                  <a:lnTo>
                    <a:pt x="131" y="211"/>
                  </a:lnTo>
                  <a:lnTo>
                    <a:pt x="131" y="213"/>
                  </a:lnTo>
                  <a:lnTo>
                    <a:pt x="129" y="224"/>
                  </a:lnTo>
                  <a:lnTo>
                    <a:pt x="129" y="226"/>
                  </a:lnTo>
                  <a:lnTo>
                    <a:pt x="127" y="227"/>
                  </a:lnTo>
                  <a:lnTo>
                    <a:pt x="77" y="253"/>
                  </a:lnTo>
                  <a:lnTo>
                    <a:pt x="93" y="271"/>
                  </a:lnTo>
                  <a:lnTo>
                    <a:pt x="122" y="274"/>
                  </a:lnTo>
                  <a:lnTo>
                    <a:pt x="123" y="274"/>
                  </a:lnTo>
                  <a:lnTo>
                    <a:pt x="124" y="276"/>
                  </a:lnTo>
                  <a:lnTo>
                    <a:pt x="124" y="277"/>
                  </a:lnTo>
                  <a:lnTo>
                    <a:pt x="123" y="287"/>
                  </a:lnTo>
                  <a:lnTo>
                    <a:pt x="123" y="288"/>
                  </a:lnTo>
                  <a:lnTo>
                    <a:pt x="123" y="289"/>
                  </a:lnTo>
                  <a:lnTo>
                    <a:pt x="120" y="289"/>
                  </a:lnTo>
                  <a:lnTo>
                    <a:pt x="23" y="279"/>
                  </a:lnTo>
                  <a:lnTo>
                    <a:pt x="21" y="279"/>
                  </a:lnTo>
                  <a:lnTo>
                    <a:pt x="20" y="278"/>
                  </a:lnTo>
                  <a:lnTo>
                    <a:pt x="20" y="277"/>
                  </a:lnTo>
                  <a:lnTo>
                    <a:pt x="21" y="267"/>
                  </a:lnTo>
                  <a:lnTo>
                    <a:pt x="21" y="265"/>
                  </a:lnTo>
                  <a:lnTo>
                    <a:pt x="23" y="264"/>
                  </a:lnTo>
                  <a:lnTo>
                    <a:pt x="24" y="264"/>
                  </a:lnTo>
                  <a:lnTo>
                    <a:pt x="74" y="270"/>
                  </a:lnTo>
                  <a:lnTo>
                    <a:pt x="28" y="219"/>
                  </a:lnTo>
                  <a:lnTo>
                    <a:pt x="27" y="217"/>
                  </a:lnTo>
                  <a:lnTo>
                    <a:pt x="27" y="215"/>
                  </a:lnTo>
                  <a:lnTo>
                    <a:pt x="28" y="204"/>
                  </a:lnTo>
                  <a:lnTo>
                    <a:pt x="28" y="202"/>
                  </a:lnTo>
                  <a:lnTo>
                    <a:pt x="29" y="201"/>
                  </a:lnTo>
                  <a:lnTo>
                    <a:pt x="30" y="201"/>
                  </a:lnTo>
                  <a:lnTo>
                    <a:pt x="32" y="202"/>
                  </a:lnTo>
                  <a:lnTo>
                    <a:pt x="68" y="241"/>
                  </a:lnTo>
                  <a:close/>
                  <a:moveTo>
                    <a:pt x="140" y="156"/>
                  </a:moveTo>
                  <a:lnTo>
                    <a:pt x="140" y="160"/>
                  </a:lnTo>
                  <a:lnTo>
                    <a:pt x="138" y="164"/>
                  </a:lnTo>
                  <a:lnTo>
                    <a:pt x="135" y="171"/>
                  </a:lnTo>
                  <a:lnTo>
                    <a:pt x="134" y="174"/>
                  </a:lnTo>
                  <a:lnTo>
                    <a:pt x="132" y="177"/>
                  </a:lnTo>
                  <a:lnTo>
                    <a:pt x="129" y="180"/>
                  </a:lnTo>
                  <a:lnTo>
                    <a:pt x="127" y="182"/>
                  </a:lnTo>
                  <a:lnTo>
                    <a:pt x="124" y="184"/>
                  </a:lnTo>
                  <a:lnTo>
                    <a:pt x="120" y="187"/>
                  </a:lnTo>
                  <a:lnTo>
                    <a:pt x="113" y="189"/>
                  </a:lnTo>
                  <a:lnTo>
                    <a:pt x="108" y="190"/>
                  </a:lnTo>
                  <a:lnTo>
                    <a:pt x="104" y="190"/>
                  </a:lnTo>
                  <a:lnTo>
                    <a:pt x="99" y="190"/>
                  </a:lnTo>
                  <a:lnTo>
                    <a:pt x="93" y="190"/>
                  </a:lnTo>
                  <a:lnTo>
                    <a:pt x="33" y="182"/>
                  </a:lnTo>
                  <a:lnTo>
                    <a:pt x="32" y="182"/>
                  </a:lnTo>
                  <a:lnTo>
                    <a:pt x="32" y="181"/>
                  </a:lnTo>
                  <a:lnTo>
                    <a:pt x="30" y="180"/>
                  </a:lnTo>
                  <a:lnTo>
                    <a:pt x="30" y="179"/>
                  </a:lnTo>
                  <a:lnTo>
                    <a:pt x="33" y="169"/>
                  </a:lnTo>
                  <a:lnTo>
                    <a:pt x="33" y="168"/>
                  </a:lnTo>
                  <a:lnTo>
                    <a:pt x="34" y="168"/>
                  </a:lnTo>
                  <a:lnTo>
                    <a:pt x="35" y="168"/>
                  </a:lnTo>
                  <a:lnTo>
                    <a:pt x="95" y="174"/>
                  </a:lnTo>
                  <a:lnTo>
                    <a:pt x="101" y="175"/>
                  </a:lnTo>
                  <a:lnTo>
                    <a:pt x="107" y="174"/>
                  </a:lnTo>
                  <a:lnTo>
                    <a:pt x="113" y="173"/>
                  </a:lnTo>
                  <a:lnTo>
                    <a:pt x="115" y="172"/>
                  </a:lnTo>
                  <a:lnTo>
                    <a:pt x="117" y="171"/>
                  </a:lnTo>
                  <a:lnTo>
                    <a:pt x="120" y="168"/>
                  </a:lnTo>
                  <a:lnTo>
                    <a:pt x="124" y="164"/>
                  </a:lnTo>
                  <a:lnTo>
                    <a:pt x="125" y="160"/>
                  </a:lnTo>
                  <a:lnTo>
                    <a:pt x="126" y="154"/>
                  </a:lnTo>
                  <a:lnTo>
                    <a:pt x="126" y="149"/>
                  </a:lnTo>
                  <a:lnTo>
                    <a:pt x="126" y="146"/>
                  </a:lnTo>
                  <a:lnTo>
                    <a:pt x="126" y="144"/>
                  </a:lnTo>
                  <a:lnTo>
                    <a:pt x="124" y="139"/>
                  </a:lnTo>
                  <a:lnTo>
                    <a:pt x="122" y="136"/>
                  </a:lnTo>
                  <a:lnTo>
                    <a:pt x="118" y="133"/>
                  </a:lnTo>
                  <a:lnTo>
                    <a:pt x="114" y="129"/>
                  </a:lnTo>
                  <a:lnTo>
                    <a:pt x="108" y="128"/>
                  </a:lnTo>
                  <a:lnTo>
                    <a:pt x="101" y="126"/>
                  </a:lnTo>
                  <a:lnTo>
                    <a:pt x="42" y="119"/>
                  </a:lnTo>
                  <a:lnTo>
                    <a:pt x="41" y="118"/>
                  </a:lnTo>
                  <a:lnTo>
                    <a:pt x="39" y="118"/>
                  </a:lnTo>
                  <a:lnTo>
                    <a:pt x="39" y="117"/>
                  </a:lnTo>
                  <a:lnTo>
                    <a:pt x="39" y="116"/>
                  </a:lnTo>
                  <a:lnTo>
                    <a:pt x="41" y="106"/>
                  </a:lnTo>
                  <a:lnTo>
                    <a:pt x="41" y="104"/>
                  </a:lnTo>
                  <a:lnTo>
                    <a:pt x="42" y="104"/>
                  </a:lnTo>
                  <a:lnTo>
                    <a:pt x="42" y="103"/>
                  </a:lnTo>
                  <a:lnTo>
                    <a:pt x="43" y="103"/>
                  </a:lnTo>
                  <a:lnTo>
                    <a:pt x="104" y="111"/>
                  </a:lnTo>
                  <a:lnTo>
                    <a:pt x="114" y="113"/>
                  </a:lnTo>
                  <a:lnTo>
                    <a:pt x="118" y="116"/>
                  </a:lnTo>
                  <a:lnTo>
                    <a:pt x="122" y="117"/>
                  </a:lnTo>
                  <a:lnTo>
                    <a:pt x="128" y="121"/>
                  </a:lnTo>
                  <a:lnTo>
                    <a:pt x="132" y="125"/>
                  </a:lnTo>
                  <a:lnTo>
                    <a:pt x="134" y="127"/>
                  </a:lnTo>
                  <a:lnTo>
                    <a:pt x="137" y="134"/>
                  </a:lnTo>
                  <a:lnTo>
                    <a:pt x="140" y="140"/>
                  </a:lnTo>
                  <a:lnTo>
                    <a:pt x="141" y="148"/>
                  </a:lnTo>
                  <a:lnTo>
                    <a:pt x="140" y="1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35" name="Freeform 11">
              <a:extLst>
                <a:ext uri="{FF2B5EF4-FFF2-40B4-BE49-F238E27FC236}">
                  <a16:creationId xmlns:a16="http://schemas.microsoft.com/office/drawing/2014/main" id="{465D0BC0-0A45-6625-AFBB-9FEE82A6B1BE}"/>
                </a:ext>
              </a:extLst>
            </p:cNvPr>
            <p:cNvSpPr>
              <a:spLocks noEditPoints="1"/>
            </p:cNvSpPr>
            <p:nvPr/>
          </p:nvSpPr>
          <p:spPr bwMode="auto">
            <a:xfrm>
              <a:off x="2924175" y="4624388"/>
              <a:ext cx="280987" cy="468313"/>
            </a:xfrm>
            <a:custGeom>
              <a:avLst/>
              <a:gdLst>
                <a:gd name="T0" fmla="*/ 114 w 354"/>
                <a:gd name="T1" fmla="*/ 52 h 591"/>
                <a:gd name="T2" fmla="*/ 97 w 354"/>
                <a:gd name="T3" fmla="*/ 73 h 591"/>
                <a:gd name="T4" fmla="*/ 23 w 354"/>
                <a:gd name="T5" fmla="*/ 87 h 591"/>
                <a:gd name="T6" fmla="*/ 100 w 354"/>
                <a:gd name="T7" fmla="*/ 45 h 591"/>
                <a:gd name="T8" fmla="*/ 88 w 354"/>
                <a:gd name="T9" fmla="*/ 18 h 591"/>
                <a:gd name="T10" fmla="*/ 4 w 354"/>
                <a:gd name="T11" fmla="*/ 40 h 591"/>
                <a:gd name="T12" fmla="*/ 67 w 354"/>
                <a:gd name="T13" fmla="*/ 1 h 591"/>
                <a:gd name="T14" fmla="*/ 101 w 354"/>
                <a:gd name="T15" fmla="*/ 10 h 591"/>
                <a:gd name="T16" fmla="*/ 341 w 354"/>
                <a:gd name="T17" fmla="*/ 544 h 591"/>
                <a:gd name="T18" fmla="*/ 323 w 354"/>
                <a:gd name="T19" fmla="*/ 520 h 591"/>
                <a:gd name="T20" fmla="*/ 308 w 354"/>
                <a:gd name="T21" fmla="*/ 529 h 591"/>
                <a:gd name="T22" fmla="*/ 305 w 354"/>
                <a:gd name="T23" fmla="*/ 575 h 591"/>
                <a:gd name="T24" fmla="*/ 277 w 354"/>
                <a:gd name="T25" fmla="*/ 591 h 591"/>
                <a:gd name="T26" fmla="*/ 250 w 354"/>
                <a:gd name="T27" fmla="*/ 565 h 591"/>
                <a:gd name="T28" fmla="*/ 251 w 354"/>
                <a:gd name="T29" fmla="*/ 547 h 591"/>
                <a:gd name="T30" fmla="*/ 263 w 354"/>
                <a:gd name="T31" fmla="*/ 564 h 591"/>
                <a:gd name="T32" fmla="*/ 280 w 354"/>
                <a:gd name="T33" fmla="*/ 577 h 591"/>
                <a:gd name="T34" fmla="*/ 291 w 354"/>
                <a:gd name="T35" fmla="*/ 539 h 591"/>
                <a:gd name="T36" fmla="*/ 303 w 354"/>
                <a:gd name="T37" fmla="*/ 512 h 591"/>
                <a:gd name="T38" fmla="*/ 332 w 354"/>
                <a:gd name="T39" fmla="*/ 509 h 591"/>
                <a:gd name="T40" fmla="*/ 353 w 354"/>
                <a:gd name="T41" fmla="*/ 537 h 591"/>
                <a:gd name="T42" fmla="*/ 344 w 354"/>
                <a:gd name="T43" fmla="*/ 559 h 591"/>
                <a:gd name="T44" fmla="*/ 235 w 354"/>
                <a:gd name="T45" fmla="*/ 535 h 591"/>
                <a:gd name="T46" fmla="*/ 204 w 354"/>
                <a:gd name="T47" fmla="*/ 474 h 591"/>
                <a:gd name="T48" fmla="*/ 262 w 354"/>
                <a:gd name="T49" fmla="*/ 464 h 591"/>
                <a:gd name="T50" fmla="*/ 308 w 354"/>
                <a:gd name="T51" fmla="*/ 456 h 591"/>
                <a:gd name="T52" fmla="*/ 189 w 354"/>
                <a:gd name="T53" fmla="*/ 451 h 591"/>
                <a:gd name="T54" fmla="*/ 159 w 354"/>
                <a:gd name="T55" fmla="*/ 391 h 591"/>
                <a:gd name="T56" fmla="*/ 258 w 354"/>
                <a:gd name="T57" fmla="*/ 363 h 591"/>
                <a:gd name="T58" fmla="*/ 265 w 354"/>
                <a:gd name="T59" fmla="*/ 376 h 591"/>
                <a:gd name="T60" fmla="*/ 217 w 354"/>
                <a:gd name="T61" fmla="*/ 300 h 591"/>
                <a:gd name="T62" fmla="*/ 200 w 354"/>
                <a:gd name="T63" fmla="*/ 286 h 591"/>
                <a:gd name="T64" fmla="*/ 186 w 354"/>
                <a:gd name="T65" fmla="*/ 305 h 591"/>
                <a:gd name="T66" fmla="*/ 175 w 354"/>
                <a:gd name="T67" fmla="*/ 347 h 591"/>
                <a:gd name="T68" fmla="*/ 152 w 354"/>
                <a:gd name="T69" fmla="*/ 354 h 591"/>
                <a:gd name="T70" fmla="*/ 126 w 354"/>
                <a:gd name="T71" fmla="*/ 323 h 591"/>
                <a:gd name="T72" fmla="*/ 136 w 354"/>
                <a:gd name="T73" fmla="*/ 308 h 591"/>
                <a:gd name="T74" fmla="*/ 143 w 354"/>
                <a:gd name="T75" fmla="*/ 331 h 591"/>
                <a:gd name="T76" fmla="*/ 159 w 354"/>
                <a:gd name="T77" fmla="*/ 340 h 591"/>
                <a:gd name="T78" fmla="*/ 170 w 354"/>
                <a:gd name="T79" fmla="*/ 303 h 591"/>
                <a:gd name="T80" fmla="*/ 182 w 354"/>
                <a:gd name="T81" fmla="*/ 277 h 591"/>
                <a:gd name="T82" fmla="*/ 215 w 354"/>
                <a:gd name="T83" fmla="*/ 277 h 591"/>
                <a:gd name="T84" fmla="*/ 233 w 354"/>
                <a:gd name="T85" fmla="*/ 309 h 591"/>
                <a:gd name="T86" fmla="*/ 219 w 354"/>
                <a:gd name="T87" fmla="*/ 326 h 591"/>
                <a:gd name="T88" fmla="*/ 169 w 354"/>
                <a:gd name="T89" fmla="*/ 172 h 591"/>
                <a:gd name="T90" fmla="*/ 195 w 354"/>
                <a:gd name="T91" fmla="*/ 232 h 591"/>
                <a:gd name="T92" fmla="*/ 200 w 354"/>
                <a:gd name="T93" fmla="*/ 245 h 591"/>
                <a:gd name="T94" fmla="*/ 105 w 354"/>
                <a:gd name="T95" fmla="*/ 272 h 591"/>
                <a:gd name="T96" fmla="*/ 78 w 354"/>
                <a:gd name="T97" fmla="*/ 215 h 591"/>
                <a:gd name="T98" fmla="*/ 154 w 354"/>
                <a:gd name="T99" fmla="*/ 138 h 591"/>
                <a:gd name="T100" fmla="*/ 141 w 354"/>
                <a:gd name="T101" fmla="*/ 165 h 591"/>
                <a:gd name="T102" fmla="*/ 64 w 354"/>
                <a:gd name="T103" fmla="*/ 186 h 591"/>
                <a:gd name="T104" fmla="*/ 135 w 354"/>
                <a:gd name="T105" fmla="*/ 149 h 591"/>
                <a:gd name="T106" fmla="*/ 135 w 354"/>
                <a:gd name="T107" fmla="*/ 120 h 591"/>
                <a:gd name="T108" fmla="*/ 111 w 354"/>
                <a:gd name="T109" fmla="*/ 111 h 591"/>
                <a:gd name="T110" fmla="*/ 38 w 354"/>
                <a:gd name="T111" fmla="*/ 125 h 591"/>
                <a:gd name="T112" fmla="*/ 123 w 354"/>
                <a:gd name="T113" fmla="*/ 96 h 591"/>
                <a:gd name="T114" fmla="*/ 150 w 354"/>
                <a:gd name="T115" fmla="*/ 12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54" h="591">
                  <a:moveTo>
                    <a:pt x="111" y="26"/>
                  </a:moveTo>
                  <a:lnTo>
                    <a:pt x="112" y="29"/>
                  </a:lnTo>
                  <a:lnTo>
                    <a:pt x="114" y="33"/>
                  </a:lnTo>
                  <a:lnTo>
                    <a:pt x="115" y="40"/>
                  </a:lnTo>
                  <a:lnTo>
                    <a:pt x="115" y="44"/>
                  </a:lnTo>
                  <a:lnTo>
                    <a:pt x="115" y="47"/>
                  </a:lnTo>
                  <a:lnTo>
                    <a:pt x="114" y="52"/>
                  </a:lnTo>
                  <a:lnTo>
                    <a:pt x="112" y="55"/>
                  </a:lnTo>
                  <a:lnTo>
                    <a:pt x="111" y="58"/>
                  </a:lnTo>
                  <a:lnTo>
                    <a:pt x="109" y="62"/>
                  </a:lnTo>
                  <a:lnTo>
                    <a:pt x="107" y="64"/>
                  </a:lnTo>
                  <a:lnTo>
                    <a:pt x="103" y="67"/>
                  </a:lnTo>
                  <a:lnTo>
                    <a:pt x="100" y="70"/>
                  </a:lnTo>
                  <a:lnTo>
                    <a:pt x="97" y="73"/>
                  </a:lnTo>
                  <a:lnTo>
                    <a:pt x="92" y="75"/>
                  </a:lnTo>
                  <a:lnTo>
                    <a:pt x="88" y="78"/>
                  </a:lnTo>
                  <a:lnTo>
                    <a:pt x="30" y="100"/>
                  </a:lnTo>
                  <a:lnTo>
                    <a:pt x="28" y="100"/>
                  </a:lnTo>
                  <a:lnTo>
                    <a:pt x="27" y="99"/>
                  </a:lnTo>
                  <a:lnTo>
                    <a:pt x="23" y="89"/>
                  </a:lnTo>
                  <a:lnTo>
                    <a:pt x="23" y="87"/>
                  </a:lnTo>
                  <a:lnTo>
                    <a:pt x="25" y="85"/>
                  </a:lnTo>
                  <a:lnTo>
                    <a:pt x="81" y="64"/>
                  </a:lnTo>
                  <a:lnTo>
                    <a:pt x="87" y="61"/>
                  </a:lnTo>
                  <a:lnTo>
                    <a:pt x="92" y="57"/>
                  </a:lnTo>
                  <a:lnTo>
                    <a:pt x="96" y="54"/>
                  </a:lnTo>
                  <a:lnTo>
                    <a:pt x="98" y="49"/>
                  </a:lnTo>
                  <a:lnTo>
                    <a:pt x="100" y="45"/>
                  </a:lnTo>
                  <a:lnTo>
                    <a:pt x="100" y="40"/>
                  </a:lnTo>
                  <a:lnTo>
                    <a:pt x="100" y="36"/>
                  </a:lnTo>
                  <a:lnTo>
                    <a:pt x="99" y="30"/>
                  </a:lnTo>
                  <a:lnTo>
                    <a:pt x="97" y="26"/>
                  </a:lnTo>
                  <a:lnTo>
                    <a:pt x="93" y="22"/>
                  </a:lnTo>
                  <a:lnTo>
                    <a:pt x="90" y="19"/>
                  </a:lnTo>
                  <a:lnTo>
                    <a:pt x="88" y="18"/>
                  </a:lnTo>
                  <a:lnTo>
                    <a:pt x="85" y="17"/>
                  </a:lnTo>
                  <a:lnTo>
                    <a:pt x="81" y="16"/>
                  </a:lnTo>
                  <a:lnTo>
                    <a:pt x="75" y="16"/>
                  </a:lnTo>
                  <a:lnTo>
                    <a:pt x="70" y="17"/>
                  </a:lnTo>
                  <a:lnTo>
                    <a:pt x="63" y="18"/>
                  </a:lnTo>
                  <a:lnTo>
                    <a:pt x="7" y="40"/>
                  </a:lnTo>
                  <a:lnTo>
                    <a:pt x="4" y="40"/>
                  </a:lnTo>
                  <a:lnTo>
                    <a:pt x="3" y="39"/>
                  </a:lnTo>
                  <a:lnTo>
                    <a:pt x="0" y="30"/>
                  </a:lnTo>
                  <a:lnTo>
                    <a:pt x="0" y="28"/>
                  </a:lnTo>
                  <a:lnTo>
                    <a:pt x="1" y="27"/>
                  </a:lnTo>
                  <a:lnTo>
                    <a:pt x="58" y="4"/>
                  </a:lnTo>
                  <a:lnTo>
                    <a:pt x="63" y="2"/>
                  </a:lnTo>
                  <a:lnTo>
                    <a:pt x="67" y="1"/>
                  </a:lnTo>
                  <a:lnTo>
                    <a:pt x="76" y="0"/>
                  </a:lnTo>
                  <a:lnTo>
                    <a:pt x="84" y="1"/>
                  </a:lnTo>
                  <a:lnTo>
                    <a:pt x="89" y="2"/>
                  </a:lnTo>
                  <a:lnTo>
                    <a:pt x="92" y="3"/>
                  </a:lnTo>
                  <a:lnTo>
                    <a:pt x="96" y="6"/>
                  </a:lnTo>
                  <a:lnTo>
                    <a:pt x="98" y="7"/>
                  </a:lnTo>
                  <a:lnTo>
                    <a:pt x="101" y="10"/>
                  </a:lnTo>
                  <a:lnTo>
                    <a:pt x="103" y="12"/>
                  </a:lnTo>
                  <a:lnTo>
                    <a:pt x="106" y="16"/>
                  </a:lnTo>
                  <a:lnTo>
                    <a:pt x="108" y="18"/>
                  </a:lnTo>
                  <a:lnTo>
                    <a:pt x="109" y="21"/>
                  </a:lnTo>
                  <a:lnTo>
                    <a:pt x="111" y="26"/>
                  </a:lnTo>
                  <a:close/>
                  <a:moveTo>
                    <a:pt x="341" y="556"/>
                  </a:moveTo>
                  <a:lnTo>
                    <a:pt x="341" y="544"/>
                  </a:lnTo>
                  <a:lnTo>
                    <a:pt x="340" y="537"/>
                  </a:lnTo>
                  <a:lnTo>
                    <a:pt x="336" y="531"/>
                  </a:lnTo>
                  <a:lnTo>
                    <a:pt x="334" y="528"/>
                  </a:lnTo>
                  <a:lnTo>
                    <a:pt x="332" y="524"/>
                  </a:lnTo>
                  <a:lnTo>
                    <a:pt x="330" y="522"/>
                  </a:lnTo>
                  <a:lnTo>
                    <a:pt x="326" y="521"/>
                  </a:lnTo>
                  <a:lnTo>
                    <a:pt x="323" y="520"/>
                  </a:lnTo>
                  <a:lnTo>
                    <a:pt x="321" y="520"/>
                  </a:lnTo>
                  <a:lnTo>
                    <a:pt x="317" y="521"/>
                  </a:lnTo>
                  <a:lnTo>
                    <a:pt x="314" y="522"/>
                  </a:lnTo>
                  <a:lnTo>
                    <a:pt x="312" y="523"/>
                  </a:lnTo>
                  <a:lnTo>
                    <a:pt x="310" y="526"/>
                  </a:lnTo>
                  <a:lnTo>
                    <a:pt x="309" y="527"/>
                  </a:lnTo>
                  <a:lnTo>
                    <a:pt x="308" y="529"/>
                  </a:lnTo>
                  <a:lnTo>
                    <a:pt x="307" y="533"/>
                  </a:lnTo>
                  <a:lnTo>
                    <a:pt x="307" y="540"/>
                  </a:lnTo>
                  <a:lnTo>
                    <a:pt x="307" y="559"/>
                  </a:lnTo>
                  <a:lnTo>
                    <a:pt x="307" y="563"/>
                  </a:lnTo>
                  <a:lnTo>
                    <a:pt x="307" y="567"/>
                  </a:lnTo>
                  <a:lnTo>
                    <a:pt x="306" y="572"/>
                  </a:lnTo>
                  <a:lnTo>
                    <a:pt x="305" y="575"/>
                  </a:lnTo>
                  <a:lnTo>
                    <a:pt x="303" y="580"/>
                  </a:lnTo>
                  <a:lnTo>
                    <a:pt x="300" y="583"/>
                  </a:lnTo>
                  <a:lnTo>
                    <a:pt x="297" y="585"/>
                  </a:lnTo>
                  <a:lnTo>
                    <a:pt x="292" y="589"/>
                  </a:lnTo>
                  <a:lnTo>
                    <a:pt x="288" y="591"/>
                  </a:lnTo>
                  <a:lnTo>
                    <a:pt x="282" y="591"/>
                  </a:lnTo>
                  <a:lnTo>
                    <a:pt x="277" y="591"/>
                  </a:lnTo>
                  <a:lnTo>
                    <a:pt x="271" y="590"/>
                  </a:lnTo>
                  <a:lnTo>
                    <a:pt x="267" y="587"/>
                  </a:lnTo>
                  <a:lnTo>
                    <a:pt x="262" y="584"/>
                  </a:lnTo>
                  <a:lnTo>
                    <a:pt x="258" y="580"/>
                  </a:lnTo>
                  <a:lnTo>
                    <a:pt x="254" y="575"/>
                  </a:lnTo>
                  <a:lnTo>
                    <a:pt x="251" y="568"/>
                  </a:lnTo>
                  <a:lnTo>
                    <a:pt x="250" y="565"/>
                  </a:lnTo>
                  <a:lnTo>
                    <a:pt x="249" y="562"/>
                  </a:lnTo>
                  <a:lnTo>
                    <a:pt x="247" y="555"/>
                  </a:lnTo>
                  <a:lnTo>
                    <a:pt x="247" y="550"/>
                  </a:lnTo>
                  <a:lnTo>
                    <a:pt x="247" y="549"/>
                  </a:lnTo>
                  <a:lnTo>
                    <a:pt x="249" y="548"/>
                  </a:lnTo>
                  <a:lnTo>
                    <a:pt x="250" y="548"/>
                  </a:lnTo>
                  <a:lnTo>
                    <a:pt x="251" y="547"/>
                  </a:lnTo>
                  <a:lnTo>
                    <a:pt x="259" y="547"/>
                  </a:lnTo>
                  <a:lnTo>
                    <a:pt x="260" y="547"/>
                  </a:lnTo>
                  <a:lnTo>
                    <a:pt x="261" y="547"/>
                  </a:lnTo>
                  <a:lnTo>
                    <a:pt x="261" y="548"/>
                  </a:lnTo>
                  <a:lnTo>
                    <a:pt x="261" y="550"/>
                  </a:lnTo>
                  <a:lnTo>
                    <a:pt x="262" y="558"/>
                  </a:lnTo>
                  <a:lnTo>
                    <a:pt x="263" y="564"/>
                  </a:lnTo>
                  <a:lnTo>
                    <a:pt x="265" y="568"/>
                  </a:lnTo>
                  <a:lnTo>
                    <a:pt x="268" y="572"/>
                  </a:lnTo>
                  <a:lnTo>
                    <a:pt x="270" y="574"/>
                  </a:lnTo>
                  <a:lnTo>
                    <a:pt x="272" y="575"/>
                  </a:lnTo>
                  <a:lnTo>
                    <a:pt x="274" y="576"/>
                  </a:lnTo>
                  <a:lnTo>
                    <a:pt x="277" y="577"/>
                  </a:lnTo>
                  <a:lnTo>
                    <a:pt x="280" y="577"/>
                  </a:lnTo>
                  <a:lnTo>
                    <a:pt x="285" y="575"/>
                  </a:lnTo>
                  <a:lnTo>
                    <a:pt x="289" y="573"/>
                  </a:lnTo>
                  <a:lnTo>
                    <a:pt x="290" y="571"/>
                  </a:lnTo>
                  <a:lnTo>
                    <a:pt x="291" y="568"/>
                  </a:lnTo>
                  <a:lnTo>
                    <a:pt x="291" y="563"/>
                  </a:lnTo>
                  <a:lnTo>
                    <a:pt x="292" y="557"/>
                  </a:lnTo>
                  <a:lnTo>
                    <a:pt x="291" y="539"/>
                  </a:lnTo>
                  <a:lnTo>
                    <a:pt x="291" y="535"/>
                  </a:lnTo>
                  <a:lnTo>
                    <a:pt x="292" y="530"/>
                  </a:lnTo>
                  <a:lnTo>
                    <a:pt x="292" y="526"/>
                  </a:lnTo>
                  <a:lnTo>
                    <a:pt x="295" y="522"/>
                  </a:lnTo>
                  <a:lnTo>
                    <a:pt x="297" y="519"/>
                  </a:lnTo>
                  <a:lnTo>
                    <a:pt x="299" y="515"/>
                  </a:lnTo>
                  <a:lnTo>
                    <a:pt x="303" y="512"/>
                  </a:lnTo>
                  <a:lnTo>
                    <a:pt x="307" y="510"/>
                  </a:lnTo>
                  <a:lnTo>
                    <a:pt x="313" y="506"/>
                  </a:lnTo>
                  <a:lnTo>
                    <a:pt x="318" y="505"/>
                  </a:lnTo>
                  <a:lnTo>
                    <a:pt x="321" y="505"/>
                  </a:lnTo>
                  <a:lnTo>
                    <a:pt x="324" y="506"/>
                  </a:lnTo>
                  <a:lnTo>
                    <a:pt x="330" y="508"/>
                  </a:lnTo>
                  <a:lnTo>
                    <a:pt x="332" y="509"/>
                  </a:lnTo>
                  <a:lnTo>
                    <a:pt x="335" y="510"/>
                  </a:lnTo>
                  <a:lnTo>
                    <a:pt x="340" y="514"/>
                  </a:lnTo>
                  <a:lnTo>
                    <a:pt x="344" y="519"/>
                  </a:lnTo>
                  <a:lnTo>
                    <a:pt x="349" y="524"/>
                  </a:lnTo>
                  <a:lnTo>
                    <a:pt x="350" y="529"/>
                  </a:lnTo>
                  <a:lnTo>
                    <a:pt x="352" y="532"/>
                  </a:lnTo>
                  <a:lnTo>
                    <a:pt x="353" y="537"/>
                  </a:lnTo>
                  <a:lnTo>
                    <a:pt x="354" y="541"/>
                  </a:lnTo>
                  <a:lnTo>
                    <a:pt x="354" y="549"/>
                  </a:lnTo>
                  <a:lnTo>
                    <a:pt x="354" y="556"/>
                  </a:lnTo>
                  <a:lnTo>
                    <a:pt x="354" y="557"/>
                  </a:lnTo>
                  <a:lnTo>
                    <a:pt x="353" y="558"/>
                  </a:lnTo>
                  <a:lnTo>
                    <a:pt x="351" y="559"/>
                  </a:lnTo>
                  <a:lnTo>
                    <a:pt x="344" y="559"/>
                  </a:lnTo>
                  <a:lnTo>
                    <a:pt x="341" y="558"/>
                  </a:lnTo>
                  <a:lnTo>
                    <a:pt x="341" y="557"/>
                  </a:lnTo>
                  <a:lnTo>
                    <a:pt x="341" y="556"/>
                  </a:lnTo>
                  <a:close/>
                  <a:moveTo>
                    <a:pt x="269" y="477"/>
                  </a:moveTo>
                  <a:lnTo>
                    <a:pt x="237" y="533"/>
                  </a:lnTo>
                  <a:lnTo>
                    <a:pt x="236" y="535"/>
                  </a:lnTo>
                  <a:lnTo>
                    <a:pt x="235" y="535"/>
                  </a:lnTo>
                  <a:lnTo>
                    <a:pt x="233" y="533"/>
                  </a:lnTo>
                  <a:lnTo>
                    <a:pt x="228" y="524"/>
                  </a:lnTo>
                  <a:lnTo>
                    <a:pt x="227" y="522"/>
                  </a:lnTo>
                  <a:lnTo>
                    <a:pt x="227" y="521"/>
                  </a:lnTo>
                  <a:lnTo>
                    <a:pt x="228" y="520"/>
                  </a:lnTo>
                  <a:lnTo>
                    <a:pt x="253" y="477"/>
                  </a:lnTo>
                  <a:lnTo>
                    <a:pt x="204" y="474"/>
                  </a:lnTo>
                  <a:lnTo>
                    <a:pt x="201" y="473"/>
                  </a:lnTo>
                  <a:lnTo>
                    <a:pt x="200" y="472"/>
                  </a:lnTo>
                  <a:lnTo>
                    <a:pt x="196" y="463"/>
                  </a:lnTo>
                  <a:lnTo>
                    <a:pt x="195" y="460"/>
                  </a:lnTo>
                  <a:lnTo>
                    <a:pt x="196" y="459"/>
                  </a:lnTo>
                  <a:lnTo>
                    <a:pt x="197" y="459"/>
                  </a:lnTo>
                  <a:lnTo>
                    <a:pt x="262" y="464"/>
                  </a:lnTo>
                  <a:lnTo>
                    <a:pt x="299" y="445"/>
                  </a:lnTo>
                  <a:lnTo>
                    <a:pt x="300" y="443"/>
                  </a:lnTo>
                  <a:lnTo>
                    <a:pt x="301" y="443"/>
                  </a:lnTo>
                  <a:lnTo>
                    <a:pt x="303" y="445"/>
                  </a:lnTo>
                  <a:lnTo>
                    <a:pt x="308" y="454"/>
                  </a:lnTo>
                  <a:lnTo>
                    <a:pt x="308" y="455"/>
                  </a:lnTo>
                  <a:lnTo>
                    <a:pt x="308" y="456"/>
                  </a:lnTo>
                  <a:lnTo>
                    <a:pt x="307" y="457"/>
                  </a:lnTo>
                  <a:lnTo>
                    <a:pt x="269" y="477"/>
                  </a:lnTo>
                  <a:close/>
                  <a:moveTo>
                    <a:pt x="227" y="395"/>
                  </a:moveTo>
                  <a:lnTo>
                    <a:pt x="193" y="451"/>
                  </a:lnTo>
                  <a:lnTo>
                    <a:pt x="192" y="452"/>
                  </a:lnTo>
                  <a:lnTo>
                    <a:pt x="191" y="452"/>
                  </a:lnTo>
                  <a:lnTo>
                    <a:pt x="189" y="451"/>
                  </a:lnTo>
                  <a:lnTo>
                    <a:pt x="184" y="442"/>
                  </a:lnTo>
                  <a:lnTo>
                    <a:pt x="184" y="440"/>
                  </a:lnTo>
                  <a:lnTo>
                    <a:pt x="184" y="439"/>
                  </a:lnTo>
                  <a:lnTo>
                    <a:pt x="184" y="438"/>
                  </a:lnTo>
                  <a:lnTo>
                    <a:pt x="210" y="395"/>
                  </a:lnTo>
                  <a:lnTo>
                    <a:pt x="161" y="391"/>
                  </a:lnTo>
                  <a:lnTo>
                    <a:pt x="159" y="391"/>
                  </a:lnTo>
                  <a:lnTo>
                    <a:pt x="157" y="388"/>
                  </a:lnTo>
                  <a:lnTo>
                    <a:pt x="153" y="379"/>
                  </a:lnTo>
                  <a:lnTo>
                    <a:pt x="153" y="377"/>
                  </a:lnTo>
                  <a:lnTo>
                    <a:pt x="154" y="376"/>
                  </a:lnTo>
                  <a:lnTo>
                    <a:pt x="155" y="376"/>
                  </a:lnTo>
                  <a:lnTo>
                    <a:pt x="220" y="383"/>
                  </a:lnTo>
                  <a:lnTo>
                    <a:pt x="258" y="363"/>
                  </a:lnTo>
                  <a:lnTo>
                    <a:pt x="259" y="362"/>
                  </a:lnTo>
                  <a:lnTo>
                    <a:pt x="260" y="362"/>
                  </a:lnTo>
                  <a:lnTo>
                    <a:pt x="261" y="363"/>
                  </a:lnTo>
                  <a:lnTo>
                    <a:pt x="261" y="365"/>
                  </a:lnTo>
                  <a:lnTo>
                    <a:pt x="265" y="374"/>
                  </a:lnTo>
                  <a:lnTo>
                    <a:pt x="265" y="375"/>
                  </a:lnTo>
                  <a:lnTo>
                    <a:pt x="265" y="376"/>
                  </a:lnTo>
                  <a:lnTo>
                    <a:pt x="264" y="376"/>
                  </a:lnTo>
                  <a:lnTo>
                    <a:pt x="227" y="395"/>
                  </a:lnTo>
                  <a:close/>
                  <a:moveTo>
                    <a:pt x="218" y="323"/>
                  </a:moveTo>
                  <a:lnTo>
                    <a:pt x="218" y="317"/>
                  </a:lnTo>
                  <a:lnTo>
                    <a:pt x="219" y="311"/>
                  </a:lnTo>
                  <a:lnTo>
                    <a:pt x="218" y="304"/>
                  </a:lnTo>
                  <a:lnTo>
                    <a:pt x="217" y="300"/>
                  </a:lnTo>
                  <a:lnTo>
                    <a:pt x="216" y="298"/>
                  </a:lnTo>
                  <a:lnTo>
                    <a:pt x="214" y="295"/>
                  </a:lnTo>
                  <a:lnTo>
                    <a:pt x="211" y="291"/>
                  </a:lnTo>
                  <a:lnTo>
                    <a:pt x="209" y="289"/>
                  </a:lnTo>
                  <a:lnTo>
                    <a:pt x="206" y="287"/>
                  </a:lnTo>
                  <a:lnTo>
                    <a:pt x="204" y="286"/>
                  </a:lnTo>
                  <a:lnTo>
                    <a:pt x="200" y="286"/>
                  </a:lnTo>
                  <a:lnTo>
                    <a:pt x="197" y="286"/>
                  </a:lnTo>
                  <a:lnTo>
                    <a:pt x="193" y="287"/>
                  </a:lnTo>
                  <a:lnTo>
                    <a:pt x="190" y="290"/>
                  </a:lnTo>
                  <a:lnTo>
                    <a:pt x="189" y="291"/>
                  </a:lnTo>
                  <a:lnTo>
                    <a:pt x="188" y="294"/>
                  </a:lnTo>
                  <a:lnTo>
                    <a:pt x="186" y="299"/>
                  </a:lnTo>
                  <a:lnTo>
                    <a:pt x="186" y="305"/>
                  </a:lnTo>
                  <a:lnTo>
                    <a:pt x="184" y="324"/>
                  </a:lnTo>
                  <a:lnTo>
                    <a:pt x="184" y="327"/>
                  </a:lnTo>
                  <a:lnTo>
                    <a:pt x="183" y="332"/>
                  </a:lnTo>
                  <a:lnTo>
                    <a:pt x="182" y="336"/>
                  </a:lnTo>
                  <a:lnTo>
                    <a:pt x="181" y="340"/>
                  </a:lnTo>
                  <a:lnTo>
                    <a:pt x="179" y="343"/>
                  </a:lnTo>
                  <a:lnTo>
                    <a:pt x="175" y="347"/>
                  </a:lnTo>
                  <a:lnTo>
                    <a:pt x="172" y="350"/>
                  </a:lnTo>
                  <a:lnTo>
                    <a:pt x="169" y="352"/>
                  </a:lnTo>
                  <a:lnTo>
                    <a:pt x="163" y="353"/>
                  </a:lnTo>
                  <a:lnTo>
                    <a:pt x="160" y="354"/>
                  </a:lnTo>
                  <a:lnTo>
                    <a:pt x="157" y="354"/>
                  </a:lnTo>
                  <a:lnTo>
                    <a:pt x="155" y="354"/>
                  </a:lnTo>
                  <a:lnTo>
                    <a:pt x="152" y="354"/>
                  </a:lnTo>
                  <a:lnTo>
                    <a:pt x="147" y="352"/>
                  </a:lnTo>
                  <a:lnTo>
                    <a:pt x="142" y="350"/>
                  </a:lnTo>
                  <a:lnTo>
                    <a:pt x="137" y="347"/>
                  </a:lnTo>
                  <a:lnTo>
                    <a:pt x="134" y="342"/>
                  </a:lnTo>
                  <a:lnTo>
                    <a:pt x="130" y="336"/>
                  </a:lnTo>
                  <a:lnTo>
                    <a:pt x="128" y="330"/>
                  </a:lnTo>
                  <a:lnTo>
                    <a:pt x="126" y="323"/>
                  </a:lnTo>
                  <a:lnTo>
                    <a:pt x="126" y="316"/>
                  </a:lnTo>
                  <a:lnTo>
                    <a:pt x="126" y="312"/>
                  </a:lnTo>
                  <a:lnTo>
                    <a:pt x="126" y="311"/>
                  </a:lnTo>
                  <a:lnTo>
                    <a:pt x="127" y="309"/>
                  </a:lnTo>
                  <a:lnTo>
                    <a:pt x="127" y="308"/>
                  </a:lnTo>
                  <a:lnTo>
                    <a:pt x="129" y="308"/>
                  </a:lnTo>
                  <a:lnTo>
                    <a:pt x="136" y="308"/>
                  </a:lnTo>
                  <a:lnTo>
                    <a:pt x="138" y="308"/>
                  </a:lnTo>
                  <a:lnTo>
                    <a:pt x="138" y="309"/>
                  </a:lnTo>
                  <a:lnTo>
                    <a:pt x="139" y="311"/>
                  </a:lnTo>
                  <a:lnTo>
                    <a:pt x="139" y="312"/>
                  </a:lnTo>
                  <a:lnTo>
                    <a:pt x="139" y="321"/>
                  </a:lnTo>
                  <a:lnTo>
                    <a:pt x="141" y="325"/>
                  </a:lnTo>
                  <a:lnTo>
                    <a:pt x="143" y="331"/>
                  </a:lnTo>
                  <a:lnTo>
                    <a:pt x="144" y="333"/>
                  </a:lnTo>
                  <a:lnTo>
                    <a:pt x="146" y="336"/>
                  </a:lnTo>
                  <a:lnTo>
                    <a:pt x="148" y="338"/>
                  </a:lnTo>
                  <a:lnTo>
                    <a:pt x="151" y="339"/>
                  </a:lnTo>
                  <a:lnTo>
                    <a:pt x="153" y="340"/>
                  </a:lnTo>
                  <a:lnTo>
                    <a:pt x="156" y="340"/>
                  </a:lnTo>
                  <a:lnTo>
                    <a:pt x="159" y="340"/>
                  </a:lnTo>
                  <a:lnTo>
                    <a:pt x="161" y="339"/>
                  </a:lnTo>
                  <a:lnTo>
                    <a:pt x="165" y="336"/>
                  </a:lnTo>
                  <a:lnTo>
                    <a:pt x="166" y="334"/>
                  </a:lnTo>
                  <a:lnTo>
                    <a:pt x="168" y="332"/>
                  </a:lnTo>
                  <a:lnTo>
                    <a:pt x="169" y="327"/>
                  </a:lnTo>
                  <a:lnTo>
                    <a:pt x="170" y="321"/>
                  </a:lnTo>
                  <a:lnTo>
                    <a:pt x="170" y="303"/>
                  </a:lnTo>
                  <a:lnTo>
                    <a:pt x="171" y="298"/>
                  </a:lnTo>
                  <a:lnTo>
                    <a:pt x="171" y="294"/>
                  </a:lnTo>
                  <a:lnTo>
                    <a:pt x="172" y="289"/>
                  </a:lnTo>
                  <a:lnTo>
                    <a:pt x="174" y="286"/>
                  </a:lnTo>
                  <a:lnTo>
                    <a:pt x="177" y="282"/>
                  </a:lnTo>
                  <a:lnTo>
                    <a:pt x="179" y="279"/>
                  </a:lnTo>
                  <a:lnTo>
                    <a:pt x="182" y="277"/>
                  </a:lnTo>
                  <a:lnTo>
                    <a:pt x="187" y="275"/>
                  </a:lnTo>
                  <a:lnTo>
                    <a:pt x="190" y="273"/>
                  </a:lnTo>
                  <a:lnTo>
                    <a:pt x="192" y="272"/>
                  </a:lnTo>
                  <a:lnTo>
                    <a:pt x="199" y="271"/>
                  </a:lnTo>
                  <a:lnTo>
                    <a:pt x="205" y="272"/>
                  </a:lnTo>
                  <a:lnTo>
                    <a:pt x="210" y="273"/>
                  </a:lnTo>
                  <a:lnTo>
                    <a:pt x="215" y="277"/>
                  </a:lnTo>
                  <a:lnTo>
                    <a:pt x="217" y="279"/>
                  </a:lnTo>
                  <a:lnTo>
                    <a:pt x="220" y="281"/>
                  </a:lnTo>
                  <a:lnTo>
                    <a:pt x="224" y="286"/>
                  </a:lnTo>
                  <a:lnTo>
                    <a:pt x="227" y="291"/>
                  </a:lnTo>
                  <a:lnTo>
                    <a:pt x="229" y="296"/>
                  </a:lnTo>
                  <a:lnTo>
                    <a:pt x="231" y="300"/>
                  </a:lnTo>
                  <a:lnTo>
                    <a:pt x="233" y="309"/>
                  </a:lnTo>
                  <a:lnTo>
                    <a:pt x="233" y="317"/>
                  </a:lnTo>
                  <a:lnTo>
                    <a:pt x="232" y="324"/>
                  </a:lnTo>
                  <a:lnTo>
                    <a:pt x="231" y="326"/>
                  </a:lnTo>
                  <a:lnTo>
                    <a:pt x="229" y="326"/>
                  </a:lnTo>
                  <a:lnTo>
                    <a:pt x="228" y="326"/>
                  </a:lnTo>
                  <a:lnTo>
                    <a:pt x="220" y="326"/>
                  </a:lnTo>
                  <a:lnTo>
                    <a:pt x="219" y="326"/>
                  </a:lnTo>
                  <a:lnTo>
                    <a:pt x="218" y="325"/>
                  </a:lnTo>
                  <a:lnTo>
                    <a:pt x="218" y="324"/>
                  </a:lnTo>
                  <a:lnTo>
                    <a:pt x="218" y="323"/>
                  </a:lnTo>
                  <a:close/>
                  <a:moveTo>
                    <a:pt x="130" y="230"/>
                  </a:moveTo>
                  <a:lnTo>
                    <a:pt x="168" y="173"/>
                  </a:lnTo>
                  <a:lnTo>
                    <a:pt x="168" y="172"/>
                  </a:lnTo>
                  <a:lnTo>
                    <a:pt x="169" y="172"/>
                  </a:lnTo>
                  <a:lnTo>
                    <a:pt x="171" y="173"/>
                  </a:lnTo>
                  <a:lnTo>
                    <a:pt x="175" y="183"/>
                  </a:lnTo>
                  <a:lnTo>
                    <a:pt x="177" y="186"/>
                  </a:lnTo>
                  <a:lnTo>
                    <a:pt x="175" y="188"/>
                  </a:lnTo>
                  <a:lnTo>
                    <a:pt x="145" y="235"/>
                  </a:lnTo>
                  <a:lnTo>
                    <a:pt x="169" y="243"/>
                  </a:lnTo>
                  <a:lnTo>
                    <a:pt x="195" y="232"/>
                  </a:lnTo>
                  <a:lnTo>
                    <a:pt x="197" y="231"/>
                  </a:lnTo>
                  <a:lnTo>
                    <a:pt x="197" y="232"/>
                  </a:lnTo>
                  <a:lnTo>
                    <a:pt x="198" y="233"/>
                  </a:lnTo>
                  <a:lnTo>
                    <a:pt x="201" y="242"/>
                  </a:lnTo>
                  <a:lnTo>
                    <a:pt x="202" y="243"/>
                  </a:lnTo>
                  <a:lnTo>
                    <a:pt x="201" y="244"/>
                  </a:lnTo>
                  <a:lnTo>
                    <a:pt x="200" y="245"/>
                  </a:lnTo>
                  <a:lnTo>
                    <a:pt x="111" y="286"/>
                  </a:lnTo>
                  <a:lnTo>
                    <a:pt x="109" y="286"/>
                  </a:lnTo>
                  <a:lnTo>
                    <a:pt x="108" y="285"/>
                  </a:lnTo>
                  <a:lnTo>
                    <a:pt x="103" y="276"/>
                  </a:lnTo>
                  <a:lnTo>
                    <a:pt x="103" y="273"/>
                  </a:lnTo>
                  <a:lnTo>
                    <a:pt x="103" y="272"/>
                  </a:lnTo>
                  <a:lnTo>
                    <a:pt x="105" y="272"/>
                  </a:lnTo>
                  <a:lnTo>
                    <a:pt x="151" y="251"/>
                  </a:lnTo>
                  <a:lnTo>
                    <a:pt x="85" y="231"/>
                  </a:lnTo>
                  <a:lnTo>
                    <a:pt x="83" y="230"/>
                  </a:lnTo>
                  <a:lnTo>
                    <a:pt x="82" y="227"/>
                  </a:lnTo>
                  <a:lnTo>
                    <a:pt x="78" y="217"/>
                  </a:lnTo>
                  <a:lnTo>
                    <a:pt x="78" y="216"/>
                  </a:lnTo>
                  <a:lnTo>
                    <a:pt x="78" y="215"/>
                  </a:lnTo>
                  <a:lnTo>
                    <a:pt x="79" y="214"/>
                  </a:lnTo>
                  <a:lnTo>
                    <a:pt x="80" y="215"/>
                  </a:lnTo>
                  <a:lnTo>
                    <a:pt x="130" y="230"/>
                  </a:lnTo>
                  <a:close/>
                  <a:moveTo>
                    <a:pt x="150" y="120"/>
                  </a:moveTo>
                  <a:lnTo>
                    <a:pt x="153" y="127"/>
                  </a:lnTo>
                  <a:lnTo>
                    <a:pt x="154" y="135"/>
                  </a:lnTo>
                  <a:lnTo>
                    <a:pt x="154" y="138"/>
                  </a:lnTo>
                  <a:lnTo>
                    <a:pt x="154" y="142"/>
                  </a:lnTo>
                  <a:lnTo>
                    <a:pt x="153" y="146"/>
                  </a:lnTo>
                  <a:lnTo>
                    <a:pt x="152" y="150"/>
                  </a:lnTo>
                  <a:lnTo>
                    <a:pt x="148" y="156"/>
                  </a:lnTo>
                  <a:lnTo>
                    <a:pt x="146" y="159"/>
                  </a:lnTo>
                  <a:lnTo>
                    <a:pt x="143" y="162"/>
                  </a:lnTo>
                  <a:lnTo>
                    <a:pt x="141" y="165"/>
                  </a:lnTo>
                  <a:lnTo>
                    <a:pt x="136" y="168"/>
                  </a:lnTo>
                  <a:lnTo>
                    <a:pt x="132" y="170"/>
                  </a:lnTo>
                  <a:lnTo>
                    <a:pt x="127" y="172"/>
                  </a:lnTo>
                  <a:lnTo>
                    <a:pt x="71" y="196"/>
                  </a:lnTo>
                  <a:lnTo>
                    <a:pt x="68" y="197"/>
                  </a:lnTo>
                  <a:lnTo>
                    <a:pt x="67" y="195"/>
                  </a:lnTo>
                  <a:lnTo>
                    <a:pt x="64" y="186"/>
                  </a:lnTo>
                  <a:lnTo>
                    <a:pt x="64" y="183"/>
                  </a:lnTo>
                  <a:lnTo>
                    <a:pt x="65" y="182"/>
                  </a:lnTo>
                  <a:lnTo>
                    <a:pt x="120" y="159"/>
                  </a:lnTo>
                  <a:lnTo>
                    <a:pt x="127" y="156"/>
                  </a:lnTo>
                  <a:lnTo>
                    <a:pt x="132" y="152"/>
                  </a:lnTo>
                  <a:lnTo>
                    <a:pt x="134" y="151"/>
                  </a:lnTo>
                  <a:lnTo>
                    <a:pt x="135" y="149"/>
                  </a:lnTo>
                  <a:lnTo>
                    <a:pt x="137" y="144"/>
                  </a:lnTo>
                  <a:lnTo>
                    <a:pt x="139" y="140"/>
                  </a:lnTo>
                  <a:lnTo>
                    <a:pt x="139" y="135"/>
                  </a:lnTo>
                  <a:lnTo>
                    <a:pt x="139" y="131"/>
                  </a:lnTo>
                  <a:lnTo>
                    <a:pt x="138" y="128"/>
                  </a:lnTo>
                  <a:lnTo>
                    <a:pt x="137" y="125"/>
                  </a:lnTo>
                  <a:lnTo>
                    <a:pt x="135" y="120"/>
                  </a:lnTo>
                  <a:lnTo>
                    <a:pt x="132" y="117"/>
                  </a:lnTo>
                  <a:lnTo>
                    <a:pt x="130" y="115"/>
                  </a:lnTo>
                  <a:lnTo>
                    <a:pt x="128" y="114"/>
                  </a:lnTo>
                  <a:lnTo>
                    <a:pt x="124" y="111"/>
                  </a:lnTo>
                  <a:lnTo>
                    <a:pt x="119" y="111"/>
                  </a:lnTo>
                  <a:lnTo>
                    <a:pt x="114" y="110"/>
                  </a:lnTo>
                  <a:lnTo>
                    <a:pt x="111" y="111"/>
                  </a:lnTo>
                  <a:lnTo>
                    <a:pt x="108" y="111"/>
                  </a:lnTo>
                  <a:lnTo>
                    <a:pt x="101" y="114"/>
                  </a:lnTo>
                  <a:lnTo>
                    <a:pt x="46" y="137"/>
                  </a:lnTo>
                  <a:lnTo>
                    <a:pt x="44" y="137"/>
                  </a:lnTo>
                  <a:lnTo>
                    <a:pt x="43" y="136"/>
                  </a:lnTo>
                  <a:lnTo>
                    <a:pt x="39" y="127"/>
                  </a:lnTo>
                  <a:lnTo>
                    <a:pt x="38" y="125"/>
                  </a:lnTo>
                  <a:lnTo>
                    <a:pt x="40" y="124"/>
                  </a:lnTo>
                  <a:lnTo>
                    <a:pt x="97" y="100"/>
                  </a:lnTo>
                  <a:lnTo>
                    <a:pt x="101" y="98"/>
                  </a:lnTo>
                  <a:lnTo>
                    <a:pt x="106" y="97"/>
                  </a:lnTo>
                  <a:lnTo>
                    <a:pt x="110" y="96"/>
                  </a:lnTo>
                  <a:lnTo>
                    <a:pt x="115" y="96"/>
                  </a:lnTo>
                  <a:lnTo>
                    <a:pt x="123" y="96"/>
                  </a:lnTo>
                  <a:lnTo>
                    <a:pt x="127" y="97"/>
                  </a:lnTo>
                  <a:lnTo>
                    <a:pt x="130" y="98"/>
                  </a:lnTo>
                  <a:lnTo>
                    <a:pt x="136" y="102"/>
                  </a:lnTo>
                  <a:lnTo>
                    <a:pt x="139" y="105"/>
                  </a:lnTo>
                  <a:lnTo>
                    <a:pt x="142" y="107"/>
                  </a:lnTo>
                  <a:lnTo>
                    <a:pt x="146" y="114"/>
                  </a:lnTo>
                  <a:lnTo>
                    <a:pt x="150"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36" name="Freeform 12">
              <a:extLst>
                <a:ext uri="{FF2B5EF4-FFF2-40B4-BE49-F238E27FC236}">
                  <a16:creationId xmlns:a16="http://schemas.microsoft.com/office/drawing/2014/main" id="{3C62BFDA-0C5A-CB3A-BBA1-A729EDCAB7F7}"/>
                </a:ext>
              </a:extLst>
            </p:cNvPr>
            <p:cNvSpPr>
              <a:spLocks noEditPoints="1"/>
            </p:cNvSpPr>
            <p:nvPr/>
          </p:nvSpPr>
          <p:spPr bwMode="auto">
            <a:xfrm>
              <a:off x="4017963" y="6059488"/>
              <a:ext cx="411162" cy="303213"/>
            </a:xfrm>
            <a:custGeom>
              <a:avLst/>
              <a:gdLst>
                <a:gd name="T0" fmla="*/ 108 w 518"/>
                <a:gd name="T1" fmla="*/ 25 h 382"/>
                <a:gd name="T2" fmla="*/ 111 w 518"/>
                <a:gd name="T3" fmla="*/ 45 h 382"/>
                <a:gd name="T4" fmla="*/ 63 w 518"/>
                <a:gd name="T5" fmla="*/ 114 h 382"/>
                <a:gd name="T6" fmla="*/ 52 w 518"/>
                <a:gd name="T7" fmla="*/ 104 h 382"/>
                <a:gd name="T8" fmla="*/ 96 w 518"/>
                <a:gd name="T9" fmla="*/ 36 h 382"/>
                <a:gd name="T10" fmla="*/ 82 w 518"/>
                <a:gd name="T11" fmla="*/ 16 h 382"/>
                <a:gd name="T12" fmla="*/ 59 w 518"/>
                <a:gd name="T13" fmla="*/ 19 h 382"/>
                <a:gd name="T14" fmla="*/ 12 w 518"/>
                <a:gd name="T15" fmla="*/ 76 h 382"/>
                <a:gd name="T16" fmla="*/ 39 w 518"/>
                <a:gd name="T17" fmla="*/ 18 h 382"/>
                <a:gd name="T18" fmla="*/ 67 w 518"/>
                <a:gd name="T19" fmla="*/ 0 h 382"/>
                <a:gd name="T20" fmla="*/ 91 w 518"/>
                <a:gd name="T21" fmla="*/ 6 h 382"/>
                <a:gd name="T22" fmla="*/ 517 w 518"/>
                <a:gd name="T23" fmla="*/ 296 h 382"/>
                <a:gd name="T24" fmla="*/ 417 w 518"/>
                <a:gd name="T25" fmla="*/ 353 h 382"/>
                <a:gd name="T26" fmla="*/ 427 w 518"/>
                <a:gd name="T27" fmla="*/ 344 h 382"/>
                <a:gd name="T28" fmla="*/ 447 w 518"/>
                <a:gd name="T29" fmla="*/ 318 h 382"/>
                <a:gd name="T30" fmla="*/ 455 w 518"/>
                <a:gd name="T31" fmla="*/ 309 h 382"/>
                <a:gd name="T32" fmla="*/ 462 w 518"/>
                <a:gd name="T33" fmla="*/ 274 h 382"/>
                <a:gd name="T34" fmla="*/ 470 w 518"/>
                <a:gd name="T35" fmla="*/ 265 h 382"/>
                <a:gd name="T36" fmla="*/ 394 w 518"/>
                <a:gd name="T37" fmla="*/ 339 h 382"/>
                <a:gd name="T38" fmla="*/ 429 w 518"/>
                <a:gd name="T39" fmla="*/ 256 h 382"/>
                <a:gd name="T40" fmla="*/ 401 w 518"/>
                <a:gd name="T41" fmla="*/ 226 h 382"/>
                <a:gd name="T42" fmla="*/ 448 w 518"/>
                <a:gd name="T43" fmla="*/ 252 h 382"/>
                <a:gd name="T44" fmla="*/ 359 w 518"/>
                <a:gd name="T45" fmla="*/ 264 h 382"/>
                <a:gd name="T46" fmla="*/ 339 w 518"/>
                <a:gd name="T47" fmla="*/ 280 h 382"/>
                <a:gd name="T48" fmla="*/ 309 w 518"/>
                <a:gd name="T49" fmla="*/ 283 h 382"/>
                <a:gd name="T50" fmla="*/ 285 w 518"/>
                <a:gd name="T51" fmla="*/ 273 h 382"/>
                <a:gd name="T52" fmla="*/ 272 w 518"/>
                <a:gd name="T53" fmla="*/ 256 h 382"/>
                <a:gd name="T54" fmla="*/ 266 w 518"/>
                <a:gd name="T55" fmla="*/ 227 h 382"/>
                <a:gd name="T56" fmla="*/ 275 w 518"/>
                <a:gd name="T57" fmla="*/ 202 h 382"/>
                <a:gd name="T58" fmla="*/ 294 w 518"/>
                <a:gd name="T59" fmla="*/ 184 h 382"/>
                <a:gd name="T60" fmla="*/ 318 w 518"/>
                <a:gd name="T61" fmla="*/ 177 h 382"/>
                <a:gd name="T62" fmla="*/ 348 w 518"/>
                <a:gd name="T63" fmla="*/ 186 h 382"/>
                <a:gd name="T64" fmla="*/ 364 w 518"/>
                <a:gd name="T65" fmla="*/ 203 h 382"/>
                <a:gd name="T66" fmla="*/ 372 w 518"/>
                <a:gd name="T67" fmla="*/ 229 h 382"/>
                <a:gd name="T68" fmla="*/ 365 w 518"/>
                <a:gd name="T69" fmla="*/ 255 h 382"/>
                <a:gd name="T70" fmla="*/ 355 w 518"/>
                <a:gd name="T71" fmla="*/ 236 h 382"/>
                <a:gd name="T72" fmla="*/ 354 w 518"/>
                <a:gd name="T73" fmla="*/ 215 h 382"/>
                <a:gd name="T74" fmla="*/ 333 w 518"/>
                <a:gd name="T75" fmla="*/ 194 h 382"/>
                <a:gd name="T76" fmla="*/ 315 w 518"/>
                <a:gd name="T77" fmla="*/ 193 h 382"/>
                <a:gd name="T78" fmla="*/ 299 w 518"/>
                <a:gd name="T79" fmla="*/ 200 h 382"/>
                <a:gd name="T80" fmla="*/ 282 w 518"/>
                <a:gd name="T81" fmla="*/ 226 h 382"/>
                <a:gd name="T82" fmla="*/ 283 w 518"/>
                <a:gd name="T83" fmla="*/ 247 h 382"/>
                <a:gd name="T84" fmla="*/ 303 w 518"/>
                <a:gd name="T85" fmla="*/ 267 h 382"/>
                <a:gd name="T86" fmla="*/ 321 w 518"/>
                <a:gd name="T87" fmla="*/ 270 h 382"/>
                <a:gd name="T88" fmla="*/ 338 w 518"/>
                <a:gd name="T89" fmla="*/ 263 h 382"/>
                <a:gd name="T90" fmla="*/ 220 w 518"/>
                <a:gd name="T91" fmla="*/ 104 h 382"/>
                <a:gd name="T92" fmla="*/ 232 w 518"/>
                <a:gd name="T93" fmla="*/ 171 h 382"/>
                <a:gd name="T94" fmla="*/ 284 w 518"/>
                <a:gd name="T95" fmla="*/ 146 h 382"/>
                <a:gd name="T96" fmla="*/ 225 w 518"/>
                <a:gd name="T97" fmla="*/ 231 h 382"/>
                <a:gd name="T98" fmla="*/ 178 w 518"/>
                <a:gd name="T99" fmla="*/ 198 h 382"/>
                <a:gd name="T100" fmla="*/ 164 w 518"/>
                <a:gd name="T101" fmla="*/ 189 h 382"/>
                <a:gd name="T102" fmla="*/ 177 w 518"/>
                <a:gd name="T103" fmla="*/ 69 h 382"/>
                <a:gd name="T104" fmla="*/ 194 w 518"/>
                <a:gd name="T105" fmla="*/ 93 h 382"/>
                <a:gd name="T106" fmla="*/ 192 w 518"/>
                <a:gd name="T107" fmla="*/ 113 h 382"/>
                <a:gd name="T108" fmla="*/ 146 w 518"/>
                <a:gd name="T109" fmla="*/ 176 h 382"/>
                <a:gd name="T110" fmla="*/ 175 w 518"/>
                <a:gd name="T111" fmla="*/ 112 h 382"/>
                <a:gd name="T112" fmla="*/ 178 w 518"/>
                <a:gd name="T113" fmla="*/ 92 h 382"/>
                <a:gd name="T114" fmla="*/ 165 w 518"/>
                <a:gd name="T115" fmla="*/ 77 h 382"/>
                <a:gd name="T116" fmla="*/ 141 w 518"/>
                <a:gd name="T117" fmla="*/ 79 h 382"/>
                <a:gd name="T118" fmla="*/ 95 w 518"/>
                <a:gd name="T119" fmla="*/ 139 h 382"/>
                <a:gd name="T120" fmla="*/ 121 w 518"/>
                <a:gd name="T121" fmla="*/ 79 h 382"/>
                <a:gd name="T122" fmla="*/ 141 w 518"/>
                <a:gd name="T123" fmla="*/ 63 h 382"/>
                <a:gd name="T124" fmla="*/ 177 w 518"/>
                <a:gd name="T125" fmla="*/ 69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18" h="382">
                  <a:moveTo>
                    <a:pt x="95" y="9"/>
                  </a:moveTo>
                  <a:lnTo>
                    <a:pt x="100" y="13"/>
                  </a:lnTo>
                  <a:lnTo>
                    <a:pt x="103" y="16"/>
                  </a:lnTo>
                  <a:lnTo>
                    <a:pt x="105" y="20"/>
                  </a:lnTo>
                  <a:lnTo>
                    <a:pt x="108" y="25"/>
                  </a:lnTo>
                  <a:lnTo>
                    <a:pt x="109" y="29"/>
                  </a:lnTo>
                  <a:lnTo>
                    <a:pt x="111" y="33"/>
                  </a:lnTo>
                  <a:lnTo>
                    <a:pt x="111" y="37"/>
                  </a:lnTo>
                  <a:lnTo>
                    <a:pt x="111" y="40"/>
                  </a:lnTo>
                  <a:lnTo>
                    <a:pt x="111" y="45"/>
                  </a:lnTo>
                  <a:lnTo>
                    <a:pt x="109" y="48"/>
                  </a:lnTo>
                  <a:lnTo>
                    <a:pt x="106" y="57"/>
                  </a:lnTo>
                  <a:lnTo>
                    <a:pt x="104" y="60"/>
                  </a:lnTo>
                  <a:lnTo>
                    <a:pt x="100" y="65"/>
                  </a:lnTo>
                  <a:lnTo>
                    <a:pt x="63" y="114"/>
                  </a:lnTo>
                  <a:lnTo>
                    <a:pt x="62" y="114"/>
                  </a:lnTo>
                  <a:lnTo>
                    <a:pt x="60" y="114"/>
                  </a:lnTo>
                  <a:lnTo>
                    <a:pt x="52" y="109"/>
                  </a:lnTo>
                  <a:lnTo>
                    <a:pt x="51" y="106"/>
                  </a:lnTo>
                  <a:lnTo>
                    <a:pt x="52" y="104"/>
                  </a:lnTo>
                  <a:lnTo>
                    <a:pt x="88" y="57"/>
                  </a:lnTo>
                  <a:lnTo>
                    <a:pt x="93" y="51"/>
                  </a:lnTo>
                  <a:lnTo>
                    <a:pt x="95" y="46"/>
                  </a:lnTo>
                  <a:lnTo>
                    <a:pt x="96" y="40"/>
                  </a:lnTo>
                  <a:lnTo>
                    <a:pt x="96" y="36"/>
                  </a:lnTo>
                  <a:lnTo>
                    <a:pt x="95" y="31"/>
                  </a:lnTo>
                  <a:lnTo>
                    <a:pt x="93" y="27"/>
                  </a:lnTo>
                  <a:lnTo>
                    <a:pt x="90" y="22"/>
                  </a:lnTo>
                  <a:lnTo>
                    <a:pt x="86" y="19"/>
                  </a:lnTo>
                  <a:lnTo>
                    <a:pt x="82" y="16"/>
                  </a:lnTo>
                  <a:lnTo>
                    <a:pt x="78" y="14"/>
                  </a:lnTo>
                  <a:lnTo>
                    <a:pt x="72" y="14"/>
                  </a:lnTo>
                  <a:lnTo>
                    <a:pt x="68" y="14"/>
                  </a:lnTo>
                  <a:lnTo>
                    <a:pt x="63" y="15"/>
                  </a:lnTo>
                  <a:lnTo>
                    <a:pt x="59" y="19"/>
                  </a:lnTo>
                  <a:lnTo>
                    <a:pt x="57" y="20"/>
                  </a:lnTo>
                  <a:lnTo>
                    <a:pt x="54" y="22"/>
                  </a:lnTo>
                  <a:lnTo>
                    <a:pt x="50" y="28"/>
                  </a:lnTo>
                  <a:lnTo>
                    <a:pt x="13" y="75"/>
                  </a:lnTo>
                  <a:lnTo>
                    <a:pt x="12" y="76"/>
                  </a:lnTo>
                  <a:lnTo>
                    <a:pt x="9" y="76"/>
                  </a:lnTo>
                  <a:lnTo>
                    <a:pt x="1" y="69"/>
                  </a:lnTo>
                  <a:lnTo>
                    <a:pt x="0" y="68"/>
                  </a:lnTo>
                  <a:lnTo>
                    <a:pt x="1" y="66"/>
                  </a:lnTo>
                  <a:lnTo>
                    <a:pt x="39" y="18"/>
                  </a:lnTo>
                  <a:lnTo>
                    <a:pt x="45" y="10"/>
                  </a:lnTo>
                  <a:lnTo>
                    <a:pt x="49" y="6"/>
                  </a:lnTo>
                  <a:lnTo>
                    <a:pt x="52" y="4"/>
                  </a:lnTo>
                  <a:lnTo>
                    <a:pt x="59" y="1"/>
                  </a:lnTo>
                  <a:lnTo>
                    <a:pt x="67" y="0"/>
                  </a:lnTo>
                  <a:lnTo>
                    <a:pt x="73" y="0"/>
                  </a:lnTo>
                  <a:lnTo>
                    <a:pt x="78" y="0"/>
                  </a:lnTo>
                  <a:lnTo>
                    <a:pt x="81" y="1"/>
                  </a:lnTo>
                  <a:lnTo>
                    <a:pt x="88" y="4"/>
                  </a:lnTo>
                  <a:lnTo>
                    <a:pt x="91" y="6"/>
                  </a:lnTo>
                  <a:lnTo>
                    <a:pt x="95" y="9"/>
                  </a:lnTo>
                  <a:close/>
                  <a:moveTo>
                    <a:pt x="516" y="292"/>
                  </a:moveTo>
                  <a:lnTo>
                    <a:pt x="517" y="293"/>
                  </a:lnTo>
                  <a:lnTo>
                    <a:pt x="518" y="294"/>
                  </a:lnTo>
                  <a:lnTo>
                    <a:pt x="517" y="296"/>
                  </a:lnTo>
                  <a:lnTo>
                    <a:pt x="467" y="380"/>
                  </a:lnTo>
                  <a:lnTo>
                    <a:pt x="465" y="382"/>
                  </a:lnTo>
                  <a:lnTo>
                    <a:pt x="464" y="381"/>
                  </a:lnTo>
                  <a:lnTo>
                    <a:pt x="418" y="354"/>
                  </a:lnTo>
                  <a:lnTo>
                    <a:pt x="417" y="353"/>
                  </a:lnTo>
                  <a:lnTo>
                    <a:pt x="417" y="351"/>
                  </a:lnTo>
                  <a:lnTo>
                    <a:pt x="423" y="345"/>
                  </a:lnTo>
                  <a:lnTo>
                    <a:pt x="425" y="344"/>
                  </a:lnTo>
                  <a:lnTo>
                    <a:pt x="426" y="344"/>
                  </a:lnTo>
                  <a:lnTo>
                    <a:pt x="427" y="344"/>
                  </a:lnTo>
                  <a:lnTo>
                    <a:pt x="459" y="363"/>
                  </a:lnTo>
                  <a:lnTo>
                    <a:pt x="475" y="337"/>
                  </a:lnTo>
                  <a:lnTo>
                    <a:pt x="448" y="320"/>
                  </a:lnTo>
                  <a:lnTo>
                    <a:pt x="447" y="319"/>
                  </a:lnTo>
                  <a:lnTo>
                    <a:pt x="447" y="318"/>
                  </a:lnTo>
                  <a:lnTo>
                    <a:pt x="447" y="317"/>
                  </a:lnTo>
                  <a:lnTo>
                    <a:pt x="452" y="310"/>
                  </a:lnTo>
                  <a:lnTo>
                    <a:pt x="453" y="309"/>
                  </a:lnTo>
                  <a:lnTo>
                    <a:pt x="454" y="309"/>
                  </a:lnTo>
                  <a:lnTo>
                    <a:pt x="455" y="309"/>
                  </a:lnTo>
                  <a:lnTo>
                    <a:pt x="482" y="326"/>
                  </a:lnTo>
                  <a:lnTo>
                    <a:pt x="499" y="298"/>
                  </a:lnTo>
                  <a:lnTo>
                    <a:pt x="463" y="276"/>
                  </a:lnTo>
                  <a:lnTo>
                    <a:pt x="462" y="275"/>
                  </a:lnTo>
                  <a:lnTo>
                    <a:pt x="462" y="274"/>
                  </a:lnTo>
                  <a:lnTo>
                    <a:pt x="463" y="273"/>
                  </a:lnTo>
                  <a:lnTo>
                    <a:pt x="467" y="266"/>
                  </a:lnTo>
                  <a:lnTo>
                    <a:pt x="467" y="265"/>
                  </a:lnTo>
                  <a:lnTo>
                    <a:pt x="468" y="265"/>
                  </a:lnTo>
                  <a:lnTo>
                    <a:pt x="470" y="265"/>
                  </a:lnTo>
                  <a:lnTo>
                    <a:pt x="471" y="265"/>
                  </a:lnTo>
                  <a:lnTo>
                    <a:pt x="516" y="292"/>
                  </a:lnTo>
                  <a:close/>
                  <a:moveTo>
                    <a:pt x="396" y="338"/>
                  </a:moveTo>
                  <a:lnTo>
                    <a:pt x="395" y="339"/>
                  </a:lnTo>
                  <a:lnTo>
                    <a:pt x="394" y="339"/>
                  </a:lnTo>
                  <a:lnTo>
                    <a:pt x="393" y="339"/>
                  </a:lnTo>
                  <a:lnTo>
                    <a:pt x="384" y="334"/>
                  </a:lnTo>
                  <a:lnTo>
                    <a:pt x="383" y="333"/>
                  </a:lnTo>
                  <a:lnTo>
                    <a:pt x="383" y="330"/>
                  </a:lnTo>
                  <a:lnTo>
                    <a:pt x="429" y="256"/>
                  </a:lnTo>
                  <a:lnTo>
                    <a:pt x="396" y="236"/>
                  </a:lnTo>
                  <a:lnTo>
                    <a:pt x="396" y="235"/>
                  </a:lnTo>
                  <a:lnTo>
                    <a:pt x="395" y="235"/>
                  </a:lnTo>
                  <a:lnTo>
                    <a:pt x="396" y="233"/>
                  </a:lnTo>
                  <a:lnTo>
                    <a:pt x="401" y="226"/>
                  </a:lnTo>
                  <a:lnTo>
                    <a:pt x="401" y="225"/>
                  </a:lnTo>
                  <a:lnTo>
                    <a:pt x="402" y="224"/>
                  </a:lnTo>
                  <a:lnTo>
                    <a:pt x="404" y="225"/>
                  </a:lnTo>
                  <a:lnTo>
                    <a:pt x="447" y="252"/>
                  </a:lnTo>
                  <a:lnTo>
                    <a:pt x="448" y="252"/>
                  </a:lnTo>
                  <a:lnTo>
                    <a:pt x="448" y="253"/>
                  </a:lnTo>
                  <a:lnTo>
                    <a:pt x="448" y="255"/>
                  </a:lnTo>
                  <a:lnTo>
                    <a:pt x="396" y="338"/>
                  </a:lnTo>
                  <a:close/>
                  <a:moveTo>
                    <a:pt x="362" y="260"/>
                  </a:moveTo>
                  <a:lnTo>
                    <a:pt x="359" y="264"/>
                  </a:lnTo>
                  <a:lnTo>
                    <a:pt x="356" y="267"/>
                  </a:lnTo>
                  <a:lnTo>
                    <a:pt x="351" y="272"/>
                  </a:lnTo>
                  <a:lnTo>
                    <a:pt x="347" y="275"/>
                  </a:lnTo>
                  <a:lnTo>
                    <a:pt x="344" y="278"/>
                  </a:lnTo>
                  <a:lnTo>
                    <a:pt x="339" y="280"/>
                  </a:lnTo>
                  <a:lnTo>
                    <a:pt x="333" y="282"/>
                  </a:lnTo>
                  <a:lnTo>
                    <a:pt x="329" y="283"/>
                  </a:lnTo>
                  <a:lnTo>
                    <a:pt x="324" y="284"/>
                  </a:lnTo>
                  <a:lnTo>
                    <a:pt x="319" y="284"/>
                  </a:lnTo>
                  <a:lnTo>
                    <a:pt x="309" y="283"/>
                  </a:lnTo>
                  <a:lnTo>
                    <a:pt x="304" y="282"/>
                  </a:lnTo>
                  <a:lnTo>
                    <a:pt x="299" y="281"/>
                  </a:lnTo>
                  <a:lnTo>
                    <a:pt x="294" y="279"/>
                  </a:lnTo>
                  <a:lnTo>
                    <a:pt x="290" y="276"/>
                  </a:lnTo>
                  <a:lnTo>
                    <a:pt x="285" y="273"/>
                  </a:lnTo>
                  <a:lnTo>
                    <a:pt x="281" y="269"/>
                  </a:lnTo>
                  <a:lnTo>
                    <a:pt x="277" y="265"/>
                  </a:lnTo>
                  <a:lnTo>
                    <a:pt x="274" y="261"/>
                  </a:lnTo>
                  <a:lnTo>
                    <a:pt x="273" y="258"/>
                  </a:lnTo>
                  <a:lnTo>
                    <a:pt x="272" y="256"/>
                  </a:lnTo>
                  <a:lnTo>
                    <a:pt x="269" y="252"/>
                  </a:lnTo>
                  <a:lnTo>
                    <a:pt x="268" y="247"/>
                  </a:lnTo>
                  <a:lnTo>
                    <a:pt x="267" y="243"/>
                  </a:lnTo>
                  <a:lnTo>
                    <a:pt x="266" y="233"/>
                  </a:lnTo>
                  <a:lnTo>
                    <a:pt x="266" y="227"/>
                  </a:lnTo>
                  <a:lnTo>
                    <a:pt x="267" y="222"/>
                  </a:lnTo>
                  <a:lnTo>
                    <a:pt x="268" y="217"/>
                  </a:lnTo>
                  <a:lnTo>
                    <a:pt x="269" y="212"/>
                  </a:lnTo>
                  <a:lnTo>
                    <a:pt x="272" y="208"/>
                  </a:lnTo>
                  <a:lnTo>
                    <a:pt x="275" y="202"/>
                  </a:lnTo>
                  <a:lnTo>
                    <a:pt x="278" y="198"/>
                  </a:lnTo>
                  <a:lnTo>
                    <a:pt x="282" y="194"/>
                  </a:lnTo>
                  <a:lnTo>
                    <a:pt x="285" y="191"/>
                  </a:lnTo>
                  <a:lnTo>
                    <a:pt x="290" y="188"/>
                  </a:lnTo>
                  <a:lnTo>
                    <a:pt x="294" y="184"/>
                  </a:lnTo>
                  <a:lnTo>
                    <a:pt x="299" y="182"/>
                  </a:lnTo>
                  <a:lnTo>
                    <a:pt x="303" y="181"/>
                  </a:lnTo>
                  <a:lnTo>
                    <a:pt x="308" y="179"/>
                  </a:lnTo>
                  <a:lnTo>
                    <a:pt x="313" y="179"/>
                  </a:lnTo>
                  <a:lnTo>
                    <a:pt x="318" y="177"/>
                  </a:lnTo>
                  <a:lnTo>
                    <a:pt x="328" y="179"/>
                  </a:lnTo>
                  <a:lnTo>
                    <a:pt x="333" y="180"/>
                  </a:lnTo>
                  <a:lnTo>
                    <a:pt x="338" y="181"/>
                  </a:lnTo>
                  <a:lnTo>
                    <a:pt x="342" y="183"/>
                  </a:lnTo>
                  <a:lnTo>
                    <a:pt x="348" y="186"/>
                  </a:lnTo>
                  <a:lnTo>
                    <a:pt x="353" y="190"/>
                  </a:lnTo>
                  <a:lnTo>
                    <a:pt x="356" y="193"/>
                  </a:lnTo>
                  <a:lnTo>
                    <a:pt x="359" y="197"/>
                  </a:lnTo>
                  <a:lnTo>
                    <a:pt x="363" y="201"/>
                  </a:lnTo>
                  <a:lnTo>
                    <a:pt x="364" y="203"/>
                  </a:lnTo>
                  <a:lnTo>
                    <a:pt x="365" y="206"/>
                  </a:lnTo>
                  <a:lnTo>
                    <a:pt x="367" y="210"/>
                  </a:lnTo>
                  <a:lnTo>
                    <a:pt x="369" y="215"/>
                  </a:lnTo>
                  <a:lnTo>
                    <a:pt x="371" y="220"/>
                  </a:lnTo>
                  <a:lnTo>
                    <a:pt x="372" y="229"/>
                  </a:lnTo>
                  <a:lnTo>
                    <a:pt x="371" y="235"/>
                  </a:lnTo>
                  <a:lnTo>
                    <a:pt x="371" y="239"/>
                  </a:lnTo>
                  <a:lnTo>
                    <a:pt x="369" y="245"/>
                  </a:lnTo>
                  <a:lnTo>
                    <a:pt x="367" y="249"/>
                  </a:lnTo>
                  <a:lnTo>
                    <a:pt x="365" y="255"/>
                  </a:lnTo>
                  <a:lnTo>
                    <a:pt x="362" y="260"/>
                  </a:lnTo>
                  <a:close/>
                  <a:moveTo>
                    <a:pt x="349" y="251"/>
                  </a:moveTo>
                  <a:lnTo>
                    <a:pt x="353" y="244"/>
                  </a:lnTo>
                  <a:lnTo>
                    <a:pt x="354" y="240"/>
                  </a:lnTo>
                  <a:lnTo>
                    <a:pt x="355" y="236"/>
                  </a:lnTo>
                  <a:lnTo>
                    <a:pt x="356" y="229"/>
                  </a:lnTo>
                  <a:lnTo>
                    <a:pt x="356" y="225"/>
                  </a:lnTo>
                  <a:lnTo>
                    <a:pt x="356" y="221"/>
                  </a:lnTo>
                  <a:lnTo>
                    <a:pt x="355" y="218"/>
                  </a:lnTo>
                  <a:lnTo>
                    <a:pt x="354" y="215"/>
                  </a:lnTo>
                  <a:lnTo>
                    <a:pt x="350" y="208"/>
                  </a:lnTo>
                  <a:lnTo>
                    <a:pt x="346" y="202"/>
                  </a:lnTo>
                  <a:lnTo>
                    <a:pt x="344" y="200"/>
                  </a:lnTo>
                  <a:lnTo>
                    <a:pt x="340" y="198"/>
                  </a:lnTo>
                  <a:lnTo>
                    <a:pt x="333" y="194"/>
                  </a:lnTo>
                  <a:lnTo>
                    <a:pt x="330" y="193"/>
                  </a:lnTo>
                  <a:lnTo>
                    <a:pt x="327" y="193"/>
                  </a:lnTo>
                  <a:lnTo>
                    <a:pt x="323" y="192"/>
                  </a:lnTo>
                  <a:lnTo>
                    <a:pt x="319" y="192"/>
                  </a:lnTo>
                  <a:lnTo>
                    <a:pt x="315" y="193"/>
                  </a:lnTo>
                  <a:lnTo>
                    <a:pt x="312" y="193"/>
                  </a:lnTo>
                  <a:lnTo>
                    <a:pt x="309" y="194"/>
                  </a:lnTo>
                  <a:lnTo>
                    <a:pt x="305" y="195"/>
                  </a:lnTo>
                  <a:lnTo>
                    <a:pt x="302" y="198"/>
                  </a:lnTo>
                  <a:lnTo>
                    <a:pt x="299" y="200"/>
                  </a:lnTo>
                  <a:lnTo>
                    <a:pt x="293" y="204"/>
                  </a:lnTo>
                  <a:lnTo>
                    <a:pt x="288" y="211"/>
                  </a:lnTo>
                  <a:lnTo>
                    <a:pt x="284" y="219"/>
                  </a:lnTo>
                  <a:lnTo>
                    <a:pt x="283" y="222"/>
                  </a:lnTo>
                  <a:lnTo>
                    <a:pt x="282" y="226"/>
                  </a:lnTo>
                  <a:lnTo>
                    <a:pt x="281" y="234"/>
                  </a:lnTo>
                  <a:lnTo>
                    <a:pt x="281" y="237"/>
                  </a:lnTo>
                  <a:lnTo>
                    <a:pt x="282" y="240"/>
                  </a:lnTo>
                  <a:lnTo>
                    <a:pt x="282" y="244"/>
                  </a:lnTo>
                  <a:lnTo>
                    <a:pt x="283" y="247"/>
                  </a:lnTo>
                  <a:lnTo>
                    <a:pt x="285" y="251"/>
                  </a:lnTo>
                  <a:lnTo>
                    <a:pt x="286" y="254"/>
                  </a:lnTo>
                  <a:lnTo>
                    <a:pt x="291" y="260"/>
                  </a:lnTo>
                  <a:lnTo>
                    <a:pt x="296" y="264"/>
                  </a:lnTo>
                  <a:lnTo>
                    <a:pt x="303" y="267"/>
                  </a:lnTo>
                  <a:lnTo>
                    <a:pt x="306" y="269"/>
                  </a:lnTo>
                  <a:lnTo>
                    <a:pt x="311" y="270"/>
                  </a:lnTo>
                  <a:lnTo>
                    <a:pt x="314" y="270"/>
                  </a:lnTo>
                  <a:lnTo>
                    <a:pt x="318" y="270"/>
                  </a:lnTo>
                  <a:lnTo>
                    <a:pt x="321" y="270"/>
                  </a:lnTo>
                  <a:lnTo>
                    <a:pt x="324" y="269"/>
                  </a:lnTo>
                  <a:lnTo>
                    <a:pt x="328" y="267"/>
                  </a:lnTo>
                  <a:lnTo>
                    <a:pt x="331" y="266"/>
                  </a:lnTo>
                  <a:lnTo>
                    <a:pt x="335" y="265"/>
                  </a:lnTo>
                  <a:lnTo>
                    <a:pt x="338" y="263"/>
                  </a:lnTo>
                  <a:lnTo>
                    <a:pt x="344" y="257"/>
                  </a:lnTo>
                  <a:lnTo>
                    <a:pt x="349" y="251"/>
                  </a:lnTo>
                  <a:close/>
                  <a:moveTo>
                    <a:pt x="218" y="173"/>
                  </a:moveTo>
                  <a:lnTo>
                    <a:pt x="219" y="106"/>
                  </a:lnTo>
                  <a:lnTo>
                    <a:pt x="220" y="104"/>
                  </a:lnTo>
                  <a:lnTo>
                    <a:pt x="222" y="104"/>
                  </a:lnTo>
                  <a:lnTo>
                    <a:pt x="232" y="111"/>
                  </a:lnTo>
                  <a:lnTo>
                    <a:pt x="233" y="112"/>
                  </a:lnTo>
                  <a:lnTo>
                    <a:pt x="233" y="114"/>
                  </a:lnTo>
                  <a:lnTo>
                    <a:pt x="232" y="171"/>
                  </a:lnTo>
                  <a:lnTo>
                    <a:pt x="256" y="165"/>
                  </a:lnTo>
                  <a:lnTo>
                    <a:pt x="273" y="141"/>
                  </a:lnTo>
                  <a:lnTo>
                    <a:pt x="274" y="140"/>
                  </a:lnTo>
                  <a:lnTo>
                    <a:pt x="276" y="140"/>
                  </a:lnTo>
                  <a:lnTo>
                    <a:pt x="284" y="146"/>
                  </a:lnTo>
                  <a:lnTo>
                    <a:pt x="285" y="148"/>
                  </a:lnTo>
                  <a:lnTo>
                    <a:pt x="285" y="150"/>
                  </a:lnTo>
                  <a:lnTo>
                    <a:pt x="229" y="231"/>
                  </a:lnTo>
                  <a:lnTo>
                    <a:pt x="228" y="233"/>
                  </a:lnTo>
                  <a:lnTo>
                    <a:pt x="225" y="231"/>
                  </a:lnTo>
                  <a:lnTo>
                    <a:pt x="218" y="226"/>
                  </a:lnTo>
                  <a:lnTo>
                    <a:pt x="216" y="225"/>
                  </a:lnTo>
                  <a:lnTo>
                    <a:pt x="216" y="222"/>
                  </a:lnTo>
                  <a:lnTo>
                    <a:pt x="246" y="181"/>
                  </a:lnTo>
                  <a:lnTo>
                    <a:pt x="178" y="198"/>
                  </a:lnTo>
                  <a:lnTo>
                    <a:pt x="177" y="198"/>
                  </a:lnTo>
                  <a:lnTo>
                    <a:pt x="176" y="197"/>
                  </a:lnTo>
                  <a:lnTo>
                    <a:pt x="174" y="197"/>
                  </a:lnTo>
                  <a:lnTo>
                    <a:pt x="165" y="190"/>
                  </a:lnTo>
                  <a:lnTo>
                    <a:pt x="164" y="189"/>
                  </a:lnTo>
                  <a:lnTo>
                    <a:pt x="164" y="188"/>
                  </a:lnTo>
                  <a:lnTo>
                    <a:pt x="165" y="186"/>
                  </a:lnTo>
                  <a:lnTo>
                    <a:pt x="166" y="186"/>
                  </a:lnTo>
                  <a:lnTo>
                    <a:pt x="218" y="173"/>
                  </a:lnTo>
                  <a:close/>
                  <a:moveTo>
                    <a:pt x="177" y="69"/>
                  </a:moveTo>
                  <a:lnTo>
                    <a:pt x="183" y="74"/>
                  </a:lnTo>
                  <a:lnTo>
                    <a:pt x="187" y="79"/>
                  </a:lnTo>
                  <a:lnTo>
                    <a:pt x="189" y="83"/>
                  </a:lnTo>
                  <a:lnTo>
                    <a:pt x="192" y="86"/>
                  </a:lnTo>
                  <a:lnTo>
                    <a:pt x="194" y="93"/>
                  </a:lnTo>
                  <a:lnTo>
                    <a:pt x="194" y="96"/>
                  </a:lnTo>
                  <a:lnTo>
                    <a:pt x="194" y="101"/>
                  </a:lnTo>
                  <a:lnTo>
                    <a:pt x="194" y="104"/>
                  </a:lnTo>
                  <a:lnTo>
                    <a:pt x="193" y="109"/>
                  </a:lnTo>
                  <a:lnTo>
                    <a:pt x="192" y="113"/>
                  </a:lnTo>
                  <a:lnTo>
                    <a:pt x="189" y="117"/>
                  </a:lnTo>
                  <a:lnTo>
                    <a:pt x="185" y="126"/>
                  </a:lnTo>
                  <a:lnTo>
                    <a:pt x="149" y="175"/>
                  </a:lnTo>
                  <a:lnTo>
                    <a:pt x="147" y="176"/>
                  </a:lnTo>
                  <a:lnTo>
                    <a:pt x="146" y="176"/>
                  </a:lnTo>
                  <a:lnTo>
                    <a:pt x="137" y="170"/>
                  </a:lnTo>
                  <a:lnTo>
                    <a:pt x="135" y="168"/>
                  </a:lnTo>
                  <a:lnTo>
                    <a:pt x="137" y="166"/>
                  </a:lnTo>
                  <a:lnTo>
                    <a:pt x="171" y="118"/>
                  </a:lnTo>
                  <a:lnTo>
                    <a:pt x="175" y="112"/>
                  </a:lnTo>
                  <a:lnTo>
                    <a:pt x="178" y="106"/>
                  </a:lnTo>
                  <a:lnTo>
                    <a:pt x="178" y="104"/>
                  </a:lnTo>
                  <a:lnTo>
                    <a:pt x="179" y="101"/>
                  </a:lnTo>
                  <a:lnTo>
                    <a:pt x="179" y="96"/>
                  </a:lnTo>
                  <a:lnTo>
                    <a:pt x="178" y="92"/>
                  </a:lnTo>
                  <a:lnTo>
                    <a:pt x="176" y="87"/>
                  </a:lnTo>
                  <a:lnTo>
                    <a:pt x="173" y="84"/>
                  </a:lnTo>
                  <a:lnTo>
                    <a:pt x="169" y="81"/>
                  </a:lnTo>
                  <a:lnTo>
                    <a:pt x="167" y="78"/>
                  </a:lnTo>
                  <a:lnTo>
                    <a:pt x="165" y="77"/>
                  </a:lnTo>
                  <a:lnTo>
                    <a:pt x="160" y="76"/>
                  </a:lnTo>
                  <a:lnTo>
                    <a:pt x="155" y="75"/>
                  </a:lnTo>
                  <a:lnTo>
                    <a:pt x="150" y="76"/>
                  </a:lnTo>
                  <a:lnTo>
                    <a:pt x="146" y="77"/>
                  </a:lnTo>
                  <a:lnTo>
                    <a:pt x="141" y="79"/>
                  </a:lnTo>
                  <a:lnTo>
                    <a:pt x="139" y="82"/>
                  </a:lnTo>
                  <a:lnTo>
                    <a:pt x="137" y="84"/>
                  </a:lnTo>
                  <a:lnTo>
                    <a:pt x="132" y="90"/>
                  </a:lnTo>
                  <a:lnTo>
                    <a:pt x="97" y="138"/>
                  </a:lnTo>
                  <a:lnTo>
                    <a:pt x="95" y="139"/>
                  </a:lnTo>
                  <a:lnTo>
                    <a:pt x="94" y="138"/>
                  </a:lnTo>
                  <a:lnTo>
                    <a:pt x="85" y="132"/>
                  </a:lnTo>
                  <a:lnTo>
                    <a:pt x="84" y="131"/>
                  </a:lnTo>
                  <a:lnTo>
                    <a:pt x="85" y="129"/>
                  </a:lnTo>
                  <a:lnTo>
                    <a:pt x="121" y="79"/>
                  </a:lnTo>
                  <a:lnTo>
                    <a:pt x="124" y="75"/>
                  </a:lnTo>
                  <a:lnTo>
                    <a:pt x="128" y="72"/>
                  </a:lnTo>
                  <a:lnTo>
                    <a:pt x="131" y="68"/>
                  </a:lnTo>
                  <a:lnTo>
                    <a:pt x="134" y="66"/>
                  </a:lnTo>
                  <a:lnTo>
                    <a:pt x="141" y="63"/>
                  </a:lnTo>
                  <a:lnTo>
                    <a:pt x="149" y="60"/>
                  </a:lnTo>
                  <a:lnTo>
                    <a:pt x="156" y="60"/>
                  </a:lnTo>
                  <a:lnTo>
                    <a:pt x="164" y="63"/>
                  </a:lnTo>
                  <a:lnTo>
                    <a:pt x="170" y="65"/>
                  </a:lnTo>
                  <a:lnTo>
                    <a:pt x="177"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37" name="Freeform 13">
              <a:extLst>
                <a:ext uri="{FF2B5EF4-FFF2-40B4-BE49-F238E27FC236}">
                  <a16:creationId xmlns:a16="http://schemas.microsoft.com/office/drawing/2014/main" id="{58D4872B-B9AB-81F6-459F-31954C50BE80}"/>
                </a:ext>
              </a:extLst>
            </p:cNvPr>
            <p:cNvSpPr>
              <a:spLocks noEditPoints="1"/>
            </p:cNvSpPr>
            <p:nvPr/>
          </p:nvSpPr>
          <p:spPr bwMode="auto">
            <a:xfrm>
              <a:off x="4425950" y="223838"/>
              <a:ext cx="546100" cy="323850"/>
            </a:xfrm>
            <a:custGeom>
              <a:avLst/>
              <a:gdLst>
                <a:gd name="T0" fmla="*/ 630 w 688"/>
                <a:gd name="T1" fmla="*/ 110 h 407"/>
                <a:gd name="T2" fmla="*/ 590 w 688"/>
                <a:gd name="T3" fmla="*/ 28 h 407"/>
                <a:gd name="T4" fmla="*/ 628 w 688"/>
                <a:gd name="T5" fmla="*/ 86 h 407"/>
                <a:gd name="T6" fmla="*/ 658 w 688"/>
                <a:gd name="T7" fmla="*/ 99 h 407"/>
                <a:gd name="T8" fmla="*/ 673 w 688"/>
                <a:gd name="T9" fmla="*/ 69 h 407"/>
                <a:gd name="T10" fmla="*/ 665 w 688"/>
                <a:gd name="T11" fmla="*/ 1 h 407"/>
                <a:gd name="T12" fmla="*/ 685 w 688"/>
                <a:gd name="T13" fmla="*/ 92 h 407"/>
                <a:gd name="T14" fmla="*/ 11 w 688"/>
                <a:gd name="T15" fmla="*/ 297 h 407"/>
                <a:gd name="T16" fmla="*/ 53 w 688"/>
                <a:gd name="T17" fmla="*/ 381 h 407"/>
                <a:gd name="T18" fmla="*/ 32 w 688"/>
                <a:gd name="T19" fmla="*/ 405 h 407"/>
                <a:gd name="T20" fmla="*/ 14 w 688"/>
                <a:gd name="T21" fmla="*/ 396 h 407"/>
                <a:gd name="T22" fmla="*/ 37 w 688"/>
                <a:gd name="T23" fmla="*/ 380 h 407"/>
                <a:gd name="T24" fmla="*/ 0 w 688"/>
                <a:gd name="T25" fmla="*/ 304 h 407"/>
                <a:gd name="T26" fmla="*/ 49 w 688"/>
                <a:gd name="T27" fmla="*/ 310 h 407"/>
                <a:gd name="T28" fmla="*/ 57 w 688"/>
                <a:gd name="T29" fmla="*/ 276 h 407"/>
                <a:gd name="T30" fmla="*/ 91 w 688"/>
                <a:gd name="T31" fmla="*/ 253 h 407"/>
                <a:gd name="T32" fmla="*/ 130 w 688"/>
                <a:gd name="T33" fmla="*/ 261 h 407"/>
                <a:gd name="T34" fmla="*/ 153 w 688"/>
                <a:gd name="T35" fmla="*/ 296 h 407"/>
                <a:gd name="T36" fmla="*/ 148 w 688"/>
                <a:gd name="T37" fmla="*/ 331 h 407"/>
                <a:gd name="T38" fmla="*/ 111 w 688"/>
                <a:gd name="T39" fmla="*/ 359 h 407"/>
                <a:gd name="T40" fmla="*/ 68 w 688"/>
                <a:gd name="T41" fmla="*/ 347 h 407"/>
                <a:gd name="T42" fmla="*/ 80 w 688"/>
                <a:gd name="T43" fmla="*/ 335 h 407"/>
                <a:gd name="T44" fmla="*/ 110 w 688"/>
                <a:gd name="T45" fmla="*/ 344 h 407"/>
                <a:gd name="T46" fmla="*/ 135 w 688"/>
                <a:gd name="T47" fmla="*/ 325 h 407"/>
                <a:gd name="T48" fmla="*/ 134 w 688"/>
                <a:gd name="T49" fmla="*/ 289 h 407"/>
                <a:gd name="T50" fmla="*/ 103 w 688"/>
                <a:gd name="T51" fmla="*/ 266 h 407"/>
                <a:gd name="T52" fmla="*/ 72 w 688"/>
                <a:gd name="T53" fmla="*/ 280 h 407"/>
                <a:gd name="T54" fmla="*/ 64 w 688"/>
                <a:gd name="T55" fmla="*/ 308 h 407"/>
                <a:gd name="T56" fmla="*/ 202 w 688"/>
                <a:gd name="T57" fmla="*/ 307 h 407"/>
                <a:gd name="T58" fmla="*/ 176 w 688"/>
                <a:gd name="T59" fmla="*/ 291 h 407"/>
                <a:gd name="T60" fmla="*/ 153 w 688"/>
                <a:gd name="T61" fmla="*/ 220 h 407"/>
                <a:gd name="T62" fmla="*/ 191 w 688"/>
                <a:gd name="T63" fmla="*/ 285 h 407"/>
                <a:gd name="T64" fmla="*/ 222 w 688"/>
                <a:gd name="T65" fmla="*/ 287 h 407"/>
                <a:gd name="T66" fmla="*/ 229 w 688"/>
                <a:gd name="T67" fmla="*/ 260 h 407"/>
                <a:gd name="T68" fmla="*/ 211 w 688"/>
                <a:gd name="T69" fmla="*/ 191 h 407"/>
                <a:gd name="T70" fmla="*/ 246 w 688"/>
                <a:gd name="T71" fmla="*/ 273 h 407"/>
                <a:gd name="T72" fmla="*/ 225 w 688"/>
                <a:gd name="T73" fmla="*/ 301 h 407"/>
                <a:gd name="T74" fmla="*/ 251 w 688"/>
                <a:gd name="T75" fmla="*/ 173 h 407"/>
                <a:gd name="T76" fmla="*/ 331 w 688"/>
                <a:gd name="T77" fmla="*/ 246 h 407"/>
                <a:gd name="T78" fmla="*/ 281 w 688"/>
                <a:gd name="T79" fmla="*/ 270 h 407"/>
                <a:gd name="T80" fmla="*/ 359 w 688"/>
                <a:gd name="T81" fmla="*/ 228 h 407"/>
                <a:gd name="T82" fmla="*/ 334 w 688"/>
                <a:gd name="T83" fmla="*/ 209 h 407"/>
                <a:gd name="T84" fmla="*/ 318 w 688"/>
                <a:gd name="T85" fmla="*/ 140 h 407"/>
                <a:gd name="T86" fmla="*/ 360 w 688"/>
                <a:gd name="T87" fmla="*/ 213 h 407"/>
                <a:gd name="T88" fmla="*/ 387 w 688"/>
                <a:gd name="T89" fmla="*/ 207 h 407"/>
                <a:gd name="T90" fmla="*/ 389 w 688"/>
                <a:gd name="T91" fmla="*/ 176 h 407"/>
                <a:gd name="T92" fmla="*/ 378 w 688"/>
                <a:gd name="T93" fmla="*/ 116 h 407"/>
                <a:gd name="T94" fmla="*/ 405 w 688"/>
                <a:gd name="T95" fmla="*/ 204 h 407"/>
                <a:gd name="T96" fmla="*/ 513 w 688"/>
                <a:gd name="T97" fmla="*/ 163 h 407"/>
                <a:gd name="T98" fmla="*/ 452 w 688"/>
                <a:gd name="T99" fmla="*/ 139 h 407"/>
                <a:gd name="T100" fmla="*/ 441 w 688"/>
                <a:gd name="T101" fmla="*/ 195 h 407"/>
                <a:gd name="T102" fmla="*/ 436 w 688"/>
                <a:gd name="T103" fmla="*/ 146 h 407"/>
                <a:gd name="T104" fmla="*/ 475 w 688"/>
                <a:gd name="T105" fmla="*/ 73 h 407"/>
                <a:gd name="T106" fmla="*/ 552 w 688"/>
                <a:gd name="T107" fmla="*/ 150 h 407"/>
                <a:gd name="T108" fmla="*/ 529 w 688"/>
                <a:gd name="T109" fmla="*/ 143 h 407"/>
                <a:gd name="T110" fmla="*/ 493 w 688"/>
                <a:gd name="T111" fmla="*/ 65 h 407"/>
                <a:gd name="T112" fmla="*/ 535 w 688"/>
                <a:gd name="T113" fmla="*/ 128 h 407"/>
                <a:gd name="T114" fmla="*/ 562 w 688"/>
                <a:gd name="T115" fmla="*/ 135 h 407"/>
                <a:gd name="T116" fmla="*/ 577 w 688"/>
                <a:gd name="T117" fmla="*/ 111 h 407"/>
                <a:gd name="T118" fmla="*/ 565 w 688"/>
                <a:gd name="T119" fmla="*/ 36 h 407"/>
                <a:gd name="T120" fmla="*/ 592 w 688"/>
                <a:gd name="T121" fmla="*/ 121 h 407"/>
                <a:gd name="T122" fmla="*/ 577 w 688"/>
                <a:gd name="T123" fmla="*/ 141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88" h="407">
                  <a:moveTo>
                    <a:pt x="662" y="111"/>
                  </a:moveTo>
                  <a:lnTo>
                    <a:pt x="655" y="113"/>
                  </a:lnTo>
                  <a:lnTo>
                    <a:pt x="648" y="114"/>
                  </a:lnTo>
                  <a:lnTo>
                    <a:pt x="643" y="114"/>
                  </a:lnTo>
                  <a:lnTo>
                    <a:pt x="640" y="113"/>
                  </a:lnTo>
                  <a:lnTo>
                    <a:pt x="633" y="111"/>
                  </a:lnTo>
                  <a:lnTo>
                    <a:pt x="630" y="110"/>
                  </a:lnTo>
                  <a:lnTo>
                    <a:pt x="626" y="108"/>
                  </a:lnTo>
                  <a:lnTo>
                    <a:pt x="621" y="102"/>
                  </a:lnTo>
                  <a:lnTo>
                    <a:pt x="619" y="99"/>
                  </a:lnTo>
                  <a:lnTo>
                    <a:pt x="615" y="95"/>
                  </a:lnTo>
                  <a:lnTo>
                    <a:pt x="613" y="91"/>
                  </a:lnTo>
                  <a:lnTo>
                    <a:pt x="612" y="86"/>
                  </a:lnTo>
                  <a:lnTo>
                    <a:pt x="590" y="28"/>
                  </a:lnTo>
                  <a:lnTo>
                    <a:pt x="590" y="27"/>
                  </a:lnTo>
                  <a:lnTo>
                    <a:pt x="592" y="26"/>
                  </a:lnTo>
                  <a:lnTo>
                    <a:pt x="602" y="22"/>
                  </a:lnTo>
                  <a:lnTo>
                    <a:pt x="603" y="21"/>
                  </a:lnTo>
                  <a:lnTo>
                    <a:pt x="604" y="23"/>
                  </a:lnTo>
                  <a:lnTo>
                    <a:pt x="625" y="80"/>
                  </a:lnTo>
                  <a:lnTo>
                    <a:pt x="628" y="86"/>
                  </a:lnTo>
                  <a:lnTo>
                    <a:pt x="631" y="91"/>
                  </a:lnTo>
                  <a:lnTo>
                    <a:pt x="634" y="95"/>
                  </a:lnTo>
                  <a:lnTo>
                    <a:pt x="639" y="98"/>
                  </a:lnTo>
                  <a:lnTo>
                    <a:pt x="643" y="100"/>
                  </a:lnTo>
                  <a:lnTo>
                    <a:pt x="648" y="100"/>
                  </a:lnTo>
                  <a:lnTo>
                    <a:pt x="653" y="100"/>
                  </a:lnTo>
                  <a:lnTo>
                    <a:pt x="658" y="99"/>
                  </a:lnTo>
                  <a:lnTo>
                    <a:pt x="662" y="96"/>
                  </a:lnTo>
                  <a:lnTo>
                    <a:pt x="667" y="93"/>
                  </a:lnTo>
                  <a:lnTo>
                    <a:pt x="669" y="90"/>
                  </a:lnTo>
                  <a:lnTo>
                    <a:pt x="671" y="85"/>
                  </a:lnTo>
                  <a:lnTo>
                    <a:pt x="674" y="81"/>
                  </a:lnTo>
                  <a:lnTo>
                    <a:pt x="674" y="75"/>
                  </a:lnTo>
                  <a:lnTo>
                    <a:pt x="673" y="69"/>
                  </a:lnTo>
                  <a:lnTo>
                    <a:pt x="670" y="63"/>
                  </a:lnTo>
                  <a:lnTo>
                    <a:pt x="650" y="6"/>
                  </a:lnTo>
                  <a:lnTo>
                    <a:pt x="650" y="4"/>
                  </a:lnTo>
                  <a:lnTo>
                    <a:pt x="651" y="3"/>
                  </a:lnTo>
                  <a:lnTo>
                    <a:pt x="661" y="0"/>
                  </a:lnTo>
                  <a:lnTo>
                    <a:pt x="662" y="0"/>
                  </a:lnTo>
                  <a:lnTo>
                    <a:pt x="665" y="1"/>
                  </a:lnTo>
                  <a:lnTo>
                    <a:pt x="685" y="58"/>
                  </a:lnTo>
                  <a:lnTo>
                    <a:pt x="688" y="68"/>
                  </a:lnTo>
                  <a:lnTo>
                    <a:pt x="688" y="77"/>
                  </a:lnTo>
                  <a:lnTo>
                    <a:pt x="688" y="82"/>
                  </a:lnTo>
                  <a:lnTo>
                    <a:pt x="687" y="85"/>
                  </a:lnTo>
                  <a:lnTo>
                    <a:pt x="686" y="89"/>
                  </a:lnTo>
                  <a:lnTo>
                    <a:pt x="685" y="92"/>
                  </a:lnTo>
                  <a:lnTo>
                    <a:pt x="682" y="99"/>
                  </a:lnTo>
                  <a:lnTo>
                    <a:pt x="678" y="101"/>
                  </a:lnTo>
                  <a:lnTo>
                    <a:pt x="676" y="103"/>
                  </a:lnTo>
                  <a:lnTo>
                    <a:pt x="669" y="108"/>
                  </a:lnTo>
                  <a:lnTo>
                    <a:pt x="662" y="111"/>
                  </a:lnTo>
                  <a:close/>
                  <a:moveTo>
                    <a:pt x="10" y="297"/>
                  </a:moveTo>
                  <a:lnTo>
                    <a:pt x="11" y="297"/>
                  </a:lnTo>
                  <a:lnTo>
                    <a:pt x="12" y="297"/>
                  </a:lnTo>
                  <a:lnTo>
                    <a:pt x="13" y="298"/>
                  </a:lnTo>
                  <a:lnTo>
                    <a:pt x="45" y="354"/>
                  </a:lnTo>
                  <a:lnTo>
                    <a:pt x="49" y="363"/>
                  </a:lnTo>
                  <a:lnTo>
                    <a:pt x="53" y="371"/>
                  </a:lnTo>
                  <a:lnTo>
                    <a:pt x="53" y="378"/>
                  </a:lnTo>
                  <a:lnTo>
                    <a:pt x="53" y="381"/>
                  </a:lnTo>
                  <a:lnTo>
                    <a:pt x="53" y="385"/>
                  </a:lnTo>
                  <a:lnTo>
                    <a:pt x="51" y="387"/>
                  </a:lnTo>
                  <a:lnTo>
                    <a:pt x="50" y="390"/>
                  </a:lnTo>
                  <a:lnTo>
                    <a:pt x="47" y="395"/>
                  </a:lnTo>
                  <a:lnTo>
                    <a:pt x="41" y="399"/>
                  </a:lnTo>
                  <a:lnTo>
                    <a:pt x="36" y="403"/>
                  </a:lnTo>
                  <a:lnTo>
                    <a:pt x="32" y="405"/>
                  </a:lnTo>
                  <a:lnTo>
                    <a:pt x="29" y="406"/>
                  </a:lnTo>
                  <a:lnTo>
                    <a:pt x="23" y="407"/>
                  </a:lnTo>
                  <a:lnTo>
                    <a:pt x="21" y="407"/>
                  </a:lnTo>
                  <a:lnTo>
                    <a:pt x="20" y="406"/>
                  </a:lnTo>
                  <a:lnTo>
                    <a:pt x="13" y="400"/>
                  </a:lnTo>
                  <a:lnTo>
                    <a:pt x="13" y="397"/>
                  </a:lnTo>
                  <a:lnTo>
                    <a:pt x="14" y="396"/>
                  </a:lnTo>
                  <a:lnTo>
                    <a:pt x="21" y="395"/>
                  </a:lnTo>
                  <a:lnTo>
                    <a:pt x="24" y="394"/>
                  </a:lnTo>
                  <a:lnTo>
                    <a:pt x="28" y="391"/>
                  </a:lnTo>
                  <a:lnTo>
                    <a:pt x="31" y="389"/>
                  </a:lnTo>
                  <a:lnTo>
                    <a:pt x="35" y="387"/>
                  </a:lnTo>
                  <a:lnTo>
                    <a:pt x="36" y="383"/>
                  </a:lnTo>
                  <a:lnTo>
                    <a:pt x="37" y="380"/>
                  </a:lnTo>
                  <a:lnTo>
                    <a:pt x="37" y="377"/>
                  </a:lnTo>
                  <a:lnTo>
                    <a:pt x="37" y="372"/>
                  </a:lnTo>
                  <a:lnTo>
                    <a:pt x="35" y="367"/>
                  </a:lnTo>
                  <a:lnTo>
                    <a:pt x="31" y="361"/>
                  </a:lnTo>
                  <a:lnTo>
                    <a:pt x="0" y="306"/>
                  </a:lnTo>
                  <a:lnTo>
                    <a:pt x="0" y="305"/>
                  </a:lnTo>
                  <a:lnTo>
                    <a:pt x="0" y="304"/>
                  </a:lnTo>
                  <a:lnTo>
                    <a:pt x="0" y="302"/>
                  </a:lnTo>
                  <a:lnTo>
                    <a:pt x="1" y="302"/>
                  </a:lnTo>
                  <a:lnTo>
                    <a:pt x="10" y="297"/>
                  </a:lnTo>
                  <a:close/>
                  <a:moveTo>
                    <a:pt x="55" y="331"/>
                  </a:moveTo>
                  <a:lnTo>
                    <a:pt x="51" y="320"/>
                  </a:lnTo>
                  <a:lnTo>
                    <a:pt x="50" y="315"/>
                  </a:lnTo>
                  <a:lnTo>
                    <a:pt x="49" y="310"/>
                  </a:lnTo>
                  <a:lnTo>
                    <a:pt x="48" y="305"/>
                  </a:lnTo>
                  <a:lnTo>
                    <a:pt x="49" y="300"/>
                  </a:lnTo>
                  <a:lnTo>
                    <a:pt x="49" y="295"/>
                  </a:lnTo>
                  <a:lnTo>
                    <a:pt x="50" y="290"/>
                  </a:lnTo>
                  <a:lnTo>
                    <a:pt x="51" y="285"/>
                  </a:lnTo>
                  <a:lnTo>
                    <a:pt x="54" y="281"/>
                  </a:lnTo>
                  <a:lnTo>
                    <a:pt x="57" y="276"/>
                  </a:lnTo>
                  <a:lnTo>
                    <a:pt x="59" y="272"/>
                  </a:lnTo>
                  <a:lnTo>
                    <a:pt x="63" y="269"/>
                  </a:lnTo>
                  <a:lnTo>
                    <a:pt x="67" y="264"/>
                  </a:lnTo>
                  <a:lnTo>
                    <a:pt x="72" y="262"/>
                  </a:lnTo>
                  <a:lnTo>
                    <a:pt x="76" y="258"/>
                  </a:lnTo>
                  <a:lnTo>
                    <a:pt x="86" y="254"/>
                  </a:lnTo>
                  <a:lnTo>
                    <a:pt x="91" y="253"/>
                  </a:lnTo>
                  <a:lnTo>
                    <a:pt x="96" y="253"/>
                  </a:lnTo>
                  <a:lnTo>
                    <a:pt x="107" y="253"/>
                  </a:lnTo>
                  <a:lnTo>
                    <a:pt x="111" y="253"/>
                  </a:lnTo>
                  <a:lnTo>
                    <a:pt x="116" y="255"/>
                  </a:lnTo>
                  <a:lnTo>
                    <a:pt x="121" y="256"/>
                  </a:lnTo>
                  <a:lnTo>
                    <a:pt x="126" y="258"/>
                  </a:lnTo>
                  <a:lnTo>
                    <a:pt x="130" y="261"/>
                  </a:lnTo>
                  <a:lnTo>
                    <a:pt x="134" y="264"/>
                  </a:lnTo>
                  <a:lnTo>
                    <a:pt x="138" y="267"/>
                  </a:lnTo>
                  <a:lnTo>
                    <a:pt x="141" y="272"/>
                  </a:lnTo>
                  <a:lnTo>
                    <a:pt x="145" y="276"/>
                  </a:lnTo>
                  <a:lnTo>
                    <a:pt x="147" y="281"/>
                  </a:lnTo>
                  <a:lnTo>
                    <a:pt x="152" y="291"/>
                  </a:lnTo>
                  <a:lnTo>
                    <a:pt x="153" y="296"/>
                  </a:lnTo>
                  <a:lnTo>
                    <a:pt x="154" y="301"/>
                  </a:lnTo>
                  <a:lnTo>
                    <a:pt x="154" y="306"/>
                  </a:lnTo>
                  <a:lnTo>
                    <a:pt x="154" y="311"/>
                  </a:lnTo>
                  <a:lnTo>
                    <a:pt x="153" y="316"/>
                  </a:lnTo>
                  <a:lnTo>
                    <a:pt x="152" y="322"/>
                  </a:lnTo>
                  <a:lnTo>
                    <a:pt x="150" y="326"/>
                  </a:lnTo>
                  <a:lnTo>
                    <a:pt x="148" y="331"/>
                  </a:lnTo>
                  <a:lnTo>
                    <a:pt x="146" y="335"/>
                  </a:lnTo>
                  <a:lnTo>
                    <a:pt x="143" y="340"/>
                  </a:lnTo>
                  <a:lnTo>
                    <a:pt x="139" y="343"/>
                  </a:lnTo>
                  <a:lnTo>
                    <a:pt x="136" y="346"/>
                  </a:lnTo>
                  <a:lnTo>
                    <a:pt x="127" y="353"/>
                  </a:lnTo>
                  <a:lnTo>
                    <a:pt x="117" y="356"/>
                  </a:lnTo>
                  <a:lnTo>
                    <a:pt x="111" y="359"/>
                  </a:lnTo>
                  <a:lnTo>
                    <a:pt x="107" y="359"/>
                  </a:lnTo>
                  <a:lnTo>
                    <a:pt x="96" y="359"/>
                  </a:lnTo>
                  <a:lnTo>
                    <a:pt x="91" y="358"/>
                  </a:lnTo>
                  <a:lnTo>
                    <a:pt x="86" y="356"/>
                  </a:lnTo>
                  <a:lnTo>
                    <a:pt x="82" y="355"/>
                  </a:lnTo>
                  <a:lnTo>
                    <a:pt x="77" y="353"/>
                  </a:lnTo>
                  <a:lnTo>
                    <a:pt x="68" y="347"/>
                  </a:lnTo>
                  <a:lnTo>
                    <a:pt x="65" y="343"/>
                  </a:lnTo>
                  <a:lnTo>
                    <a:pt x="62" y="340"/>
                  </a:lnTo>
                  <a:lnTo>
                    <a:pt x="58" y="335"/>
                  </a:lnTo>
                  <a:lnTo>
                    <a:pt x="55" y="331"/>
                  </a:lnTo>
                  <a:close/>
                  <a:moveTo>
                    <a:pt x="69" y="323"/>
                  </a:moveTo>
                  <a:lnTo>
                    <a:pt x="74" y="329"/>
                  </a:lnTo>
                  <a:lnTo>
                    <a:pt x="80" y="335"/>
                  </a:lnTo>
                  <a:lnTo>
                    <a:pt x="82" y="337"/>
                  </a:lnTo>
                  <a:lnTo>
                    <a:pt x="85" y="340"/>
                  </a:lnTo>
                  <a:lnTo>
                    <a:pt x="92" y="343"/>
                  </a:lnTo>
                  <a:lnTo>
                    <a:pt x="95" y="344"/>
                  </a:lnTo>
                  <a:lnTo>
                    <a:pt x="99" y="344"/>
                  </a:lnTo>
                  <a:lnTo>
                    <a:pt x="105" y="345"/>
                  </a:lnTo>
                  <a:lnTo>
                    <a:pt x="110" y="344"/>
                  </a:lnTo>
                  <a:lnTo>
                    <a:pt x="113" y="343"/>
                  </a:lnTo>
                  <a:lnTo>
                    <a:pt x="120" y="341"/>
                  </a:lnTo>
                  <a:lnTo>
                    <a:pt x="123" y="338"/>
                  </a:lnTo>
                  <a:lnTo>
                    <a:pt x="126" y="336"/>
                  </a:lnTo>
                  <a:lnTo>
                    <a:pt x="131" y="332"/>
                  </a:lnTo>
                  <a:lnTo>
                    <a:pt x="134" y="328"/>
                  </a:lnTo>
                  <a:lnTo>
                    <a:pt x="135" y="325"/>
                  </a:lnTo>
                  <a:lnTo>
                    <a:pt x="137" y="318"/>
                  </a:lnTo>
                  <a:lnTo>
                    <a:pt x="138" y="315"/>
                  </a:lnTo>
                  <a:lnTo>
                    <a:pt x="138" y="311"/>
                  </a:lnTo>
                  <a:lnTo>
                    <a:pt x="138" y="307"/>
                  </a:lnTo>
                  <a:lnTo>
                    <a:pt x="138" y="304"/>
                  </a:lnTo>
                  <a:lnTo>
                    <a:pt x="137" y="296"/>
                  </a:lnTo>
                  <a:lnTo>
                    <a:pt x="134" y="289"/>
                  </a:lnTo>
                  <a:lnTo>
                    <a:pt x="129" y="281"/>
                  </a:lnTo>
                  <a:lnTo>
                    <a:pt x="123" y="275"/>
                  </a:lnTo>
                  <a:lnTo>
                    <a:pt x="120" y="273"/>
                  </a:lnTo>
                  <a:lnTo>
                    <a:pt x="117" y="272"/>
                  </a:lnTo>
                  <a:lnTo>
                    <a:pt x="111" y="269"/>
                  </a:lnTo>
                  <a:lnTo>
                    <a:pt x="107" y="267"/>
                  </a:lnTo>
                  <a:lnTo>
                    <a:pt x="103" y="266"/>
                  </a:lnTo>
                  <a:lnTo>
                    <a:pt x="96" y="266"/>
                  </a:lnTo>
                  <a:lnTo>
                    <a:pt x="90" y="267"/>
                  </a:lnTo>
                  <a:lnTo>
                    <a:pt x="86" y="269"/>
                  </a:lnTo>
                  <a:lnTo>
                    <a:pt x="83" y="271"/>
                  </a:lnTo>
                  <a:lnTo>
                    <a:pt x="80" y="273"/>
                  </a:lnTo>
                  <a:lnTo>
                    <a:pt x="76" y="275"/>
                  </a:lnTo>
                  <a:lnTo>
                    <a:pt x="72" y="280"/>
                  </a:lnTo>
                  <a:lnTo>
                    <a:pt x="69" y="283"/>
                  </a:lnTo>
                  <a:lnTo>
                    <a:pt x="67" y="287"/>
                  </a:lnTo>
                  <a:lnTo>
                    <a:pt x="65" y="293"/>
                  </a:lnTo>
                  <a:lnTo>
                    <a:pt x="64" y="297"/>
                  </a:lnTo>
                  <a:lnTo>
                    <a:pt x="64" y="300"/>
                  </a:lnTo>
                  <a:lnTo>
                    <a:pt x="64" y="304"/>
                  </a:lnTo>
                  <a:lnTo>
                    <a:pt x="64" y="308"/>
                  </a:lnTo>
                  <a:lnTo>
                    <a:pt x="66" y="316"/>
                  </a:lnTo>
                  <a:lnTo>
                    <a:pt x="69" y="323"/>
                  </a:lnTo>
                  <a:close/>
                  <a:moveTo>
                    <a:pt x="225" y="301"/>
                  </a:moveTo>
                  <a:lnTo>
                    <a:pt x="217" y="305"/>
                  </a:lnTo>
                  <a:lnTo>
                    <a:pt x="210" y="306"/>
                  </a:lnTo>
                  <a:lnTo>
                    <a:pt x="206" y="307"/>
                  </a:lnTo>
                  <a:lnTo>
                    <a:pt x="202" y="307"/>
                  </a:lnTo>
                  <a:lnTo>
                    <a:pt x="199" y="306"/>
                  </a:lnTo>
                  <a:lnTo>
                    <a:pt x="195" y="306"/>
                  </a:lnTo>
                  <a:lnTo>
                    <a:pt x="189" y="302"/>
                  </a:lnTo>
                  <a:lnTo>
                    <a:pt x="185" y="300"/>
                  </a:lnTo>
                  <a:lnTo>
                    <a:pt x="182" y="298"/>
                  </a:lnTo>
                  <a:lnTo>
                    <a:pt x="179" y="295"/>
                  </a:lnTo>
                  <a:lnTo>
                    <a:pt x="176" y="291"/>
                  </a:lnTo>
                  <a:lnTo>
                    <a:pt x="173" y="287"/>
                  </a:lnTo>
                  <a:lnTo>
                    <a:pt x="171" y="282"/>
                  </a:lnTo>
                  <a:lnTo>
                    <a:pt x="143" y="228"/>
                  </a:lnTo>
                  <a:lnTo>
                    <a:pt x="143" y="227"/>
                  </a:lnTo>
                  <a:lnTo>
                    <a:pt x="143" y="226"/>
                  </a:lnTo>
                  <a:lnTo>
                    <a:pt x="144" y="225"/>
                  </a:lnTo>
                  <a:lnTo>
                    <a:pt x="153" y="220"/>
                  </a:lnTo>
                  <a:lnTo>
                    <a:pt x="154" y="219"/>
                  </a:lnTo>
                  <a:lnTo>
                    <a:pt x="155" y="219"/>
                  </a:lnTo>
                  <a:lnTo>
                    <a:pt x="156" y="220"/>
                  </a:lnTo>
                  <a:lnTo>
                    <a:pt x="156" y="221"/>
                  </a:lnTo>
                  <a:lnTo>
                    <a:pt x="183" y="274"/>
                  </a:lnTo>
                  <a:lnTo>
                    <a:pt x="186" y="281"/>
                  </a:lnTo>
                  <a:lnTo>
                    <a:pt x="191" y="285"/>
                  </a:lnTo>
                  <a:lnTo>
                    <a:pt x="195" y="289"/>
                  </a:lnTo>
                  <a:lnTo>
                    <a:pt x="199" y="291"/>
                  </a:lnTo>
                  <a:lnTo>
                    <a:pt x="204" y="292"/>
                  </a:lnTo>
                  <a:lnTo>
                    <a:pt x="209" y="292"/>
                  </a:lnTo>
                  <a:lnTo>
                    <a:pt x="213" y="291"/>
                  </a:lnTo>
                  <a:lnTo>
                    <a:pt x="218" y="289"/>
                  </a:lnTo>
                  <a:lnTo>
                    <a:pt x="222" y="287"/>
                  </a:lnTo>
                  <a:lnTo>
                    <a:pt x="226" y="283"/>
                  </a:lnTo>
                  <a:lnTo>
                    <a:pt x="229" y="280"/>
                  </a:lnTo>
                  <a:lnTo>
                    <a:pt x="230" y="278"/>
                  </a:lnTo>
                  <a:lnTo>
                    <a:pt x="230" y="275"/>
                  </a:lnTo>
                  <a:lnTo>
                    <a:pt x="231" y="270"/>
                  </a:lnTo>
                  <a:lnTo>
                    <a:pt x="231" y="265"/>
                  </a:lnTo>
                  <a:lnTo>
                    <a:pt x="229" y="260"/>
                  </a:lnTo>
                  <a:lnTo>
                    <a:pt x="227" y="253"/>
                  </a:lnTo>
                  <a:lnTo>
                    <a:pt x="200" y="199"/>
                  </a:lnTo>
                  <a:lnTo>
                    <a:pt x="200" y="198"/>
                  </a:lnTo>
                  <a:lnTo>
                    <a:pt x="200" y="197"/>
                  </a:lnTo>
                  <a:lnTo>
                    <a:pt x="201" y="195"/>
                  </a:lnTo>
                  <a:lnTo>
                    <a:pt x="210" y="191"/>
                  </a:lnTo>
                  <a:lnTo>
                    <a:pt x="211" y="191"/>
                  </a:lnTo>
                  <a:lnTo>
                    <a:pt x="212" y="191"/>
                  </a:lnTo>
                  <a:lnTo>
                    <a:pt x="213" y="192"/>
                  </a:lnTo>
                  <a:lnTo>
                    <a:pt x="240" y="247"/>
                  </a:lnTo>
                  <a:lnTo>
                    <a:pt x="245" y="256"/>
                  </a:lnTo>
                  <a:lnTo>
                    <a:pt x="246" y="265"/>
                  </a:lnTo>
                  <a:lnTo>
                    <a:pt x="247" y="270"/>
                  </a:lnTo>
                  <a:lnTo>
                    <a:pt x="246" y="273"/>
                  </a:lnTo>
                  <a:lnTo>
                    <a:pt x="246" y="276"/>
                  </a:lnTo>
                  <a:lnTo>
                    <a:pt x="245" y="281"/>
                  </a:lnTo>
                  <a:lnTo>
                    <a:pt x="243" y="283"/>
                  </a:lnTo>
                  <a:lnTo>
                    <a:pt x="242" y="287"/>
                  </a:lnTo>
                  <a:lnTo>
                    <a:pt x="237" y="292"/>
                  </a:lnTo>
                  <a:lnTo>
                    <a:pt x="231" y="298"/>
                  </a:lnTo>
                  <a:lnTo>
                    <a:pt x="225" y="301"/>
                  </a:lnTo>
                  <a:close/>
                  <a:moveTo>
                    <a:pt x="237" y="181"/>
                  </a:moveTo>
                  <a:lnTo>
                    <a:pt x="237" y="180"/>
                  </a:lnTo>
                  <a:lnTo>
                    <a:pt x="237" y="179"/>
                  </a:lnTo>
                  <a:lnTo>
                    <a:pt x="238" y="177"/>
                  </a:lnTo>
                  <a:lnTo>
                    <a:pt x="248" y="173"/>
                  </a:lnTo>
                  <a:lnTo>
                    <a:pt x="249" y="173"/>
                  </a:lnTo>
                  <a:lnTo>
                    <a:pt x="251" y="173"/>
                  </a:lnTo>
                  <a:lnTo>
                    <a:pt x="251" y="174"/>
                  </a:lnTo>
                  <a:lnTo>
                    <a:pt x="289" y="253"/>
                  </a:lnTo>
                  <a:lnTo>
                    <a:pt x="324" y="236"/>
                  </a:lnTo>
                  <a:lnTo>
                    <a:pt x="325" y="236"/>
                  </a:lnTo>
                  <a:lnTo>
                    <a:pt x="326" y="237"/>
                  </a:lnTo>
                  <a:lnTo>
                    <a:pt x="331" y="245"/>
                  </a:lnTo>
                  <a:lnTo>
                    <a:pt x="331" y="246"/>
                  </a:lnTo>
                  <a:lnTo>
                    <a:pt x="331" y="247"/>
                  </a:lnTo>
                  <a:lnTo>
                    <a:pt x="331" y="248"/>
                  </a:lnTo>
                  <a:lnTo>
                    <a:pt x="329" y="248"/>
                  </a:lnTo>
                  <a:lnTo>
                    <a:pt x="283" y="271"/>
                  </a:lnTo>
                  <a:lnTo>
                    <a:pt x="282" y="271"/>
                  </a:lnTo>
                  <a:lnTo>
                    <a:pt x="281" y="271"/>
                  </a:lnTo>
                  <a:lnTo>
                    <a:pt x="281" y="270"/>
                  </a:lnTo>
                  <a:lnTo>
                    <a:pt x="280" y="269"/>
                  </a:lnTo>
                  <a:lnTo>
                    <a:pt x="237" y="181"/>
                  </a:lnTo>
                  <a:close/>
                  <a:moveTo>
                    <a:pt x="385" y="225"/>
                  </a:moveTo>
                  <a:lnTo>
                    <a:pt x="377" y="228"/>
                  </a:lnTo>
                  <a:lnTo>
                    <a:pt x="370" y="229"/>
                  </a:lnTo>
                  <a:lnTo>
                    <a:pt x="362" y="229"/>
                  </a:lnTo>
                  <a:lnTo>
                    <a:pt x="359" y="228"/>
                  </a:lnTo>
                  <a:lnTo>
                    <a:pt x="355" y="228"/>
                  </a:lnTo>
                  <a:lnTo>
                    <a:pt x="349" y="225"/>
                  </a:lnTo>
                  <a:lnTo>
                    <a:pt x="345" y="222"/>
                  </a:lnTo>
                  <a:lnTo>
                    <a:pt x="342" y="219"/>
                  </a:lnTo>
                  <a:lnTo>
                    <a:pt x="338" y="217"/>
                  </a:lnTo>
                  <a:lnTo>
                    <a:pt x="336" y="212"/>
                  </a:lnTo>
                  <a:lnTo>
                    <a:pt x="334" y="209"/>
                  </a:lnTo>
                  <a:lnTo>
                    <a:pt x="332" y="203"/>
                  </a:lnTo>
                  <a:lnTo>
                    <a:pt x="306" y="148"/>
                  </a:lnTo>
                  <a:lnTo>
                    <a:pt x="306" y="146"/>
                  </a:lnTo>
                  <a:lnTo>
                    <a:pt x="306" y="145"/>
                  </a:lnTo>
                  <a:lnTo>
                    <a:pt x="307" y="145"/>
                  </a:lnTo>
                  <a:lnTo>
                    <a:pt x="316" y="140"/>
                  </a:lnTo>
                  <a:lnTo>
                    <a:pt x="318" y="140"/>
                  </a:lnTo>
                  <a:lnTo>
                    <a:pt x="319" y="140"/>
                  </a:lnTo>
                  <a:lnTo>
                    <a:pt x="319" y="141"/>
                  </a:lnTo>
                  <a:lnTo>
                    <a:pt x="344" y="197"/>
                  </a:lnTo>
                  <a:lnTo>
                    <a:pt x="347" y="202"/>
                  </a:lnTo>
                  <a:lnTo>
                    <a:pt x="351" y="208"/>
                  </a:lnTo>
                  <a:lnTo>
                    <a:pt x="355" y="211"/>
                  </a:lnTo>
                  <a:lnTo>
                    <a:pt x="360" y="213"/>
                  </a:lnTo>
                  <a:lnTo>
                    <a:pt x="364" y="215"/>
                  </a:lnTo>
                  <a:lnTo>
                    <a:pt x="369" y="215"/>
                  </a:lnTo>
                  <a:lnTo>
                    <a:pt x="373" y="215"/>
                  </a:lnTo>
                  <a:lnTo>
                    <a:pt x="377" y="213"/>
                  </a:lnTo>
                  <a:lnTo>
                    <a:pt x="379" y="212"/>
                  </a:lnTo>
                  <a:lnTo>
                    <a:pt x="383" y="210"/>
                  </a:lnTo>
                  <a:lnTo>
                    <a:pt x="387" y="207"/>
                  </a:lnTo>
                  <a:lnTo>
                    <a:pt x="390" y="203"/>
                  </a:lnTo>
                  <a:lnTo>
                    <a:pt x="391" y="199"/>
                  </a:lnTo>
                  <a:lnTo>
                    <a:pt x="392" y="197"/>
                  </a:lnTo>
                  <a:lnTo>
                    <a:pt x="392" y="194"/>
                  </a:lnTo>
                  <a:lnTo>
                    <a:pt x="392" y="189"/>
                  </a:lnTo>
                  <a:lnTo>
                    <a:pt x="391" y="183"/>
                  </a:lnTo>
                  <a:lnTo>
                    <a:pt x="389" y="176"/>
                  </a:lnTo>
                  <a:lnTo>
                    <a:pt x="364" y="121"/>
                  </a:lnTo>
                  <a:lnTo>
                    <a:pt x="364" y="120"/>
                  </a:lnTo>
                  <a:lnTo>
                    <a:pt x="364" y="119"/>
                  </a:lnTo>
                  <a:lnTo>
                    <a:pt x="365" y="118"/>
                  </a:lnTo>
                  <a:lnTo>
                    <a:pt x="374" y="114"/>
                  </a:lnTo>
                  <a:lnTo>
                    <a:pt x="377" y="114"/>
                  </a:lnTo>
                  <a:lnTo>
                    <a:pt x="378" y="116"/>
                  </a:lnTo>
                  <a:lnTo>
                    <a:pt x="403" y="171"/>
                  </a:lnTo>
                  <a:lnTo>
                    <a:pt x="406" y="181"/>
                  </a:lnTo>
                  <a:lnTo>
                    <a:pt x="407" y="185"/>
                  </a:lnTo>
                  <a:lnTo>
                    <a:pt x="408" y="190"/>
                  </a:lnTo>
                  <a:lnTo>
                    <a:pt x="408" y="193"/>
                  </a:lnTo>
                  <a:lnTo>
                    <a:pt x="407" y="198"/>
                  </a:lnTo>
                  <a:lnTo>
                    <a:pt x="405" y="204"/>
                  </a:lnTo>
                  <a:lnTo>
                    <a:pt x="404" y="208"/>
                  </a:lnTo>
                  <a:lnTo>
                    <a:pt x="401" y="211"/>
                  </a:lnTo>
                  <a:lnTo>
                    <a:pt x="397" y="217"/>
                  </a:lnTo>
                  <a:lnTo>
                    <a:pt x="391" y="221"/>
                  </a:lnTo>
                  <a:lnTo>
                    <a:pt x="385" y="225"/>
                  </a:lnTo>
                  <a:close/>
                  <a:moveTo>
                    <a:pt x="458" y="126"/>
                  </a:moveTo>
                  <a:lnTo>
                    <a:pt x="513" y="163"/>
                  </a:lnTo>
                  <a:lnTo>
                    <a:pt x="514" y="164"/>
                  </a:lnTo>
                  <a:lnTo>
                    <a:pt x="515" y="165"/>
                  </a:lnTo>
                  <a:lnTo>
                    <a:pt x="514" y="167"/>
                  </a:lnTo>
                  <a:lnTo>
                    <a:pt x="503" y="172"/>
                  </a:lnTo>
                  <a:lnTo>
                    <a:pt x="500" y="172"/>
                  </a:lnTo>
                  <a:lnTo>
                    <a:pt x="498" y="172"/>
                  </a:lnTo>
                  <a:lnTo>
                    <a:pt x="452" y="139"/>
                  </a:lnTo>
                  <a:lnTo>
                    <a:pt x="444" y="163"/>
                  </a:lnTo>
                  <a:lnTo>
                    <a:pt x="455" y="189"/>
                  </a:lnTo>
                  <a:lnTo>
                    <a:pt x="455" y="191"/>
                  </a:lnTo>
                  <a:lnTo>
                    <a:pt x="453" y="192"/>
                  </a:lnTo>
                  <a:lnTo>
                    <a:pt x="444" y="197"/>
                  </a:lnTo>
                  <a:lnTo>
                    <a:pt x="442" y="197"/>
                  </a:lnTo>
                  <a:lnTo>
                    <a:pt x="441" y="195"/>
                  </a:lnTo>
                  <a:lnTo>
                    <a:pt x="403" y="104"/>
                  </a:lnTo>
                  <a:lnTo>
                    <a:pt x="403" y="102"/>
                  </a:lnTo>
                  <a:lnTo>
                    <a:pt x="404" y="101"/>
                  </a:lnTo>
                  <a:lnTo>
                    <a:pt x="414" y="98"/>
                  </a:lnTo>
                  <a:lnTo>
                    <a:pt x="415" y="98"/>
                  </a:lnTo>
                  <a:lnTo>
                    <a:pt x="416" y="99"/>
                  </a:lnTo>
                  <a:lnTo>
                    <a:pt x="436" y="146"/>
                  </a:lnTo>
                  <a:lnTo>
                    <a:pt x="458" y="81"/>
                  </a:lnTo>
                  <a:lnTo>
                    <a:pt x="459" y="78"/>
                  </a:lnTo>
                  <a:lnTo>
                    <a:pt x="460" y="77"/>
                  </a:lnTo>
                  <a:lnTo>
                    <a:pt x="461" y="77"/>
                  </a:lnTo>
                  <a:lnTo>
                    <a:pt x="472" y="73"/>
                  </a:lnTo>
                  <a:lnTo>
                    <a:pt x="473" y="73"/>
                  </a:lnTo>
                  <a:lnTo>
                    <a:pt x="475" y="73"/>
                  </a:lnTo>
                  <a:lnTo>
                    <a:pt x="475" y="74"/>
                  </a:lnTo>
                  <a:lnTo>
                    <a:pt x="475" y="75"/>
                  </a:lnTo>
                  <a:lnTo>
                    <a:pt x="458" y="126"/>
                  </a:lnTo>
                  <a:close/>
                  <a:moveTo>
                    <a:pt x="567" y="147"/>
                  </a:moveTo>
                  <a:lnTo>
                    <a:pt x="563" y="148"/>
                  </a:lnTo>
                  <a:lnTo>
                    <a:pt x="560" y="149"/>
                  </a:lnTo>
                  <a:lnTo>
                    <a:pt x="552" y="150"/>
                  </a:lnTo>
                  <a:lnTo>
                    <a:pt x="549" y="150"/>
                  </a:lnTo>
                  <a:lnTo>
                    <a:pt x="545" y="150"/>
                  </a:lnTo>
                  <a:lnTo>
                    <a:pt x="541" y="149"/>
                  </a:lnTo>
                  <a:lnTo>
                    <a:pt x="538" y="148"/>
                  </a:lnTo>
                  <a:lnTo>
                    <a:pt x="534" y="147"/>
                  </a:lnTo>
                  <a:lnTo>
                    <a:pt x="531" y="145"/>
                  </a:lnTo>
                  <a:lnTo>
                    <a:pt x="529" y="143"/>
                  </a:lnTo>
                  <a:lnTo>
                    <a:pt x="525" y="140"/>
                  </a:lnTo>
                  <a:lnTo>
                    <a:pt x="523" y="137"/>
                  </a:lnTo>
                  <a:lnTo>
                    <a:pt x="520" y="132"/>
                  </a:lnTo>
                  <a:lnTo>
                    <a:pt x="517" y="128"/>
                  </a:lnTo>
                  <a:lnTo>
                    <a:pt x="515" y="123"/>
                  </a:lnTo>
                  <a:lnTo>
                    <a:pt x="493" y="66"/>
                  </a:lnTo>
                  <a:lnTo>
                    <a:pt x="493" y="65"/>
                  </a:lnTo>
                  <a:lnTo>
                    <a:pt x="495" y="64"/>
                  </a:lnTo>
                  <a:lnTo>
                    <a:pt x="504" y="59"/>
                  </a:lnTo>
                  <a:lnTo>
                    <a:pt x="506" y="59"/>
                  </a:lnTo>
                  <a:lnTo>
                    <a:pt x="507" y="62"/>
                  </a:lnTo>
                  <a:lnTo>
                    <a:pt x="529" y="117"/>
                  </a:lnTo>
                  <a:lnTo>
                    <a:pt x="532" y="123"/>
                  </a:lnTo>
                  <a:lnTo>
                    <a:pt x="535" y="128"/>
                  </a:lnTo>
                  <a:lnTo>
                    <a:pt x="539" y="132"/>
                  </a:lnTo>
                  <a:lnTo>
                    <a:pt x="543" y="135"/>
                  </a:lnTo>
                  <a:lnTo>
                    <a:pt x="548" y="136"/>
                  </a:lnTo>
                  <a:lnTo>
                    <a:pt x="552" y="137"/>
                  </a:lnTo>
                  <a:lnTo>
                    <a:pt x="554" y="137"/>
                  </a:lnTo>
                  <a:lnTo>
                    <a:pt x="558" y="136"/>
                  </a:lnTo>
                  <a:lnTo>
                    <a:pt x="562" y="135"/>
                  </a:lnTo>
                  <a:lnTo>
                    <a:pt x="567" y="132"/>
                  </a:lnTo>
                  <a:lnTo>
                    <a:pt x="571" y="129"/>
                  </a:lnTo>
                  <a:lnTo>
                    <a:pt x="574" y="126"/>
                  </a:lnTo>
                  <a:lnTo>
                    <a:pt x="575" y="123"/>
                  </a:lnTo>
                  <a:lnTo>
                    <a:pt x="576" y="121"/>
                  </a:lnTo>
                  <a:lnTo>
                    <a:pt x="577" y="117"/>
                  </a:lnTo>
                  <a:lnTo>
                    <a:pt x="577" y="111"/>
                  </a:lnTo>
                  <a:lnTo>
                    <a:pt x="577" y="105"/>
                  </a:lnTo>
                  <a:lnTo>
                    <a:pt x="575" y="99"/>
                  </a:lnTo>
                  <a:lnTo>
                    <a:pt x="552" y="44"/>
                  </a:lnTo>
                  <a:lnTo>
                    <a:pt x="552" y="41"/>
                  </a:lnTo>
                  <a:lnTo>
                    <a:pt x="553" y="40"/>
                  </a:lnTo>
                  <a:lnTo>
                    <a:pt x="563" y="36"/>
                  </a:lnTo>
                  <a:lnTo>
                    <a:pt x="565" y="36"/>
                  </a:lnTo>
                  <a:lnTo>
                    <a:pt x="566" y="38"/>
                  </a:lnTo>
                  <a:lnTo>
                    <a:pt x="588" y="94"/>
                  </a:lnTo>
                  <a:lnTo>
                    <a:pt x="590" y="100"/>
                  </a:lnTo>
                  <a:lnTo>
                    <a:pt x="592" y="104"/>
                  </a:lnTo>
                  <a:lnTo>
                    <a:pt x="593" y="113"/>
                  </a:lnTo>
                  <a:lnTo>
                    <a:pt x="593" y="117"/>
                  </a:lnTo>
                  <a:lnTo>
                    <a:pt x="592" y="121"/>
                  </a:lnTo>
                  <a:lnTo>
                    <a:pt x="590" y="125"/>
                  </a:lnTo>
                  <a:lnTo>
                    <a:pt x="589" y="128"/>
                  </a:lnTo>
                  <a:lnTo>
                    <a:pt x="587" y="131"/>
                  </a:lnTo>
                  <a:lnTo>
                    <a:pt x="586" y="135"/>
                  </a:lnTo>
                  <a:lnTo>
                    <a:pt x="583" y="137"/>
                  </a:lnTo>
                  <a:lnTo>
                    <a:pt x="580" y="139"/>
                  </a:lnTo>
                  <a:lnTo>
                    <a:pt x="577" y="141"/>
                  </a:lnTo>
                  <a:lnTo>
                    <a:pt x="575" y="144"/>
                  </a:lnTo>
                  <a:lnTo>
                    <a:pt x="571" y="146"/>
                  </a:lnTo>
                  <a:lnTo>
                    <a:pt x="567"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38" name="Freeform 14">
              <a:extLst>
                <a:ext uri="{FF2B5EF4-FFF2-40B4-BE49-F238E27FC236}">
                  <a16:creationId xmlns:a16="http://schemas.microsoft.com/office/drawing/2014/main" id="{8C4BAA62-1812-A091-A705-49918D33A5E0}"/>
                </a:ext>
              </a:extLst>
            </p:cNvPr>
            <p:cNvSpPr>
              <a:spLocks noEditPoints="1"/>
            </p:cNvSpPr>
            <p:nvPr/>
          </p:nvSpPr>
          <p:spPr bwMode="auto">
            <a:xfrm>
              <a:off x="8607425" y="5106988"/>
              <a:ext cx="430212" cy="550863"/>
            </a:xfrm>
            <a:custGeom>
              <a:avLst/>
              <a:gdLst>
                <a:gd name="T0" fmla="*/ 51 w 542"/>
                <a:gd name="T1" fmla="*/ 583 h 693"/>
                <a:gd name="T2" fmla="*/ 104 w 542"/>
                <a:gd name="T3" fmla="*/ 645 h 693"/>
                <a:gd name="T4" fmla="*/ 28 w 542"/>
                <a:gd name="T5" fmla="*/ 599 h 693"/>
                <a:gd name="T6" fmla="*/ 18 w 542"/>
                <a:gd name="T7" fmla="*/ 632 h 693"/>
                <a:gd name="T8" fmla="*/ 64 w 542"/>
                <a:gd name="T9" fmla="*/ 693 h 693"/>
                <a:gd name="T10" fmla="*/ 0 w 542"/>
                <a:gd name="T11" fmla="*/ 627 h 693"/>
                <a:gd name="T12" fmla="*/ 505 w 542"/>
                <a:gd name="T13" fmla="*/ 90 h 693"/>
                <a:gd name="T14" fmla="*/ 432 w 542"/>
                <a:gd name="T15" fmla="*/ 12 h 693"/>
                <a:gd name="T16" fmla="*/ 530 w 542"/>
                <a:gd name="T17" fmla="*/ 22 h 693"/>
                <a:gd name="T18" fmla="*/ 541 w 542"/>
                <a:gd name="T19" fmla="*/ 29 h 693"/>
                <a:gd name="T20" fmla="*/ 479 w 542"/>
                <a:gd name="T21" fmla="*/ 112 h 693"/>
                <a:gd name="T22" fmla="*/ 466 w 542"/>
                <a:gd name="T23" fmla="*/ 156 h 693"/>
                <a:gd name="T24" fmla="*/ 428 w 542"/>
                <a:gd name="T25" fmla="*/ 172 h 693"/>
                <a:gd name="T26" fmla="*/ 383 w 542"/>
                <a:gd name="T27" fmla="*/ 149 h 693"/>
                <a:gd name="T28" fmla="*/ 377 w 542"/>
                <a:gd name="T29" fmla="*/ 101 h 693"/>
                <a:gd name="T30" fmla="*/ 405 w 542"/>
                <a:gd name="T31" fmla="*/ 71 h 693"/>
                <a:gd name="T32" fmla="*/ 450 w 542"/>
                <a:gd name="T33" fmla="*/ 73 h 693"/>
                <a:gd name="T34" fmla="*/ 416 w 542"/>
                <a:gd name="T35" fmla="*/ 83 h 693"/>
                <a:gd name="T36" fmla="*/ 389 w 542"/>
                <a:gd name="T37" fmla="*/ 109 h 693"/>
                <a:gd name="T38" fmla="*/ 410 w 542"/>
                <a:gd name="T39" fmla="*/ 152 h 693"/>
                <a:gd name="T40" fmla="*/ 455 w 542"/>
                <a:gd name="T41" fmla="*/ 146 h 693"/>
                <a:gd name="T42" fmla="*/ 461 w 542"/>
                <a:gd name="T43" fmla="*/ 106 h 693"/>
                <a:gd name="T44" fmla="*/ 335 w 542"/>
                <a:gd name="T45" fmla="*/ 171 h 693"/>
                <a:gd name="T46" fmla="*/ 378 w 542"/>
                <a:gd name="T47" fmla="*/ 174 h 693"/>
                <a:gd name="T48" fmla="*/ 370 w 542"/>
                <a:gd name="T49" fmla="*/ 187 h 693"/>
                <a:gd name="T50" fmla="*/ 333 w 542"/>
                <a:gd name="T51" fmla="*/ 191 h 693"/>
                <a:gd name="T52" fmla="*/ 343 w 542"/>
                <a:gd name="T53" fmla="*/ 227 h 693"/>
                <a:gd name="T54" fmla="*/ 334 w 542"/>
                <a:gd name="T55" fmla="*/ 239 h 693"/>
                <a:gd name="T56" fmla="*/ 314 w 542"/>
                <a:gd name="T57" fmla="*/ 205 h 693"/>
                <a:gd name="T58" fmla="*/ 244 w 542"/>
                <a:gd name="T59" fmla="*/ 305 h 693"/>
                <a:gd name="T60" fmla="*/ 281 w 542"/>
                <a:gd name="T61" fmla="*/ 252 h 693"/>
                <a:gd name="T62" fmla="*/ 370 w 542"/>
                <a:gd name="T63" fmla="*/ 299 h 693"/>
                <a:gd name="T64" fmla="*/ 335 w 542"/>
                <a:gd name="T65" fmla="*/ 351 h 693"/>
                <a:gd name="T66" fmla="*/ 281 w 542"/>
                <a:gd name="T67" fmla="*/ 346 h 693"/>
                <a:gd name="T68" fmla="*/ 299 w 542"/>
                <a:gd name="T69" fmla="*/ 388 h 693"/>
                <a:gd name="T70" fmla="*/ 281 w 542"/>
                <a:gd name="T71" fmla="*/ 425 h 693"/>
                <a:gd name="T72" fmla="*/ 234 w 542"/>
                <a:gd name="T73" fmla="*/ 436 h 693"/>
                <a:gd name="T74" fmla="*/ 200 w 542"/>
                <a:gd name="T75" fmla="*/ 412 h 693"/>
                <a:gd name="T76" fmla="*/ 195 w 542"/>
                <a:gd name="T77" fmla="*/ 368 h 693"/>
                <a:gd name="T78" fmla="*/ 228 w 542"/>
                <a:gd name="T79" fmla="*/ 335 h 693"/>
                <a:gd name="T80" fmla="*/ 272 w 542"/>
                <a:gd name="T81" fmla="*/ 341 h 693"/>
                <a:gd name="T82" fmla="*/ 238 w 542"/>
                <a:gd name="T83" fmla="*/ 348 h 693"/>
                <a:gd name="T84" fmla="*/ 209 w 542"/>
                <a:gd name="T85" fmla="*/ 371 h 693"/>
                <a:gd name="T86" fmla="*/ 228 w 542"/>
                <a:gd name="T87" fmla="*/ 417 h 693"/>
                <a:gd name="T88" fmla="*/ 273 w 542"/>
                <a:gd name="T89" fmla="*/ 414 h 693"/>
                <a:gd name="T90" fmla="*/ 282 w 542"/>
                <a:gd name="T91" fmla="*/ 375 h 693"/>
                <a:gd name="T92" fmla="*/ 113 w 542"/>
                <a:gd name="T93" fmla="*/ 475 h 693"/>
                <a:gd name="T94" fmla="*/ 153 w 542"/>
                <a:gd name="T95" fmla="*/ 423 h 693"/>
                <a:gd name="T96" fmla="*/ 233 w 542"/>
                <a:gd name="T97" fmla="*/ 487 h 693"/>
                <a:gd name="T98" fmla="*/ 194 w 542"/>
                <a:gd name="T99" fmla="*/ 538 h 693"/>
                <a:gd name="T100" fmla="*/ 91 w 542"/>
                <a:gd name="T101" fmla="*/ 505 h 693"/>
                <a:gd name="T102" fmla="*/ 128 w 542"/>
                <a:gd name="T103" fmla="*/ 510 h 693"/>
                <a:gd name="T104" fmla="*/ 123 w 542"/>
                <a:gd name="T105" fmla="*/ 525 h 693"/>
                <a:gd name="T106" fmla="*/ 86 w 542"/>
                <a:gd name="T107" fmla="*/ 526 h 693"/>
                <a:gd name="T108" fmla="*/ 93 w 542"/>
                <a:gd name="T109" fmla="*/ 564 h 693"/>
                <a:gd name="T110" fmla="*/ 78 w 542"/>
                <a:gd name="T111" fmla="*/ 570 h 693"/>
                <a:gd name="T112" fmla="*/ 66 w 542"/>
                <a:gd name="T113" fmla="*/ 538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2" h="693">
                  <a:moveTo>
                    <a:pt x="10" y="596"/>
                  </a:moveTo>
                  <a:lnTo>
                    <a:pt x="15" y="591"/>
                  </a:lnTo>
                  <a:lnTo>
                    <a:pt x="22" y="586"/>
                  </a:lnTo>
                  <a:lnTo>
                    <a:pt x="25" y="584"/>
                  </a:lnTo>
                  <a:lnTo>
                    <a:pt x="29" y="583"/>
                  </a:lnTo>
                  <a:lnTo>
                    <a:pt x="36" y="582"/>
                  </a:lnTo>
                  <a:lnTo>
                    <a:pt x="43" y="582"/>
                  </a:lnTo>
                  <a:lnTo>
                    <a:pt x="51" y="583"/>
                  </a:lnTo>
                  <a:lnTo>
                    <a:pt x="59" y="587"/>
                  </a:lnTo>
                  <a:lnTo>
                    <a:pt x="67" y="593"/>
                  </a:lnTo>
                  <a:lnTo>
                    <a:pt x="113" y="632"/>
                  </a:lnTo>
                  <a:lnTo>
                    <a:pt x="114" y="635"/>
                  </a:lnTo>
                  <a:lnTo>
                    <a:pt x="114" y="637"/>
                  </a:lnTo>
                  <a:lnTo>
                    <a:pt x="108" y="644"/>
                  </a:lnTo>
                  <a:lnTo>
                    <a:pt x="105" y="645"/>
                  </a:lnTo>
                  <a:lnTo>
                    <a:pt x="104" y="645"/>
                  </a:lnTo>
                  <a:lnTo>
                    <a:pt x="58" y="605"/>
                  </a:lnTo>
                  <a:lnTo>
                    <a:pt x="53" y="601"/>
                  </a:lnTo>
                  <a:lnTo>
                    <a:pt x="48" y="599"/>
                  </a:lnTo>
                  <a:lnTo>
                    <a:pt x="42" y="596"/>
                  </a:lnTo>
                  <a:lnTo>
                    <a:pt x="40" y="596"/>
                  </a:lnTo>
                  <a:lnTo>
                    <a:pt x="38" y="596"/>
                  </a:lnTo>
                  <a:lnTo>
                    <a:pt x="32" y="596"/>
                  </a:lnTo>
                  <a:lnTo>
                    <a:pt x="28" y="599"/>
                  </a:lnTo>
                  <a:lnTo>
                    <a:pt x="24" y="601"/>
                  </a:lnTo>
                  <a:lnTo>
                    <a:pt x="21" y="605"/>
                  </a:lnTo>
                  <a:lnTo>
                    <a:pt x="18" y="609"/>
                  </a:lnTo>
                  <a:lnTo>
                    <a:pt x="15" y="613"/>
                  </a:lnTo>
                  <a:lnTo>
                    <a:pt x="14" y="618"/>
                  </a:lnTo>
                  <a:lnTo>
                    <a:pt x="14" y="623"/>
                  </a:lnTo>
                  <a:lnTo>
                    <a:pt x="15" y="628"/>
                  </a:lnTo>
                  <a:lnTo>
                    <a:pt x="18" y="632"/>
                  </a:lnTo>
                  <a:lnTo>
                    <a:pt x="20" y="635"/>
                  </a:lnTo>
                  <a:lnTo>
                    <a:pt x="22" y="637"/>
                  </a:lnTo>
                  <a:lnTo>
                    <a:pt x="27" y="642"/>
                  </a:lnTo>
                  <a:lnTo>
                    <a:pt x="73" y="681"/>
                  </a:lnTo>
                  <a:lnTo>
                    <a:pt x="73" y="683"/>
                  </a:lnTo>
                  <a:lnTo>
                    <a:pt x="73" y="685"/>
                  </a:lnTo>
                  <a:lnTo>
                    <a:pt x="66" y="692"/>
                  </a:lnTo>
                  <a:lnTo>
                    <a:pt x="64" y="693"/>
                  </a:lnTo>
                  <a:lnTo>
                    <a:pt x="63" y="693"/>
                  </a:lnTo>
                  <a:lnTo>
                    <a:pt x="15" y="653"/>
                  </a:lnTo>
                  <a:lnTo>
                    <a:pt x="12" y="649"/>
                  </a:lnTo>
                  <a:lnTo>
                    <a:pt x="9" y="646"/>
                  </a:lnTo>
                  <a:lnTo>
                    <a:pt x="4" y="638"/>
                  </a:lnTo>
                  <a:lnTo>
                    <a:pt x="2" y="635"/>
                  </a:lnTo>
                  <a:lnTo>
                    <a:pt x="1" y="631"/>
                  </a:lnTo>
                  <a:lnTo>
                    <a:pt x="0" y="627"/>
                  </a:lnTo>
                  <a:lnTo>
                    <a:pt x="0" y="623"/>
                  </a:lnTo>
                  <a:lnTo>
                    <a:pt x="0" y="620"/>
                  </a:lnTo>
                  <a:lnTo>
                    <a:pt x="0" y="615"/>
                  </a:lnTo>
                  <a:lnTo>
                    <a:pt x="2" y="609"/>
                  </a:lnTo>
                  <a:lnTo>
                    <a:pt x="5" y="602"/>
                  </a:lnTo>
                  <a:lnTo>
                    <a:pt x="10" y="596"/>
                  </a:lnTo>
                  <a:close/>
                  <a:moveTo>
                    <a:pt x="506" y="89"/>
                  </a:moveTo>
                  <a:lnTo>
                    <a:pt x="505" y="90"/>
                  </a:lnTo>
                  <a:lnTo>
                    <a:pt x="503" y="89"/>
                  </a:lnTo>
                  <a:lnTo>
                    <a:pt x="497" y="83"/>
                  </a:lnTo>
                  <a:lnTo>
                    <a:pt x="496" y="82"/>
                  </a:lnTo>
                  <a:lnTo>
                    <a:pt x="496" y="81"/>
                  </a:lnTo>
                  <a:lnTo>
                    <a:pt x="496" y="80"/>
                  </a:lnTo>
                  <a:lnTo>
                    <a:pt x="508" y="58"/>
                  </a:lnTo>
                  <a:lnTo>
                    <a:pt x="434" y="13"/>
                  </a:lnTo>
                  <a:lnTo>
                    <a:pt x="432" y="12"/>
                  </a:lnTo>
                  <a:lnTo>
                    <a:pt x="432" y="11"/>
                  </a:lnTo>
                  <a:lnTo>
                    <a:pt x="433" y="10"/>
                  </a:lnTo>
                  <a:lnTo>
                    <a:pt x="437" y="1"/>
                  </a:lnTo>
                  <a:lnTo>
                    <a:pt x="439" y="1"/>
                  </a:lnTo>
                  <a:lnTo>
                    <a:pt x="440" y="0"/>
                  </a:lnTo>
                  <a:lnTo>
                    <a:pt x="441" y="1"/>
                  </a:lnTo>
                  <a:lnTo>
                    <a:pt x="516" y="45"/>
                  </a:lnTo>
                  <a:lnTo>
                    <a:pt x="530" y="22"/>
                  </a:lnTo>
                  <a:lnTo>
                    <a:pt x="531" y="21"/>
                  </a:lnTo>
                  <a:lnTo>
                    <a:pt x="532" y="21"/>
                  </a:lnTo>
                  <a:lnTo>
                    <a:pt x="533" y="21"/>
                  </a:lnTo>
                  <a:lnTo>
                    <a:pt x="541" y="26"/>
                  </a:lnTo>
                  <a:lnTo>
                    <a:pt x="541" y="27"/>
                  </a:lnTo>
                  <a:lnTo>
                    <a:pt x="542" y="27"/>
                  </a:lnTo>
                  <a:lnTo>
                    <a:pt x="542" y="28"/>
                  </a:lnTo>
                  <a:lnTo>
                    <a:pt x="541" y="29"/>
                  </a:lnTo>
                  <a:lnTo>
                    <a:pt x="506" y="89"/>
                  </a:lnTo>
                  <a:close/>
                  <a:moveTo>
                    <a:pt x="454" y="75"/>
                  </a:moveTo>
                  <a:lnTo>
                    <a:pt x="462" y="82"/>
                  </a:lnTo>
                  <a:lnTo>
                    <a:pt x="467" y="85"/>
                  </a:lnTo>
                  <a:lnTo>
                    <a:pt x="470" y="90"/>
                  </a:lnTo>
                  <a:lnTo>
                    <a:pt x="475" y="99"/>
                  </a:lnTo>
                  <a:lnTo>
                    <a:pt x="478" y="108"/>
                  </a:lnTo>
                  <a:lnTo>
                    <a:pt x="479" y="112"/>
                  </a:lnTo>
                  <a:lnTo>
                    <a:pt x="480" y="118"/>
                  </a:lnTo>
                  <a:lnTo>
                    <a:pt x="480" y="122"/>
                  </a:lnTo>
                  <a:lnTo>
                    <a:pt x="479" y="128"/>
                  </a:lnTo>
                  <a:lnTo>
                    <a:pt x="477" y="138"/>
                  </a:lnTo>
                  <a:lnTo>
                    <a:pt x="475" y="143"/>
                  </a:lnTo>
                  <a:lnTo>
                    <a:pt x="472" y="147"/>
                  </a:lnTo>
                  <a:lnTo>
                    <a:pt x="469" y="152"/>
                  </a:lnTo>
                  <a:lnTo>
                    <a:pt x="466" y="156"/>
                  </a:lnTo>
                  <a:lnTo>
                    <a:pt x="461" y="160"/>
                  </a:lnTo>
                  <a:lnTo>
                    <a:pt x="458" y="163"/>
                  </a:lnTo>
                  <a:lnTo>
                    <a:pt x="453" y="166"/>
                  </a:lnTo>
                  <a:lnTo>
                    <a:pt x="449" y="169"/>
                  </a:lnTo>
                  <a:lnTo>
                    <a:pt x="443" y="170"/>
                  </a:lnTo>
                  <a:lnTo>
                    <a:pt x="439" y="171"/>
                  </a:lnTo>
                  <a:lnTo>
                    <a:pt x="434" y="172"/>
                  </a:lnTo>
                  <a:lnTo>
                    <a:pt x="428" y="172"/>
                  </a:lnTo>
                  <a:lnTo>
                    <a:pt x="418" y="171"/>
                  </a:lnTo>
                  <a:lnTo>
                    <a:pt x="414" y="170"/>
                  </a:lnTo>
                  <a:lnTo>
                    <a:pt x="408" y="169"/>
                  </a:lnTo>
                  <a:lnTo>
                    <a:pt x="404" y="166"/>
                  </a:lnTo>
                  <a:lnTo>
                    <a:pt x="399" y="164"/>
                  </a:lnTo>
                  <a:lnTo>
                    <a:pt x="390" y="157"/>
                  </a:lnTo>
                  <a:lnTo>
                    <a:pt x="387" y="153"/>
                  </a:lnTo>
                  <a:lnTo>
                    <a:pt x="383" y="149"/>
                  </a:lnTo>
                  <a:lnTo>
                    <a:pt x="378" y="140"/>
                  </a:lnTo>
                  <a:lnTo>
                    <a:pt x="375" y="136"/>
                  </a:lnTo>
                  <a:lnTo>
                    <a:pt x="374" y="131"/>
                  </a:lnTo>
                  <a:lnTo>
                    <a:pt x="373" y="126"/>
                  </a:lnTo>
                  <a:lnTo>
                    <a:pt x="373" y="121"/>
                  </a:lnTo>
                  <a:lnTo>
                    <a:pt x="373" y="116"/>
                  </a:lnTo>
                  <a:lnTo>
                    <a:pt x="373" y="111"/>
                  </a:lnTo>
                  <a:lnTo>
                    <a:pt x="377" y="101"/>
                  </a:lnTo>
                  <a:lnTo>
                    <a:pt x="379" y="95"/>
                  </a:lnTo>
                  <a:lnTo>
                    <a:pt x="381" y="91"/>
                  </a:lnTo>
                  <a:lnTo>
                    <a:pt x="384" y="86"/>
                  </a:lnTo>
                  <a:lnTo>
                    <a:pt x="388" y="82"/>
                  </a:lnTo>
                  <a:lnTo>
                    <a:pt x="391" y="79"/>
                  </a:lnTo>
                  <a:lnTo>
                    <a:pt x="396" y="75"/>
                  </a:lnTo>
                  <a:lnTo>
                    <a:pt x="400" y="73"/>
                  </a:lnTo>
                  <a:lnTo>
                    <a:pt x="405" y="71"/>
                  </a:lnTo>
                  <a:lnTo>
                    <a:pt x="409" y="68"/>
                  </a:lnTo>
                  <a:lnTo>
                    <a:pt x="414" y="67"/>
                  </a:lnTo>
                  <a:lnTo>
                    <a:pt x="419" y="67"/>
                  </a:lnTo>
                  <a:lnTo>
                    <a:pt x="424" y="66"/>
                  </a:lnTo>
                  <a:lnTo>
                    <a:pt x="434" y="67"/>
                  </a:lnTo>
                  <a:lnTo>
                    <a:pt x="440" y="68"/>
                  </a:lnTo>
                  <a:lnTo>
                    <a:pt x="444" y="71"/>
                  </a:lnTo>
                  <a:lnTo>
                    <a:pt x="450" y="73"/>
                  </a:lnTo>
                  <a:lnTo>
                    <a:pt x="454" y="75"/>
                  </a:lnTo>
                  <a:close/>
                  <a:moveTo>
                    <a:pt x="445" y="89"/>
                  </a:moveTo>
                  <a:lnTo>
                    <a:pt x="442" y="86"/>
                  </a:lnTo>
                  <a:lnTo>
                    <a:pt x="439" y="85"/>
                  </a:lnTo>
                  <a:lnTo>
                    <a:pt x="435" y="83"/>
                  </a:lnTo>
                  <a:lnTo>
                    <a:pt x="431" y="83"/>
                  </a:lnTo>
                  <a:lnTo>
                    <a:pt x="424" y="82"/>
                  </a:lnTo>
                  <a:lnTo>
                    <a:pt x="416" y="83"/>
                  </a:lnTo>
                  <a:lnTo>
                    <a:pt x="409" y="84"/>
                  </a:lnTo>
                  <a:lnTo>
                    <a:pt x="403" y="88"/>
                  </a:lnTo>
                  <a:lnTo>
                    <a:pt x="397" y="92"/>
                  </a:lnTo>
                  <a:lnTo>
                    <a:pt x="395" y="95"/>
                  </a:lnTo>
                  <a:lnTo>
                    <a:pt x="392" y="99"/>
                  </a:lnTo>
                  <a:lnTo>
                    <a:pt x="391" y="101"/>
                  </a:lnTo>
                  <a:lnTo>
                    <a:pt x="389" y="104"/>
                  </a:lnTo>
                  <a:lnTo>
                    <a:pt x="389" y="109"/>
                  </a:lnTo>
                  <a:lnTo>
                    <a:pt x="388" y="112"/>
                  </a:lnTo>
                  <a:lnTo>
                    <a:pt x="388" y="119"/>
                  </a:lnTo>
                  <a:lnTo>
                    <a:pt x="389" y="126"/>
                  </a:lnTo>
                  <a:lnTo>
                    <a:pt x="391" y="133"/>
                  </a:lnTo>
                  <a:lnTo>
                    <a:pt x="396" y="139"/>
                  </a:lnTo>
                  <a:lnTo>
                    <a:pt x="400" y="145"/>
                  </a:lnTo>
                  <a:lnTo>
                    <a:pt x="407" y="151"/>
                  </a:lnTo>
                  <a:lnTo>
                    <a:pt x="410" y="152"/>
                  </a:lnTo>
                  <a:lnTo>
                    <a:pt x="415" y="154"/>
                  </a:lnTo>
                  <a:lnTo>
                    <a:pt x="418" y="155"/>
                  </a:lnTo>
                  <a:lnTo>
                    <a:pt x="422" y="156"/>
                  </a:lnTo>
                  <a:lnTo>
                    <a:pt x="430" y="157"/>
                  </a:lnTo>
                  <a:lnTo>
                    <a:pt x="436" y="156"/>
                  </a:lnTo>
                  <a:lnTo>
                    <a:pt x="443" y="154"/>
                  </a:lnTo>
                  <a:lnTo>
                    <a:pt x="450" y="151"/>
                  </a:lnTo>
                  <a:lnTo>
                    <a:pt x="455" y="146"/>
                  </a:lnTo>
                  <a:lnTo>
                    <a:pt x="458" y="144"/>
                  </a:lnTo>
                  <a:lnTo>
                    <a:pt x="460" y="140"/>
                  </a:lnTo>
                  <a:lnTo>
                    <a:pt x="463" y="134"/>
                  </a:lnTo>
                  <a:lnTo>
                    <a:pt x="464" y="130"/>
                  </a:lnTo>
                  <a:lnTo>
                    <a:pt x="466" y="127"/>
                  </a:lnTo>
                  <a:lnTo>
                    <a:pt x="466" y="119"/>
                  </a:lnTo>
                  <a:lnTo>
                    <a:pt x="464" y="112"/>
                  </a:lnTo>
                  <a:lnTo>
                    <a:pt x="461" y="106"/>
                  </a:lnTo>
                  <a:lnTo>
                    <a:pt x="458" y="99"/>
                  </a:lnTo>
                  <a:lnTo>
                    <a:pt x="452" y="93"/>
                  </a:lnTo>
                  <a:lnTo>
                    <a:pt x="445" y="89"/>
                  </a:lnTo>
                  <a:close/>
                  <a:moveTo>
                    <a:pt x="321" y="184"/>
                  </a:moveTo>
                  <a:lnTo>
                    <a:pt x="326" y="178"/>
                  </a:lnTo>
                  <a:lnTo>
                    <a:pt x="329" y="175"/>
                  </a:lnTo>
                  <a:lnTo>
                    <a:pt x="332" y="173"/>
                  </a:lnTo>
                  <a:lnTo>
                    <a:pt x="335" y="171"/>
                  </a:lnTo>
                  <a:lnTo>
                    <a:pt x="338" y="169"/>
                  </a:lnTo>
                  <a:lnTo>
                    <a:pt x="345" y="166"/>
                  </a:lnTo>
                  <a:lnTo>
                    <a:pt x="352" y="165"/>
                  </a:lnTo>
                  <a:lnTo>
                    <a:pt x="360" y="166"/>
                  </a:lnTo>
                  <a:lnTo>
                    <a:pt x="364" y="167"/>
                  </a:lnTo>
                  <a:lnTo>
                    <a:pt x="369" y="169"/>
                  </a:lnTo>
                  <a:lnTo>
                    <a:pt x="373" y="171"/>
                  </a:lnTo>
                  <a:lnTo>
                    <a:pt x="378" y="174"/>
                  </a:lnTo>
                  <a:lnTo>
                    <a:pt x="428" y="208"/>
                  </a:lnTo>
                  <a:lnTo>
                    <a:pt x="430" y="208"/>
                  </a:lnTo>
                  <a:lnTo>
                    <a:pt x="430" y="209"/>
                  </a:lnTo>
                  <a:lnTo>
                    <a:pt x="430" y="211"/>
                  </a:lnTo>
                  <a:lnTo>
                    <a:pt x="424" y="219"/>
                  </a:lnTo>
                  <a:lnTo>
                    <a:pt x="423" y="220"/>
                  </a:lnTo>
                  <a:lnTo>
                    <a:pt x="421" y="220"/>
                  </a:lnTo>
                  <a:lnTo>
                    <a:pt x="370" y="187"/>
                  </a:lnTo>
                  <a:lnTo>
                    <a:pt x="364" y="183"/>
                  </a:lnTo>
                  <a:lnTo>
                    <a:pt x="359" y="181"/>
                  </a:lnTo>
                  <a:lnTo>
                    <a:pt x="353" y="181"/>
                  </a:lnTo>
                  <a:lnTo>
                    <a:pt x="348" y="181"/>
                  </a:lnTo>
                  <a:lnTo>
                    <a:pt x="344" y="182"/>
                  </a:lnTo>
                  <a:lnTo>
                    <a:pt x="339" y="184"/>
                  </a:lnTo>
                  <a:lnTo>
                    <a:pt x="336" y="188"/>
                  </a:lnTo>
                  <a:lnTo>
                    <a:pt x="333" y="191"/>
                  </a:lnTo>
                  <a:lnTo>
                    <a:pt x="330" y="196"/>
                  </a:lnTo>
                  <a:lnTo>
                    <a:pt x="328" y="200"/>
                  </a:lnTo>
                  <a:lnTo>
                    <a:pt x="328" y="206"/>
                  </a:lnTo>
                  <a:lnTo>
                    <a:pt x="329" y="210"/>
                  </a:lnTo>
                  <a:lnTo>
                    <a:pt x="330" y="215"/>
                  </a:lnTo>
                  <a:lnTo>
                    <a:pt x="334" y="219"/>
                  </a:lnTo>
                  <a:lnTo>
                    <a:pt x="337" y="224"/>
                  </a:lnTo>
                  <a:lnTo>
                    <a:pt x="343" y="227"/>
                  </a:lnTo>
                  <a:lnTo>
                    <a:pt x="393" y="261"/>
                  </a:lnTo>
                  <a:lnTo>
                    <a:pt x="395" y="262"/>
                  </a:lnTo>
                  <a:lnTo>
                    <a:pt x="395" y="264"/>
                  </a:lnTo>
                  <a:lnTo>
                    <a:pt x="389" y="273"/>
                  </a:lnTo>
                  <a:lnTo>
                    <a:pt x="388" y="273"/>
                  </a:lnTo>
                  <a:lnTo>
                    <a:pt x="387" y="274"/>
                  </a:lnTo>
                  <a:lnTo>
                    <a:pt x="386" y="273"/>
                  </a:lnTo>
                  <a:lnTo>
                    <a:pt x="334" y="239"/>
                  </a:lnTo>
                  <a:lnTo>
                    <a:pt x="326" y="233"/>
                  </a:lnTo>
                  <a:lnTo>
                    <a:pt x="320" y="226"/>
                  </a:lnTo>
                  <a:lnTo>
                    <a:pt x="318" y="223"/>
                  </a:lnTo>
                  <a:lnTo>
                    <a:pt x="316" y="219"/>
                  </a:lnTo>
                  <a:lnTo>
                    <a:pt x="315" y="216"/>
                  </a:lnTo>
                  <a:lnTo>
                    <a:pt x="315" y="212"/>
                  </a:lnTo>
                  <a:lnTo>
                    <a:pt x="314" y="209"/>
                  </a:lnTo>
                  <a:lnTo>
                    <a:pt x="314" y="205"/>
                  </a:lnTo>
                  <a:lnTo>
                    <a:pt x="315" y="201"/>
                  </a:lnTo>
                  <a:lnTo>
                    <a:pt x="315" y="198"/>
                  </a:lnTo>
                  <a:lnTo>
                    <a:pt x="316" y="194"/>
                  </a:lnTo>
                  <a:lnTo>
                    <a:pt x="318" y="191"/>
                  </a:lnTo>
                  <a:lnTo>
                    <a:pt x="321" y="184"/>
                  </a:lnTo>
                  <a:close/>
                  <a:moveTo>
                    <a:pt x="312" y="307"/>
                  </a:moveTo>
                  <a:lnTo>
                    <a:pt x="245" y="305"/>
                  </a:lnTo>
                  <a:lnTo>
                    <a:pt x="244" y="305"/>
                  </a:lnTo>
                  <a:lnTo>
                    <a:pt x="243" y="304"/>
                  </a:lnTo>
                  <a:lnTo>
                    <a:pt x="243" y="301"/>
                  </a:lnTo>
                  <a:lnTo>
                    <a:pt x="249" y="292"/>
                  </a:lnTo>
                  <a:lnTo>
                    <a:pt x="251" y="291"/>
                  </a:lnTo>
                  <a:lnTo>
                    <a:pt x="253" y="290"/>
                  </a:lnTo>
                  <a:lnTo>
                    <a:pt x="310" y="292"/>
                  </a:lnTo>
                  <a:lnTo>
                    <a:pt x="305" y="269"/>
                  </a:lnTo>
                  <a:lnTo>
                    <a:pt x="281" y="252"/>
                  </a:lnTo>
                  <a:lnTo>
                    <a:pt x="280" y="251"/>
                  </a:lnTo>
                  <a:lnTo>
                    <a:pt x="280" y="248"/>
                  </a:lnTo>
                  <a:lnTo>
                    <a:pt x="285" y="241"/>
                  </a:lnTo>
                  <a:lnTo>
                    <a:pt x="288" y="239"/>
                  </a:lnTo>
                  <a:lnTo>
                    <a:pt x="289" y="239"/>
                  </a:lnTo>
                  <a:lnTo>
                    <a:pt x="370" y="296"/>
                  </a:lnTo>
                  <a:lnTo>
                    <a:pt x="371" y="298"/>
                  </a:lnTo>
                  <a:lnTo>
                    <a:pt x="370" y="299"/>
                  </a:lnTo>
                  <a:lnTo>
                    <a:pt x="364" y="308"/>
                  </a:lnTo>
                  <a:lnTo>
                    <a:pt x="363" y="309"/>
                  </a:lnTo>
                  <a:lnTo>
                    <a:pt x="361" y="308"/>
                  </a:lnTo>
                  <a:lnTo>
                    <a:pt x="319" y="279"/>
                  </a:lnTo>
                  <a:lnTo>
                    <a:pt x="336" y="346"/>
                  </a:lnTo>
                  <a:lnTo>
                    <a:pt x="336" y="348"/>
                  </a:lnTo>
                  <a:lnTo>
                    <a:pt x="335" y="350"/>
                  </a:lnTo>
                  <a:lnTo>
                    <a:pt x="335" y="351"/>
                  </a:lnTo>
                  <a:lnTo>
                    <a:pt x="328" y="360"/>
                  </a:lnTo>
                  <a:lnTo>
                    <a:pt x="327" y="361"/>
                  </a:lnTo>
                  <a:lnTo>
                    <a:pt x="326" y="361"/>
                  </a:lnTo>
                  <a:lnTo>
                    <a:pt x="325" y="360"/>
                  </a:lnTo>
                  <a:lnTo>
                    <a:pt x="325" y="359"/>
                  </a:lnTo>
                  <a:lnTo>
                    <a:pt x="312" y="307"/>
                  </a:lnTo>
                  <a:close/>
                  <a:moveTo>
                    <a:pt x="276" y="343"/>
                  </a:moveTo>
                  <a:lnTo>
                    <a:pt x="281" y="346"/>
                  </a:lnTo>
                  <a:lnTo>
                    <a:pt x="284" y="351"/>
                  </a:lnTo>
                  <a:lnTo>
                    <a:pt x="288" y="354"/>
                  </a:lnTo>
                  <a:lnTo>
                    <a:pt x="291" y="359"/>
                  </a:lnTo>
                  <a:lnTo>
                    <a:pt x="293" y="363"/>
                  </a:lnTo>
                  <a:lnTo>
                    <a:pt x="296" y="368"/>
                  </a:lnTo>
                  <a:lnTo>
                    <a:pt x="298" y="378"/>
                  </a:lnTo>
                  <a:lnTo>
                    <a:pt x="299" y="382"/>
                  </a:lnTo>
                  <a:lnTo>
                    <a:pt x="299" y="388"/>
                  </a:lnTo>
                  <a:lnTo>
                    <a:pt x="299" y="393"/>
                  </a:lnTo>
                  <a:lnTo>
                    <a:pt x="298" y="398"/>
                  </a:lnTo>
                  <a:lnTo>
                    <a:pt x="297" y="403"/>
                  </a:lnTo>
                  <a:lnTo>
                    <a:pt x="294" y="408"/>
                  </a:lnTo>
                  <a:lnTo>
                    <a:pt x="292" y="413"/>
                  </a:lnTo>
                  <a:lnTo>
                    <a:pt x="289" y="417"/>
                  </a:lnTo>
                  <a:lnTo>
                    <a:pt x="285" y="422"/>
                  </a:lnTo>
                  <a:lnTo>
                    <a:pt x="281" y="425"/>
                  </a:lnTo>
                  <a:lnTo>
                    <a:pt x="278" y="429"/>
                  </a:lnTo>
                  <a:lnTo>
                    <a:pt x="273" y="432"/>
                  </a:lnTo>
                  <a:lnTo>
                    <a:pt x="264" y="435"/>
                  </a:lnTo>
                  <a:lnTo>
                    <a:pt x="258" y="438"/>
                  </a:lnTo>
                  <a:lnTo>
                    <a:pt x="254" y="438"/>
                  </a:lnTo>
                  <a:lnTo>
                    <a:pt x="249" y="439"/>
                  </a:lnTo>
                  <a:lnTo>
                    <a:pt x="244" y="439"/>
                  </a:lnTo>
                  <a:lnTo>
                    <a:pt x="234" y="436"/>
                  </a:lnTo>
                  <a:lnTo>
                    <a:pt x="229" y="435"/>
                  </a:lnTo>
                  <a:lnTo>
                    <a:pt x="224" y="433"/>
                  </a:lnTo>
                  <a:lnTo>
                    <a:pt x="219" y="431"/>
                  </a:lnTo>
                  <a:lnTo>
                    <a:pt x="215" y="427"/>
                  </a:lnTo>
                  <a:lnTo>
                    <a:pt x="210" y="424"/>
                  </a:lnTo>
                  <a:lnTo>
                    <a:pt x="207" y="421"/>
                  </a:lnTo>
                  <a:lnTo>
                    <a:pt x="203" y="416"/>
                  </a:lnTo>
                  <a:lnTo>
                    <a:pt x="200" y="412"/>
                  </a:lnTo>
                  <a:lnTo>
                    <a:pt x="198" y="407"/>
                  </a:lnTo>
                  <a:lnTo>
                    <a:pt x="195" y="403"/>
                  </a:lnTo>
                  <a:lnTo>
                    <a:pt x="193" y="393"/>
                  </a:lnTo>
                  <a:lnTo>
                    <a:pt x="192" y="388"/>
                  </a:lnTo>
                  <a:lnTo>
                    <a:pt x="192" y="384"/>
                  </a:lnTo>
                  <a:lnTo>
                    <a:pt x="193" y="378"/>
                  </a:lnTo>
                  <a:lnTo>
                    <a:pt x="193" y="373"/>
                  </a:lnTo>
                  <a:lnTo>
                    <a:pt x="195" y="368"/>
                  </a:lnTo>
                  <a:lnTo>
                    <a:pt x="197" y="363"/>
                  </a:lnTo>
                  <a:lnTo>
                    <a:pt x="200" y="359"/>
                  </a:lnTo>
                  <a:lnTo>
                    <a:pt x="202" y="354"/>
                  </a:lnTo>
                  <a:lnTo>
                    <a:pt x="207" y="350"/>
                  </a:lnTo>
                  <a:lnTo>
                    <a:pt x="210" y="345"/>
                  </a:lnTo>
                  <a:lnTo>
                    <a:pt x="213" y="342"/>
                  </a:lnTo>
                  <a:lnTo>
                    <a:pt x="218" y="340"/>
                  </a:lnTo>
                  <a:lnTo>
                    <a:pt x="228" y="335"/>
                  </a:lnTo>
                  <a:lnTo>
                    <a:pt x="233" y="334"/>
                  </a:lnTo>
                  <a:lnTo>
                    <a:pt x="237" y="333"/>
                  </a:lnTo>
                  <a:lnTo>
                    <a:pt x="243" y="333"/>
                  </a:lnTo>
                  <a:lnTo>
                    <a:pt x="247" y="333"/>
                  </a:lnTo>
                  <a:lnTo>
                    <a:pt x="257" y="334"/>
                  </a:lnTo>
                  <a:lnTo>
                    <a:pt x="263" y="336"/>
                  </a:lnTo>
                  <a:lnTo>
                    <a:pt x="267" y="337"/>
                  </a:lnTo>
                  <a:lnTo>
                    <a:pt x="272" y="341"/>
                  </a:lnTo>
                  <a:lnTo>
                    <a:pt x="276" y="343"/>
                  </a:lnTo>
                  <a:close/>
                  <a:moveTo>
                    <a:pt x="267" y="357"/>
                  </a:moveTo>
                  <a:lnTo>
                    <a:pt x="264" y="354"/>
                  </a:lnTo>
                  <a:lnTo>
                    <a:pt x="261" y="352"/>
                  </a:lnTo>
                  <a:lnTo>
                    <a:pt x="256" y="350"/>
                  </a:lnTo>
                  <a:lnTo>
                    <a:pt x="253" y="349"/>
                  </a:lnTo>
                  <a:lnTo>
                    <a:pt x="246" y="348"/>
                  </a:lnTo>
                  <a:lnTo>
                    <a:pt x="238" y="348"/>
                  </a:lnTo>
                  <a:lnTo>
                    <a:pt x="231" y="350"/>
                  </a:lnTo>
                  <a:lnTo>
                    <a:pt x="225" y="352"/>
                  </a:lnTo>
                  <a:lnTo>
                    <a:pt x="221" y="354"/>
                  </a:lnTo>
                  <a:lnTo>
                    <a:pt x="219" y="357"/>
                  </a:lnTo>
                  <a:lnTo>
                    <a:pt x="213" y="362"/>
                  </a:lnTo>
                  <a:lnTo>
                    <a:pt x="211" y="366"/>
                  </a:lnTo>
                  <a:lnTo>
                    <a:pt x="210" y="368"/>
                  </a:lnTo>
                  <a:lnTo>
                    <a:pt x="209" y="371"/>
                  </a:lnTo>
                  <a:lnTo>
                    <a:pt x="208" y="376"/>
                  </a:lnTo>
                  <a:lnTo>
                    <a:pt x="207" y="382"/>
                  </a:lnTo>
                  <a:lnTo>
                    <a:pt x="208" y="389"/>
                  </a:lnTo>
                  <a:lnTo>
                    <a:pt x="210" y="397"/>
                  </a:lnTo>
                  <a:lnTo>
                    <a:pt x="213" y="403"/>
                  </a:lnTo>
                  <a:lnTo>
                    <a:pt x="218" y="409"/>
                  </a:lnTo>
                  <a:lnTo>
                    <a:pt x="224" y="415"/>
                  </a:lnTo>
                  <a:lnTo>
                    <a:pt x="228" y="417"/>
                  </a:lnTo>
                  <a:lnTo>
                    <a:pt x="231" y="418"/>
                  </a:lnTo>
                  <a:lnTo>
                    <a:pt x="238" y="422"/>
                  </a:lnTo>
                  <a:lnTo>
                    <a:pt x="246" y="423"/>
                  </a:lnTo>
                  <a:lnTo>
                    <a:pt x="253" y="423"/>
                  </a:lnTo>
                  <a:lnTo>
                    <a:pt x="260" y="422"/>
                  </a:lnTo>
                  <a:lnTo>
                    <a:pt x="266" y="418"/>
                  </a:lnTo>
                  <a:lnTo>
                    <a:pt x="270" y="416"/>
                  </a:lnTo>
                  <a:lnTo>
                    <a:pt x="273" y="414"/>
                  </a:lnTo>
                  <a:lnTo>
                    <a:pt x="278" y="409"/>
                  </a:lnTo>
                  <a:lnTo>
                    <a:pt x="280" y="406"/>
                  </a:lnTo>
                  <a:lnTo>
                    <a:pt x="281" y="403"/>
                  </a:lnTo>
                  <a:lnTo>
                    <a:pt x="283" y="399"/>
                  </a:lnTo>
                  <a:lnTo>
                    <a:pt x="283" y="396"/>
                  </a:lnTo>
                  <a:lnTo>
                    <a:pt x="284" y="388"/>
                  </a:lnTo>
                  <a:lnTo>
                    <a:pt x="283" y="381"/>
                  </a:lnTo>
                  <a:lnTo>
                    <a:pt x="282" y="375"/>
                  </a:lnTo>
                  <a:lnTo>
                    <a:pt x="279" y="368"/>
                  </a:lnTo>
                  <a:lnTo>
                    <a:pt x="273" y="361"/>
                  </a:lnTo>
                  <a:lnTo>
                    <a:pt x="267" y="357"/>
                  </a:lnTo>
                  <a:close/>
                  <a:moveTo>
                    <a:pt x="182" y="484"/>
                  </a:moveTo>
                  <a:lnTo>
                    <a:pt x="116" y="477"/>
                  </a:lnTo>
                  <a:lnTo>
                    <a:pt x="113" y="477"/>
                  </a:lnTo>
                  <a:lnTo>
                    <a:pt x="113" y="476"/>
                  </a:lnTo>
                  <a:lnTo>
                    <a:pt x="113" y="475"/>
                  </a:lnTo>
                  <a:lnTo>
                    <a:pt x="120" y="465"/>
                  </a:lnTo>
                  <a:lnTo>
                    <a:pt x="122" y="463"/>
                  </a:lnTo>
                  <a:lnTo>
                    <a:pt x="125" y="463"/>
                  </a:lnTo>
                  <a:lnTo>
                    <a:pt x="181" y="468"/>
                  </a:lnTo>
                  <a:lnTo>
                    <a:pt x="176" y="444"/>
                  </a:lnTo>
                  <a:lnTo>
                    <a:pt x="154" y="426"/>
                  </a:lnTo>
                  <a:lnTo>
                    <a:pt x="153" y="425"/>
                  </a:lnTo>
                  <a:lnTo>
                    <a:pt x="153" y="423"/>
                  </a:lnTo>
                  <a:lnTo>
                    <a:pt x="159" y="415"/>
                  </a:lnTo>
                  <a:lnTo>
                    <a:pt x="161" y="414"/>
                  </a:lnTo>
                  <a:lnTo>
                    <a:pt x="163" y="414"/>
                  </a:lnTo>
                  <a:lnTo>
                    <a:pt x="240" y="475"/>
                  </a:lnTo>
                  <a:lnTo>
                    <a:pt x="242" y="477"/>
                  </a:lnTo>
                  <a:lnTo>
                    <a:pt x="240" y="478"/>
                  </a:lnTo>
                  <a:lnTo>
                    <a:pt x="235" y="486"/>
                  </a:lnTo>
                  <a:lnTo>
                    <a:pt x="233" y="487"/>
                  </a:lnTo>
                  <a:lnTo>
                    <a:pt x="231" y="487"/>
                  </a:lnTo>
                  <a:lnTo>
                    <a:pt x="191" y="456"/>
                  </a:lnTo>
                  <a:lnTo>
                    <a:pt x="203" y="523"/>
                  </a:lnTo>
                  <a:lnTo>
                    <a:pt x="203" y="525"/>
                  </a:lnTo>
                  <a:lnTo>
                    <a:pt x="203" y="526"/>
                  </a:lnTo>
                  <a:lnTo>
                    <a:pt x="202" y="528"/>
                  </a:lnTo>
                  <a:lnTo>
                    <a:pt x="195" y="537"/>
                  </a:lnTo>
                  <a:lnTo>
                    <a:pt x="194" y="538"/>
                  </a:lnTo>
                  <a:lnTo>
                    <a:pt x="193" y="538"/>
                  </a:lnTo>
                  <a:lnTo>
                    <a:pt x="192" y="537"/>
                  </a:lnTo>
                  <a:lnTo>
                    <a:pt x="192" y="535"/>
                  </a:lnTo>
                  <a:lnTo>
                    <a:pt x="182" y="484"/>
                  </a:lnTo>
                  <a:close/>
                  <a:moveTo>
                    <a:pt x="76" y="517"/>
                  </a:moveTo>
                  <a:lnTo>
                    <a:pt x="81" y="512"/>
                  </a:lnTo>
                  <a:lnTo>
                    <a:pt x="87" y="507"/>
                  </a:lnTo>
                  <a:lnTo>
                    <a:pt x="91" y="505"/>
                  </a:lnTo>
                  <a:lnTo>
                    <a:pt x="94" y="504"/>
                  </a:lnTo>
                  <a:lnTo>
                    <a:pt x="98" y="503"/>
                  </a:lnTo>
                  <a:lnTo>
                    <a:pt x="101" y="502"/>
                  </a:lnTo>
                  <a:lnTo>
                    <a:pt x="108" y="502"/>
                  </a:lnTo>
                  <a:lnTo>
                    <a:pt x="116" y="504"/>
                  </a:lnTo>
                  <a:lnTo>
                    <a:pt x="120" y="505"/>
                  </a:lnTo>
                  <a:lnTo>
                    <a:pt x="125" y="507"/>
                  </a:lnTo>
                  <a:lnTo>
                    <a:pt x="128" y="510"/>
                  </a:lnTo>
                  <a:lnTo>
                    <a:pt x="132" y="513"/>
                  </a:lnTo>
                  <a:lnTo>
                    <a:pt x="180" y="552"/>
                  </a:lnTo>
                  <a:lnTo>
                    <a:pt x="181" y="553"/>
                  </a:lnTo>
                  <a:lnTo>
                    <a:pt x="181" y="556"/>
                  </a:lnTo>
                  <a:lnTo>
                    <a:pt x="174" y="564"/>
                  </a:lnTo>
                  <a:lnTo>
                    <a:pt x="173" y="565"/>
                  </a:lnTo>
                  <a:lnTo>
                    <a:pt x="171" y="564"/>
                  </a:lnTo>
                  <a:lnTo>
                    <a:pt x="123" y="525"/>
                  </a:lnTo>
                  <a:lnTo>
                    <a:pt x="118" y="522"/>
                  </a:lnTo>
                  <a:lnTo>
                    <a:pt x="113" y="519"/>
                  </a:lnTo>
                  <a:lnTo>
                    <a:pt x="108" y="517"/>
                  </a:lnTo>
                  <a:lnTo>
                    <a:pt x="103" y="517"/>
                  </a:lnTo>
                  <a:lnTo>
                    <a:pt x="99" y="517"/>
                  </a:lnTo>
                  <a:lnTo>
                    <a:pt x="94" y="520"/>
                  </a:lnTo>
                  <a:lnTo>
                    <a:pt x="90" y="522"/>
                  </a:lnTo>
                  <a:lnTo>
                    <a:pt x="86" y="526"/>
                  </a:lnTo>
                  <a:lnTo>
                    <a:pt x="83" y="531"/>
                  </a:lnTo>
                  <a:lnTo>
                    <a:pt x="82" y="534"/>
                  </a:lnTo>
                  <a:lnTo>
                    <a:pt x="81" y="540"/>
                  </a:lnTo>
                  <a:lnTo>
                    <a:pt x="81" y="544"/>
                  </a:lnTo>
                  <a:lnTo>
                    <a:pt x="82" y="549"/>
                  </a:lnTo>
                  <a:lnTo>
                    <a:pt x="84" y="553"/>
                  </a:lnTo>
                  <a:lnTo>
                    <a:pt x="89" y="559"/>
                  </a:lnTo>
                  <a:lnTo>
                    <a:pt x="93" y="564"/>
                  </a:lnTo>
                  <a:lnTo>
                    <a:pt x="140" y="601"/>
                  </a:lnTo>
                  <a:lnTo>
                    <a:pt x="140" y="603"/>
                  </a:lnTo>
                  <a:lnTo>
                    <a:pt x="140" y="605"/>
                  </a:lnTo>
                  <a:lnTo>
                    <a:pt x="134" y="613"/>
                  </a:lnTo>
                  <a:lnTo>
                    <a:pt x="132" y="613"/>
                  </a:lnTo>
                  <a:lnTo>
                    <a:pt x="130" y="613"/>
                  </a:lnTo>
                  <a:lnTo>
                    <a:pt x="83" y="574"/>
                  </a:lnTo>
                  <a:lnTo>
                    <a:pt x="78" y="570"/>
                  </a:lnTo>
                  <a:lnTo>
                    <a:pt x="75" y="567"/>
                  </a:lnTo>
                  <a:lnTo>
                    <a:pt x="73" y="564"/>
                  </a:lnTo>
                  <a:lnTo>
                    <a:pt x="71" y="560"/>
                  </a:lnTo>
                  <a:lnTo>
                    <a:pt x="67" y="552"/>
                  </a:lnTo>
                  <a:lnTo>
                    <a:pt x="66" y="549"/>
                  </a:lnTo>
                  <a:lnTo>
                    <a:pt x="66" y="546"/>
                  </a:lnTo>
                  <a:lnTo>
                    <a:pt x="66" y="541"/>
                  </a:lnTo>
                  <a:lnTo>
                    <a:pt x="66" y="538"/>
                  </a:lnTo>
                  <a:lnTo>
                    <a:pt x="67" y="534"/>
                  </a:lnTo>
                  <a:lnTo>
                    <a:pt x="68" y="531"/>
                  </a:lnTo>
                  <a:lnTo>
                    <a:pt x="72" y="524"/>
                  </a:lnTo>
                  <a:lnTo>
                    <a:pt x="76" y="5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39" name="Freeform 15">
              <a:extLst>
                <a:ext uri="{FF2B5EF4-FFF2-40B4-BE49-F238E27FC236}">
                  <a16:creationId xmlns:a16="http://schemas.microsoft.com/office/drawing/2014/main" id="{2BEDF493-D2BF-082D-329B-AB0B6C149279}"/>
                </a:ext>
              </a:extLst>
            </p:cNvPr>
            <p:cNvSpPr>
              <a:spLocks noEditPoints="1"/>
            </p:cNvSpPr>
            <p:nvPr/>
          </p:nvSpPr>
          <p:spPr bwMode="auto">
            <a:xfrm>
              <a:off x="7764463" y="487363"/>
              <a:ext cx="509587" cy="381000"/>
            </a:xfrm>
            <a:custGeom>
              <a:avLst/>
              <a:gdLst>
                <a:gd name="T0" fmla="*/ 532 w 643"/>
                <a:gd name="T1" fmla="*/ 449 h 480"/>
                <a:gd name="T2" fmla="*/ 536 w 643"/>
                <a:gd name="T3" fmla="*/ 422 h 480"/>
                <a:gd name="T4" fmla="*/ 592 w 643"/>
                <a:gd name="T5" fmla="*/ 372 h 480"/>
                <a:gd name="T6" fmla="*/ 548 w 643"/>
                <a:gd name="T7" fmla="*/ 433 h 480"/>
                <a:gd name="T8" fmla="*/ 552 w 643"/>
                <a:gd name="T9" fmla="*/ 457 h 480"/>
                <a:gd name="T10" fmla="*/ 573 w 643"/>
                <a:gd name="T11" fmla="*/ 466 h 480"/>
                <a:gd name="T12" fmla="*/ 592 w 643"/>
                <a:gd name="T13" fmla="*/ 453 h 480"/>
                <a:gd name="T14" fmla="*/ 643 w 643"/>
                <a:gd name="T15" fmla="*/ 415 h 480"/>
                <a:gd name="T16" fmla="*/ 589 w 643"/>
                <a:gd name="T17" fmla="*/ 476 h 480"/>
                <a:gd name="T18" fmla="*/ 566 w 643"/>
                <a:gd name="T19" fmla="*/ 480 h 480"/>
                <a:gd name="T20" fmla="*/ 51 w 643"/>
                <a:gd name="T21" fmla="*/ 1 h 480"/>
                <a:gd name="T22" fmla="*/ 65 w 643"/>
                <a:gd name="T23" fmla="*/ 8 h 480"/>
                <a:gd name="T24" fmla="*/ 112 w 643"/>
                <a:gd name="T25" fmla="*/ 35 h 480"/>
                <a:gd name="T26" fmla="*/ 123 w 643"/>
                <a:gd name="T27" fmla="*/ 44 h 480"/>
                <a:gd name="T28" fmla="*/ 61 w 643"/>
                <a:gd name="T29" fmla="*/ 123 h 480"/>
                <a:gd name="T30" fmla="*/ 81 w 643"/>
                <a:gd name="T31" fmla="*/ 84 h 480"/>
                <a:gd name="T32" fmla="*/ 10 w 643"/>
                <a:gd name="T33" fmla="*/ 94 h 480"/>
                <a:gd name="T34" fmla="*/ 0 w 643"/>
                <a:gd name="T35" fmla="*/ 85 h 480"/>
                <a:gd name="T36" fmla="*/ 95 w 643"/>
                <a:gd name="T37" fmla="*/ 143 h 480"/>
                <a:gd name="T38" fmla="*/ 196 w 643"/>
                <a:gd name="T39" fmla="*/ 86 h 480"/>
                <a:gd name="T40" fmla="*/ 187 w 643"/>
                <a:gd name="T41" fmla="*/ 96 h 480"/>
                <a:gd name="T42" fmla="*/ 165 w 643"/>
                <a:gd name="T43" fmla="*/ 120 h 480"/>
                <a:gd name="T44" fmla="*/ 159 w 643"/>
                <a:gd name="T45" fmla="*/ 130 h 480"/>
                <a:gd name="T46" fmla="*/ 149 w 643"/>
                <a:gd name="T47" fmla="*/ 163 h 480"/>
                <a:gd name="T48" fmla="*/ 141 w 643"/>
                <a:gd name="T49" fmla="*/ 174 h 480"/>
                <a:gd name="T50" fmla="*/ 221 w 643"/>
                <a:gd name="T51" fmla="*/ 102 h 480"/>
                <a:gd name="T52" fmla="*/ 213 w 643"/>
                <a:gd name="T53" fmla="*/ 206 h 480"/>
                <a:gd name="T54" fmla="*/ 209 w 643"/>
                <a:gd name="T55" fmla="*/ 217 h 480"/>
                <a:gd name="T56" fmla="*/ 164 w 643"/>
                <a:gd name="T57" fmla="*/ 185 h 480"/>
                <a:gd name="T58" fmla="*/ 282 w 643"/>
                <a:gd name="T59" fmla="*/ 145 h 480"/>
                <a:gd name="T60" fmla="*/ 294 w 643"/>
                <a:gd name="T61" fmla="*/ 153 h 480"/>
                <a:gd name="T62" fmla="*/ 363 w 643"/>
                <a:gd name="T63" fmla="*/ 198 h 480"/>
                <a:gd name="T64" fmla="*/ 304 w 643"/>
                <a:gd name="T65" fmla="*/ 283 h 480"/>
                <a:gd name="T66" fmla="*/ 288 w 643"/>
                <a:gd name="T67" fmla="*/ 225 h 480"/>
                <a:gd name="T68" fmla="*/ 238 w 643"/>
                <a:gd name="T69" fmla="*/ 235 h 480"/>
                <a:gd name="T70" fmla="*/ 387 w 643"/>
                <a:gd name="T71" fmla="*/ 217 h 480"/>
                <a:gd name="T72" fmla="*/ 340 w 643"/>
                <a:gd name="T73" fmla="*/ 307 h 480"/>
                <a:gd name="T74" fmla="*/ 329 w 643"/>
                <a:gd name="T75" fmla="*/ 298 h 480"/>
                <a:gd name="T76" fmla="*/ 425 w 643"/>
                <a:gd name="T77" fmla="*/ 371 h 480"/>
                <a:gd name="T78" fmla="*/ 416 w 643"/>
                <a:gd name="T79" fmla="*/ 304 h 480"/>
                <a:gd name="T80" fmla="*/ 363 w 643"/>
                <a:gd name="T81" fmla="*/ 325 h 480"/>
                <a:gd name="T82" fmla="*/ 425 w 643"/>
                <a:gd name="T83" fmla="*/ 243 h 480"/>
                <a:gd name="T84" fmla="*/ 470 w 643"/>
                <a:gd name="T85" fmla="*/ 279 h 480"/>
                <a:gd name="T86" fmla="*/ 484 w 643"/>
                <a:gd name="T87" fmla="*/ 287 h 480"/>
                <a:gd name="T88" fmla="*/ 430 w 643"/>
                <a:gd name="T89" fmla="*/ 301 h 480"/>
                <a:gd name="T90" fmla="*/ 453 w 643"/>
                <a:gd name="T91" fmla="*/ 389 h 480"/>
                <a:gd name="T92" fmla="*/ 453 w 643"/>
                <a:gd name="T93" fmla="*/ 367 h 480"/>
                <a:gd name="T94" fmla="*/ 501 w 643"/>
                <a:gd name="T95" fmla="*/ 300 h 480"/>
                <a:gd name="T96" fmla="*/ 474 w 643"/>
                <a:gd name="T97" fmla="*/ 359 h 480"/>
                <a:gd name="T98" fmla="*/ 466 w 643"/>
                <a:gd name="T99" fmla="*/ 385 h 480"/>
                <a:gd name="T100" fmla="*/ 484 w 643"/>
                <a:gd name="T101" fmla="*/ 400 h 480"/>
                <a:gd name="T102" fmla="*/ 508 w 643"/>
                <a:gd name="T103" fmla="*/ 394 h 480"/>
                <a:gd name="T104" fmla="*/ 561 w 643"/>
                <a:gd name="T105" fmla="*/ 346 h 480"/>
                <a:gd name="T106" fmla="*/ 512 w 643"/>
                <a:gd name="T107" fmla="*/ 409 h 480"/>
                <a:gd name="T108" fmla="*/ 491 w 643"/>
                <a:gd name="T109" fmla="*/ 416 h 480"/>
                <a:gd name="T110" fmla="*/ 467 w 643"/>
                <a:gd name="T111" fmla="*/ 407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43" h="480">
                  <a:moveTo>
                    <a:pt x="546" y="470"/>
                  </a:moveTo>
                  <a:lnTo>
                    <a:pt x="541" y="466"/>
                  </a:lnTo>
                  <a:lnTo>
                    <a:pt x="536" y="459"/>
                  </a:lnTo>
                  <a:lnTo>
                    <a:pt x="533" y="452"/>
                  </a:lnTo>
                  <a:lnTo>
                    <a:pt x="532" y="449"/>
                  </a:lnTo>
                  <a:lnTo>
                    <a:pt x="532" y="445"/>
                  </a:lnTo>
                  <a:lnTo>
                    <a:pt x="532" y="437"/>
                  </a:lnTo>
                  <a:lnTo>
                    <a:pt x="533" y="431"/>
                  </a:lnTo>
                  <a:lnTo>
                    <a:pt x="535" y="426"/>
                  </a:lnTo>
                  <a:lnTo>
                    <a:pt x="536" y="422"/>
                  </a:lnTo>
                  <a:lnTo>
                    <a:pt x="543" y="414"/>
                  </a:lnTo>
                  <a:lnTo>
                    <a:pt x="581" y="367"/>
                  </a:lnTo>
                  <a:lnTo>
                    <a:pt x="583" y="365"/>
                  </a:lnTo>
                  <a:lnTo>
                    <a:pt x="584" y="365"/>
                  </a:lnTo>
                  <a:lnTo>
                    <a:pt x="592" y="372"/>
                  </a:lnTo>
                  <a:lnTo>
                    <a:pt x="593" y="374"/>
                  </a:lnTo>
                  <a:lnTo>
                    <a:pt x="593" y="376"/>
                  </a:lnTo>
                  <a:lnTo>
                    <a:pt x="555" y="423"/>
                  </a:lnTo>
                  <a:lnTo>
                    <a:pt x="551" y="428"/>
                  </a:lnTo>
                  <a:lnTo>
                    <a:pt x="548" y="433"/>
                  </a:lnTo>
                  <a:lnTo>
                    <a:pt x="546" y="439"/>
                  </a:lnTo>
                  <a:lnTo>
                    <a:pt x="546" y="443"/>
                  </a:lnTo>
                  <a:lnTo>
                    <a:pt x="547" y="448"/>
                  </a:lnTo>
                  <a:lnTo>
                    <a:pt x="548" y="452"/>
                  </a:lnTo>
                  <a:lnTo>
                    <a:pt x="552" y="457"/>
                  </a:lnTo>
                  <a:lnTo>
                    <a:pt x="555" y="460"/>
                  </a:lnTo>
                  <a:lnTo>
                    <a:pt x="560" y="463"/>
                  </a:lnTo>
                  <a:lnTo>
                    <a:pt x="564" y="464"/>
                  </a:lnTo>
                  <a:lnTo>
                    <a:pt x="569" y="466"/>
                  </a:lnTo>
                  <a:lnTo>
                    <a:pt x="573" y="466"/>
                  </a:lnTo>
                  <a:lnTo>
                    <a:pt x="575" y="466"/>
                  </a:lnTo>
                  <a:lnTo>
                    <a:pt x="578" y="464"/>
                  </a:lnTo>
                  <a:lnTo>
                    <a:pt x="583" y="462"/>
                  </a:lnTo>
                  <a:lnTo>
                    <a:pt x="588" y="459"/>
                  </a:lnTo>
                  <a:lnTo>
                    <a:pt x="592" y="453"/>
                  </a:lnTo>
                  <a:lnTo>
                    <a:pt x="631" y="407"/>
                  </a:lnTo>
                  <a:lnTo>
                    <a:pt x="632" y="406"/>
                  </a:lnTo>
                  <a:lnTo>
                    <a:pt x="634" y="406"/>
                  </a:lnTo>
                  <a:lnTo>
                    <a:pt x="642" y="413"/>
                  </a:lnTo>
                  <a:lnTo>
                    <a:pt x="643" y="415"/>
                  </a:lnTo>
                  <a:lnTo>
                    <a:pt x="642" y="416"/>
                  </a:lnTo>
                  <a:lnTo>
                    <a:pt x="604" y="463"/>
                  </a:lnTo>
                  <a:lnTo>
                    <a:pt x="600" y="468"/>
                  </a:lnTo>
                  <a:lnTo>
                    <a:pt x="596" y="471"/>
                  </a:lnTo>
                  <a:lnTo>
                    <a:pt x="589" y="476"/>
                  </a:lnTo>
                  <a:lnTo>
                    <a:pt x="581" y="479"/>
                  </a:lnTo>
                  <a:lnTo>
                    <a:pt x="578" y="480"/>
                  </a:lnTo>
                  <a:lnTo>
                    <a:pt x="574" y="480"/>
                  </a:lnTo>
                  <a:lnTo>
                    <a:pt x="571" y="480"/>
                  </a:lnTo>
                  <a:lnTo>
                    <a:pt x="566" y="480"/>
                  </a:lnTo>
                  <a:lnTo>
                    <a:pt x="563" y="479"/>
                  </a:lnTo>
                  <a:lnTo>
                    <a:pt x="560" y="478"/>
                  </a:lnTo>
                  <a:lnTo>
                    <a:pt x="553" y="475"/>
                  </a:lnTo>
                  <a:lnTo>
                    <a:pt x="546" y="470"/>
                  </a:lnTo>
                  <a:close/>
                  <a:moveTo>
                    <a:pt x="51" y="1"/>
                  </a:moveTo>
                  <a:lnTo>
                    <a:pt x="53" y="0"/>
                  </a:lnTo>
                  <a:lnTo>
                    <a:pt x="54" y="0"/>
                  </a:lnTo>
                  <a:lnTo>
                    <a:pt x="63" y="5"/>
                  </a:lnTo>
                  <a:lnTo>
                    <a:pt x="65" y="6"/>
                  </a:lnTo>
                  <a:lnTo>
                    <a:pt x="65" y="8"/>
                  </a:lnTo>
                  <a:lnTo>
                    <a:pt x="65" y="9"/>
                  </a:lnTo>
                  <a:lnTo>
                    <a:pt x="42" y="45"/>
                  </a:lnTo>
                  <a:lnTo>
                    <a:pt x="88" y="73"/>
                  </a:lnTo>
                  <a:lnTo>
                    <a:pt x="111" y="36"/>
                  </a:lnTo>
                  <a:lnTo>
                    <a:pt x="112" y="35"/>
                  </a:lnTo>
                  <a:lnTo>
                    <a:pt x="113" y="35"/>
                  </a:lnTo>
                  <a:lnTo>
                    <a:pt x="114" y="36"/>
                  </a:lnTo>
                  <a:lnTo>
                    <a:pt x="122" y="40"/>
                  </a:lnTo>
                  <a:lnTo>
                    <a:pt x="123" y="42"/>
                  </a:lnTo>
                  <a:lnTo>
                    <a:pt x="123" y="44"/>
                  </a:lnTo>
                  <a:lnTo>
                    <a:pt x="72" y="128"/>
                  </a:lnTo>
                  <a:lnTo>
                    <a:pt x="71" y="129"/>
                  </a:lnTo>
                  <a:lnTo>
                    <a:pt x="70" y="129"/>
                  </a:lnTo>
                  <a:lnTo>
                    <a:pt x="69" y="129"/>
                  </a:lnTo>
                  <a:lnTo>
                    <a:pt x="61" y="123"/>
                  </a:lnTo>
                  <a:lnTo>
                    <a:pt x="60" y="123"/>
                  </a:lnTo>
                  <a:lnTo>
                    <a:pt x="59" y="122"/>
                  </a:lnTo>
                  <a:lnTo>
                    <a:pt x="59" y="121"/>
                  </a:lnTo>
                  <a:lnTo>
                    <a:pt x="60" y="120"/>
                  </a:lnTo>
                  <a:lnTo>
                    <a:pt x="81" y="84"/>
                  </a:lnTo>
                  <a:lnTo>
                    <a:pt x="35" y="56"/>
                  </a:lnTo>
                  <a:lnTo>
                    <a:pt x="14" y="93"/>
                  </a:lnTo>
                  <a:lnTo>
                    <a:pt x="13" y="94"/>
                  </a:lnTo>
                  <a:lnTo>
                    <a:pt x="12" y="94"/>
                  </a:lnTo>
                  <a:lnTo>
                    <a:pt x="10" y="94"/>
                  </a:lnTo>
                  <a:lnTo>
                    <a:pt x="1" y="89"/>
                  </a:lnTo>
                  <a:lnTo>
                    <a:pt x="0" y="89"/>
                  </a:lnTo>
                  <a:lnTo>
                    <a:pt x="0" y="87"/>
                  </a:lnTo>
                  <a:lnTo>
                    <a:pt x="0" y="86"/>
                  </a:lnTo>
                  <a:lnTo>
                    <a:pt x="0" y="85"/>
                  </a:lnTo>
                  <a:lnTo>
                    <a:pt x="51" y="1"/>
                  </a:lnTo>
                  <a:close/>
                  <a:moveTo>
                    <a:pt x="96" y="146"/>
                  </a:moveTo>
                  <a:lnTo>
                    <a:pt x="95" y="145"/>
                  </a:lnTo>
                  <a:lnTo>
                    <a:pt x="95" y="144"/>
                  </a:lnTo>
                  <a:lnTo>
                    <a:pt x="95" y="143"/>
                  </a:lnTo>
                  <a:lnTo>
                    <a:pt x="148" y="59"/>
                  </a:lnTo>
                  <a:lnTo>
                    <a:pt x="148" y="58"/>
                  </a:lnTo>
                  <a:lnTo>
                    <a:pt x="149" y="58"/>
                  </a:lnTo>
                  <a:lnTo>
                    <a:pt x="151" y="58"/>
                  </a:lnTo>
                  <a:lnTo>
                    <a:pt x="196" y="86"/>
                  </a:lnTo>
                  <a:lnTo>
                    <a:pt x="197" y="89"/>
                  </a:lnTo>
                  <a:lnTo>
                    <a:pt x="196" y="90"/>
                  </a:lnTo>
                  <a:lnTo>
                    <a:pt x="191" y="96"/>
                  </a:lnTo>
                  <a:lnTo>
                    <a:pt x="188" y="96"/>
                  </a:lnTo>
                  <a:lnTo>
                    <a:pt x="187" y="96"/>
                  </a:lnTo>
                  <a:lnTo>
                    <a:pt x="186" y="96"/>
                  </a:lnTo>
                  <a:lnTo>
                    <a:pt x="155" y="76"/>
                  </a:lnTo>
                  <a:lnTo>
                    <a:pt x="138" y="102"/>
                  </a:lnTo>
                  <a:lnTo>
                    <a:pt x="165" y="119"/>
                  </a:lnTo>
                  <a:lnTo>
                    <a:pt x="165" y="120"/>
                  </a:lnTo>
                  <a:lnTo>
                    <a:pt x="166" y="120"/>
                  </a:lnTo>
                  <a:lnTo>
                    <a:pt x="165" y="122"/>
                  </a:lnTo>
                  <a:lnTo>
                    <a:pt x="161" y="129"/>
                  </a:lnTo>
                  <a:lnTo>
                    <a:pt x="160" y="130"/>
                  </a:lnTo>
                  <a:lnTo>
                    <a:pt x="159" y="130"/>
                  </a:lnTo>
                  <a:lnTo>
                    <a:pt x="158" y="130"/>
                  </a:lnTo>
                  <a:lnTo>
                    <a:pt x="131" y="113"/>
                  </a:lnTo>
                  <a:lnTo>
                    <a:pt x="114" y="140"/>
                  </a:lnTo>
                  <a:lnTo>
                    <a:pt x="148" y="163"/>
                  </a:lnTo>
                  <a:lnTo>
                    <a:pt x="149" y="163"/>
                  </a:lnTo>
                  <a:lnTo>
                    <a:pt x="149" y="164"/>
                  </a:lnTo>
                  <a:lnTo>
                    <a:pt x="149" y="166"/>
                  </a:lnTo>
                  <a:lnTo>
                    <a:pt x="144" y="173"/>
                  </a:lnTo>
                  <a:lnTo>
                    <a:pt x="143" y="174"/>
                  </a:lnTo>
                  <a:lnTo>
                    <a:pt x="141" y="174"/>
                  </a:lnTo>
                  <a:lnTo>
                    <a:pt x="96" y="146"/>
                  </a:lnTo>
                  <a:close/>
                  <a:moveTo>
                    <a:pt x="216" y="103"/>
                  </a:moveTo>
                  <a:lnTo>
                    <a:pt x="218" y="102"/>
                  </a:lnTo>
                  <a:lnTo>
                    <a:pt x="219" y="102"/>
                  </a:lnTo>
                  <a:lnTo>
                    <a:pt x="221" y="102"/>
                  </a:lnTo>
                  <a:lnTo>
                    <a:pt x="229" y="108"/>
                  </a:lnTo>
                  <a:lnTo>
                    <a:pt x="230" y="109"/>
                  </a:lnTo>
                  <a:lnTo>
                    <a:pt x="230" y="111"/>
                  </a:lnTo>
                  <a:lnTo>
                    <a:pt x="182" y="184"/>
                  </a:lnTo>
                  <a:lnTo>
                    <a:pt x="213" y="206"/>
                  </a:lnTo>
                  <a:lnTo>
                    <a:pt x="214" y="206"/>
                  </a:lnTo>
                  <a:lnTo>
                    <a:pt x="215" y="207"/>
                  </a:lnTo>
                  <a:lnTo>
                    <a:pt x="214" y="209"/>
                  </a:lnTo>
                  <a:lnTo>
                    <a:pt x="210" y="216"/>
                  </a:lnTo>
                  <a:lnTo>
                    <a:pt x="209" y="217"/>
                  </a:lnTo>
                  <a:lnTo>
                    <a:pt x="206" y="217"/>
                  </a:lnTo>
                  <a:lnTo>
                    <a:pt x="164" y="189"/>
                  </a:lnTo>
                  <a:lnTo>
                    <a:pt x="164" y="188"/>
                  </a:lnTo>
                  <a:lnTo>
                    <a:pt x="162" y="188"/>
                  </a:lnTo>
                  <a:lnTo>
                    <a:pt x="164" y="185"/>
                  </a:lnTo>
                  <a:lnTo>
                    <a:pt x="216" y="103"/>
                  </a:lnTo>
                  <a:close/>
                  <a:moveTo>
                    <a:pt x="227" y="230"/>
                  </a:moveTo>
                  <a:lnTo>
                    <a:pt x="225" y="228"/>
                  </a:lnTo>
                  <a:lnTo>
                    <a:pt x="225" y="226"/>
                  </a:lnTo>
                  <a:lnTo>
                    <a:pt x="282" y="145"/>
                  </a:lnTo>
                  <a:lnTo>
                    <a:pt x="283" y="144"/>
                  </a:lnTo>
                  <a:lnTo>
                    <a:pt x="285" y="145"/>
                  </a:lnTo>
                  <a:lnTo>
                    <a:pt x="292" y="149"/>
                  </a:lnTo>
                  <a:lnTo>
                    <a:pt x="293" y="150"/>
                  </a:lnTo>
                  <a:lnTo>
                    <a:pt x="294" y="153"/>
                  </a:lnTo>
                  <a:lnTo>
                    <a:pt x="299" y="208"/>
                  </a:lnTo>
                  <a:lnTo>
                    <a:pt x="351" y="193"/>
                  </a:lnTo>
                  <a:lnTo>
                    <a:pt x="354" y="192"/>
                  </a:lnTo>
                  <a:lnTo>
                    <a:pt x="356" y="193"/>
                  </a:lnTo>
                  <a:lnTo>
                    <a:pt x="363" y="198"/>
                  </a:lnTo>
                  <a:lnTo>
                    <a:pt x="364" y="200"/>
                  </a:lnTo>
                  <a:lnTo>
                    <a:pt x="363" y="201"/>
                  </a:lnTo>
                  <a:lnTo>
                    <a:pt x="308" y="282"/>
                  </a:lnTo>
                  <a:lnTo>
                    <a:pt x="305" y="283"/>
                  </a:lnTo>
                  <a:lnTo>
                    <a:pt x="304" y="283"/>
                  </a:lnTo>
                  <a:lnTo>
                    <a:pt x="295" y="278"/>
                  </a:lnTo>
                  <a:lnTo>
                    <a:pt x="294" y="275"/>
                  </a:lnTo>
                  <a:lnTo>
                    <a:pt x="295" y="274"/>
                  </a:lnTo>
                  <a:lnTo>
                    <a:pt x="339" y="210"/>
                  </a:lnTo>
                  <a:lnTo>
                    <a:pt x="288" y="225"/>
                  </a:lnTo>
                  <a:lnTo>
                    <a:pt x="287" y="225"/>
                  </a:lnTo>
                  <a:lnTo>
                    <a:pt x="286" y="224"/>
                  </a:lnTo>
                  <a:lnTo>
                    <a:pt x="286" y="222"/>
                  </a:lnTo>
                  <a:lnTo>
                    <a:pt x="282" y="171"/>
                  </a:lnTo>
                  <a:lnTo>
                    <a:pt x="238" y="235"/>
                  </a:lnTo>
                  <a:lnTo>
                    <a:pt x="237" y="236"/>
                  </a:lnTo>
                  <a:lnTo>
                    <a:pt x="234" y="236"/>
                  </a:lnTo>
                  <a:lnTo>
                    <a:pt x="227" y="230"/>
                  </a:lnTo>
                  <a:close/>
                  <a:moveTo>
                    <a:pt x="386" y="218"/>
                  </a:moveTo>
                  <a:lnTo>
                    <a:pt x="387" y="217"/>
                  </a:lnTo>
                  <a:lnTo>
                    <a:pt x="390" y="218"/>
                  </a:lnTo>
                  <a:lnTo>
                    <a:pt x="398" y="224"/>
                  </a:lnTo>
                  <a:lnTo>
                    <a:pt x="399" y="225"/>
                  </a:lnTo>
                  <a:lnTo>
                    <a:pt x="398" y="227"/>
                  </a:lnTo>
                  <a:lnTo>
                    <a:pt x="340" y="307"/>
                  </a:lnTo>
                  <a:lnTo>
                    <a:pt x="339" y="308"/>
                  </a:lnTo>
                  <a:lnTo>
                    <a:pt x="337" y="307"/>
                  </a:lnTo>
                  <a:lnTo>
                    <a:pt x="329" y="301"/>
                  </a:lnTo>
                  <a:lnTo>
                    <a:pt x="328" y="300"/>
                  </a:lnTo>
                  <a:lnTo>
                    <a:pt x="329" y="298"/>
                  </a:lnTo>
                  <a:lnTo>
                    <a:pt x="386" y="218"/>
                  </a:lnTo>
                  <a:close/>
                  <a:moveTo>
                    <a:pt x="430" y="301"/>
                  </a:moveTo>
                  <a:lnTo>
                    <a:pt x="426" y="369"/>
                  </a:lnTo>
                  <a:lnTo>
                    <a:pt x="426" y="370"/>
                  </a:lnTo>
                  <a:lnTo>
                    <a:pt x="425" y="371"/>
                  </a:lnTo>
                  <a:lnTo>
                    <a:pt x="422" y="370"/>
                  </a:lnTo>
                  <a:lnTo>
                    <a:pt x="413" y="363"/>
                  </a:lnTo>
                  <a:lnTo>
                    <a:pt x="412" y="362"/>
                  </a:lnTo>
                  <a:lnTo>
                    <a:pt x="411" y="360"/>
                  </a:lnTo>
                  <a:lnTo>
                    <a:pt x="416" y="304"/>
                  </a:lnTo>
                  <a:lnTo>
                    <a:pt x="391" y="308"/>
                  </a:lnTo>
                  <a:lnTo>
                    <a:pt x="374" y="331"/>
                  </a:lnTo>
                  <a:lnTo>
                    <a:pt x="373" y="332"/>
                  </a:lnTo>
                  <a:lnTo>
                    <a:pt x="371" y="332"/>
                  </a:lnTo>
                  <a:lnTo>
                    <a:pt x="363" y="325"/>
                  </a:lnTo>
                  <a:lnTo>
                    <a:pt x="362" y="324"/>
                  </a:lnTo>
                  <a:lnTo>
                    <a:pt x="362" y="322"/>
                  </a:lnTo>
                  <a:lnTo>
                    <a:pt x="421" y="243"/>
                  </a:lnTo>
                  <a:lnTo>
                    <a:pt x="422" y="242"/>
                  </a:lnTo>
                  <a:lnTo>
                    <a:pt x="425" y="243"/>
                  </a:lnTo>
                  <a:lnTo>
                    <a:pt x="433" y="248"/>
                  </a:lnTo>
                  <a:lnTo>
                    <a:pt x="434" y="251"/>
                  </a:lnTo>
                  <a:lnTo>
                    <a:pt x="433" y="252"/>
                  </a:lnTo>
                  <a:lnTo>
                    <a:pt x="402" y="293"/>
                  </a:lnTo>
                  <a:lnTo>
                    <a:pt x="470" y="279"/>
                  </a:lnTo>
                  <a:lnTo>
                    <a:pt x="472" y="279"/>
                  </a:lnTo>
                  <a:lnTo>
                    <a:pt x="473" y="279"/>
                  </a:lnTo>
                  <a:lnTo>
                    <a:pt x="474" y="280"/>
                  </a:lnTo>
                  <a:lnTo>
                    <a:pt x="483" y="287"/>
                  </a:lnTo>
                  <a:lnTo>
                    <a:pt x="484" y="287"/>
                  </a:lnTo>
                  <a:lnTo>
                    <a:pt x="484" y="288"/>
                  </a:lnTo>
                  <a:lnTo>
                    <a:pt x="484" y="289"/>
                  </a:lnTo>
                  <a:lnTo>
                    <a:pt x="483" y="290"/>
                  </a:lnTo>
                  <a:lnTo>
                    <a:pt x="482" y="290"/>
                  </a:lnTo>
                  <a:lnTo>
                    <a:pt x="430" y="301"/>
                  </a:lnTo>
                  <a:close/>
                  <a:moveTo>
                    <a:pt x="467" y="407"/>
                  </a:moveTo>
                  <a:lnTo>
                    <a:pt x="461" y="401"/>
                  </a:lnTo>
                  <a:lnTo>
                    <a:pt x="456" y="396"/>
                  </a:lnTo>
                  <a:lnTo>
                    <a:pt x="455" y="392"/>
                  </a:lnTo>
                  <a:lnTo>
                    <a:pt x="453" y="389"/>
                  </a:lnTo>
                  <a:lnTo>
                    <a:pt x="451" y="382"/>
                  </a:lnTo>
                  <a:lnTo>
                    <a:pt x="451" y="378"/>
                  </a:lnTo>
                  <a:lnTo>
                    <a:pt x="451" y="374"/>
                  </a:lnTo>
                  <a:lnTo>
                    <a:pt x="452" y="371"/>
                  </a:lnTo>
                  <a:lnTo>
                    <a:pt x="453" y="367"/>
                  </a:lnTo>
                  <a:lnTo>
                    <a:pt x="456" y="359"/>
                  </a:lnTo>
                  <a:lnTo>
                    <a:pt x="458" y="354"/>
                  </a:lnTo>
                  <a:lnTo>
                    <a:pt x="462" y="350"/>
                  </a:lnTo>
                  <a:lnTo>
                    <a:pt x="499" y="301"/>
                  </a:lnTo>
                  <a:lnTo>
                    <a:pt x="501" y="300"/>
                  </a:lnTo>
                  <a:lnTo>
                    <a:pt x="502" y="301"/>
                  </a:lnTo>
                  <a:lnTo>
                    <a:pt x="510" y="307"/>
                  </a:lnTo>
                  <a:lnTo>
                    <a:pt x="511" y="309"/>
                  </a:lnTo>
                  <a:lnTo>
                    <a:pt x="511" y="311"/>
                  </a:lnTo>
                  <a:lnTo>
                    <a:pt x="474" y="359"/>
                  </a:lnTo>
                  <a:lnTo>
                    <a:pt x="470" y="364"/>
                  </a:lnTo>
                  <a:lnTo>
                    <a:pt x="467" y="370"/>
                  </a:lnTo>
                  <a:lnTo>
                    <a:pt x="466" y="374"/>
                  </a:lnTo>
                  <a:lnTo>
                    <a:pt x="466" y="380"/>
                  </a:lnTo>
                  <a:lnTo>
                    <a:pt x="466" y="385"/>
                  </a:lnTo>
                  <a:lnTo>
                    <a:pt x="469" y="389"/>
                  </a:lnTo>
                  <a:lnTo>
                    <a:pt x="472" y="392"/>
                  </a:lnTo>
                  <a:lnTo>
                    <a:pt x="475" y="396"/>
                  </a:lnTo>
                  <a:lnTo>
                    <a:pt x="480" y="399"/>
                  </a:lnTo>
                  <a:lnTo>
                    <a:pt x="484" y="400"/>
                  </a:lnTo>
                  <a:lnTo>
                    <a:pt x="489" y="401"/>
                  </a:lnTo>
                  <a:lnTo>
                    <a:pt x="493" y="401"/>
                  </a:lnTo>
                  <a:lnTo>
                    <a:pt x="498" y="399"/>
                  </a:lnTo>
                  <a:lnTo>
                    <a:pt x="503" y="397"/>
                  </a:lnTo>
                  <a:lnTo>
                    <a:pt x="508" y="394"/>
                  </a:lnTo>
                  <a:lnTo>
                    <a:pt x="512" y="388"/>
                  </a:lnTo>
                  <a:lnTo>
                    <a:pt x="550" y="341"/>
                  </a:lnTo>
                  <a:lnTo>
                    <a:pt x="551" y="340"/>
                  </a:lnTo>
                  <a:lnTo>
                    <a:pt x="553" y="341"/>
                  </a:lnTo>
                  <a:lnTo>
                    <a:pt x="561" y="346"/>
                  </a:lnTo>
                  <a:lnTo>
                    <a:pt x="562" y="349"/>
                  </a:lnTo>
                  <a:lnTo>
                    <a:pt x="561" y="350"/>
                  </a:lnTo>
                  <a:lnTo>
                    <a:pt x="524" y="398"/>
                  </a:lnTo>
                  <a:lnTo>
                    <a:pt x="517" y="406"/>
                  </a:lnTo>
                  <a:lnTo>
                    <a:pt x="512" y="409"/>
                  </a:lnTo>
                  <a:lnTo>
                    <a:pt x="509" y="412"/>
                  </a:lnTo>
                  <a:lnTo>
                    <a:pt x="502" y="415"/>
                  </a:lnTo>
                  <a:lnTo>
                    <a:pt x="498" y="416"/>
                  </a:lnTo>
                  <a:lnTo>
                    <a:pt x="494" y="416"/>
                  </a:lnTo>
                  <a:lnTo>
                    <a:pt x="491" y="416"/>
                  </a:lnTo>
                  <a:lnTo>
                    <a:pt x="488" y="416"/>
                  </a:lnTo>
                  <a:lnTo>
                    <a:pt x="484" y="415"/>
                  </a:lnTo>
                  <a:lnTo>
                    <a:pt x="480" y="414"/>
                  </a:lnTo>
                  <a:lnTo>
                    <a:pt x="473" y="412"/>
                  </a:lnTo>
                  <a:lnTo>
                    <a:pt x="467" y="4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40" name="Freeform 16">
              <a:extLst>
                <a:ext uri="{FF2B5EF4-FFF2-40B4-BE49-F238E27FC236}">
                  <a16:creationId xmlns:a16="http://schemas.microsoft.com/office/drawing/2014/main" id="{5BAB0FF1-6E7C-23CD-8AF9-1F1BA55E27C9}"/>
                </a:ext>
              </a:extLst>
            </p:cNvPr>
            <p:cNvSpPr>
              <a:spLocks noEditPoints="1"/>
            </p:cNvSpPr>
            <p:nvPr/>
          </p:nvSpPr>
          <p:spPr bwMode="auto">
            <a:xfrm>
              <a:off x="5502275" y="6694488"/>
              <a:ext cx="582612" cy="136525"/>
            </a:xfrm>
            <a:custGeom>
              <a:avLst/>
              <a:gdLst>
                <a:gd name="T0" fmla="*/ 81 w 735"/>
                <a:gd name="T1" fmla="*/ 14 h 172"/>
                <a:gd name="T2" fmla="*/ 88 w 735"/>
                <a:gd name="T3" fmla="*/ 48 h 172"/>
                <a:gd name="T4" fmla="*/ 64 w 735"/>
                <a:gd name="T5" fmla="*/ 109 h 172"/>
                <a:gd name="T6" fmla="*/ 73 w 735"/>
                <a:gd name="T7" fmla="*/ 34 h 172"/>
                <a:gd name="T8" fmla="*/ 58 w 735"/>
                <a:gd name="T9" fmla="*/ 16 h 172"/>
                <a:gd name="T10" fmla="*/ 37 w 735"/>
                <a:gd name="T11" fmla="*/ 17 h 172"/>
                <a:gd name="T12" fmla="*/ 24 w 735"/>
                <a:gd name="T13" fmla="*/ 38 h 172"/>
                <a:gd name="T14" fmla="*/ 1 w 735"/>
                <a:gd name="T15" fmla="*/ 98 h 172"/>
                <a:gd name="T16" fmla="*/ 12 w 735"/>
                <a:gd name="T17" fmla="*/ 26 h 172"/>
                <a:gd name="T18" fmla="*/ 30 w 735"/>
                <a:gd name="T19" fmla="*/ 4 h 172"/>
                <a:gd name="T20" fmla="*/ 732 w 735"/>
                <a:gd name="T21" fmla="*/ 163 h 172"/>
                <a:gd name="T22" fmla="*/ 666 w 735"/>
                <a:gd name="T23" fmla="*/ 118 h 172"/>
                <a:gd name="T24" fmla="*/ 650 w 735"/>
                <a:gd name="T25" fmla="*/ 160 h 172"/>
                <a:gd name="T26" fmla="*/ 666 w 735"/>
                <a:gd name="T27" fmla="*/ 62 h 172"/>
                <a:gd name="T28" fmla="*/ 732 w 735"/>
                <a:gd name="T29" fmla="*/ 59 h 172"/>
                <a:gd name="T30" fmla="*/ 625 w 735"/>
                <a:gd name="T31" fmla="*/ 61 h 172"/>
                <a:gd name="T32" fmla="*/ 564 w 735"/>
                <a:gd name="T33" fmla="*/ 158 h 172"/>
                <a:gd name="T34" fmla="*/ 607 w 735"/>
                <a:gd name="T35" fmla="*/ 117 h 172"/>
                <a:gd name="T36" fmla="*/ 577 w 735"/>
                <a:gd name="T37" fmla="*/ 102 h 172"/>
                <a:gd name="T38" fmla="*/ 567 w 735"/>
                <a:gd name="T39" fmla="*/ 58 h 172"/>
                <a:gd name="T40" fmla="*/ 539 w 735"/>
                <a:gd name="T41" fmla="*/ 157 h 172"/>
                <a:gd name="T42" fmla="*/ 530 w 735"/>
                <a:gd name="T43" fmla="*/ 56 h 172"/>
                <a:gd name="T44" fmla="*/ 540 w 735"/>
                <a:gd name="T45" fmla="*/ 155 h 172"/>
                <a:gd name="T46" fmla="*/ 502 w 735"/>
                <a:gd name="T47" fmla="*/ 53 h 172"/>
                <a:gd name="T48" fmla="*/ 485 w 735"/>
                <a:gd name="T49" fmla="*/ 155 h 172"/>
                <a:gd name="T50" fmla="*/ 425 w 735"/>
                <a:gd name="T51" fmla="*/ 151 h 172"/>
                <a:gd name="T52" fmla="*/ 418 w 735"/>
                <a:gd name="T53" fmla="*/ 49 h 172"/>
                <a:gd name="T54" fmla="*/ 484 w 735"/>
                <a:gd name="T55" fmla="*/ 129 h 172"/>
                <a:gd name="T56" fmla="*/ 399 w 735"/>
                <a:gd name="T57" fmla="*/ 46 h 172"/>
                <a:gd name="T58" fmla="*/ 352 w 735"/>
                <a:gd name="T59" fmla="*/ 144 h 172"/>
                <a:gd name="T60" fmla="*/ 337 w 735"/>
                <a:gd name="T61" fmla="*/ 142 h 172"/>
                <a:gd name="T62" fmla="*/ 319 w 735"/>
                <a:gd name="T63" fmla="*/ 38 h 172"/>
                <a:gd name="T64" fmla="*/ 346 w 735"/>
                <a:gd name="T65" fmla="*/ 125 h 172"/>
                <a:gd name="T66" fmla="*/ 325 w 735"/>
                <a:gd name="T67" fmla="*/ 153 h 172"/>
                <a:gd name="T68" fmla="*/ 336 w 735"/>
                <a:gd name="T69" fmla="*/ 155 h 172"/>
                <a:gd name="T70" fmla="*/ 335 w 735"/>
                <a:gd name="T71" fmla="*/ 167 h 172"/>
                <a:gd name="T72" fmla="*/ 322 w 735"/>
                <a:gd name="T73" fmla="*/ 165 h 172"/>
                <a:gd name="T74" fmla="*/ 352 w 735"/>
                <a:gd name="T75" fmla="*/ 156 h 172"/>
                <a:gd name="T76" fmla="*/ 363 w 735"/>
                <a:gd name="T77" fmla="*/ 156 h 172"/>
                <a:gd name="T78" fmla="*/ 364 w 735"/>
                <a:gd name="T79" fmla="*/ 169 h 172"/>
                <a:gd name="T80" fmla="*/ 352 w 735"/>
                <a:gd name="T81" fmla="*/ 170 h 172"/>
                <a:gd name="T82" fmla="*/ 211 w 735"/>
                <a:gd name="T83" fmla="*/ 29 h 172"/>
                <a:gd name="T84" fmla="*/ 227 w 735"/>
                <a:gd name="T85" fmla="*/ 28 h 172"/>
                <a:gd name="T86" fmla="*/ 275 w 735"/>
                <a:gd name="T87" fmla="*/ 34 h 172"/>
                <a:gd name="T88" fmla="*/ 290 w 735"/>
                <a:gd name="T89" fmla="*/ 37 h 172"/>
                <a:gd name="T90" fmla="*/ 265 w 735"/>
                <a:gd name="T91" fmla="*/ 136 h 172"/>
                <a:gd name="T92" fmla="*/ 218 w 735"/>
                <a:gd name="T93" fmla="*/ 129 h 172"/>
                <a:gd name="T94" fmla="*/ 200 w 735"/>
                <a:gd name="T95" fmla="*/ 126 h 172"/>
                <a:gd name="T96" fmla="*/ 178 w 735"/>
                <a:gd name="T97" fmla="*/ 25 h 172"/>
                <a:gd name="T98" fmla="*/ 189 w 735"/>
                <a:gd name="T99" fmla="*/ 44 h 172"/>
                <a:gd name="T100" fmla="*/ 181 w 735"/>
                <a:gd name="T101" fmla="*/ 125 h 172"/>
                <a:gd name="T102" fmla="*/ 166 w 735"/>
                <a:gd name="T103" fmla="*/ 124 h 172"/>
                <a:gd name="T104" fmla="*/ 174 w 735"/>
                <a:gd name="T105" fmla="*/ 49 h 172"/>
                <a:gd name="T106" fmla="*/ 155 w 735"/>
                <a:gd name="T107" fmla="*/ 30 h 172"/>
                <a:gd name="T108" fmla="*/ 133 w 735"/>
                <a:gd name="T109" fmla="*/ 38 h 172"/>
                <a:gd name="T110" fmla="*/ 117 w 735"/>
                <a:gd name="T111" fmla="*/ 117 h 172"/>
                <a:gd name="T112" fmla="*/ 103 w 735"/>
                <a:gd name="T113" fmla="*/ 112 h 172"/>
                <a:gd name="T114" fmla="*/ 120 w 735"/>
                <a:gd name="T115" fmla="*/ 30 h 172"/>
                <a:gd name="T116" fmla="*/ 138 w 735"/>
                <a:gd name="T117" fmla="*/ 1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35" h="172">
                  <a:moveTo>
                    <a:pt x="56" y="1"/>
                  </a:moveTo>
                  <a:lnTo>
                    <a:pt x="63" y="3"/>
                  </a:lnTo>
                  <a:lnTo>
                    <a:pt x="71" y="5"/>
                  </a:lnTo>
                  <a:lnTo>
                    <a:pt x="76" y="10"/>
                  </a:lnTo>
                  <a:lnTo>
                    <a:pt x="79" y="12"/>
                  </a:lnTo>
                  <a:lnTo>
                    <a:pt x="81" y="14"/>
                  </a:lnTo>
                  <a:lnTo>
                    <a:pt x="85" y="21"/>
                  </a:lnTo>
                  <a:lnTo>
                    <a:pt x="86" y="25"/>
                  </a:lnTo>
                  <a:lnTo>
                    <a:pt x="88" y="29"/>
                  </a:lnTo>
                  <a:lnTo>
                    <a:pt x="89" y="34"/>
                  </a:lnTo>
                  <a:lnTo>
                    <a:pt x="89" y="38"/>
                  </a:lnTo>
                  <a:lnTo>
                    <a:pt x="88" y="48"/>
                  </a:lnTo>
                  <a:lnTo>
                    <a:pt x="77" y="109"/>
                  </a:lnTo>
                  <a:lnTo>
                    <a:pt x="77" y="110"/>
                  </a:lnTo>
                  <a:lnTo>
                    <a:pt x="76" y="110"/>
                  </a:lnTo>
                  <a:lnTo>
                    <a:pt x="75" y="110"/>
                  </a:lnTo>
                  <a:lnTo>
                    <a:pt x="65" y="109"/>
                  </a:lnTo>
                  <a:lnTo>
                    <a:pt x="64" y="109"/>
                  </a:lnTo>
                  <a:lnTo>
                    <a:pt x="63" y="108"/>
                  </a:lnTo>
                  <a:lnTo>
                    <a:pt x="63" y="107"/>
                  </a:lnTo>
                  <a:lnTo>
                    <a:pt x="63" y="106"/>
                  </a:lnTo>
                  <a:lnTo>
                    <a:pt x="73" y="47"/>
                  </a:lnTo>
                  <a:lnTo>
                    <a:pt x="73" y="40"/>
                  </a:lnTo>
                  <a:lnTo>
                    <a:pt x="73" y="34"/>
                  </a:lnTo>
                  <a:lnTo>
                    <a:pt x="73" y="31"/>
                  </a:lnTo>
                  <a:lnTo>
                    <a:pt x="72" y="29"/>
                  </a:lnTo>
                  <a:lnTo>
                    <a:pt x="70" y="25"/>
                  </a:lnTo>
                  <a:lnTo>
                    <a:pt x="66" y="20"/>
                  </a:lnTo>
                  <a:lnTo>
                    <a:pt x="63" y="18"/>
                  </a:lnTo>
                  <a:lnTo>
                    <a:pt x="58" y="16"/>
                  </a:lnTo>
                  <a:lnTo>
                    <a:pt x="54" y="14"/>
                  </a:lnTo>
                  <a:lnTo>
                    <a:pt x="50" y="14"/>
                  </a:lnTo>
                  <a:lnTo>
                    <a:pt x="48" y="13"/>
                  </a:lnTo>
                  <a:lnTo>
                    <a:pt x="44" y="14"/>
                  </a:lnTo>
                  <a:lnTo>
                    <a:pt x="39" y="16"/>
                  </a:lnTo>
                  <a:lnTo>
                    <a:pt x="37" y="17"/>
                  </a:lnTo>
                  <a:lnTo>
                    <a:pt x="35" y="19"/>
                  </a:lnTo>
                  <a:lnTo>
                    <a:pt x="34" y="20"/>
                  </a:lnTo>
                  <a:lnTo>
                    <a:pt x="31" y="22"/>
                  </a:lnTo>
                  <a:lnTo>
                    <a:pt x="28" y="27"/>
                  </a:lnTo>
                  <a:lnTo>
                    <a:pt x="26" y="32"/>
                  </a:lnTo>
                  <a:lnTo>
                    <a:pt x="24" y="38"/>
                  </a:lnTo>
                  <a:lnTo>
                    <a:pt x="14" y="98"/>
                  </a:lnTo>
                  <a:lnTo>
                    <a:pt x="14" y="99"/>
                  </a:lnTo>
                  <a:lnTo>
                    <a:pt x="13" y="100"/>
                  </a:lnTo>
                  <a:lnTo>
                    <a:pt x="12" y="100"/>
                  </a:lnTo>
                  <a:lnTo>
                    <a:pt x="2" y="99"/>
                  </a:lnTo>
                  <a:lnTo>
                    <a:pt x="1" y="98"/>
                  </a:lnTo>
                  <a:lnTo>
                    <a:pt x="0" y="98"/>
                  </a:lnTo>
                  <a:lnTo>
                    <a:pt x="0" y="97"/>
                  </a:lnTo>
                  <a:lnTo>
                    <a:pt x="0" y="95"/>
                  </a:lnTo>
                  <a:lnTo>
                    <a:pt x="10" y="35"/>
                  </a:lnTo>
                  <a:lnTo>
                    <a:pt x="11" y="30"/>
                  </a:lnTo>
                  <a:lnTo>
                    <a:pt x="12" y="26"/>
                  </a:lnTo>
                  <a:lnTo>
                    <a:pt x="17" y="17"/>
                  </a:lnTo>
                  <a:lnTo>
                    <a:pt x="19" y="13"/>
                  </a:lnTo>
                  <a:lnTo>
                    <a:pt x="21" y="11"/>
                  </a:lnTo>
                  <a:lnTo>
                    <a:pt x="23" y="8"/>
                  </a:lnTo>
                  <a:lnTo>
                    <a:pt x="27" y="5"/>
                  </a:lnTo>
                  <a:lnTo>
                    <a:pt x="30" y="4"/>
                  </a:lnTo>
                  <a:lnTo>
                    <a:pt x="34" y="2"/>
                  </a:lnTo>
                  <a:lnTo>
                    <a:pt x="40" y="1"/>
                  </a:lnTo>
                  <a:lnTo>
                    <a:pt x="48" y="0"/>
                  </a:lnTo>
                  <a:lnTo>
                    <a:pt x="56" y="1"/>
                  </a:lnTo>
                  <a:close/>
                  <a:moveTo>
                    <a:pt x="733" y="161"/>
                  </a:moveTo>
                  <a:lnTo>
                    <a:pt x="732" y="163"/>
                  </a:lnTo>
                  <a:lnTo>
                    <a:pt x="731" y="163"/>
                  </a:lnTo>
                  <a:lnTo>
                    <a:pt x="721" y="163"/>
                  </a:lnTo>
                  <a:lnTo>
                    <a:pt x="719" y="162"/>
                  </a:lnTo>
                  <a:lnTo>
                    <a:pt x="719" y="161"/>
                  </a:lnTo>
                  <a:lnTo>
                    <a:pt x="719" y="118"/>
                  </a:lnTo>
                  <a:lnTo>
                    <a:pt x="666" y="118"/>
                  </a:lnTo>
                  <a:lnTo>
                    <a:pt x="665" y="160"/>
                  </a:lnTo>
                  <a:lnTo>
                    <a:pt x="665" y="162"/>
                  </a:lnTo>
                  <a:lnTo>
                    <a:pt x="663" y="162"/>
                  </a:lnTo>
                  <a:lnTo>
                    <a:pt x="652" y="162"/>
                  </a:lnTo>
                  <a:lnTo>
                    <a:pt x="650" y="162"/>
                  </a:lnTo>
                  <a:lnTo>
                    <a:pt x="650" y="160"/>
                  </a:lnTo>
                  <a:lnTo>
                    <a:pt x="651" y="62"/>
                  </a:lnTo>
                  <a:lnTo>
                    <a:pt x="651" y="59"/>
                  </a:lnTo>
                  <a:lnTo>
                    <a:pt x="654" y="58"/>
                  </a:lnTo>
                  <a:lnTo>
                    <a:pt x="664" y="59"/>
                  </a:lnTo>
                  <a:lnTo>
                    <a:pt x="666" y="59"/>
                  </a:lnTo>
                  <a:lnTo>
                    <a:pt x="666" y="62"/>
                  </a:lnTo>
                  <a:lnTo>
                    <a:pt x="666" y="104"/>
                  </a:lnTo>
                  <a:lnTo>
                    <a:pt x="719" y="106"/>
                  </a:lnTo>
                  <a:lnTo>
                    <a:pt x="720" y="62"/>
                  </a:lnTo>
                  <a:lnTo>
                    <a:pt x="720" y="61"/>
                  </a:lnTo>
                  <a:lnTo>
                    <a:pt x="722" y="59"/>
                  </a:lnTo>
                  <a:lnTo>
                    <a:pt x="732" y="59"/>
                  </a:lnTo>
                  <a:lnTo>
                    <a:pt x="735" y="61"/>
                  </a:lnTo>
                  <a:lnTo>
                    <a:pt x="735" y="63"/>
                  </a:lnTo>
                  <a:lnTo>
                    <a:pt x="733" y="161"/>
                  </a:lnTo>
                  <a:close/>
                  <a:moveTo>
                    <a:pt x="622" y="58"/>
                  </a:moveTo>
                  <a:lnTo>
                    <a:pt x="624" y="58"/>
                  </a:lnTo>
                  <a:lnTo>
                    <a:pt x="625" y="61"/>
                  </a:lnTo>
                  <a:lnTo>
                    <a:pt x="621" y="158"/>
                  </a:lnTo>
                  <a:lnTo>
                    <a:pt x="621" y="161"/>
                  </a:lnTo>
                  <a:lnTo>
                    <a:pt x="619" y="161"/>
                  </a:lnTo>
                  <a:lnTo>
                    <a:pt x="566" y="160"/>
                  </a:lnTo>
                  <a:lnTo>
                    <a:pt x="565" y="160"/>
                  </a:lnTo>
                  <a:lnTo>
                    <a:pt x="564" y="158"/>
                  </a:lnTo>
                  <a:lnTo>
                    <a:pt x="564" y="156"/>
                  </a:lnTo>
                  <a:lnTo>
                    <a:pt x="566" y="148"/>
                  </a:lnTo>
                  <a:lnTo>
                    <a:pt x="567" y="146"/>
                  </a:lnTo>
                  <a:lnTo>
                    <a:pt x="569" y="146"/>
                  </a:lnTo>
                  <a:lnTo>
                    <a:pt x="606" y="147"/>
                  </a:lnTo>
                  <a:lnTo>
                    <a:pt x="607" y="117"/>
                  </a:lnTo>
                  <a:lnTo>
                    <a:pt x="577" y="116"/>
                  </a:lnTo>
                  <a:lnTo>
                    <a:pt x="575" y="115"/>
                  </a:lnTo>
                  <a:lnTo>
                    <a:pt x="574" y="112"/>
                  </a:lnTo>
                  <a:lnTo>
                    <a:pt x="575" y="104"/>
                  </a:lnTo>
                  <a:lnTo>
                    <a:pt x="575" y="103"/>
                  </a:lnTo>
                  <a:lnTo>
                    <a:pt x="577" y="102"/>
                  </a:lnTo>
                  <a:lnTo>
                    <a:pt x="609" y="103"/>
                  </a:lnTo>
                  <a:lnTo>
                    <a:pt x="610" y="71"/>
                  </a:lnTo>
                  <a:lnTo>
                    <a:pt x="569" y="70"/>
                  </a:lnTo>
                  <a:lnTo>
                    <a:pt x="567" y="68"/>
                  </a:lnTo>
                  <a:lnTo>
                    <a:pt x="566" y="67"/>
                  </a:lnTo>
                  <a:lnTo>
                    <a:pt x="567" y="58"/>
                  </a:lnTo>
                  <a:lnTo>
                    <a:pt x="567" y="56"/>
                  </a:lnTo>
                  <a:lnTo>
                    <a:pt x="569" y="56"/>
                  </a:lnTo>
                  <a:lnTo>
                    <a:pt x="622" y="58"/>
                  </a:lnTo>
                  <a:close/>
                  <a:moveTo>
                    <a:pt x="540" y="155"/>
                  </a:moveTo>
                  <a:lnTo>
                    <a:pt x="539" y="156"/>
                  </a:lnTo>
                  <a:lnTo>
                    <a:pt x="539" y="157"/>
                  </a:lnTo>
                  <a:lnTo>
                    <a:pt x="537" y="157"/>
                  </a:lnTo>
                  <a:lnTo>
                    <a:pt x="526" y="157"/>
                  </a:lnTo>
                  <a:lnTo>
                    <a:pt x="525" y="157"/>
                  </a:lnTo>
                  <a:lnTo>
                    <a:pt x="525" y="156"/>
                  </a:lnTo>
                  <a:lnTo>
                    <a:pt x="524" y="155"/>
                  </a:lnTo>
                  <a:lnTo>
                    <a:pt x="530" y="56"/>
                  </a:lnTo>
                  <a:lnTo>
                    <a:pt x="530" y="55"/>
                  </a:lnTo>
                  <a:lnTo>
                    <a:pt x="532" y="54"/>
                  </a:lnTo>
                  <a:lnTo>
                    <a:pt x="542" y="55"/>
                  </a:lnTo>
                  <a:lnTo>
                    <a:pt x="544" y="55"/>
                  </a:lnTo>
                  <a:lnTo>
                    <a:pt x="544" y="57"/>
                  </a:lnTo>
                  <a:lnTo>
                    <a:pt x="540" y="155"/>
                  </a:lnTo>
                  <a:close/>
                  <a:moveTo>
                    <a:pt x="484" y="129"/>
                  </a:moveTo>
                  <a:lnTo>
                    <a:pt x="488" y="54"/>
                  </a:lnTo>
                  <a:lnTo>
                    <a:pt x="489" y="53"/>
                  </a:lnTo>
                  <a:lnTo>
                    <a:pt x="490" y="52"/>
                  </a:lnTo>
                  <a:lnTo>
                    <a:pt x="501" y="53"/>
                  </a:lnTo>
                  <a:lnTo>
                    <a:pt x="502" y="53"/>
                  </a:lnTo>
                  <a:lnTo>
                    <a:pt x="503" y="54"/>
                  </a:lnTo>
                  <a:lnTo>
                    <a:pt x="503" y="55"/>
                  </a:lnTo>
                  <a:lnTo>
                    <a:pt x="496" y="154"/>
                  </a:lnTo>
                  <a:lnTo>
                    <a:pt x="496" y="155"/>
                  </a:lnTo>
                  <a:lnTo>
                    <a:pt x="494" y="156"/>
                  </a:lnTo>
                  <a:lnTo>
                    <a:pt x="485" y="155"/>
                  </a:lnTo>
                  <a:lnTo>
                    <a:pt x="483" y="155"/>
                  </a:lnTo>
                  <a:lnTo>
                    <a:pt x="481" y="153"/>
                  </a:lnTo>
                  <a:lnTo>
                    <a:pt x="432" y="73"/>
                  </a:lnTo>
                  <a:lnTo>
                    <a:pt x="426" y="148"/>
                  </a:lnTo>
                  <a:lnTo>
                    <a:pt x="426" y="149"/>
                  </a:lnTo>
                  <a:lnTo>
                    <a:pt x="425" y="151"/>
                  </a:lnTo>
                  <a:lnTo>
                    <a:pt x="424" y="151"/>
                  </a:lnTo>
                  <a:lnTo>
                    <a:pt x="414" y="151"/>
                  </a:lnTo>
                  <a:lnTo>
                    <a:pt x="413" y="151"/>
                  </a:lnTo>
                  <a:lnTo>
                    <a:pt x="412" y="149"/>
                  </a:lnTo>
                  <a:lnTo>
                    <a:pt x="412" y="147"/>
                  </a:lnTo>
                  <a:lnTo>
                    <a:pt x="418" y="49"/>
                  </a:lnTo>
                  <a:lnTo>
                    <a:pt x="418" y="48"/>
                  </a:lnTo>
                  <a:lnTo>
                    <a:pt x="421" y="47"/>
                  </a:lnTo>
                  <a:lnTo>
                    <a:pt x="430" y="48"/>
                  </a:lnTo>
                  <a:lnTo>
                    <a:pt x="432" y="48"/>
                  </a:lnTo>
                  <a:lnTo>
                    <a:pt x="433" y="50"/>
                  </a:lnTo>
                  <a:lnTo>
                    <a:pt x="484" y="129"/>
                  </a:lnTo>
                  <a:close/>
                  <a:moveTo>
                    <a:pt x="329" y="65"/>
                  </a:moveTo>
                  <a:lnTo>
                    <a:pt x="374" y="70"/>
                  </a:lnTo>
                  <a:lnTo>
                    <a:pt x="386" y="46"/>
                  </a:lnTo>
                  <a:lnTo>
                    <a:pt x="387" y="45"/>
                  </a:lnTo>
                  <a:lnTo>
                    <a:pt x="390" y="45"/>
                  </a:lnTo>
                  <a:lnTo>
                    <a:pt x="399" y="46"/>
                  </a:lnTo>
                  <a:lnTo>
                    <a:pt x="400" y="46"/>
                  </a:lnTo>
                  <a:lnTo>
                    <a:pt x="400" y="47"/>
                  </a:lnTo>
                  <a:lnTo>
                    <a:pt x="400" y="48"/>
                  </a:lnTo>
                  <a:lnTo>
                    <a:pt x="400" y="49"/>
                  </a:lnTo>
                  <a:lnTo>
                    <a:pt x="353" y="143"/>
                  </a:lnTo>
                  <a:lnTo>
                    <a:pt x="352" y="144"/>
                  </a:lnTo>
                  <a:lnTo>
                    <a:pt x="351" y="144"/>
                  </a:lnTo>
                  <a:lnTo>
                    <a:pt x="350" y="145"/>
                  </a:lnTo>
                  <a:lnTo>
                    <a:pt x="349" y="145"/>
                  </a:lnTo>
                  <a:lnTo>
                    <a:pt x="340" y="144"/>
                  </a:lnTo>
                  <a:lnTo>
                    <a:pt x="338" y="143"/>
                  </a:lnTo>
                  <a:lnTo>
                    <a:pt x="337" y="142"/>
                  </a:lnTo>
                  <a:lnTo>
                    <a:pt x="307" y="40"/>
                  </a:lnTo>
                  <a:lnTo>
                    <a:pt x="307" y="39"/>
                  </a:lnTo>
                  <a:lnTo>
                    <a:pt x="308" y="38"/>
                  </a:lnTo>
                  <a:lnTo>
                    <a:pt x="308" y="37"/>
                  </a:lnTo>
                  <a:lnTo>
                    <a:pt x="309" y="37"/>
                  </a:lnTo>
                  <a:lnTo>
                    <a:pt x="319" y="38"/>
                  </a:lnTo>
                  <a:lnTo>
                    <a:pt x="322" y="39"/>
                  </a:lnTo>
                  <a:lnTo>
                    <a:pt x="323" y="40"/>
                  </a:lnTo>
                  <a:lnTo>
                    <a:pt x="329" y="65"/>
                  </a:lnTo>
                  <a:close/>
                  <a:moveTo>
                    <a:pt x="368" y="82"/>
                  </a:moveTo>
                  <a:lnTo>
                    <a:pt x="333" y="79"/>
                  </a:lnTo>
                  <a:lnTo>
                    <a:pt x="346" y="125"/>
                  </a:lnTo>
                  <a:lnTo>
                    <a:pt x="368" y="82"/>
                  </a:lnTo>
                  <a:close/>
                  <a:moveTo>
                    <a:pt x="320" y="160"/>
                  </a:moveTo>
                  <a:lnTo>
                    <a:pt x="322" y="156"/>
                  </a:lnTo>
                  <a:lnTo>
                    <a:pt x="323" y="155"/>
                  </a:lnTo>
                  <a:lnTo>
                    <a:pt x="324" y="154"/>
                  </a:lnTo>
                  <a:lnTo>
                    <a:pt x="325" y="153"/>
                  </a:lnTo>
                  <a:lnTo>
                    <a:pt x="326" y="152"/>
                  </a:lnTo>
                  <a:lnTo>
                    <a:pt x="328" y="152"/>
                  </a:lnTo>
                  <a:lnTo>
                    <a:pt x="329" y="152"/>
                  </a:lnTo>
                  <a:lnTo>
                    <a:pt x="333" y="153"/>
                  </a:lnTo>
                  <a:lnTo>
                    <a:pt x="335" y="154"/>
                  </a:lnTo>
                  <a:lnTo>
                    <a:pt x="336" y="155"/>
                  </a:lnTo>
                  <a:lnTo>
                    <a:pt x="337" y="156"/>
                  </a:lnTo>
                  <a:lnTo>
                    <a:pt x="337" y="158"/>
                  </a:lnTo>
                  <a:lnTo>
                    <a:pt x="337" y="162"/>
                  </a:lnTo>
                  <a:lnTo>
                    <a:pt x="337" y="165"/>
                  </a:lnTo>
                  <a:lnTo>
                    <a:pt x="336" y="166"/>
                  </a:lnTo>
                  <a:lnTo>
                    <a:pt x="335" y="167"/>
                  </a:lnTo>
                  <a:lnTo>
                    <a:pt x="333" y="169"/>
                  </a:lnTo>
                  <a:lnTo>
                    <a:pt x="332" y="169"/>
                  </a:lnTo>
                  <a:lnTo>
                    <a:pt x="328" y="170"/>
                  </a:lnTo>
                  <a:lnTo>
                    <a:pt x="325" y="169"/>
                  </a:lnTo>
                  <a:lnTo>
                    <a:pt x="323" y="166"/>
                  </a:lnTo>
                  <a:lnTo>
                    <a:pt x="322" y="165"/>
                  </a:lnTo>
                  <a:lnTo>
                    <a:pt x="320" y="163"/>
                  </a:lnTo>
                  <a:lnTo>
                    <a:pt x="320" y="160"/>
                  </a:lnTo>
                  <a:close/>
                  <a:moveTo>
                    <a:pt x="349" y="163"/>
                  </a:moveTo>
                  <a:lnTo>
                    <a:pt x="350" y="160"/>
                  </a:lnTo>
                  <a:lnTo>
                    <a:pt x="351" y="157"/>
                  </a:lnTo>
                  <a:lnTo>
                    <a:pt x="352" y="156"/>
                  </a:lnTo>
                  <a:lnTo>
                    <a:pt x="353" y="155"/>
                  </a:lnTo>
                  <a:lnTo>
                    <a:pt x="355" y="155"/>
                  </a:lnTo>
                  <a:lnTo>
                    <a:pt x="356" y="154"/>
                  </a:lnTo>
                  <a:lnTo>
                    <a:pt x="359" y="154"/>
                  </a:lnTo>
                  <a:lnTo>
                    <a:pt x="362" y="155"/>
                  </a:lnTo>
                  <a:lnTo>
                    <a:pt x="363" y="156"/>
                  </a:lnTo>
                  <a:lnTo>
                    <a:pt x="364" y="157"/>
                  </a:lnTo>
                  <a:lnTo>
                    <a:pt x="365" y="160"/>
                  </a:lnTo>
                  <a:lnTo>
                    <a:pt x="365" y="161"/>
                  </a:lnTo>
                  <a:lnTo>
                    <a:pt x="367" y="164"/>
                  </a:lnTo>
                  <a:lnTo>
                    <a:pt x="365" y="167"/>
                  </a:lnTo>
                  <a:lnTo>
                    <a:pt x="364" y="169"/>
                  </a:lnTo>
                  <a:lnTo>
                    <a:pt x="363" y="170"/>
                  </a:lnTo>
                  <a:lnTo>
                    <a:pt x="362" y="171"/>
                  </a:lnTo>
                  <a:lnTo>
                    <a:pt x="360" y="172"/>
                  </a:lnTo>
                  <a:lnTo>
                    <a:pt x="356" y="172"/>
                  </a:lnTo>
                  <a:lnTo>
                    <a:pt x="353" y="171"/>
                  </a:lnTo>
                  <a:lnTo>
                    <a:pt x="352" y="170"/>
                  </a:lnTo>
                  <a:lnTo>
                    <a:pt x="351" y="169"/>
                  </a:lnTo>
                  <a:lnTo>
                    <a:pt x="350" y="167"/>
                  </a:lnTo>
                  <a:lnTo>
                    <a:pt x="349" y="166"/>
                  </a:lnTo>
                  <a:lnTo>
                    <a:pt x="349" y="163"/>
                  </a:lnTo>
                  <a:close/>
                  <a:moveTo>
                    <a:pt x="241" y="90"/>
                  </a:moveTo>
                  <a:lnTo>
                    <a:pt x="211" y="29"/>
                  </a:lnTo>
                  <a:lnTo>
                    <a:pt x="211" y="28"/>
                  </a:lnTo>
                  <a:lnTo>
                    <a:pt x="211" y="27"/>
                  </a:lnTo>
                  <a:lnTo>
                    <a:pt x="211" y="26"/>
                  </a:lnTo>
                  <a:lnTo>
                    <a:pt x="212" y="26"/>
                  </a:lnTo>
                  <a:lnTo>
                    <a:pt x="225" y="27"/>
                  </a:lnTo>
                  <a:lnTo>
                    <a:pt x="227" y="28"/>
                  </a:lnTo>
                  <a:lnTo>
                    <a:pt x="228" y="30"/>
                  </a:lnTo>
                  <a:lnTo>
                    <a:pt x="253" y="81"/>
                  </a:lnTo>
                  <a:lnTo>
                    <a:pt x="271" y="64"/>
                  </a:lnTo>
                  <a:lnTo>
                    <a:pt x="274" y="36"/>
                  </a:lnTo>
                  <a:lnTo>
                    <a:pt x="275" y="35"/>
                  </a:lnTo>
                  <a:lnTo>
                    <a:pt x="275" y="34"/>
                  </a:lnTo>
                  <a:lnTo>
                    <a:pt x="277" y="34"/>
                  </a:lnTo>
                  <a:lnTo>
                    <a:pt x="278" y="34"/>
                  </a:lnTo>
                  <a:lnTo>
                    <a:pt x="288" y="35"/>
                  </a:lnTo>
                  <a:lnTo>
                    <a:pt x="289" y="35"/>
                  </a:lnTo>
                  <a:lnTo>
                    <a:pt x="289" y="36"/>
                  </a:lnTo>
                  <a:lnTo>
                    <a:pt x="290" y="37"/>
                  </a:lnTo>
                  <a:lnTo>
                    <a:pt x="278" y="135"/>
                  </a:lnTo>
                  <a:lnTo>
                    <a:pt x="278" y="136"/>
                  </a:lnTo>
                  <a:lnTo>
                    <a:pt x="278" y="137"/>
                  </a:lnTo>
                  <a:lnTo>
                    <a:pt x="277" y="137"/>
                  </a:lnTo>
                  <a:lnTo>
                    <a:pt x="275" y="137"/>
                  </a:lnTo>
                  <a:lnTo>
                    <a:pt x="265" y="136"/>
                  </a:lnTo>
                  <a:lnTo>
                    <a:pt x="264" y="136"/>
                  </a:lnTo>
                  <a:lnTo>
                    <a:pt x="264" y="135"/>
                  </a:lnTo>
                  <a:lnTo>
                    <a:pt x="263" y="135"/>
                  </a:lnTo>
                  <a:lnTo>
                    <a:pt x="263" y="134"/>
                  </a:lnTo>
                  <a:lnTo>
                    <a:pt x="269" y="83"/>
                  </a:lnTo>
                  <a:lnTo>
                    <a:pt x="218" y="129"/>
                  </a:lnTo>
                  <a:lnTo>
                    <a:pt x="216" y="130"/>
                  </a:lnTo>
                  <a:lnTo>
                    <a:pt x="214" y="130"/>
                  </a:lnTo>
                  <a:lnTo>
                    <a:pt x="202" y="129"/>
                  </a:lnTo>
                  <a:lnTo>
                    <a:pt x="201" y="128"/>
                  </a:lnTo>
                  <a:lnTo>
                    <a:pt x="200" y="127"/>
                  </a:lnTo>
                  <a:lnTo>
                    <a:pt x="200" y="126"/>
                  </a:lnTo>
                  <a:lnTo>
                    <a:pt x="201" y="125"/>
                  </a:lnTo>
                  <a:lnTo>
                    <a:pt x="241" y="90"/>
                  </a:lnTo>
                  <a:close/>
                  <a:moveTo>
                    <a:pt x="156" y="17"/>
                  </a:moveTo>
                  <a:lnTo>
                    <a:pt x="164" y="18"/>
                  </a:lnTo>
                  <a:lnTo>
                    <a:pt x="171" y="21"/>
                  </a:lnTo>
                  <a:lnTo>
                    <a:pt x="178" y="25"/>
                  </a:lnTo>
                  <a:lnTo>
                    <a:pt x="180" y="27"/>
                  </a:lnTo>
                  <a:lnTo>
                    <a:pt x="182" y="30"/>
                  </a:lnTo>
                  <a:lnTo>
                    <a:pt x="184" y="32"/>
                  </a:lnTo>
                  <a:lnTo>
                    <a:pt x="187" y="36"/>
                  </a:lnTo>
                  <a:lnTo>
                    <a:pt x="188" y="40"/>
                  </a:lnTo>
                  <a:lnTo>
                    <a:pt x="189" y="44"/>
                  </a:lnTo>
                  <a:lnTo>
                    <a:pt x="190" y="48"/>
                  </a:lnTo>
                  <a:lnTo>
                    <a:pt x="190" y="53"/>
                  </a:lnTo>
                  <a:lnTo>
                    <a:pt x="190" y="57"/>
                  </a:lnTo>
                  <a:lnTo>
                    <a:pt x="190" y="63"/>
                  </a:lnTo>
                  <a:lnTo>
                    <a:pt x="181" y="124"/>
                  </a:lnTo>
                  <a:lnTo>
                    <a:pt x="181" y="125"/>
                  </a:lnTo>
                  <a:lnTo>
                    <a:pt x="180" y="125"/>
                  </a:lnTo>
                  <a:lnTo>
                    <a:pt x="180" y="126"/>
                  </a:lnTo>
                  <a:lnTo>
                    <a:pt x="179" y="126"/>
                  </a:lnTo>
                  <a:lnTo>
                    <a:pt x="169" y="125"/>
                  </a:lnTo>
                  <a:lnTo>
                    <a:pt x="167" y="124"/>
                  </a:lnTo>
                  <a:lnTo>
                    <a:pt x="166" y="124"/>
                  </a:lnTo>
                  <a:lnTo>
                    <a:pt x="166" y="122"/>
                  </a:lnTo>
                  <a:lnTo>
                    <a:pt x="166" y="121"/>
                  </a:lnTo>
                  <a:lnTo>
                    <a:pt x="174" y="62"/>
                  </a:lnTo>
                  <a:lnTo>
                    <a:pt x="175" y="55"/>
                  </a:lnTo>
                  <a:lnTo>
                    <a:pt x="175" y="52"/>
                  </a:lnTo>
                  <a:lnTo>
                    <a:pt x="174" y="49"/>
                  </a:lnTo>
                  <a:lnTo>
                    <a:pt x="173" y="44"/>
                  </a:lnTo>
                  <a:lnTo>
                    <a:pt x="171" y="39"/>
                  </a:lnTo>
                  <a:lnTo>
                    <a:pt x="167" y="36"/>
                  </a:lnTo>
                  <a:lnTo>
                    <a:pt x="164" y="32"/>
                  </a:lnTo>
                  <a:lnTo>
                    <a:pt x="160" y="31"/>
                  </a:lnTo>
                  <a:lnTo>
                    <a:pt x="155" y="30"/>
                  </a:lnTo>
                  <a:lnTo>
                    <a:pt x="149" y="29"/>
                  </a:lnTo>
                  <a:lnTo>
                    <a:pt x="145" y="30"/>
                  </a:lnTo>
                  <a:lnTo>
                    <a:pt x="143" y="31"/>
                  </a:lnTo>
                  <a:lnTo>
                    <a:pt x="140" y="31"/>
                  </a:lnTo>
                  <a:lnTo>
                    <a:pt x="136" y="35"/>
                  </a:lnTo>
                  <a:lnTo>
                    <a:pt x="133" y="38"/>
                  </a:lnTo>
                  <a:lnTo>
                    <a:pt x="130" y="43"/>
                  </a:lnTo>
                  <a:lnTo>
                    <a:pt x="128" y="48"/>
                  </a:lnTo>
                  <a:lnTo>
                    <a:pt x="127" y="55"/>
                  </a:lnTo>
                  <a:lnTo>
                    <a:pt x="118" y="115"/>
                  </a:lnTo>
                  <a:lnTo>
                    <a:pt x="118" y="116"/>
                  </a:lnTo>
                  <a:lnTo>
                    <a:pt x="117" y="117"/>
                  </a:lnTo>
                  <a:lnTo>
                    <a:pt x="116" y="117"/>
                  </a:lnTo>
                  <a:lnTo>
                    <a:pt x="106" y="116"/>
                  </a:lnTo>
                  <a:lnTo>
                    <a:pt x="104" y="115"/>
                  </a:lnTo>
                  <a:lnTo>
                    <a:pt x="103" y="115"/>
                  </a:lnTo>
                  <a:lnTo>
                    <a:pt x="103" y="113"/>
                  </a:lnTo>
                  <a:lnTo>
                    <a:pt x="103" y="112"/>
                  </a:lnTo>
                  <a:lnTo>
                    <a:pt x="111" y="52"/>
                  </a:lnTo>
                  <a:lnTo>
                    <a:pt x="112" y="47"/>
                  </a:lnTo>
                  <a:lnTo>
                    <a:pt x="113" y="41"/>
                  </a:lnTo>
                  <a:lnTo>
                    <a:pt x="116" y="37"/>
                  </a:lnTo>
                  <a:lnTo>
                    <a:pt x="118" y="34"/>
                  </a:lnTo>
                  <a:lnTo>
                    <a:pt x="120" y="30"/>
                  </a:lnTo>
                  <a:lnTo>
                    <a:pt x="122" y="27"/>
                  </a:lnTo>
                  <a:lnTo>
                    <a:pt x="125" y="25"/>
                  </a:lnTo>
                  <a:lnTo>
                    <a:pt x="128" y="22"/>
                  </a:lnTo>
                  <a:lnTo>
                    <a:pt x="131" y="20"/>
                  </a:lnTo>
                  <a:lnTo>
                    <a:pt x="134" y="19"/>
                  </a:lnTo>
                  <a:lnTo>
                    <a:pt x="138" y="18"/>
                  </a:lnTo>
                  <a:lnTo>
                    <a:pt x="142" y="17"/>
                  </a:lnTo>
                  <a:lnTo>
                    <a:pt x="148" y="16"/>
                  </a:lnTo>
                  <a:lnTo>
                    <a:pt x="153" y="16"/>
                  </a:lnTo>
                  <a:lnTo>
                    <a:pt x="156"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41" name="Freeform 17">
              <a:extLst>
                <a:ext uri="{FF2B5EF4-FFF2-40B4-BE49-F238E27FC236}">
                  <a16:creationId xmlns:a16="http://schemas.microsoft.com/office/drawing/2014/main" id="{55F6C7A4-480A-899A-D3A8-5C2DE4947128}"/>
                </a:ext>
              </a:extLst>
            </p:cNvPr>
            <p:cNvSpPr>
              <a:spLocks noEditPoints="1"/>
            </p:cNvSpPr>
            <p:nvPr/>
          </p:nvSpPr>
          <p:spPr bwMode="auto">
            <a:xfrm>
              <a:off x="3159125" y="1147763"/>
              <a:ext cx="465137" cy="608013"/>
            </a:xfrm>
            <a:custGeom>
              <a:avLst/>
              <a:gdLst>
                <a:gd name="T0" fmla="*/ 552 w 585"/>
                <a:gd name="T1" fmla="*/ 113 h 767"/>
                <a:gd name="T2" fmla="*/ 521 w 585"/>
                <a:gd name="T3" fmla="*/ 105 h 767"/>
                <a:gd name="T4" fmla="*/ 527 w 585"/>
                <a:gd name="T5" fmla="*/ 89 h 767"/>
                <a:gd name="T6" fmla="*/ 560 w 585"/>
                <a:gd name="T7" fmla="*/ 94 h 767"/>
                <a:gd name="T8" fmla="*/ 565 w 585"/>
                <a:gd name="T9" fmla="*/ 60 h 767"/>
                <a:gd name="T10" fmla="*/ 523 w 585"/>
                <a:gd name="T11" fmla="*/ 2 h 767"/>
                <a:gd name="T12" fmla="*/ 585 w 585"/>
                <a:gd name="T13" fmla="*/ 68 h 767"/>
                <a:gd name="T14" fmla="*/ 574 w 585"/>
                <a:gd name="T15" fmla="*/ 99 h 767"/>
                <a:gd name="T16" fmla="*/ 5 w 585"/>
                <a:gd name="T17" fmla="*/ 704 h 767"/>
                <a:gd name="T18" fmla="*/ 49 w 585"/>
                <a:gd name="T19" fmla="*/ 631 h 767"/>
                <a:gd name="T20" fmla="*/ 129 w 585"/>
                <a:gd name="T21" fmla="*/ 695 h 767"/>
                <a:gd name="T22" fmla="*/ 93 w 585"/>
                <a:gd name="T23" fmla="*/ 753 h 767"/>
                <a:gd name="T24" fmla="*/ 154 w 585"/>
                <a:gd name="T25" fmla="*/ 657 h 767"/>
                <a:gd name="T26" fmla="*/ 88 w 585"/>
                <a:gd name="T27" fmla="*/ 569 h 767"/>
                <a:gd name="T28" fmla="*/ 190 w 585"/>
                <a:gd name="T29" fmla="*/ 600 h 767"/>
                <a:gd name="T30" fmla="*/ 188 w 585"/>
                <a:gd name="T31" fmla="*/ 525 h 767"/>
                <a:gd name="T32" fmla="*/ 207 w 585"/>
                <a:gd name="T33" fmla="*/ 573 h 767"/>
                <a:gd name="T34" fmla="*/ 154 w 585"/>
                <a:gd name="T35" fmla="*/ 478 h 767"/>
                <a:gd name="T36" fmla="*/ 192 w 585"/>
                <a:gd name="T37" fmla="*/ 490 h 767"/>
                <a:gd name="T38" fmla="*/ 246 w 585"/>
                <a:gd name="T39" fmla="*/ 515 h 767"/>
                <a:gd name="T40" fmla="*/ 182 w 585"/>
                <a:gd name="T41" fmla="*/ 511 h 767"/>
                <a:gd name="T42" fmla="*/ 168 w 585"/>
                <a:gd name="T43" fmla="*/ 489 h 767"/>
                <a:gd name="T44" fmla="*/ 170 w 585"/>
                <a:gd name="T45" fmla="*/ 531 h 767"/>
                <a:gd name="T46" fmla="*/ 258 w 585"/>
                <a:gd name="T47" fmla="*/ 499 h 767"/>
                <a:gd name="T48" fmla="*/ 206 w 585"/>
                <a:gd name="T49" fmla="*/ 401 h 767"/>
                <a:gd name="T50" fmla="*/ 243 w 585"/>
                <a:gd name="T51" fmla="*/ 410 h 767"/>
                <a:gd name="T52" fmla="*/ 297 w 585"/>
                <a:gd name="T53" fmla="*/ 439 h 767"/>
                <a:gd name="T54" fmla="*/ 233 w 585"/>
                <a:gd name="T55" fmla="*/ 439 h 767"/>
                <a:gd name="T56" fmla="*/ 224 w 585"/>
                <a:gd name="T57" fmla="*/ 415 h 767"/>
                <a:gd name="T58" fmla="*/ 193 w 585"/>
                <a:gd name="T59" fmla="*/ 435 h 767"/>
                <a:gd name="T60" fmla="*/ 312 w 585"/>
                <a:gd name="T61" fmla="*/ 424 h 767"/>
                <a:gd name="T62" fmla="*/ 247 w 585"/>
                <a:gd name="T63" fmla="*/ 337 h 767"/>
                <a:gd name="T64" fmla="*/ 354 w 585"/>
                <a:gd name="T65" fmla="*/ 366 h 767"/>
                <a:gd name="T66" fmla="*/ 357 w 585"/>
                <a:gd name="T67" fmla="*/ 329 h 767"/>
                <a:gd name="T68" fmla="*/ 382 w 585"/>
                <a:gd name="T69" fmla="*/ 299 h 767"/>
                <a:gd name="T70" fmla="*/ 369 w 585"/>
                <a:gd name="T71" fmla="*/ 289 h 767"/>
                <a:gd name="T72" fmla="*/ 321 w 585"/>
                <a:gd name="T73" fmla="*/ 303 h 767"/>
                <a:gd name="T74" fmla="*/ 298 w 585"/>
                <a:gd name="T75" fmla="*/ 281 h 767"/>
                <a:gd name="T76" fmla="*/ 316 w 585"/>
                <a:gd name="T77" fmla="*/ 247 h 767"/>
                <a:gd name="T78" fmla="*/ 331 w 585"/>
                <a:gd name="T79" fmla="*/ 254 h 767"/>
                <a:gd name="T80" fmla="*/ 315 w 585"/>
                <a:gd name="T81" fmla="*/ 283 h 767"/>
                <a:gd name="T82" fmla="*/ 353 w 585"/>
                <a:gd name="T83" fmla="*/ 277 h 767"/>
                <a:gd name="T84" fmla="*/ 390 w 585"/>
                <a:gd name="T85" fmla="*/ 283 h 767"/>
                <a:gd name="T86" fmla="*/ 393 w 585"/>
                <a:gd name="T87" fmla="*/ 318 h 767"/>
                <a:gd name="T88" fmla="*/ 359 w 585"/>
                <a:gd name="T89" fmla="*/ 341 h 767"/>
                <a:gd name="T90" fmla="*/ 467 w 585"/>
                <a:gd name="T91" fmla="*/ 217 h 767"/>
                <a:gd name="T92" fmla="*/ 406 w 585"/>
                <a:gd name="T93" fmla="*/ 248 h 767"/>
                <a:gd name="T94" fmla="*/ 341 w 585"/>
                <a:gd name="T95" fmla="*/ 214 h 767"/>
                <a:gd name="T96" fmla="*/ 380 w 585"/>
                <a:gd name="T97" fmla="*/ 165 h 767"/>
                <a:gd name="T98" fmla="*/ 502 w 585"/>
                <a:gd name="T99" fmla="*/ 182 h 767"/>
                <a:gd name="T100" fmla="*/ 450 w 585"/>
                <a:gd name="T101" fmla="*/ 180 h 767"/>
                <a:gd name="T102" fmla="*/ 465 w 585"/>
                <a:gd name="T103" fmla="*/ 171 h 767"/>
                <a:gd name="T104" fmla="*/ 497 w 585"/>
                <a:gd name="T105" fmla="*/ 168 h 767"/>
                <a:gd name="T106" fmla="*/ 495 w 585"/>
                <a:gd name="T107" fmla="*/ 135 h 767"/>
                <a:gd name="T108" fmla="*/ 501 w 585"/>
                <a:gd name="T109" fmla="*/ 120 h 767"/>
                <a:gd name="T110" fmla="*/ 518 w 585"/>
                <a:gd name="T111" fmla="*/ 152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85" h="767">
                  <a:moveTo>
                    <a:pt x="574" y="99"/>
                  </a:moveTo>
                  <a:lnTo>
                    <a:pt x="572" y="102"/>
                  </a:lnTo>
                  <a:lnTo>
                    <a:pt x="568" y="105"/>
                  </a:lnTo>
                  <a:lnTo>
                    <a:pt x="566" y="107"/>
                  </a:lnTo>
                  <a:lnTo>
                    <a:pt x="563" y="110"/>
                  </a:lnTo>
                  <a:lnTo>
                    <a:pt x="559" y="111"/>
                  </a:lnTo>
                  <a:lnTo>
                    <a:pt x="556" y="112"/>
                  </a:lnTo>
                  <a:lnTo>
                    <a:pt x="552" y="113"/>
                  </a:lnTo>
                  <a:lnTo>
                    <a:pt x="548" y="114"/>
                  </a:lnTo>
                  <a:lnTo>
                    <a:pt x="545" y="114"/>
                  </a:lnTo>
                  <a:lnTo>
                    <a:pt x="541" y="113"/>
                  </a:lnTo>
                  <a:lnTo>
                    <a:pt x="537" y="113"/>
                  </a:lnTo>
                  <a:lnTo>
                    <a:pt x="533" y="112"/>
                  </a:lnTo>
                  <a:lnTo>
                    <a:pt x="529" y="110"/>
                  </a:lnTo>
                  <a:lnTo>
                    <a:pt x="525" y="107"/>
                  </a:lnTo>
                  <a:lnTo>
                    <a:pt x="521" y="105"/>
                  </a:lnTo>
                  <a:lnTo>
                    <a:pt x="518" y="102"/>
                  </a:lnTo>
                  <a:lnTo>
                    <a:pt x="471" y="61"/>
                  </a:lnTo>
                  <a:lnTo>
                    <a:pt x="470" y="59"/>
                  </a:lnTo>
                  <a:lnTo>
                    <a:pt x="471" y="57"/>
                  </a:lnTo>
                  <a:lnTo>
                    <a:pt x="478" y="50"/>
                  </a:lnTo>
                  <a:lnTo>
                    <a:pt x="479" y="49"/>
                  </a:lnTo>
                  <a:lnTo>
                    <a:pt x="481" y="50"/>
                  </a:lnTo>
                  <a:lnTo>
                    <a:pt x="527" y="89"/>
                  </a:lnTo>
                  <a:lnTo>
                    <a:pt x="531" y="94"/>
                  </a:lnTo>
                  <a:lnTo>
                    <a:pt x="534" y="95"/>
                  </a:lnTo>
                  <a:lnTo>
                    <a:pt x="537" y="96"/>
                  </a:lnTo>
                  <a:lnTo>
                    <a:pt x="542" y="98"/>
                  </a:lnTo>
                  <a:lnTo>
                    <a:pt x="547" y="98"/>
                  </a:lnTo>
                  <a:lnTo>
                    <a:pt x="551" y="98"/>
                  </a:lnTo>
                  <a:lnTo>
                    <a:pt x="556" y="96"/>
                  </a:lnTo>
                  <a:lnTo>
                    <a:pt x="560" y="94"/>
                  </a:lnTo>
                  <a:lnTo>
                    <a:pt x="564" y="90"/>
                  </a:lnTo>
                  <a:lnTo>
                    <a:pt x="567" y="86"/>
                  </a:lnTo>
                  <a:lnTo>
                    <a:pt x="569" y="81"/>
                  </a:lnTo>
                  <a:lnTo>
                    <a:pt x="570" y="77"/>
                  </a:lnTo>
                  <a:lnTo>
                    <a:pt x="570" y="72"/>
                  </a:lnTo>
                  <a:lnTo>
                    <a:pt x="569" y="68"/>
                  </a:lnTo>
                  <a:lnTo>
                    <a:pt x="567" y="62"/>
                  </a:lnTo>
                  <a:lnTo>
                    <a:pt x="565" y="60"/>
                  </a:lnTo>
                  <a:lnTo>
                    <a:pt x="564" y="58"/>
                  </a:lnTo>
                  <a:lnTo>
                    <a:pt x="558" y="53"/>
                  </a:lnTo>
                  <a:lnTo>
                    <a:pt x="513" y="13"/>
                  </a:lnTo>
                  <a:lnTo>
                    <a:pt x="513" y="12"/>
                  </a:lnTo>
                  <a:lnTo>
                    <a:pt x="513" y="9"/>
                  </a:lnTo>
                  <a:lnTo>
                    <a:pt x="520" y="2"/>
                  </a:lnTo>
                  <a:lnTo>
                    <a:pt x="522" y="0"/>
                  </a:lnTo>
                  <a:lnTo>
                    <a:pt x="523" y="2"/>
                  </a:lnTo>
                  <a:lnTo>
                    <a:pt x="569" y="42"/>
                  </a:lnTo>
                  <a:lnTo>
                    <a:pt x="573" y="47"/>
                  </a:lnTo>
                  <a:lnTo>
                    <a:pt x="576" y="50"/>
                  </a:lnTo>
                  <a:lnTo>
                    <a:pt x="579" y="53"/>
                  </a:lnTo>
                  <a:lnTo>
                    <a:pt x="582" y="57"/>
                  </a:lnTo>
                  <a:lnTo>
                    <a:pt x="583" y="61"/>
                  </a:lnTo>
                  <a:lnTo>
                    <a:pt x="584" y="65"/>
                  </a:lnTo>
                  <a:lnTo>
                    <a:pt x="585" y="68"/>
                  </a:lnTo>
                  <a:lnTo>
                    <a:pt x="585" y="72"/>
                  </a:lnTo>
                  <a:lnTo>
                    <a:pt x="585" y="76"/>
                  </a:lnTo>
                  <a:lnTo>
                    <a:pt x="584" y="79"/>
                  </a:lnTo>
                  <a:lnTo>
                    <a:pt x="584" y="83"/>
                  </a:lnTo>
                  <a:lnTo>
                    <a:pt x="583" y="86"/>
                  </a:lnTo>
                  <a:lnTo>
                    <a:pt x="578" y="93"/>
                  </a:lnTo>
                  <a:lnTo>
                    <a:pt x="576" y="96"/>
                  </a:lnTo>
                  <a:lnTo>
                    <a:pt x="574" y="99"/>
                  </a:lnTo>
                  <a:close/>
                  <a:moveTo>
                    <a:pt x="89" y="766"/>
                  </a:moveTo>
                  <a:lnTo>
                    <a:pt x="86" y="767"/>
                  </a:lnTo>
                  <a:lnTo>
                    <a:pt x="85" y="767"/>
                  </a:lnTo>
                  <a:lnTo>
                    <a:pt x="1" y="716"/>
                  </a:lnTo>
                  <a:lnTo>
                    <a:pt x="0" y="714"/>
                  </a:lnTo>
                  <a:lnTo>
                    <a:pt x="0" y="713"/>
                  </a:lnTo>
                  <a:lnTo>
                    <a:pt x="4" y="706"/>
                  </a:lnTo>
                  <a:lnTo>
                    <a:pt x="5" y="704"/>
                  </a:lnTo>
                  <a:lnTo>
                    <a:pt x="8" y="703"/>
                  </a:lnTo>
                  <a:lnTo>
                    <a:pt x="63" y="695"/>
                  </a:lnTo>
                  <a:lnTo>
                    <a:pt x="44" y="643"/>
                  </a:lnTo>
                  <a:lnTo>
                    <a:pt x="44" y="642"/>
                  </a:lnTo>
                  <a:lnTo>
                    <a:pt x="44" y="641"/>
                  </a:lnTo>
                  <a:lnTo>
                    <a:pt x="44" y="639"/>
                  </a:lnTo>
                  <a:lnTo>
                    <a:pt x="48" y="632"/>
                  </a:lnTo>
                  <a:lnTo>
                    <a:pt x="49" y="631"/>
                  </a:lnTo>
                  <a:lnTo>
                    <a:pt x="50" y="631"/>
                  </a:lnTo>
                  <a:lnTo>
                    <a:pt x="52" y="631"/>
                  </a:lnTo>
                  <a:lnTo>
                    <a:pt x="136" y="681"/>
                  </a:lnTo>
                  <a:lnTo>
                    <a:pt x="137" y="684"/>
                  </a:lnTo>
                  <a:lnTo>
                    <a:pt x="137" y="685"/>
                  </a:lnTo>
                  <a:lnTo>
                    <a:pt x="132" y="694"/>
                  </a:lnTo>
                  <a:lnTo>
                    <a:pt x="130" y="695"/>
                  </a:lnTo>
                  <a:lnTo>
                    <a:pt x="129" y="695"/>
                  </a:lnTo>
                  <a:lnTo>
                    <a:pt x="128" y="695"/>
                  </a:lnTo>
                  <a:lnTo>
                    <a:pt x="62" y="654"/>
                  </a:lnTo>
                  <a:lnTo>
                    <a:pt x="80" y="704"/>
                  </a:lnTo>
                  <a:lnTo>
                    <a:pt x="80" y="706"/>
                  </a:lnTo>
                  <a:lnTo>
                    <a:pt x="79" y="706"/>
                  </a:lnTo>
                  <a:lnTo>
                    <a:pt x="77" y="707"/>
                  </a:lnTo>
                  <a:lnTo>
                    <a:pt x="27" y="714"/>
                  </a:lnTo>
                  <a:lnTo>
                    <a:pt x="93" y="753"/>
                  </a:lnTo>
                  <a:lnTo>
                    <a:pt x="93" y="755"/>
                  </a:lnTo>
                  <a:lnTo>
                    <a:pt x="94" y="756"/>
                  </a:lnTo>
                  <a:lnTo>
                    <a:pt x="93" y="757"/>
                  </a:lnTo>
                  <a:lnTo>
                    <a:pt x="89" y="766"/>
                  </a:lnTo>
                  <a:close/>
                  <a:moveTo>
                    <a:pt x="162" y="596"/>
                  </a:moveTo>
                  <a:lnTo>
                    <a:pt x="138" y="634"/>
                  </a:lnTo>
                  <a:lnTo>
                    <a:pt x="154" y="654"/>
                  </a:lnTo>
                  <a:lnTo>
                    <a:pt x="154" y="657"/>
                  </a:lnTo>
                  <a:lnTo>
                    <a:pt x="153" y="659"/>
                  </a:lnTo>
                  <a:lnTo>
                    <a:pt x="148" y="667"/>
                  </a:lnTo>
                  <a:lnTo>
                    <a:pt x="146" y="668"/>
                  </a:lnTo>
                  <a:lnTo>
                    <a:pt x="145" y="667"/>
                  </a:lnTo>
                  <a:lnTo>
                    <a:pt x="83" y="581"/>
                  </a:lnTo>
                  <a:lnTo>
                    <a:pt x="82" y="579"/>
                  </a:lnTo>
                  <a:lnTo>
                    <a:pt x="83" y="577"/>
                  </a:lnTo>
                  <a:lnTo>
                    <a:pt x="88" y="569"/>
                  </a:lnTo>
                  <a:lnTo>
                    <a:pt x="90" y="568"/>
                  </a:lnTo>
                  <a:lnTo>
                    <a:pt x="92" y="568"/>
                  </a:lnTo>
                  <a:lnTo>
                    <a:pt x="195" y="588"/>
                  </a:lnTo>
                  <a:lnTo>
                    <a:pt x="196" y="588"/>
                  </a:lnTo>
                  <a:lnTo>
                    <a:pt x="197" y="589"/>
                  </a:lnTo>
                  <a:lnTo>
                    <a:pt x="197" y="591"/>
                  </a:lnTo>
                  <a:lnTo>
                    <a:pt x="191" y="599"/>
                  </a:lnTo>
                  <a:lnTo>
                    <a:pt x="190" y="600"/>
                  </a:lnTo>
                  <a:lnTo>
                    <a:pt x="189" y="600"/>
                  </a:lnTo>
                  <a:lnTo>
                    <a:pt x="188" y="600"/>
                  </a:lnTo>
                  <a:lnTo>
                    <a:pt x="162" y="596"/>
                  </a:lnTo>
                  <a:close/>
                  <a:moveTo>
                    <a:pt x="130" y="623"/>
                  </a:moveTo>
                  <a:lnTo>
                    <a:pt x="150" y="594"/>
                  </a:lnTo>
                  <a:lnTo>
                    <a:pt x="102" y="583"/>
                  </a:lnTo>
                  <a:lnTo>
                    <a:pt x="130" y="623"/>
                  </a:lnTo>
                  <a:close/>
                  <a:moveTo>
                    <a:pt x="188" y="525"/>
                  </a:moveTo>
                  <a:lnTo>
                    <a:pt x="180" y="537"/>
                  </a:lnTo>
                  <a:lnTo>
                    <a:pt x="214" y="561"/>
                  </a:lnTo>
                  <a:lnTo>
                    <a:pt x="215" y="561"/>
                  </a:lnTo>
                  <a:lnTo>
                    <a:pt x="215" y="562"/>
                  </a:lnTo>
                  <a:lnTo>
                    <a:pt x="215" y="564"/>
                  </a:lnTo>
                  <a:lnTo>
                    <a:pt x="209" y="572"/>
                  </a:lnTo>
                  <a:lnTo>
                    <a:pt x="208" y="573"/>
                  </a:lnTo>
                  <a:lnTo>
                    <a:pt x="207" y="573"/>
                  </a:lnTo>
                  <a:lnTo>
                    <a:pt x="206" y="573"/>
                  </a:lnTo>
                  <a:lnTo>
                    <a:pt x="124" y="518"/>
                  </a:lnTo>
                  <a:lnTo>
                    <a:pt x="122" y="517"/>
                  </a:lnTo>
                  <a:lnTo>
                    <a:pt x="122" y="515"/>
                  </a:lnTo>
                  <a:lnTo>
                    <a:pt x="139" y="491"/>
                  </a:lnTo>
                  <a:lnTo>
                    <a:pt x="144" y="486"/>
                  </a:lnTo>
                  <a:lnTo>
                    <a:pt x="148" y="481"/>
                  </a:lnTo>
                  <a:lnTo>
                    <a:pt x="154" y="478"/>
                  </a:lnTo>
                  <a:lnTo>
                    <a:pt x="160" y="474"/>
                  </a:lnTo>
                  <a:lnTo>
                    <a:pt x="165" y="474"/>
                  </a:lnTo>
                  <a:lnTo>
                    <a:pt x="171" y="474"/>
                  </a:lnTo>
                  <a:lnTo>
                    <a:pt x="178" y="475"/>
                  </a:lnTo>
                  <a:lnTo>
                    <a:pt x="183" y="479"/>
                  </a:lnTo>
                  <a:lnTo>
                    <a:pt x="188" y="482"/>
                  </a:lnTo>
                  <a:lnTo>
                    <a:pt x="190" y="486"/>
                  </a:lnTo>
                  <a:lnTo>
                    <a:pt x="192" y="490"/>
                  </a:lnTo>
                  <a:lnTo>
                    <a:pt x="195" y="493"/>
                  </a:lnTo>
                  <a:lnTo>
                    <a:pt x="196" y="498"/>
                  </a:lnTo>
                  <a:lnTo>
                    <a:pt x="196" y="502"/>
                  </a:lnTo>
                  <a:lnTo>
                    <a:pt x="196" y="507"/>
                  </a:lnTo>
                  <a:lnTo>
                    <a:pt x="195" y="511"/>
                  </a:lnTo>
                  <a:lnTo>
                    <a:pt x="244" y="514"/>
                  </a:lnTo>
                  <a:lnTo>
                    <a:pt x="245" y="514"/>
                  </a:lnTo>
                  <a:lnTo>
                    <a:pt x="246" y="515"/>
                  </a:lnTo>
                  <a:lnTo>
                    <a:pt x="246" y="517"/>
                  </a:lnTo>
                  <a:lnTo>
                    <a:pt x="240" y="526"/>
                  </a:lnTo>
                  <a:lnTo>
                    <a:pt x="238" y="527"/>
                  </a:lnTo>
                  <a:lnTo>
                    <a:pt x="236" y="528"/>
                  </a:lnTo>
                  <a:lnTo>
                    <a:pt x="188" y="525"/>
                  </a:lnTo>
                  <a:close/>
                  <a:moveTo>
                    <a:pt x="179" y="518"/>
                  </a:moveTo>
                  <a:lnTo>
                    <a:pt x="180" y="515"/>
                  </a:lnTo>
                  <a:lnTo>
                    <a:pt x="182" y="511"/>
                  </a:lnTo>
                  <a:lnTo>
                    <a:pt x="182" y="508"/>
                  </a:lnTo>
                  <a:lnTo>
                    <a:pt x="182" y="504"/>
                  </a:lnTo>
                  <a:lnTo>
                    <a:pt x="182" y="501"/>
                  </a:lnTo>
                  <a:lnTo>
                    <a:pt x="180" y="498"/>
                  </a:lnTo>
                  <a:lnTo>
                    <a:pt x="178" y="495"/>
                  </a:lnTo>
                  <a:lnTo>
                    <a:pt x="174" y="492"/>
                  </a:lnTo>
                  <a:lnTo>
                    <a:pt x="171" y="490"/>
                  </a:lnTo>
                  <a:lnTo>
                    <a:pt x="168" y="489"/>
                  </a:lnTo>
                  <a:lnTo>
                    <a:pt x="164" y="489"/>
                  </a:lnTo>
                  <a:lnTo>
                    <a:pt x="161" y="490"/>
                  </a:lnTo>
                  <a:lnTo>
                    <a:pt x="157" y="491"/>
                  </a:lnTo>
                  <a:lnTo>
                    <a:pt x="155" y="493"/>
                  </a:lnTo>
                  <a:lnTo>
                    <a:pt x="152" y="496"/>
                  </a:lnTo>
                  <a:lnTo>
                    <a:pt x="150" y="499"/>
                  </a:lnTo>
                  <a:lnTo>
                    <a:pt x="141" y="511"/>
                  </a:lnTo>
                  <a:lnTo>
                    <a:pt x="170" y="531"/>
                  </a:lnTo>
                  <a:lnTo>
                    <a:pt x="179" y="518"/>
                  </a:lnTo>
                  <a:close/>
                  <a:moveTo>
                    <a:pt x="240" y="449"/>
                  </a:moveTo>
                  <a:lnTo>
                    <a:pt x="232" y="462"/>
                  </a:lnTo>
                  <a:lnTo>
                    <a:pt x="264" y="486"/>
                  </a:lnTo>
                  <a:lnTo>
                    <a:pt x="265" y="487"/>
                  </a:lnTo>
                  <a:lnTo>
                    <a:pt x="265" y="489"/>
                  </a:lnTo>
                  <a:lnTo>
                    <a:pt x="260" y="497"/>
                  </a:lnTo>
                  <a:lnTo>
                    <a:pt x="258" y="499"/>
                  </a:lnTo>
                  <a:lnTo>
                    <a:pt x="256" y="498"/>
                  </a:lnTo>
                  <a:lnTo>
                    <a:pt x="175" y="442"/>
                  </a:lnTo>
                  <a:lnTo>
                    <a:pt x="174" y="439"/>
                  </a:lnTo>
                  <a:lnTo>
                    <a:pt x="175" y="438"/>
                  </a:lnTo>
                  <a:lnTo>
                    <a:pt x="191" y="415"/>
                  </a:lnTo>
                  <a:lnTo>
                    <a:pt x="196" y="409"/>
                  </a:lnTo>
                  <a:lnTo>
                    <a:pt x="201" y="404"/>
                  </a:lnTo>
                  <a:lnTo>
                    <a:pt x="206" y="401"/>
                  </a:lnTo>
                  <a:lnTo>
                    <a:pt x="211" y="399"/>
                  </a:lnTo>
                  <a:lnTo>
                    <a:pt x="218" y="398"/>
                  </a:lnTo>
                  <a:lnTo>
                    <a:pt x="224" y="398"/>
                  </a:lnTo>
                  <a:lnTo>
                    <a:pt x="227" y="399"/>
                  </a:lnTo>
                  <a:lnTo>
                    <a:pt x="229" y="400"/>
                  </a:lnTo>
                  <a:lnTo>
                    <a:pt x="236" y="403"/>
                  </a:lnTo>
                  <a:lnTo>
                    <a:pt x="240" y="407"/>
                  </a:lnTo>
                  <a:lnTo>
                    <a:pt x="243" y="410"/>
                  </a:lnTo>
                  <a:lnTo>
                    <a:pt x="245" y="415"/>
                  </a:lnTo>
                  <a:lnTo>
                    <a:pt x="246" y="418"/>
                  </a:lnTo>
                  <a:lnTo>
                    <a:pt x="247" y="422"/>
                  </a:lnTo>
                  <a:lnTo>
                    <a:pt x="247" y="427"/>
                  </a:lnTo>
                  <a:lnTo>
                    <a:pt x="247" y="431"/>
                  </a:lnTo>
                  <a:lnTo>
                    <a:pt x="246" y="436"/>
                  </a:lnTo>
                  <a:lnTo>
                    <a:pt x="296" y="439"/>
                  </a:lnTo>
                  <a:lnTo>
                    <a:pt x="297" y="439"/>
                  </a:lnTo>
                  <a:lnTo>
                    <a:pt x="298" y="440"/>
                  </a:lnTo>
                  <a:lnTo>
                    <a:pt x="298" y="443"/>
                  </a:lnTo>
                  <a:lnTo>
                    <a:pt x="291" y="452"/>
                  </a:lnTo>
                  <a:lnTo>
                    <a:pt x="290" y="453"/>
                  </a:lnTo>
                  <a:lnTo>
                    <a:pt x="288" y="454"/>
                  </a:lnTo>
                  <a:lnTo>
                    <a:pt x="240" y="449"/>
                  </a:lnTo>
                  <a:close/>
                  <a:moveTo>
                    <a:pt x="231" y="443"/>
                  </a:moveTo>
                  <a:lnTo>
                    <a:pt x="233" y="439"/>
                  </a:lnTo>
                  <a:lnTo>
                    <a:pt x="234" y="435"/>
                  </a:lnTo>
                  <a:lnTo>
                    <a:pt x="234" y="431"/>
                  </a:lnTo>
                  <a:lnTo>
                    <a:pt x="235" y="428"/>
                  </a:lnTo>
                  <a:lnTo>
                    <a:pt x="234" y="425"/>
                  </a:lnTo>
                  <a:lnTo>
                    <a:pt x="233" y="422"/>
                  </a:lnTo>
                  <a:lnTo>
                    <a:pt x="231" y="419"/>
                  </a:lnTo>
                  <a:lnTo>
                    <a:pt x="227" y="417"/>
                  </a:lnTo>
                  <a:lnTo>
                    <a:pt x="224" y="415"/>
                  </a:lnTo>
                  <a:lnTo>
                    <a:pt x="220" y="413"/>
                  </a:lnTo>
                  <a:lnTo>
                    <a:pt x="217" y="413"/>
                  </a:lnTo>
                  <a:lnTo>
                    <a:pt x="214" y="413"/>
                  </a:lnTo>
                  <a:lnTo>
                    <a:pt x="210" y="415"/>
                  </a:lnTo>
                  <a:lnTo>
                    <a:pt x="207" y="417"/>
                  </a:lnTo>
                  <a:lnTo>
                    <a:pt x="205" y="419"/>
                  </a:lnTo>
                  <a:lnTo>
                    <a:pt x="201" y="422"/>
                  </a:lnTo>
                  <a:lnTo>
                    <a:pt x="193" y="435"/>
                  </a:lnTo>
                  <a:lnTo>
                    <a:pt x="222" y="455"/>
                  </a:lnTo>
                  <a:lnTo>
                    <a:pt x="231" y="443"/>
                  </a:lnTo>
                  <a:close/>
                  <a:moveTo>
                    <a:pt x="325" y="362"/>
                  </a:moveTo>
                  <a:lnTo>
                    <a:pt x="298" y="398"/>
                  </a:lnTo>
                  <a:lnTo>
                    <a:pt x="313" y="419"/>
                  </a:lnTo>
                  <a:lnTo>
                    <a:pt x="313" y="420"/>
                  </a:lnTo>
                  <a:lnTo>
                    <a:pt x="313" y="421"/>
                  </a:lnTo>
                  <a:lnTo>
                    <a:pt x="312" y="424"/>
                  </a:lnTo>
                  <a:lnTo>
                    <a:pt x="306" y="430"/>
                  </a:lnTo>
                  <a:lnTo>
                    <a:pt x="305" y="431"/>
                  </a:lnTo>
                  <a:lnTo>
                    <a:pt x="304" y="431"/>
                  </a:lnTo>
                  <a:lnTo>
                    <a:pt x="303" y="430"/>
                  </a:lnTo>
                  <a:lnTo>
                    <a:pt x="247" y="341"/>
                  </a:lnTo>
                  <a:lnTo>
                    <a:pt x="246" y="340"/>
                  </a:lnTo>
                  <a:lnTo>
                    <a:pt x="246" y="339"/>
                  </a:lnTo>
                  <a:lnTo>
                    <a:pt x="247" y="337"/>
                  </a:lnTo>
                  <a:lnTo>
                    <a:pt x="252" y="330"/>
                  </a:lnTo>
                  <a:lnTo>
                    <a:pt x="254" y="328"/>
                  </a:lnTo>
                  <a:lnTo>
                    <a:pt x="256" y="328"/>
                  </a:lnTo>
                  <a:lnTo>
                    <a:pt x="358" y="355"/>
                  </a:lnTo>
                  <a:lnTo>
                    <a:pt x="359" y="356"/>
                  </a:lnTo>
                  <a:lnTo>
                    <a:pt x="360" y="356"/>
                  </a:lnTo>
                  <a:lnTo>
                    <a:pt x="360" y="358"/>
                  </a:lnTo>
                  <a:lnTo>
                    <a:pt x="354" y="366"/>
                  </a:lnTo>
                  <a:lnTo>
                    <a:pt x="352" y="367"/>
                  </a:lnTo>
                  <a:lnTo>
                    <a:pt x="350" y="368"/>
                  </a:lnTo>
                  <a:lnTo>
                    <a:pt x="325" y="362"/>
                  </a:lnTo>
                  <a:close/>
                  <a:moveTo>
                    <a:pt x="291" y="386"/>
                  </a:moveTo>
                  <a:lnTo>
                    <a:pt x="312" y="357"/>
                  </a:lnTo>
                  <a:lnTo>
                    <a:pt x="265" y="345"/>
                  </a:lnTo>
                  <a:lnTo>
                    <a:pt x="291" y="386"/>
                  </a:lnTo>
                  <a:close/>
                  <a:moveTo>
                    <a:pt x="357" y="329"/>
                  </a:moveTo>
                  <a:lnTo>
                    <a:pt x="368" y="323"/>
                  </a:lnTo>
                  <a:lnTo>
                    <a:pt x="373" y="320"/>
                  </a:lnTo>
                  <a:lnTo>
                    <a:pt x="378" y="316"/>
                  </a:lnTo>
                  <a:lnTo>
                    <a:pt x="380" y="312"/>
                  </a:lnTo>
                  <a:lnTo>
                    <a:pt x="382" y="309"/>
                  </a:lnTo>
                  <a:lnTo>
                    <a:pt x="382" y="305"/>
                  </a:lnTo>
                  <a:lnTo>
                    <a:pt x="384" y="302"/>
                  </a:lnTo>
                  <a:lnTo>
                    <a:pt x="382" y="299"/>
                  </a:lnTo>
                  <a:lnTo>
                    <a:pt x="381" y="296"/>
                  </a:lnTo>
                  <a:lnTo>
                    <a:pt x="380" y="293"/>
                  </a:lnTo>
                  <a:lnTo>
                    <a:pt x="379" y="292"/>
                  </a:lnTo>
                  <a:lnTo>
                    <a:pt x="378" y="291"/>
                  </a:lnTo>
                  <a:lnTo>
                    <a:pt x="376" y="290"/>
                  </a:lnTo>
                  <a:lnTo>
                    <a:pt x="373" y="289"/>
                  </a:lnTo>
                  <a:lnTo>
                    <a:pt x="371" y="289"/>
                  </a:lnTo>
                  <a:lnTo>
                    <a:pt x="369" y="289"/>
                  </a:lnTo>
                  <a:lnTo>
                    <a:pt x="363" y="290"/>
                  </a:lnTo>
                  <a:lnTo>
                    <a:pt x="359" y="291"/>
                  </a:lnTo>
                  <a:lnTo>
                    <a:pt x="341" y="299"/>
                  </a:lnTo>
                  <a:lnTo>
                    <a:pt x="337" y="301"/>
                  </a:lnTo>
                  <a:lnTo>
                    <a:pt x="333" y="302"/>
                  </a:lnTo>
                  <a:lnTo>
                    <a:pt x="328" y="303"/>
                  </a:lnTo>
                  <a:lnTo>
                    <a:pt x="325" y="303"/>
                  </a:lnTo>
                  <a:lnTo>
                    <a:pt x="321" y="303"/>
                  </a:lnTo>
                  <a:lnTo>
                    <a:pt x="316" y="302"/>
                  </a:lnTo>
                  <a:lnTo>
                    <a:pt x="313" y="300"/>
                  </a:lnTo>
                  <a:lnTo>
                    <a:pt x="308" y="298"/>
                  </a:lnTo>
                  <a:lnTo>
                    <a:pt x="306" y="295"/>
                  </a:lnTo>
                  <a:lnTo>
                    <a:pt x="305" y="293"/>
                  </a:lnTo>
                  <a:lnTo>
                    <a:pt x="301" y="289"/>
                  </a:lnTo>
                  <a:lnTo>
                    <a:pt x="299" y="284"/>
                  </a:lnTo>
                  <a:lnTo>
                    <a:pt x="298" y="281"/>
                  </a:lnTo>
                  <a:lnTo>
                    <a:pt x="298" y="278"/>
                  </a:lnTo>
                  <a:lnTo>
                    <a:pt x="298" y="273"/>
                  </a:lnTo>
                  <a:lnTo>
                    <a:pt x="299" y="267"/>
                  </a:lnTo>
                  <a:lnTo>
                    <a:pt x="301" y="262"/>
                  </a:lnTo>
                  <a:lnTo>
                    <a:pt x="305" y="257"/>
                  </a:lnTo>
                  <a:lnTo>
                    <a:pt x="308" y="254"/>
                  </a:lnTo>
                  <a:lnTo>
                    <a:pt x="310" y="251"/>
                  </a:lnTo>
                  <a:lnTo>
                    <a:pt x="316" y="247"/>
                  </a:lnTo>
                  <a:lnTo>
                    <a:pt x="321" y="244"/>
                  </a:lnTo>
                  <a:lnTo>
                    <a:pt x="325" y="241"/>
                  </a:lnTo>
                  <a:lnTo>
                    <a:pt x="327" y="241"/>
                  </a:lnTo>
                  <a:lnTo>
                    <a:pt x="330" y="242"/>
                  </a:lnTo>
                  <a:lnTo>
                    <a:pt x="333" y="249"/>
                  </a:lnTo>
                  <a:lnTo>
                    <a:pt x="333" y="250"/>
                  </a:lnTo>
                  <a:lnTo>
                    <a:pt x="333" y="251"/>
                  </a:lnTo>
                  <a:lnTo>
                    <a:pt x="331" y="254"/>
                  </a:lnTo>
                  <a:lnTo>
                    <a:pt x="323" y="258"/>
                  </a:lnTo>
                  <a:lnTo>
                    <a:pt x="319" y="260"/>
                  </a:lnTo>
                  <a:lnTo>
                    <a:pt x="316" y="265"/>
                  </a:lnTo>
                  <a:lnTo>
                    <a:pt x="313" y="271"/>
                  </a:lnTo>
                  <a:lnTo>
                    <a:pt x="312" y="276"/>
                  </a:lnTo>
                  <a:lnTo>
                    <a:pt x="313" y="278"/>
                  </a:lnTo>
                  <a:lnTo>
                    <a:pt x="314" y="281"/>
                  </a:lnTo>
                  <a:lnTo>
                    <a:pt x="315" y="283"/>
                  </a:lnTo>
                  <a:lnTo>
                    <a:pt x="317" y="285"/>
                  </a:lnTo>
                  <a:lnTo>
                    <a:pt x="319" y="286"/>
                  </a:lnTo>
                  <a:lnTo>
                    <a:pt x="322" y="287"/>
                  </a:lnTo>
                  <a:lnTo>
                    <a:pt x="324" y="287"/>
                  </a:lnTo>
                  <a:lnTo>
                    <a:pt x="326" y="287"/>
                  </a:lnTo>
                  <a:lnTo>
                    <a:pt x="331" y="286"/>
                  </a:lnTo>
                  <a:lnTo>
                    <a:pt x="336" y="285"/>
                  </a:lnTo>
                  <a:lnTo>
                    <a:pt x="353" y="277"/>
                  </a:lnTo>
                  <a:lnTo>
                    <a:pt x="362" y="274"/>
                  </a:lnTo>
                  <a:lnTo>
                    <a:pt x="366" y="273"/>
                  </a:lnTo>
                  <a:lnTo>
                    <a:pt x="370" y="273"/>
                  </a:lnTo>
                  <a:lnTo>
                    <a:pt x="373" y="273"/>
                  </a:lnTo>
                  <a:lnTo>
                    <a:pt x="378" y="274"/>
                  </a:lnTo>
                  <a:lnTo>
                    <a:pt x="382" y="276"/>
                  </a:lnTo>
                  <a:lnTo>
                    <a:pt x="386" y="280"/>
                  </a:lnTo>
                  <a:lnTo>
                    <a:pt x="390" y="283"/>
                  </a:lnTo>
                  <a:lnTo>
                    <a:pt x="393" y="286"/>
                  </a:lnTo>
                  <a:lnTo>
                    <a:pt x="394" y="289"/>
                  </a:lnTo>
                  <a:lnTo>
                    <a:pt x="395" y="291"/>
                  </a:lnTo>
                  <a:lnTo>
                    <a:pt x="396" y="294"/>
                  </a:lnTo>
                  <a:lnTo>
                    <a:pt x="397" y="300"/>
                  </a:lnTo>
                  <a:lnTo>
                    <a:pt x="397" y="305"/>
                  </a:lnTo>
                  <a:lnTo>
                    <a:pt x="395" y="311"/>
                  </a:lnTo>
                  <a:lnTo>
                    <a:pt x="393" y="318"/>
                  </a:lnTo>
                  <a:lnTo>
                    <a:pt x="389" y="323"/>
                  </a:lnTo>
                  <a:lnTo>
                    <a:pt x="386" y="327"/>
                  </a:lnTo>
                  <a:lnTo>
                    <a:pt x="382" y="330"/>
                  </a:lnTo>
                  <a:lnTo>
                    <a:pt x="376" y="335"/>
                  </a:lnTo>
                  <a:lnTo>
                    <a:pt x="369" y="339"/>
                  </a:lnTo>
                  <a:lnTo>
                    <a:pt x="362" y="341"/>
                  </a:lnTo>
                  <a:lnTo>
                    <a:pt x="360" y="341"/>
                  </a:lnTo>
                  <a:lnTo>
                    <a:pt x="359" y="341"/>
                  </a:lnTo>
                  <a:lnTo>
                    <a:pt x="359" y="340"/>
                  </a:lnTo>
                  <a:lnTo>
                    <a:pt x="355" y="332"/>
                  </a:lnTo>
                  <a:lnTo>
                    <a:pt x="354" y="331"/>
                  </a:lnTo>
                  <a:lnTo>
                    <a:pt x="354" y="330"/>
                  </a:lnTo>
                  <a:lnTo>
                    <a:pt x="355" y="329"/>
                  </a:lnTo>
                  <a:lnTo>
                    <a:pt x="357" y="329"/>
                  </a:lnTo>
                  <a:close/>
                  <a:moveTo>
                    <a:pt x="400" y="209"/>
                  </a:moveTo>
                  <a:lnTo>
                    <a:pt x="467" y="217"/>
                  </a:lnTo>
                  <a:lnTo>
                    <a:pt x="469" y="217"/>
                  </a:lnTo>
                  <a:lnTo>
                    <a:pt x="469" y="218"/>
                  </a:lnTo>
                  <a:lnTo>
                    <a:pt x="469" y="219"/>
                  </a:lnTo>
                  <a:lnTo>
                    <a:pt x="461" y="229"/>
                  </a:lnTo>
                  <a:lnTo>
                    <a:pt x="460" y="230"/>
                  </a:lnTo>
                  <a:lnTo>
                    <a:pt x="458" y="230"/>
                  </a:lnTo>
                  <a:lnTo>
                    <a:pt x="402" y="224"/>
                  </a:lnTo>
                  <a:lnTo>
                    <a:pt x="406" y="248"/>
                  </a:lnTo>
                  <a:lnTo>
                    <a:pt x="427" y="266"/>
                  </a:lnTo>
                  <a:lnTo>
                    <a:pt x="429" y="268"/>
                  </a:lnTo>
                  <a:lnTo>
                    <a:pt x="429" y="269"/>
                  </a:lnTo>
                  <a:lnTo>
                    <a:pt x="422" y="277"/>
                  </a:lnTo>
                  <a:lnTo>
                    <a:pt x="421" y="278"/>
                  </a:lnTo>
                  <a:lnTo>
                    <a:pt x="418" y="278"/>
                  </a:lnTo>
                  <a:lnTo>
                    <a:pt x="342" y="217"/>
                  </a:lnTo>
                  <a:lnTo>
                    <a:pt x="341" y="214"/>
                  </a:lnTo>
                  <a:lnTo>
                    <a:pt x="342" y="213"/>
                  </a:lnTo>
                  <a:lnTo>
                    <a:pt x="348" y="205"/>
                  </a:lnTo>
                  <a:lnTo>
                    <a:pt x="350" y="204"/>
                  </a:lnTo>
                  <a:lnTo>
                    <a:pt x="351" y="205"/>
                  </a:lnTo>
                  <a:lnTo>
                    <a:pt x="391" y="237"/>
                  </a:lnTo>
                  <a:lnTo>
                    <a:pt x="379" y="169"/>
                  </a:lnTo>
                  <a:lnTo>
                    <a:pt x="379" y="167"/>
                  </a:lnTo>
                  <a:lnTo>
                    <a:pt x="380" y="165"/>
                  </a:lnTo>
                  <a:lnTo>
                    <a:pt x="388" y="156"/>
                  </a:lnTo>
                  <a:lnTo>
                    <a:pt x="389" y="155"/>
                  </a:lnTo>
                  <a:lnTo>
                    <a:pt x="390" y="155"/>
                  </a:lnTo>
                  <a:lnTo>
                    <a:pt x="391" y="156"/>
                  </a:lnTo>
                  <a:lnTo>
                    <a:pt x="391" y="157"/>
                  </a:lnTo>
                  <a:lnTo>
                    <a:pt x="400" y="209"/>
                  </a:lnTo>
                  <a:close/>
                  <a:moveTo>
                    <a:pt x="507" y="176"/>
                  </a:moveTo>
                  <a:lnTo>
                    <a:pt x="502" y="182"/>
                  </a:lnTo>
                  <a:lnTo>
                    <a:pt x="496" y="186"/>
                  </a:lnTo>
                  <a:lnTo>
                    <a:pt x="493" y="188"/>
                  </a:lnTo>
                  <a:lnTo>
                    <a:pt x="489" y="189"/>
                  </a:lnTo>
                  <a:lnTo>
                    <a:pt x="481" y="192"/>
                  </a:lnTo>
                  <a:lnTo>
                    <a:pt x="475" y="192"/>
                  </a:lnTo>
                  <a:lnTo>
                    <a:pt x="467" y="189"/>
                  </a:lnTo>
                  <a:lnTo>
                    <a:pt x="459" y="186"/>
                  </a:lnTo>
                  <a:lnTo>
                    <a:pt x="450" y="180"/>
                  </a:lnTo>
                  <a:lnTo>
                    <a:pt x="404" y="140"/>
                  </a:lnTo>
                  <a:lnTo>
                    <a:pt x="403" y="139"/>
                  </a:lnTo>
                  <a:lnTo>
                    <a:pt x="403" y="137"/>
                  </a:lnTo>
                  <a:lnTo>
                    <a:pt x="409" y="129"/>
                  </a:lnTo>
                  <a:lnTo>
                    <a:pt x="412" y="129"/>
                  </a:lnTo>
                  <a:lnTo>
                    <a:pt x="413" y="129"/>
                  </a:lnTo>
                  <a:lnTo>
                    <a:pt x="459" y="168"/>
                  </a:lnTo>
                  <a:lnTo>
                    <a:pt x="465" y="171"/>
                  </a:lnTo>
                  <a:lnTo>
                    <a:pt x="470" y="175"/>
                  </a:lnTo>
                  <a:lnTo>
                    <a:pt x="475" y="176"/>
                  </a:lnTo>
                  <a:lnTo>
                    <a:pt x="477" y="176"/>
                  </a:lnTo>
                  <a:lnTo>
                    <a:pt x="480" y="176"/>
                  </a:lnTo>
                  <a:lnTo>
                    <a:pt x="485" y="176"/>
                  </a:lnTo>
                  <a:lnTo>
                    <a:pt x="489" y="174"/>
                  </a:lnTo>
                  <a:lnTo>
                    <a:pt x="493" y="171"/>
                  </a:lnTo>
                  <a:lnTo>
                    <a:pt x="497" y="168"/>
                  </a:lnTo>
                  <a:lnTo>
                    <a:pt x="500" y="164"/>
                  </a:lnTo>
                  <a:lnTo>
                    <a:pt x="502" y="159"/>
                  </a:lnTo>
                  <a:lnTo>
                    <a:pt x="503" y="155"/>
                  </a:lnTo>
                  <a:lnTo>
                    <a:pt x="503" y="150"/>
                  </a:lnTo>
                  <a:lnTo>
                    <a:pt x="502" y="144"/>
                  </a:lnTo>
                  <a:lnTo>
                    <a:pt x="500" y="140"/>
                  </a:lnTo>
                  <a:lnTo>
                    <a:pt x="497" y="138"/>
                  </a:lnTo>
                  <a:lnTo>
                    <a:pt x="495" y="135"/>
                  </a:lnTo>
                  <a:lnTo>
                    <a:pt x="491" y="131"/>
                  </a:lnTo>
                  <a:lnTo>
                    <a:pt x="444" y="92"/>
                  </a:lnTo>
                  <a:lnTo>
                    <a:pt x="443" y="90"/>
                  </a:lnTo>
                  <a:lnTo>
                    <a:pt x="444" y="88"/>
                  </a:lnTo>
                  <a:lnTo>
                    <a:pt x="451" y="80"/>
                  </a:lnTo>
                  <a:lnTo>
                    <a:pt x="452" y="79"/>
                  </a:lnTo>
                  <a:lnTo>
                    <a:pt x="454" y="80"/>
                  </a:lnTo>
                  <a:lnTo>
                    <a:pt x="501" y="120"/>
                  </a:lnTo>
                  <a:lnTo>
                    <a:pt x="505" y="123"/>
                  </a:lnTo>
                  <a:lnTo>
                    <a:pt x="509" y="126"/>
                  </a:lnTo>
                  <a:lnTo>
                    <a:pt x="513" y="134"/>
                  </a:lnTo>
                  <a:lnTo>
                    <a:pt x="515" y="138"/>
                  </a:lnTo>
                  <a:lnTo>
                    <a:pt x="516" y="142"/>
                  </a:lnTo>
                  <a:lnTo>
                    <a:pt x="518" y="146"/>
                  </a:lnTo>
                  <a:lnTo>
                    <a:pt x="518" y="149"/>
                  </a:lnTo>
                  <a:lnTo>
                    <a:pt x="518" y="152"/>
                  </a:lnTo>
                  <a:lnTo>
                    <a:pt x="518" y="157"/>
                  </a:lnTo>
                  <a:lnTo>
                    <a:pt x="516" y="160"/>
                  </a:lnTo>
                  <a:lnTo>
                    <a:pt x="515" y="164"/>
                  </a:lnTo>
                  <a:lnTo>
                    <a:pt x="512" y="170"/>
                  </a:lnTo>
                  <a:lnTo>
                    <a:pt x="507" y="1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grpSp>
      <p:sp>
        <p:nvSpPr>
          <p:cNvPr id="42" name="Oval 41">
            <a:extLst>
              <a:ext uri="{FF2B5EF4-FFF2-40B4-BE49-F238E27FC236}">
                <a16:creationId xmlns:a16="http://schemas.microsoft.com/office/drawing/2014/main" id="{A20728DA-0730-CA60-F367-42C20D9B5A86}"/>
              </a:ext>
            </a:extLst>
          </p:cNvPr>
          <p:cNvSpPr/>
          <p:nvPr/>
        </p:nvSpPr>
        <p:spPr>
          <a:xfrm>
            <a:off x="3287688" y="620688"/>
            <a:ext cx="5616624" cy="5616624"/>
          </a:xfrm>
          <a:prstGeom prst="ellipse">
            <a:avLst/>
          </a:prstGeom>
          <a:solidFill>
            <a:srgbClr val="FFB9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Sunset Gothic Pro" panose="020E0503050408040203" pitchFamily="34" charset="0"/>
            </a:endParaRPr>
          </a:p>
        </p:txBody>
      </p:sp>
      <p:sp>
        <p:nvSpPr>
          <p:cNvPr id="43" name="TextBox 37">
            <a:extLst>
              <a:ext uri="{FF2B5EF4-FFF2-40B4-BE49-F238E27FC236}">
                <a16:creationId xmlns:a16="http://schemas.microsoft.com/office/drawing/2014/main" id="{81791E68-B875-38E1-9417-3D0D31ECFE41}"/>
              </a:ext>
            </a:extLst>
          </p:cNvPr>
          <p:cNvSpPr txBox="1">
            <a:spLocks/>
          </p:cNvSpPr>
          <p:nvPr/>
        </p:nvSpPr>
        <p:spPr>
          <a:xfrm>
            <a:off x="3180000" y="513000"/>
            <a:ext cx="5832000" cy="5832000"/>
          </a:xfrm>
          <a:prstGeom prst="rect">
            <a:avLst/>
          </a:prstGeom>
          <a:noFill/>
        </p:spPr>
        <p:txBody>
          <a:bodyPr wrap="square" lIns="0" tIns="0" rIns="0" bIns="0" rtlCol="0">
            <a:prstTxWarp prst="textArchDown">
              <a:avLst>
                <a:gd name="adj" fmla="val 1955477"/>
              </a:avLst>
            </a:prstTxWarp>
            <a:spAutoFit/>
          </a:bodyPr>
          <a:lstStyle/>
          <a:p>
            <a:r>
              <a:rPr lang="en-GB" sz="700" b="1" spc="200" dirty="0">
                <a:solidFill>
                  <a:schemeClr val="bg1"/>
                </a:solidFill>
                <a:latin typeface="Sunset Gothic Pro" panose="020E0503050408040203" pitchFamily="34" charset="0"/>
              </a:rPr>
              <a:t>3. KVARTAALI</a:t>
            </a:r>
          </a:p>
        </p:txBody>
      </p:sp>
      <p:sp>
        <p:nvSpPr>
          <p:cNvPr id="44" name="TextBox 35">
            <a:extLst>
              <a:ext uri="{FF2B5EF4-FFF2-40B4-BE49-F238E27FC236}">
                <a16:creationId xmlns:a16="http://schemas.microsoft.com/office/drawing/2014/main" id="{8E2F2F33-C44B-DA22-7B08-D06BDFDA3B98}"/>
              </a:ext>
            </a:extLst>
          </p:cNvPr>
          <p:cNvSpPr txBox="1">
            <a:spLocks/>
          </p:cNvSpPr>
          <p:nvPr/>
        </p:nvSpPr>
        <p:spPr>
          <a:xfrm>
            <a:off x="3198000" y="531000"/>
            <a:ext cx="5796000" cy="5796000"/>
          </a:xfrm>
          <a:prstGeom prst="rect">
            <a:avLst/>
          </a:prstGeom>
          <a:noFill/>
        </p:spPr>
        <p:txBody>
          <a:bodyPr wrap="square" lIns="0" tIns="0" rIns="0" bIns="0" rtlCol="0">
            <a:prstTxWarp prst="textArchUp">
              <a:avLst>
                <a:gd name="adj" fmla="val 12895901"/>
              </a:avLst>
            </a:prstTxWarp>
            <a:spAutoFit/>
          </a:bodyPr>
          <a:lstStyle/>
          <a:p>
            <a:pPr algn="r"/>
            <a:r>
              <a:rPr lang="en-GB" sz="700" b="1" spc="200" dirty="0">
                <a:solidFill>
                  <a:schemeClr val="bg1"/>
                </a:solidFill>
                <a:latin typeface="Sunset Gothic Pro" panose="020E0503050408040203" pitchFamily="34" charset="0"/>
              </a:rPr>
              <a:t>1. KVARTAALI</a:t>
            </a:r>
          </a:p>
        </p:txBody>
      </p:sp>
      <p:sp>
        <p:nvSpPr>
          <p:cNvPr id="45" name="TextBox 38">
            <a:extLst>
              <a:ext uri="{FF2B5EF4-FFF2-40B4-BE49-F238E27FC236}">
                <a16:creationId xmlns:a16="http://schemas.microsoft.com/office/drawing/2014/main" id="{AF9AD35E-5280-B386-4586-79705EC39AC6}"/>
              </a:ext>
            </a:extLst>
          </p:cNvPr>
          <p:cNvSpPr txBox="1">
            <a:spLocks/>
          </p:cNvSpPr>
          <p:nvPr/>
        </p:nvSpPr>
        <p:spPr>
          <a:xfrm>
            <a:off x="3198000" y="531000"/>
            <a:ext cx="5796000" cy="5796000"/>
          </a:xfrm>
          <a:prstGeom prst="rect">
            <a:avLst/>
          </a:prstGeom>
          <a:noFill/>
        </p:spPr>
        <p:txBody>
          <a:bodyPr wrap="square" lIns="0" tIns="0" rIns="0" bIns="0" rtlCol="0">
            <a:prstTxWarp prst="textArchUp">
              <a:avLst>
                <a:gd name="adj" fmla="val 12895901"/>
              </a:avLst>
            </a:prstTxWarp>
            <a:spAutoFit/>
          </a:bodyPr>
          <a:lstStyle/>
          <a:p>
            <a:r>
              <a:rPr lang="en-GB" sz="700" b="1" spc="200" dirty="0">
                <a:solidFill>
                  <a:schemeClr val="bg1"/>
                </a:solidFill>
                <a:latin typeface="Sunset Gothic Pro" panose="020E0503050408040203" pitchFamily="34" charset="0"/>
              </a:rPr>
              <a:t>4. KVARTAALI</a:t>
            </a:r>
          </a:p>
        </p:txBody>
      </p:sp>
      <p:sp>
        <p:nvSpPr>
          <p:cNvPr id="46" name="TextBox 36">
            <a:extLst>
              <a:ext uri="{FF2B5EF4-FFF2-40B4-BE49-F238E27FC236}">
                <a16:creationId xmlns:a16="http://schemas.microsoft.com/office/drawing/2014/main" id="{53D044CC-D3FF-8728-BC96-28650A32F293}"/>
              </a:ext>
            </a:extLst>
          </p:cNvPr>
          <p:cNvSpPr txBox="1">
            <a:spLocks/>
          </p:cNvSpPr>
          <p:nvPr/>
        </p:nvSpPr>
        <p:spPr>
          <a:xfrm>
            <a:off x="3180000" y="513000"/>
            <a:ext cx="5832000" cy="5832000"/>
          </a:xfrm>
          <a:prstGeom prst="rect">
            <a:avLst/>
          </a:prstGeom>
          <a:noFill/>
        </p:spPr>
        <p:txBody>
          <a:bodyPr wrap="square" lIns="0" tIns="0" rIns="0" bIns="0" rtlCol="0">
            <a:prstTxWarp prst="textArchDown">
              <a:avLst>
                <a:gd name="adj" fmla="val 1955477"/>
              </a:avLst>
            </a:prstTxWarp>
            <a:spAutoFit/>
          </a:bodyPr>
          <a:lstStyle/>
          <a:p>
            <a:pPr algn="r"/>
            <a:r>
              <a:rPr lang="en-GB" sz="700" b="1" spc="200" dirty="0">
                <a:solidFill>
                  <a:schemeClr val="bg1"/>
                </a:solidFill>
                <a:latin typeface="Sunset Gothic Pro" panose="020E0503050408040203" pitchFamily="34" charset="0"/>
              </a:rPr>
              <a:t>2. KVARTAALI</a:t>
            </a:r>
          </a:p>
        </p:txBody>
      </p:sp>
      <p:sp>
        <p:nvSpPr>
          <p:cNvPr id="50" name="Oval 19">
            <a:extLst>
              <a:ext uri="{FF2B5EF4-FFF2-40B4-BE49-F238E27FC236}">
                <a16:creationId xmlns:a16="http://schemas.microsoft.com/office/drawing/2014/main" id="{07993D6F-FAD8-B7CD-DD44-9B96C02FCAC9}"/>
              </a:ext>
            </a:extLst>
          </p:cNvPr>
          <p:cNvSpPr/>
          <p:nvPr/>
        </p:nvSpPr>
        <p:spPr>
          <a:xfrm>
            <a:off x="4223792" y="1556792"/>
            <a:ext cx="3744416" cy="3744416"/>
          </a:xfrm>
          <a:prstGeom prst="ellipse">
            <a:avLst/>
          </a:prstGeom>
          <a:solidFill>
            <a:srgbClr val="FF7A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Sunset Gothic Pro" panose="020E0503050408040203" pitchFamily="34" charset="0"/>
            </a:endParaRPr>
          </a:p>
        </p:txBody>
      </p:sp>
      <p:sp>
        <p:nvSpPr>
          <p:cNvPr id="51" name="Oval 18">
            <a:extLst>
              <a:ext uri="{FF2B5EF4-FFF2-40B4-BE49-F238E27FC236}">
                <a16:creationId xmlns:a16="http://schemas.microsoft.com/office/drawing/2014/main" id="{29F90A68-DE1D-06C3-181C-D9CCE3260914}"/>
              </a:ext>
            </a:extLst>
          </p:cNvPr>
          <p:cNvSpPr/>
          <p:nvPr/>
        </p:nvSpPr>
        <p:spPr>
          <a:xfrm>
            <a:off x="5159896" y="2492896"/>
            <a:ext cx="1872208" cy="1872208"/>
          </a:xfrm>
          <a:prstGeom prst="ellipse">
            <a:avLst/>
          </a:prstGeom>
          <a:solidFill>
            <a:srgbClr val="FF38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Sunset Gothic Pro" panose="020E0503050408040203" pitchFamily="34" charset="0"/>
            </a:endParaRPr>
          </a:p>
        </p:txBody>
      </p:sp>
      <p:cxnSp>
        <p:nvCxnSpPr>
          <p:cNvPr id="52" name="Straight Connector 43">
            <a:extLst>
              <a:ext uri="{FF2B5EF4-FFF2-40B4-BE49-F238E27FC236}">
                <a16:creationId xmlns:a16="http://schemas.microsoft.com/office/drawing/2014/main" id="{B1C7A6B8-71AC-2831-E854-31EED43031F1}"/>
              </a:ext>
            </a:extLst>
          </p:cNvPr>
          <p:cNvCxnSpPr>
            <a:stCxn id="28" idx="2"/>
          </p:cNvCxnSpPr>
          <p:nvPr/>
        </p:nvCxnSpPr>
        <p:spPr>
          <a:xfrm>
            <a:off x="3287688" y="3429000"/>
            <a:ext cx="2808312" cy="0"/>
          </a:xfrm>
          <a:prstGeom prst="line">
            <a:avLst/>
          </a:prstGeom>
          <a:ln w="6350">
            <a:solidFill>
              <a:schemeClr val="bg1"/>
            </a:solidFill>
            <a:prstDash val="lgDash"/>
          </a:ln>
        </p:spPr>
        <p:style>
          <a:lnRef idx="2">
            <a:schemeClr val="accent1"/>
          </a:lnRef>
          <a:fillRef idx="0">
            <a:schemeClr val="accent1"/>
          </a:fillRef>
          <a:effectRef idx="1">
            <a:schemeClr val="accent1"/>
          </a:effectRef>
          <a:fontRef idx="minor">
            <a:schemeClr val="tx1"/>
          </a:fontRef>
        </p:style>
      </p:cxnSp>
      <p:cxnSp>
        <p:nvCxnSpPr>
          <p:cNvPr id="53" name="Straight Connector 44">
            <a:extLst>
              <a:ext uri="{FF2B5EF4-FFF2-40B4-BE49-F238E27FC236}">
                <a16:creationId xmlns:a16="http://schemas.microsoft.com/office/drawing/2014/main" id="{18E50A08-F667-4861-20CB-8A4950BE7274}"/>
              </a:ext>
            </a:extLst>
          </p:cNvPr>
          <p:cNvCxnSpPr>
            <a:cxnSpLocks/>
            <a:endCxn id="27" idx="2"/>
          </p:cNvCxnSpPr>
          <p:nvPr/>
        </p:nvCxnSpPr>
        <p:spPr>
          <a:xfrm>
            <a:off x="6096000" y="3429000"/>
            <a:ext cx="2808312" cy="0"/>
          </a:xfrm>
          <a:prstGeom prst="line">
            <a:avLst/>
          </a:prstGeom>
          <a:ln w="6350">
            <a:solidFill>
              <a:schemeClr val="bg1"/>
            </a:solidFill>
            <a:prstDash val="lgDash"/>
          </a:ln>
        </p:spPr>
        <p:style>
          <a:lnRef idx="2">
            <a:schemeClr val="accent1"/>
          </a:lnRef>
          <a:fillRef idx="0">
            <a:schemeClr val="accent1"/>
          </a:fillRef>
          <a:effectRef idx="1">
            <a:schemeClr val="accent1"/>
          </a:effectRef>
          <a:fontRef idx="minor">
            <a:schemeClr val="tx1"/>
          </a:fontRef>
        </p:style>
      </p:cxnSp>
      <p:cxnSp>
        <p:nvCxnSpPr>
          <p:cNvPr id="54" name="Straight Connector 47">
            <a:extLst>
              <a:ext uri="{FF2B5EF4-FFF2-40B4-BE49-F238E27FC236}">
                <a16:creationId xmlns:a16="http://schemas.microsoft.com/office/drawing/2014/main" id="{0CDCF202-DF12-2BB1-6824-D9E13FAB21D1}"/>
              </a:ext>
            </a:extLst>
          </p:cNvPr>
          <p:cNvCxnSpPr>
            <a:cxnSpLocks/>
            <a:endCxn id="27" idx="3"/>
          </p:cNvCxnSpPr>
          <p:nvPr/>
        </p:nvCxnSpPr>
        <p:spPr>
          <a:xfrm>
            <a:off x="6096000" y="3429000"/>
            <a:ext cx="0" cy="2808312"/>
          </a:xfrm>
          <a:prstGeom prst="line">
            <a:avLst/>
          </a:prstGeom>
          <a:ln w="6350">
            <a:solidFill>
              <a:schemeClr val="bg1"/>
            </a:solidFill>
            <a:prstDash val="lgDash"/>
          </a:ln>
        </p:spPr>
        <p:style>
          <a:lnRef idx="2">
            <a:schemeClr val="accent1"/>
          </a:lnRef>
          <a:fillRef idx="0">
            <a:schemeClr val="accent1"/>
          </a:fillRef>
          <a:effectRef idx="1">
            <a:schemeClr val="accent1"/>
          </a:effectRef>
          <a:fontRef idx="minor">
            <a:schemeClr val="tx1"/>
          </a:fontRef>
        </p:style>
      </p:cxnSp>
      <p:cxnSp>
        <p:nvCxnSpPr>
          <p:cNvPr id="55" name="Straight Connector 50">
            <a:extLst>
              <a:ext uri="{FF2B5EF4-FFF2-40B4-BE49-F238E27FC236}">
                <a16:creationId xmlns:a16="http://schemas.microsoft.com/office/drawing/2014/main" id="{CC98D5DB-092E-64E6-260F-79830DE52B82}"/>
              </a:ext>
            </a:extLst>
          </p:cNvPr>
          <p:cNvCxnSpPr>
            <a:cxnSpLocks/>
            <a:stCxn id="25" idx="3"/>
          </p:cNvCxnSpPr>
          <p:nvPr/>
        </p:nvCxnSpPr>
        <p:spPr>
          <a:xfrm>
            <a:off x="6096000" y="620688"/>
            <a:ext cx="0" cy="2808312"/>
          </a:xfrm>
          <a:prstGeom prst="line">
            <a:avLst/>
          </a:prstGeom>
          <a:ln w="6350">
            <a:solidFill>
              <a:schemeClr val="bg1"/>
            </a:solidFill>
            <a:prstDash val="lgDash"/>
          </a:ln>
        </p:spPr>
        <p:style>
          <a:lnRef idx="2">
            <a:schemeClr val="accent1"/>
          </a:lnRef>
          <a:fillRef idx="0">
            <a:schemeClr val="accent1"/>
          </a:fillRef>
          <a:effectRef idx="1">
            <a:schemeClr val="accent1"/>
          </a:effectRef>
          <a:fontRef idx="minor">
            <a:schemeClr val="tx1"/>
          </a:fontRef>
        </p:style>
      </p:cxnSp>
      <p:sp>
        <p:nvSpPr>
          <p:cNvPr id="56" name="Date Placeholder 4">
            <a:extLst>
              <a:ext uri="{FF2B5EF4-FFF2-40B4-BE49-F238E27FC236}">
                <a16:creationId xmlns:a16="http://schemas.microsoft.com/office/drawing/2014/main" id="{E0A41EDF-741C-4012-A15A-B69B5F95251F}"/>
              </a:ext>
            </a:extLst>
          </p:cNvPr>
          <p:cNvSpPr>
            <a:spLocks noGrp="1"/>
          </p:cNvSpPr>
          <p:nvPr>
            <p:ph type="dt" sz="half" idx="10"/>
          </p:nvPr>
        </p:nvSpPr>
        <p:spPr>
          <a:xfrm>
            <a:off x="4461617" y="6445997"/>
            <a:ext cx="944441" cy="241674"/>
          </a:xfrm>
        </p:spPr>
        <p:txBody>
          <a:bodyPr/>
          <a:lstStyle/>
          <a:p>
            <a:r>
              <a:rPr lang="fi-FI"/>
              <a:t>25.5.2026</a:t>
            </a:r>
          </a:p>
        </p:txBody>
      </p:sp>
      <p:sp>
        <p:nvSpPr>
          <p:cNvPr id="57" name="Footer Placeholder 5">
            <a:extLst>
              <a:ext uri="{FF2B5EF4-FFF2-40B4-BE49-F238E27FC236}">
                <a16:creationId xmlns:a16="http://schemas.microsoft.com/office/drawing/2014/main" id="{4EF5A679-562E-EDC5-63AB-363A2101F0D3}"/>
              </a:ext>
            </a:extLst>
          </p:cNvPr>
          <p:cNvSpPr>
            <a:spLocks noGrp="1"/>
          </p:cNvSpPr>
          <p:nvPr>
            <p:ph type="ftr" sz="quarter" idx="11"/>
          </p:nvPr>
        </p:nvSpPr>
        <p:spPr>
          <a:xfrm>
            <a:off x="299931" y="6445997"/>
            <a:ext cx="4161686" cy="241674"/>
          </a:xfrm>
        </p:spPr>
        <p:txBody>
          <a:bodyPr/>
          <a:lstStyle/>
          <a:p>
            <a:r>
              <a:rPr lang="fi-FI"/>
              <a:t>Antti Haajanen/Vantaan Energia Oy</a:t>
            </a:r>
          </a:p>
        </p:txBody>
      </p:sp>
      <p:sp>
        <p:nvSpPr>
          <p:cNvPr id="58" name="Slide Number Placeholder 6">
            <a:extLst>
              <a:ext uri="{FF2B5EF4-FFF2-40B4-BE49-F238E27FC236}">
                <a16:creationId xmlns:a16="http://schemas.microsoft.com/office/drawing/2014/main" id="{197A1809-867D-3C3F-068F-F97A02B2EF4C}"/>
              </a:ext>
            </a:extLst>
          </p:cNvPr>
          <p:cNvSpPr>
            <a:spLocks noGrp="1"/>
          </p:cNvSpPr>
          <p:nvPr>
            <p:ph type="sldNum" sz="quarter" idx="12"/>
          </p:nvPr>
        </p:nvSpPr>
        <p:spPr>
          <a:xfrm>
            <a:off x="11478174" y="6473953"/>
            <a:ext cx="531724" cy="241674"/>
          </a:xfrm>
        </p:spPr>
        <p:txBody>
          <a:bodyPr/>
          <a:lstStyle/>
          <a:p>
            <a:fld id="{08CCEDEF-5C23-4594-B6DA-0ABEB763C67B}" type="slidenum">
              <a:rPr lang="fi-FI" smtClean="0"/>
              <a:t>‹#›</a:t>
            </a:fld>
            <a:endParaRPr lang="fi-FI"/>
          </a:p>
        </p:txBody>
      </p:sp>
      <p:sp>
        <p:nvSpPr>
          <p:cNvPr id="66" name="Tekstin paikkamerkki 65">
            <a:extLst>
              <a:ext uri="{FF2B5EF4-FFF2-40B4-BE49-F238E27FC236}">
                <a16:creationId xmlns:a16="http://schemas.microsoft.com/office/drawing/2014/main" id="{12A8153C-97DA-2FF1-488E-3EAC050B58F9}"/>
              </a:ext>
            </a:extLst>
          </p:cNvPr>
          <p:cNvSpPr>
            <a:spLocks noGrp="1"/>
          </p:cNvSpPr>
          <p:nvPr>
            <p:ph type="body" sz="quarter" idx="16" hasCustomPrompt="1"/>
          </p:nvPr>
        </p:nvSpPr>
        <p:spPr>
          <a:xfrm>
            <a:off x="1844387" y="3005757"/>
            <a:ext cx="864000" cy="864000"/>
          </a:xfrm>
          <a:blipFill dpi="0" rotWithShape="1">
            <a:blip r:embed="rId2">
              <a:extLst>
                <a:ext uri="{28A0092B-C50C-407E-A947-70E740481C1C}">
                  <a14:useLocalDpi xmlns:a14="http://schemas.microsoft.com/office/drawing/2010/main" val="0"/>
                </a:ext>
              </a:extLst>
            </a:blip>
            <a:srcRect/>
            <a:stretch>
              <a:fillRect/>
            </a:stretch>
          </a:blipFill>
        </p:spPr>
        <p:txBody>
          <a:bodyPr anchor="ctr"/>
          <a:lstStyle>
            <a:lvl1pPr marL="0" indent="0" algn="ctr">
              <a:buNone/>
              <a:defRPr sz="750" b="1">
                <a:solidFill>
                  <a:schemeClr val="bg1"/>
                </a:solidFill>
              </a:defRPr>
            </a:lvl1pPr>
            <a:lvl2pPr marL="266700" indent="0">
              <a:buNone/>
              <a:defRPr/>
            </a:lvl2pPr>
            <a:lvl3pPr marL="538163" indent="0">
              <a:buNone/>
              <a:defRPr/>
            </a:lvl3pPr>
            <a:lvl4pPr marL="804863" indent="0">
              <a:buNone/>
              <a:defRPr/>
            </a:lvl4pPr>
            <a:lvl5pPr marL="1074737" indent="0">
              <a:buNone/>
              <a:defRPr/>
            </a:lvl5pPr>
          </a:lstStyle>
          <a:p>
            <a:pPr lvl="0"/>
            <a:r>
              <a:rPr lang="fi-FI" dirty="0"/>
              <a:t>Siirrä oikeaan kohtaan ja Kirjoita tähän</a:t>
            </a:r>
          </a:p>
        </p:txBody>
      </p:sp>
      <p:sp>
        <p:nvSpPr>
          <p:cNvPr id="71" name="Tekstin paikkamerkki 65">
            <a:extLst>
              <a:ext uri="{FF2B5EF4-FFF2-40B4-BE49-F238E27FC236}">
                <a16:creationId xmlns:a16="http://schemas.microsoft.com/office/drawing/2014/main" id="{3C115AEB-75CC-DECA-EED6-F0D7161B88F2}"/>
              </a:ext>
            </a:extLst>
          </p:cNvPr>
          <p:cNvSpPr>
            <a:spLocks noGrp="1"/>
          </p:cNvSpPr>
          <p:nvPr>
            <p:ph type="body" sz="quarter" idx="21" hasCustomPrompt="1"/>
          </p:nvPr>
        </p:nvSpPr>
        <p:spPr>
          <a:xfrm>
            <a:off x="9582359" y="3357088"/>
            <a:ext cx="864000" cy="864000"/>
          </a:xfrm>
          <a:blipFill dpi="0" rotWithShape="1">
            <a:blip r:embed="rId2">
              <a:extLst>
                <a:ext uri="{28A0092B-C50C-407E-A947-70E740481C1C}">
                  <a14:useLocalDpi xmlns:a14="http://schemas.microsoft.com/office/drawing/2010/main" val="0"/>
                </a:ext>
              </a:extLst>
            </a:blip>
            <a:srcRect/>
            <a:stretch>
              <a:fillRect/>
            </a:stretch>
          </a:blipFill>
        </p:spPr>
        <p:txBody>
          <a:bodyPr anchor="ctr"/>
          <a:lstStyle>
            <a:lvl1pPr marL="0" indent="0" algn="ctr">
              <a:buNone/>
              <a:defRPr sz="750" b="1">
                <a:solidFill>
                  <a:schemeClr val="bg1"/>
                </a:solidFill>
              </a:defRPr>
            </a:lvl1pPr>
            <a:lvl2pPr marL="266700" indent="0">
              <a:buNone/>
              <a:defRPr/>
            </a:lvl2pPr>
            <a:lvl3pPr marL="538163" indent="0">
              <a:buNone/>
              <a:defRPr/>
            </a:lvl3pPr>
            <a:lvl4pPr marL="804863" indent="0">
              <a:buNone/>
              <a:defRPr/>
            </a:lvl4pPr>
            <a:lvl5pPr marL="1074737" indent="0">
              <a:buNone/>
              <a:defRPr/>
            </a:lvl5pPr>
          </a:lstStyle>
          <a:p>
            <a:pPr lvl="0"/>
            <a:r>
              <a:rPr lang="fi-FI" dirty="0"/>
              <a:t>Siirrä oikeaan kohtaan ja Kirjoita tähän</a:t>
            </a:r>
          </a:p>
        </p:txBody>
      </p:sp>
      <p:sp>
        <p:nvSpPr>
          <p:cNvPr id="72" name="Tekstin paikkamerkki 65">
            <a:extLst>
              <a:ext uri="{FF2B5EF4-FFF2-40B4-BE49-F238E27FC236}">
                <a16:creationId xmlns:a16="http://schemas.microsoft.com/office/drawing/2014/main" id="{D3A9E505-AEBE-8B5C-7925-CC80AF235DC0}"/>
              </a:ext>
            </a:extLst>
          </p:cNvPr>
          <p:cNvSpPr>
            <a:spLocks noGrp="1"/>
          </p:cNvSpPr>
          <p:nvPr>
            <p:ph type="body" sz="quarter" idx="22" hasCustomPrompt="1"/>
          </p:nvPr>
        </p:nvSpPr>
        <p:spPr>
          <a:xfrm>
            <a:off x="9239586" y="4578046"/>
            <a:ext cx="864000" cy="864000"/>
          </a:xfrm>
          <a:blipFill dpi="0" rotWithShape="1">
            <a:blip r:embed="rId2">
              <a:extLst>
                <a:ext uri="{28A0092B-C50C-407E-A947-70E740481C1C}">
                  <a14:useLocalDpi xmlns:a14="http://schemas.microsoft.com/office/drawing/2010/main" val="0"/>
                </a:ext>
              </a:extLst>
            </a:blip>
            <a:srcRect/>
            <a:stretch>
              <a:fillRect/>
            </a:stretch>
          </a:blipFill>
        </p:spPr>
        <p:txBody>
          <a:bodyPr anchor="ctr"/>
          <a:lstStyle>
            <a:lvl1pPr marL="0" indent="0" algn="ctr">
              <a:buNone/>
              <a:defRPr sz="750" b="1">
                <a:solidFill>
                  <a:schemeClr val="bg1"/>
                </a:solidFill>
              </a:defRPr>
            </a:lvl1pPr>
            <a:lvl2pPr marL="266700" indent="0">
              <a:buNone/>
              <a:defRPr/>
            </a:lvl2pPr>
            <a:lvl3pPr marL="538163" indent="0">
              <a:buNone/>
              <a:defRPr/>
            </a:lvl3pPr>
            <a:lvl4pPr marL="804863" indent="0">
              <a:buNone/>
              <a:defRPr/>
            </a:lvl4pPr>
            <a:lvl5pPr marL="1074737" indent="0">
              <a:buNone/>
              <a:defRPr/>
            </a:lvl5pPr>
          </a:lstStyle>
          <a:p>
            <a:pPr lvl="0"/>
            <a:r>
              <a:rPr lang="fi-FI" dirty="0"/>
              <a:t>Siirrä oikeaan kohtaan ja Kirjoita tähän</a:t>
            </a:r>
          </a:p>
        </p:txBody>
      </p:sp>
      <p:sp>
        <p:nvSpPr>
          <p:cNvPr id="19" name="Tekstin paikkamerkki 2">
            <a:extLst>
              <a:ext uri="{FF2B5EF4-FFF2-40B4-BE49-F238E27FC236}">
                <a16:creationId xmlns:a16="http://schemas.microsoft.com/office/drawing/2014/main" id="{0118C691-B0D6-AD00-807F-D679D670B047}"/>
              </a:ext>
            </a:extLst>
          </p:cNvPr>
          <p:cNvSpPr>
            <a:spLocks noGrp="1"/>
          </p:cNvSpPr>
          <p:nvPr>
            <p:ph type="body" sz="quarter" idx="30" hasCustomPrompt="1"/>
          </p:nvPr>
        </p:nvSpPr>
        <p:spPr>
          <a:xfrm>
            <a:off x="7198831" y="4906061"/>
            <a:ext cx="966357" cy="409343"/>
          </a:xfrm>
        </p:spPr>
        <p:txBody>
          <a:bodyPr anchor="ctr">
            <a:spAutoFit/>
          </a:bodyPr>
          <a:lstStyle>
            <a:lvl1pPr marL="0" indent="0" algn="ctr">
              <a:buNone/>
              <a:defRPr sz="800" baseline="0">
                <a:solidFill>
                  <a:srgbClr val="BF0000"/>
                </a:solidFill>
              </a:defRPr>
            </a:lvl1pPr>
            <a:lvl2pPr marL="266700" indent="0">
              <a:buNone/>
              <a:defRPr/>
            </a:lvl2pPr>
            <a:lvl3pPr marL="538163" indent="0">
              <a:buNone/>
              <a:defRPr/>
            </a:lvl3pPr>
            <a:lvl4pPr marL="804863" indent="0">
              <a:buNone/>
              <a:defRPr/>
            </a:lvl4pPr>
            <a:lvl5pPr marL="1074737" indent="0">
              <a:buNone/>
              <a:defRPr/>
            </a:lvl5pPr>
          </a:lstStyle>
          <a:p>
            <a:pPr lvl="0"/>
            <a:r>
              <a:rPr lang="fi-FI" dirty="0"/>
              <a:t>Siirrä oikeaan kohtaan ja Kirjoita tähän</a:t>
            </a:r>
          </a:p>
        </p:txBody>
      </p:sp>
      <p:sp>
        <p:nvSpPr>
          <p:cNvPr id="21" name="Tekstin paikkamerkki 2">
            <a:extLst>
              <a:ext uri="{FF2B5EF4-FFF2-40B4-BE49-F238E27FC236}">
                <a16:creationId xmlns:a16="http://schemas.microsoft.com/office/drawing/2014/main" id="{C6759F61-3B3C-ACEC-0E5F-F141B52BD199}"/>
              </a:ext>
            </a:extLst>
          </p:cNvPr>
          <p:cNvSpPr>
            <a:spLocks noGrp="1"/>
          </p:cNvSpPr>
          <p:nvPr>
            <p:ph type="body" sz="quarter" idx="31" hasCustomPrompt="1"/>
          </p:nvPr>
        </p:nvSpPr>
        <p:spPr>
          <a:xfrm>
            <a:off x="7756004" y="4080441"/>
            <a:ext cx="966357" cy="409343"/>
          </a:xfrm>
        </p:spPr>
        <p:txBody>
          <a:bodyPr anchor="ctr">
            <a:spAutoFit/>
          </a:bodyPr>
          <a:lstStyle>
            <a:lvl1pPr marL="0" indent="0" algn="ctr">
              <a:buNone/>
              <a:defRPr sz="800" baseline="0">
                <a:solidFill>
                  <a:srgbClr val="BF0000"/>
                </a:solidFill>
              </a:defRPr>
            </a:lvl1pPr>
            <a:lvl2pPr marL="266700" indent="0">
              <a:buNone/>
              <a:defRPr/>
            </a:lvl2pPr>
            <a:lvl3pPr marL="538163" indent="0">
              <a:buNone/>
              <a:defRPr/>
            </a:lvl3pPr>
            <a:lvl4pPr marL="804863" indent="0">
              <a:buNone/>
              <a:defRPr/>
            </a:lvl4pPr>
            <a:lvl5pPr marL="1074737" indent="0">
              <a:buNone/>
              <a:defRPr/>
            </a:lvl5pPr>
          </a:lstStyle>
          <a:p>
            <a:pPr lvl="0"/>
            <a:r>
              <a:rPr lang="fi-FI" dirty="0"/>
              <a:t>Siirrä oikeaan kohtaan ja Kirjoita tähän</a:t>
            </a:r>
          </a:p>
        </p:txBody>
      </p:sp>
      <p:sp>
        <p:nvSpPr>
          <p:cNvPr id="22" name="Tekstin paikkamerkki 2">
            <a:extLst>
              <a:ext uri="{FF2B5EF4-FFF2-40B4-BE49-F238E27FC236}">
                <a16:creationId xmlns:a16="http://schemas.microsoft.com/office/drawing/2014/main" id="{C12CB22D-461E-6A92-FAF9-B7D930C632FE}"/>
              </a:ext>
            </a:extLst>
          </p:cNvPr>
          <p:cNvSpPr>
            <a:spLocks noGrp="1"/>
          </p:cNvSpPr>
          <p:nvPr>
            <p:ph type="body" sz="quarter" idx="32" hasCustomPrompt="1"/>
          </p:nvPr>
        </p:nvSpPr>
        <p:spPr>
          <a:xfrm>
            <a:off x="7378927" y="2216693"/>
            <a:ext cx="966357" cy="409343"/>
          </a:xfrm>
        </p:spPr>
        <p:txBody>
          <a:bodyPr anchor="ctr">
            <a:spAutoFit/>
          </a:bodyPr>
          <a:lstStyle>
            <a:lvl1pPr marL="0" indent="0" algn="ctr">
              <a:buNone/>
              <a:defRPr sz="800" baseline="0">
                <a:solidFill>
                  <a:srgbClr val="BF0000"/>
                </a:solidFill>
              </a:defRPr>
            </a:lvl1pPr>
            <a:lvl2pPr marL="266700" indent="0">
              <a:buNone/>
              <a:defRPr/>
            </a:lvl2pPr>
            <a:lvl3pPr marL="538163" indent="0">
              <a:buNone/>
              <a:defRPr/>
            </a:lvl3pPr>
            <a:lvl4pPr marL="804863" indent="0">
              <a:buNone/>
              <a:defRPr/>
            </a:lvl4pPr>
            <a:lvl5pPr marL="1074737" indent="0">
              <a:buNone/>
              <a:defRPr/>
            </a:lvl5pPr>
          </a:lstStyle>
          <a:p>
            <a:pPr lvl="0"/>
            <a:r>
              <a:rPr lang="fi-FI" dirty="0"/>
              <a:t>Siirrä oikeaan kohtaan ja Kirjoita tähän</a:t>
            </a:r>
          </a:p>
        </p:txBody>
      </p:sp>
      <p:sp>
        <p:nvSpPr>
          <p:cNvPr id="23" name="Tekstin paikkamerkki 2">
            <a:extLst>
              <a:ext uri="{FF2B5EF4-FFF2-40B4-BE49-F238E27FC236}">
                <a16:creationId xmlns:a16="http://schemas.microsoft.com/office/drawing/2014/main" id="{7EC57AA4-D224-E269-E135-5614C0BA925C}"/>
              </a:ext>
            </a:extLst>
          </p:cNvPr>
          <p:cNvSpPr>
            <a:spLocks noGrp="1"/>
          </p:cNvSpPr>
          <p:nvPr>
            <p:ph type="body" sz="quarter" idx="33" hasCustomPrompt="1"/>
          </p:nvPr>
        </p:nvSpPr>
        <p:spPr>
          <a:xfrm>
            <a:off x="4488792" y="1704498"/>
            <a:ext cx="966357" cy="409343"/>
          </a:xfrm>
        </p:spPr>
        <p:txBody>
          <a:bodyPr anchor="ctr">
            <a:spAutoFit/>
          </a:bodyPr>
          <a:lstStyle>
            <a:lvl1pPr marL="0" indent="0" algn="ctr">
              <a:buNone/>
              <a:defRPr sz="800" baseline="0">
                <a:solidFill>
                  <a:srgbClr val="BF0000"/>
                </a:solidFill>
              </a:defRPr>
            </a:lvl1pPr>
            <a:lvl2pPr marL="266700" indent="0">
              <a:buNone/>
              <a:defRPr/>
            </a:lvl2pPr>
            <a:lvl3pPr marL="538163" indent="0">
              <a:buNone/>
              <a:defRPr/>
            </a:lvl3pPr>
            <a:lvl4pPr marL="804863" indent="0">
              <a:buNone/>
              <a:defRPr/>
            </a:lvl4pPr>
            <a:lvl5pPr marL="1074737" indent="0">
              <a:buNone/>
              <a:defRPr/>
            </a:lvl5pPr>
          </a:lstStyle>
          <a:p>
            <a:pPr lvl="0"/>
            <a:r>
              <a:rPr lang="fi-FI" dirty="0"/>
              <a:t>Siirrä oikeaan kohtaan ja Kirjoita tähän</a:t>
            </a:r>
          </a:p>
        </p:txBody>
      </p:sp>
      <p:sp>
        <p:nvSpPr>
          <p:cNvPr id="47" name="Tekstin paikkamerkki 2">
            <a:extLst>
              <a:ext uri="{FF2B5EF4-FFF2-40B4-BE49-F238E27FC236}">
                <a16:creationId xmlns:a16="http://schemas.microsoft.com/office/drawing/2014/main" id="{699F9762-BD0F-883A-EFE3-B0C1DF3FFA25}"/>
              </a:ext>
            </a:extLst>
          </p:cNvPr>
          <p:cNvSpPr>
            <a:spLocks noGrp="1"/>
          </p:cNvSpPr>
          <p:nvPr>
            <p:ph type="body" sz="quarter" idx="34" hasCustomPrompt="1"/>
          </p:nvPr>
        </p:nvSpPr>
        <p:spPr>
          <a:xfrm>
            <a:off x="3349238" y="2671049"/>
            <a:ext cx="966357" cy="409343"/>
          </a:xfrm>
        </p:spPr>
        <p:txBody>
          <a:bodyPr anchor="ctr">
            <a:spAutoFit/>
          </a:bodyPr>
          <a:lstStyle>
            <a:lvl1pPr marL="0" indent="0" algn="ctr">
              <a:buNone/>
              <a:defRPr sz="800" baseline="0">
                <a:solidFill>
                  <a:srgbClr val="BF0000"/>
                </a:solidFill>
              </a:defRPr>
            </a:lvl1pPr>
            <a:lvl2pPr marL="266700" indent="0">
              <a:buNone/>
              <a:defRPr/>
            </a:lvl2pPr>
            <a:lvl3pPr marL="538163" indent="0">
              <a:buNone/>
              <a:defRPr/>
            </a:lvl3pPr>
            <a:lvl4pPr marL="804863" indent="0">
              <a:buNone/>
              <a:defRPr/>
            </a:lvl4pPr>
            <a:lvl5pPr marL="1074737" indent="0">
              <a:buNone/>
              <a:defRPr/>
            </a:lvl5pPr>
          </a:lstStyle>
          <a:p>
            <a:pPr lvl="0"/>
            <a:r>
              <a:rPr lang="fi-FI" dirty="0"/>
              <a:t>Siirrä oikeaan kohtaan ja Kirjoita tähän</a:t>
            </a:r>
          </a:p>
        </p:txBody>
      </p:sp>
      <p:sp>
        <p:nvSpPr>
          <p:cNvPr id="48" name="Tekstin paikkamerkki 2">
            <a:extLst>
              <a:ext uri="{FF2B5EF4-FFF2-40B4-BE49-F238E27FC236}">
                <a16:creationId xmlns:a16="http://schemas.microsoft.com/office/drawing/2014/main" id="{4D3ABF56-3B3A-695D-5A57-3FA502F0CC2E}"/>
              </a:ext>
            </a:extLst>
          </p:cNvPr>
          <p:cNvSpPr>
            <a:spLocks noGrp="1"/>
          </p:cNvSpPr>
          <p:nvPr>
            <p:ph type="body" sz="quarter" idx="35" hasCustomPrompt="1"/>
          </p:nvPr>
        </p:nvSpPr>
        <p:spPr>
          <a:xfrm>
            <a:off x="3363537" y="3585773"/>
            <a:ext cx="966357" cy="409343"/>
          </a:xfrm>
        </p:spPr>
        <p:txBody>
          <a:bodyPr anchor="ctr">
            <a:spAutoFit/>
          </a:bodyPr>
          <a:lstStyle>
            <a:lvl1pPr marL="0" indent="0" algn="ctr">
              <a:buNone/>
              <a:defRPr sz="800" baseline="0">
                <a:solidFill>
                  <a:srgbClr val="BF0000"/>
                </a:solidFill>
              </a:defRPr>
            </a:lvl1pPr>
            <a:lvl2pPr marL="266700" indent="0">
              <a:buNone/>
              <a:defRPr/>
            </a:lvl2pPr>
            <a:lvl3pPr marL="538163" indent="0">
              <a:buNone/>
              <a:defRPr/>
            </a:lvl3pPr>
            <a:lvl4pPr marL="804863" indent="0">
              <a:buNone/>
              <a:defRPr/>
            </a:lvl4pPr>
            <a:lvl5pPr marL="1074737" indent="0">
              <a:buNone/>
              <a:defRPr/>
            </a:lvl5pPr>
          </a:lstStyle>
          <a:p>
            <a:pPr lvl="0"/>
            <a:r>
              <a:rPr lang="fi-FI" dirty="0"/>
              <a:t>Siirrä oikeaan kohtaan ja Kirjoita tähän</a:t>
            </a:r>
          </a:p>
        </p:txBody>
      </p:sp>
      <p:sp>
        <p:nvSpPr>
          <p:cNvPr id="49" name="Tekstin paikkamerkki 2">
            <a:extLst>
              <a:ext uri="{FF2B5EF4-FFF2-40B4-BE49-F238E27FC236}">
                <a16:creationId xmlns:a16="http://schemas.microsoft.com/office/drawing/2014/main" id="{8A2185A7-1F20-1CCA-1F06-B703F36C9A0E}"/>
              </a:ext>
            </a:extLst>
          </p:cNvPr>
          <p:cNvSpPr>
            <a:spLocks noGrp="1"/>
          </p:cNvSpPr>
          <p:nvPr>
            <p:ph type="body" sz="quarter" idx="36" hasCustomPrompt="1"/>
          </p:nvPr>
        </p:nvSpPr>
        <p:spPr>
          <a:xfrm>
            <a:off x="4163822" y="4744159"/>
            <a:ext cx="966357" cy="409343"/>
          </a:xfrm>
        </p:spPr>
        <p:txBody>
          <a:bodyPr anchor="ctr">
            <a:spAutoFit/>
          </a:bodyPr>
          <a:lstStyle>
            <a:lvl1pPr marL="0" indent="0" algn="ctr">
              <a:buNone/>
              <a:defRPr sz="800" baseline="0">
                <a:solidFill>
                  <a:srgbClr val="BF0000"/>
                </a:solidFill>
              </a:defRPr>
            </a:lvl1pPr>
            <a:lvl2pPr marL="266700" indent="0">
              <a:buNone/>
              <a:defRPr/>
            </a:lvl2pPr>
            <a:lvl3pPr marL="538163" indent="0">
              <a:buNone/>
              <a:defRPr/>
            </a:lvl3pPr>
            <a:lvl4pPr marL="804863" indent="0">
              <a:buNone/>
              <a:defRPr/>
            </a:lvl4pPr>
            <a:lvl5pPr marL="1074737" indent="0">
              <a:buNone/>
              <a:defRPr/>
            </a:lvl5pPr>
          </a:lstStyle>
          <a:p>
            <a:pPr lvl="0"/>
            <a:r>
              <a:rPr lang="fi-FI" dirty="0"/>
              <a:t>Siirrä oikeaan kohtaan ja Kirjoita tähän</a:t>
            </a:r>
          </a:p>
        </p:txBody>
      </p:sp>
      <p:grpSp>
        <p:nvGrpSpPr>
          <p:cNvPr id="2" name="Group 53">
            <a:extLst>
              <a:ext uri="{FF2B5EF4-FFF2-40B4-BE49-F238E27FC236}">
                <a16:creationId xmlns:a16="http://schemas.microsoft.com/office/drawing/2014/main" id="{D4E14511-9015-2BF2-89B9-7D20E3987DD0}"/>
              </a:ext>
            </a:extLst>
          </p:cNvPr>
          <p:cNvGrpSpPr/>
          <p:nvPr userDrawn="1"/>
        </p:nvGrpSpPr>
        <p:grpSpPr>
          <a:xfrm>
            <a:off x="3071664" y="404664"/>
            <a:ext cx="6048672" cy="6048672"/>
            <a:chOff x="3071664" y="404664"/>
            <a:chExt cx="6048672" cy="6048672"/>
          </a:xfrm>
        </p:grpSpPr>
        <p:sp>
          <p:nvSpPr>
            <p:cNvPr id="3" name="Free-form: Shape 31">
              <a:extLst>
                <a:ext uri="{FF2B5EF4-FFF2-40B4-BE49-F238E27FC236}">
                  <a16:creationId xmlns:a16="http://schemas.microsoft.com/office/drawing/2014/main" id="{9FE19DB7-0C0C-8C79-3AAB-82D113D54EE3}"/>
                </a:ext>
              </a:extLst>
            </p:cNvPr>
            <p:cNvSpPr/>
            <p:nvPr/>
          </p:nvSpPr>
          <p:spPr>
            <a:xfrm>
              <a:off x="6096000" y="404664"/>
              <a:ext cx="3024336" cy="3024336"/>
            </a:xfrm>
            <a:custGeom>
              <a:avLst/>
              <a:gdLst>
                <a:gd name="connsiteX0" fmla="*/ 0 w 3024336"/>
                <a:gd name="connsiteY0" fmla="*/ 0 h 3024336"/>
                <a:gd name="connsiteX1" fmla="*/ 3024336 w 3024336"/>
                <a:gd name="connsiteY1" fmla="*/ 3024336 h 3024336"/>
                <a:gd name="connsiteX2" fmla="*/ 2808312 w 3024336"/>
                <a:gd name="connsiteY2" fmla="*/ 3024336 h 3024336"/>
                <a:gd name="connsiteX3" fmla="*/ 0 w 3024336"/>
                <a:gd name="connsiteY3" fmla="*/ 216024 h 3024336"/>
              </a:gdLst>
              <a:ahLst/>
              <a:cxnLst>
                <a:cxn ang="0">
                  <a:pos x="connsiteX0" y="connsiteY0"/>
                </a:cxn>
                <a:cxn ang="0">
                  <a:pos x="connsiteX1" y="connsiteY1"/>
                </a:cxn>
                <a:cxn ang="0">
                  <a:pos x="connsiteX2" y="connsiteY2"/>
                </a:cxn>
                <a:cxn ang="0">
                  <a:pos x="connsiteX3" y="connsiteY3"/>
                </a:cxn>
              </a:cxnLst>
              <a:rect l="l" t="t" r="r" b="b"/>
              <a:pathLst>
                <a:path w="3024336" h="3024336">
                  <a:moveTo>
                    <a:pt x="0" y="0"/>
                  </a:moveTo>
                  <a:cubicBezTo>
                    <a:pt x="1670295" y="0"/>
                    <a:pt x="3024336" y="1354041"/>
                    <a:pt x="3024336" y="3024336"/>
                  </a:cubicBezTo>
                  <a:lnTo>
                    <a:pt x="2808312" y="3024336"/>
                  </a:lnTo>
                  <a:cubicBezTo>
                    <a:pt x="2808312" y="1473348"/>
                    <a:pt x="1550988" y="216024"/>
                    <a:pt x="0" y="216024"/>
                  </a:cubicBezTo>
                  <a:close/>
                </a:path>
              </a:pathLst>
            </a:custGeom>
            <a:solidFill>
              <a:srgbClr val="FF3200"/>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latin typeface="Sunset Gothic Pro" panose="020E0503050408040203" pitchFamily="34" charset="0"/>
              </a:endParaRPr>
            </a:p>
          </p:txBody>
        </p:sp>
        <p:sp>
          <p:nvSpPr>
            <p:cNvPr id="4" name="Free-form: Shape 32">
              <a:extLst>
                <a:ext uri="{FF2B5EF4-FFF2-40B4-BE49-F238E27FC236}">
                  <a16:creationId xmlns:a16="http://schemas.microsoft.com/office/drawing/2014/main" id="{946A9EFC-0180-BF49-EBD9-24C1EA17569B}"/>
                </a:ext>
              </a:extLst>
            </p:cNvPr>
            <p:cNvSpPr/>
            <p:nvPr/>
          </p:nvSpPr>
          <p:spPr>
            <a:xfrm flipH="1">
              <a:off x="3071664" y="404664"/>
              <a:ext cx="3024336" cy="3024336"/>
            </a:xfrm>
            <a:custGeom>
              <a:avLst/>
              <a:gdLst>
                <a:gd name="connsiteX0" fmla="*/ 0 w 3024336"/>
                <a:gd name="connsiteY0" fmla="*/ 0 h 3024336"/>
                <a:gd name="connsiteX1" fmla="*/ 3024336 w 3024336"/>
                <a:gd name="connsiteY1" fmla="*/ 3024336 h 3024336"/>
                <a:gd name="connsiteX2" fmla="*/ 2808312 w 3024336"/>
                <a:gd name="connsiteY2" fmla="*/ 3024336 h 3024336"/>
                <a:gd name="connsiteX3" fmla="*/ 0 w 3024336"/>
                <a:gd name="connsiteY3" fmla="*/ 216024 h 3024336"/>
              </a:gdLst>
              <a:ahLst/>
              <a:cxnLst>
                <a:cxn ang="0">
                  <a:pos x="connsiteX0" y="connsiteY0"/>
                </a:cxn>
                <a:cxn ang="0">
                  <a:pos x="connsiteX1" y="connsiteY1"/>
                </a:cxn>
                <a:cxn ang="0">
                  <a:pos x="connsiteX2" y="connsiteY2"/>
                </a:cxn>
                <a:cxn ang="0">
                  <a:pos x="connsiteX3" y="connsiteY3"/>
                </a:cxn>
              </a:cxnLst>
              <a:rect l="l" t="t" r="r" b="b"/>
              <a:pathLst>
                <a:path w="3024336" h="3024336">
                  <a:moveTo>
                    <a:pt x="0" y="0"/>
                  </a:moveTo>
                  <a:cubicBezTo>
                    <a:pt x="1670295" y="0"/>
                    <a:pt x="3024336" y="1354041"/>
                    <a:pt x="3024336" y="3024336"/>
                  </a:cubicBezTo>
                  <a:lnTo>
                    <a:pt x="2808312" y="3024336"/>
                  </a:lnTo>
                  <a:cubicBezTo>
                    <a:pt x="2808312" y="1473348"/>
                    <a:pt x="1550988" y="216024"/>
                    <a:pt x="0" y="216024"/>
                  </a:cubicBezTo>
                  <a:close/>
                </a:path>
              </a:pathLst>
            </a:custGeom>
            <a:solidFill>
              <a:srgbClr val="FF3200"/>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latin typeface="Sunset Gothic Pro" panose="020E0503050408040203" pitchFamily="34" charset="0"/>
              </a:endParaRPr>
            </a:p>
          </p:txBody>
        </p:sp>
        <p:sp>
          <p:nvSpPr>
            <p:cNvPr id="5" name="Free-form: Shape 33">
              <a:extLst>
                <a:ext uri="{FF2B5EF4-FFF2-40B4-BE49-F238E27FC236}">
                  <a16:creationId xmlns:a16="http://schemas.microsoft.com/office/drawing/2014/main" id="{81CB1B15-710E-FDDE-4C23-9D4BEDEBFD71}"/>
                </a:ext>
              </a:extLst>
            </p:cNvPr>
            <p:cNvSpPr/>
            <p:nvPr/>
          </p:nvSpPr>
          <p:spPr>
            <a:xfrm flipV="1">
              <a:off x="6096000" y="3429000"/>
              <a:ext cx="3024336" cy="3024336"/>
            </a:xfrm>
            <a:custGeom>
              <a:avLst/>
              <a:gdLst>
                <a:gd name="connsiteX0" fmla="*/ 0 w 3024336"/>
                <a:gd name="connsiteY0" fmla="*/ 0 h 3024336"/>
                <a:gd name="connsiteX1" fmla="*/ 3024336 w 3024336"/>
                <a:gd name="connsiteY1" fmla="*/ 3024336 h 3024336"/>
                <a:gd name="connsiteX2" fmla="*/ 2808312 w 3024336"/>
                <a:gd name="connsiteY2" fmla="*/ 3024336 h 3024336"/>
                <a:gd name="connsiteX3" fmla="*/ 0 w 3024336"/>
                <a:gd name="connsiteY3" fmla="*/ 216024 h 3024336"/>
              </a:gdLst>
              <a:ahLst/>
              <a:cxnLst>
                <a:cxn ang="0">
                  <a:pos x="connsiteX0" y="connsiteY0"/>
                </a:cxn>
                <a:cxn ang="0">
                  <a:pos x="connsiteX1" y="connsiteY1"/>
                </a:cxn>
                <a:cxn ang="0">
                  <a:pos x="connsiteX2" y="connsiteY2"/>
                </a:cxn>
                <a:cxn ang="0">
                  <a:pos x="connsiteX3" y="connsiteY3"/>
                </a:cxn>
              </a:cxnLst>
              <a:rect l="l" t="t" r="r" b="b"/>
              <a:pathLst>
                <a:path w="3024336" h="3024336">
                  <a:moveTo>
                    <a:pt x="0" y="0"/>
                  </a:moveTo>
                  <a:cubicBezTo>
                    <a:pt x="1670295" y="0"/>
                    <a:pt x="3024336" y="1354041"/>
                    <a:pt x="3024336" y="3024336"/>
                  </a:cubicBezTo>
                  <a:lnTo>
                    <a:pt x="2808312" y="3024336"/>
                  </a:lnTo>
                  <a:cubicBezTo>
                    <a:pt x="2808312" y="1473348"/>
                    <a:pt x="1550988" y="216024"/>
                    <a:pt x="0" y="216024"/>
                  </a:cubicBezTo>
                  <a:close/>
                </a:path>
              </a:pathLst>
            </a:custGeom>
            <a:solidFill>
              <a:srgbClr val="FF3200"/>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latin typeface="Sunset Gothic Pro" panose="020E0503050408040203" pitchFamily="34" charset="0"/>
              </a:endParaRPr>
            </a:p>
          </p:txBody>
        </p:sp>
        <p:sp>
          <p:nvSpPr>
            <p:cNvPr id="6" name="Free-form: Shape 34">
              <a:extLst>
                <a:ext uri="{FF2B5EF4-FFF2-40B4-BE49-F238E27FC236}">
                  <a16:creationId xmlns:a16="http://schemas.microsoft.com/office/drawing/2014/main" id="{91ECC053-A060-69B9-5247-BDBA48A08F07}"/>
                </a:ext>
              </a:extLst>
            </p:cNvPr>
            <p:cNvSpPr/>
            <p:nvPr/>
          </p:nvSpPr>
          <p:spPr>
            <a:xfrm flipH="1" flipV="1">
              <a:off x="3071664" y="3429000"/>
              <a:ext cx="3024336" cy="3024336"/>
            </a:xfrm>
            <a:custGeom>
              <a:avLst/>
              <a:gdLst>
                <a:gd name="connsiteX0" fmla="*/ 0 w 3024336"/>
                <a:gd name="connsiteY0" fmla="*/ 0 h 3024336"/>
                <a:gd name="connsiteX1" fmla="*/ 3024336 w 3024336"/>
                <a:gd name="connsiteY1" fmla="*/ 3024336 h 3024336"/>
                <a:gd name="connsiteX2" fmla="*/ 2808312 w 3024336"/>
                <a:gd name="connsiteY2" fmla="*/ 3024336 h 3024336"/>
                <a:gd name="connsiteX3" fmla="*/ 0 w 3024336"/>
                <a:gd name="connsiteY3" fmla="*/ 216024 h 3024336"/>
              </a:gdLst>
              <a:ahLst/>
              <a:cxnLst>
                <a:cxn ang="0">
                  <a:pos x="connsiteX0" y="connsiteY0"/>
                </a:cxn>
                <a:cxn ang="0">
                  <a:pos x="connsiteX1" y="connsiteY1"/>
                </a:cxn>
                <a:cxn ang="0">
                  <a:pos x="connsiteX2" y="connsiteY2"/>
                </a:cxn>
                <a:cxn ang="0">
                  <a:pos x="connsiteX3" y="connsiteY3"/>
                </a:cxn>
              </a:cxnLst>
              <a:rect l="l" t="t" r="r" b="b"/>
              <a:pathLst>
                <a:path w="3024336" h="3024336">
                  <a:moveTo>
                    <a:pt x="0" y="0"/>
                  </a:moveTo>
                  <a:cubicBezTo>
                    <a:pt x="1670295" y="0"/>
                    <a:pt x="3024336" y="1354041"/>
                    <a:pt x="3024336" y="3024336"/>
                  </a:cubicBezTo>
                  <a:lnTo>
                    <a:pt x="2808312" y="3024336"/>
                  </a:lnTo>
                  <a:cubicBezTo>
                    <a:pt x="2808312" y="1473348"/>
                    <a:pt x="1550988" y="216024"/>
                    <a:pt x="0" y="216024"/>
                  </a:cubicBezTo>
                  <a:close/>
                </a:path>
              </a:pathLst>
            </a:custGeom>
            <a:solidFill>
              <a:srgbClr val="FF3200"/>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latin typeface="Sunset Gothic Pro" panose="020E0503050408040203" pitchFamily="34" charset="0"/>
              </a:endParaRPr>
            </a:p>
          </p:txBody>
        </p:sp>
      </p:grpSp>
      <p:grpSp>
        <p:nvGrpSpPr>
          <p:cNvPr id="7" name="Group 17">
            <a:extLst>
              <a:ext uri="{FF2B5EF4-FFF2-40B4-BE49-F238E27FC236}">
                <a16:creationId xmlns:a16="http://schemas.microsoft.com/office/drawing/2014/main" id="{14CE6389-B116-09E2-EFBC-E61A4B56BF78}"/>
              </a:ext>
            </a:extLst>
          </p:cNvPr>
          <p:cNvGrpSpPr/>
          <p:nvPr userDrawn="1"/>
        </p:nvGrpSpPr>
        <p:grpSpPr>
          <a:xfrm>
            <a:off x="2828870" y="157231"/>
            <a:ext cx="6535848" cy="6541952"/>
            <a:chOff x="2697163" y="25401"/>
            <a:chExt cx="6799262" cy="6805612"/>
          </a:xfrm>
          <a:solidFill>
            <a:srgbClr val="FF3200"/>
          </a:solidFill>
        </p:grpSpPr>
        <p:sp>
          <p:nvSpPr>
            <p:cNvPr id="8" name="Freeform 6">
              <a:extLst>
                <a:ext uri="{FF2B5EF4-FFF2-40B4-BE49-F238E27FC236}">
                  <a16:creationId xmlns:a16="http://schemas.microsoft.com/office/drawing/2014/main" id="{2D605D66-D68A-B574-4209-6440B85F9F10}"/>
                </a:ext>
              </a:extLst>
            </p:cNvPr>
            <p:cNvSpPr>
              <a:spLocks noEditPoints="1"/>
            </p:cNvSpPr>
            <p:nvPr/>
          </p:nvSpPr>
          <p:spPr bwMode="auto">
            <a:xfrm>
              <a:off x="9366250" y="3435351"/>
              <a:ext cx="130175" cy="582613"/>
            </a:xfrm>
            <a:custGeom>
              <a:avLst/>
              <a:gdLst>
                <a:gd name="T0" fmla="*/ 15 w 163"/>
                <a:gd name="T1" fmla="*/ 654 h 735"/>
                <a:gd name="T2" fmla="*/ 108 w 163"/>
                <a:gd name="T3" fmla="*/ 657 h 735"/>
                <a:gd name="T4" fmla="*/ 108 w 163"/>
                <a:gd name="T5" fmla="*/ 671 h 735"/>
                <a:gd name="T6" fmla="*/ 31 w 163"/>
                <a:gd name="T7" fmla="*/ 663 h 735"/>
                <a:gd name="T8" fmla="*/ 14 w 163"/>
                <a:gd name="T9" fmla="*/ 682 h 735"/>
                <a:gd name="T10" fmla="*/ 18 w 163"/>
                <a:gd name="T11" fmla="*/ 700 h 735"/>
                <a:gd name="T12" fmla="*/ 98 w 163"/>
                <a:gd name="T13" fmla="*/ 720 h 735"/>
                <a:gd name="T14" fmla="*/ 98 w 163"/>
                <a:gd name="T15" fmla="*/ 734 h 735"/>
                <a:gd name="T16" fmla="*/ 25 w 163"/>
                <a:gd name="T17" fmla="*/ 722 h 735"/>
                <a:gd name="T18" fmla="*/ 4 w 163"/>
                <a:gd name="T19" fmla="*/ 704 h 735"/>
                <a:gd name="T20" fmla="*/ 162 w 163"/>
                <a:gd name="T21" fmla="*/ 2 h 735"/>
                <a:gd name="T22" fmla="*/ 117 w 163"/>
                <a:gd name="T23" fmla="*/ 70 h 735"/>
                <a:gd name="T24" fmla="*/ 159 w 163"/>
                <a:gd name="T25" fmla="*/ 84 h 735"/>
                <a:gd name="T26" fmla="*/ 61 w 163"/>
                <a:gd name="T27" fmla="*/ 69 h 735"/>
                <a:gd name="T28" fmla="*/ 60 w 163"/>
                <a:gd name="T29" fmla="*/ 2 h 735"/>
                <a:gd name="T30" fmla="*/ 58 w 163"/>
                <a:gd name="T31" fmla="*/ 133 h 735"/>
                <a:gd name="T32" fmla="*/ 74 w 163"/>
                <a:gd name="T33" fmla="*/ 114 h 735"/>
                <a:gd name="T34" fmla="*/ 159 w 163"/>
                <a:gd name="T35" fmla="*/ 112 h 735"/>
                <a:gd name="T36" fmla="*/ 98 w 163"/>
                <a:gd name="T37" fmla="*/ 125 h 735"/>
                <a:gd name="T38" fmla="*/ 70 w 163"/>
                <a:gd name="T39" fmla="*/ 138 h 735"/>
                <a:gd name="T40" fmla="*/ 74 w 163"/>
                <a:gd name="T41" fmla="*/ 165 h 735"/>
                <a:gd name="T42" fmla="*/ 158 w 163"/>
                <a:gd name="T43" fmla="*/ 177 h 735"/>
                <a:gd name="T44" fmla="*/ 89 w 163"/>
                <a:gd name="T45" fmla="*/ 188 h 735"/>
                <a:gd name="T46" fmla="*/ 65 w 163"/>
                <a:gd name="T47" fmla="*/ 178 h 735"/>
                <a:gd name="T48" fmla="*/ 154 w 163"/>
                <a:gd name="T49" fmla="*/ 218 h 735"/>
                <a:gd name="T50" fmla="*/ 155 w 163"/>
                <a:gd name="T51" fmla="*/ 233 h 735"/>
                <a:gd name="T52" fmla="*/ 152 w 163"/>
                <a:gd name="T53" fmla="*/ 287 h 735"/>
                <a:gd name="T54" fmla="*/ 51 w 163"/>
                <a:gd name="T55" fmla="*/ 296 h 735"/>
                <a:gd name="T56" fmla="*/ 52 w 163"/>
                <a:gd name="T57" fmla="*/ 280 h 735"/>
                <a:gd name="T58" fmla="*/ 53 w 163"/>
                <a:gd name="T59" fmla="*/ 224 h 735"/>
                <a:gd name="T60" fmla="*/ 144 w 163"/>
                <a:gd name="T61" fmla="*/ 393 h 735"/>
                <a:gd name="T62" fmla="*/ 133 w 163"/>
                <a:gd name="T63" fmla="*/ 365 h 735"/>
                <a:gd name="T64" fmla="*/ 45 w 163"/>
                <a:gd name="T65" fmla="*/ 342 h 735"/>
                <a:gd name="T66" fmla="*/ 139 w 163"/>
                <a:gd name="T67" fmla="*/ 321 h 735"/>
                <a:gd name="T68" fmla="*/ 139 w 163"/>
                <a:gd name="T69" fmla="*/ 414 h 735"/>
                <a:gd name="T70" fmla="*/ 140 w 163"/>
                <a:gd name="T71" fmla="*/ 429 h 735"/>
                <a:gd name="T72" fmla="*/ 38 w 163"/>
                <a:gd name="T73" fmla="*/ 405 h 735"/>
                <a:gd name="T74" fmla="*/ 27 w 163"/>
                <a:gd name="T75" fmla="*/ 524 h 735"/>
                <a:gd name="T76" fmla="*/ 80 w 163"/>
                <a:gd name="T77" fmla="*/ 482 h 735"/>
                <a:gd name="T78" fmla="*/ 33 w 163"/>
                <a:gd name="T79" fmla="*/ 457 h 735"/>
                <a:gd name="T80" fmla="*/ 135 w 163"/>
                <a:gd name="T81" fmla="*/ 457 h 735"/>
                <a:gd name="T82" fmla="*/ 135 w 163"/>
                <a:gd name="T83" fmla="*/ 471 h 735"/>
                <a:gd name="T84" fmla="*/ 130 w 163"/>
                <a:gd name="T85" fmla="*/ 521 h 735"/>
                <a:gd name="T86" fmla="*/ 89 w 163"/>
                <a:gd name="T87" fmla="*/ 494 h 735"/>
                <a:gd name="T88" fmla="*/ 29 w 163"/>
                <a:gd name="T89" fmla="*/ 553 h 735"/>
                <a:gd name="T90" fmla="*/ 52 w 163"/>
                <a:gd name="T91" fmla="*/ 545 h 735"/>
                <a:gd name="T92" fmla="*/ 125 w 163"/>
                <a:gd name="T93" fmla="*/ 556 h 735"/>
                <a:gd name="T94" fmla="*/ 121 w 163"/>
                <a:gd name="T95" fmla="*/ 568 h 735"/>
                <a:gd name="T96" fmla="*/ 40 w 163"/>
                <a:gd name="T97" fmla="*/ 564 h 735"/>
                <a:gd name="T98" fmla="*/ 29 w 163"/>
                <a:gd name="T99" fmla="*/ 591 h 735"/>
                <a:gd name="T100" fmla="*/ 47 w 163"/>
                <a:gd name="T101" fmla="*/ 607 h 735"/>
                <a:gd name="T102" fmla="*/ 116 w 163"/>
                <a:gd name="T103" fmla="*/ 620 h 735"/>
                <a:gd name="T104" fmla="*/ 46 w 163"/>
                <a:gd name="T105" fmla="*/ 622 h 735"/>
                <a:gd name="T106" fmla="*/ 24 w 163"/>
                <a:gd name="T107" fmla="*/ 610 h 735"/>
                <a:gd name="T108" fmla="*/ 16 w 163"/>
                <a:gd name="T109" fmla="*/ 59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3" h="735">
                  <a:moveTo>
                    <a:pt x="0" y="680"/>
                  </a:moveTo>
                  <a:lnTo>
                    <a:pt x="2" y="672"/>
                  </a:lnTo>
                  <a:lnTo>
                    <a:pt x="6" y="665"/>
                  </a:lnTo>
                  <a:lnTo>
                    <a:pt x="9" y="658"/>
                  </a:lnTo>
                  <a:lnTo>
                    <a:pt x="11" y="656"/>
                  </a:lnTo>
                  <a:lnTo>
                    <a:pt x="15" y="654"/>
                  </a:lnTo>
                  <a:lnTo>
                    <a:pt x="22" y="649"/>
                  </a:lnTo>
                  <a:lnTo>
                    <a:pt x="25" y="648"/>
                  </a:lnTo>
                  <a:lnTo>
                    <a:pt x="28" y="647"/>
                  </a:lnTo>
                  <a:lnTo>
                    <a:pt x="37" y="646"/>
                  </a:lnTo>
                  <a:lnTo>
                    <a:pt x="47" y="647"/>
                  </a:lnTo>
                  <a:lnTo>
                    <a:pt x="108" y="657"/>
                  </a:lnTo>
                  <a:lnTo>
                    <a:pt x="109" y="657"/>
                  </a:lnTo>
                  <a:lnTo>
                    <a:pt x="109" y="658"/>
                  </a:lnTo>
                  <a:lnTo>
                    <a:pt x="110" y="659"/>
                  </a:lnTo>
                  <a:lnTo>
                    <a:pt x="110" y="661"/>
                  </a:lnTo>
                  <a:lnTo>
                    <a:pt x="108" y="670"/>
                  </a:lnTo>
                  <a:lnTo>
                    <a:pt x="108" y="671"/>
                  </a:lnTo>
                  <a:lnTo>
                    <a:pt x="107" y="672"/>
                  </a:lnTo>
                  <a:lnTo>
                    <a:pt x="106" y="672"/>
                  </a:lnTo>
                  <a:lnTo>
                    <a:pt x="46" y="662"/>
                  </a:lnTo>
                  <a:lnTo>
                    <a:pt x="40" y="662"/>
                  </a:lnTo>
                  <a:lnTo>
                    <a:pt x="34" y="662"/>
                  </a:lnTo>
                  <a:lnTo>
                    <a:pt x="31" y="663"/>
                  </a:lnTo>
                  <a:lnTo>
                    <a:pt x="28" y="663"/>
                  </a:lnTo>
                  <a:lnTo>
                    <a:pt x="24" y="665"/>
                  </a:lnTo>
                  <a:lnTo>
                    <a:pt x="20" y="668"/>
                  </a:lnTo>
                  <a:lnTo>
                    <a:pt x="17" y="672"/>
                  </a:lnTo>
                  <a:lnTo>
                    <a:pt x="15" y="676"/>
                  </a:lnTo>
                  <a:lnTo>
                    <a:pt x="14" y="682"/>
                  </a:lnTo>
                  <a:lnTo>
                    <a:pt x="14" y="684"/>
                  </a:lnTo>
                  <a:lnTo>
                    <a:pt x="14" y="686"/>
                  </a:lnTo>
                  <a:lnTo>
                    <a:pt x="14" y="691"/>
                  </a:lnTo>
                  <a:lnTo>
                    <a:pt x="16" y="695"/>
                  </a:lnTo>
                  <a:lnTo>
                    <a:pt x="17" y="698"/>
                  </a:lnTo>
                  <a:lnTo>
                    <a:pt x="18" y="700"/>
                  </a:lnTo>
                  <a:lnTo>
                    <a:pt x="19" y="702"/>
                  </a:lnTo>
                  <a:lnTo>
                    <a:pt x="22" y="703"/>
                  </a:lnTo>
                  <a:lnTo>
                    <a:pt x="26" y="707"/>
                  </a:lnTo>
                  <a:lnTo>
                    <a:pt x="32" y="709"/>
                  </a:lnTo>
                  <a:lnTo>
                    <a:pt x="38" y="710"/>
                  </a:lnTo>
                  <a:lnTo>
                    <a:pt x="98" y="720"/>
                  </a:lnTo>
                  <a:lnTo>
                    <a:pt x="99" y="720"/>
                  </a:lnTo>
                  <a:lnTo>
                    <a:pt x="99" y="721"/>
                  </a:lnTo>
                  <a:lnTo>
                    <a:pt x="99" y="722"/>
                  </a:lnTo>
                  <a:lnTo>
                    <a:pt x="99" y="724"/>
                  </a:lnTo>
                  <a:lnTo>
                    <a:pt x="98" y="733"/>
                  </a:lnTo>
                  <a:lnTo>
                    <a:pt x="98" y="734"/>
                  </a:lnTo>
                  <a:lnTo>
                    <a:pt x="97" y="735"/>
                  </a:lnTo>
                  <a:lnTo>
                    <a:pt x="96" y="735"/>
                  </a:lnTo>
                  <a:lnTo>
                    <a:pt x="95" y="735"/>
                  </a:lnTo>
                  <a:lnTo>
                    <a:pt x="35" y="725"/>
                  </a:lnTo>
                  <a:lnTo>
                    <a:pt x="29" y="724"/>
                  </a:lnTo>
                  <a:lnTo>
                    <a:pt x="25" y="722"/>
                  </a:lnTo>
                  <a:lnTo>
                    <a:pt x="17" y="719"/>
                  </a:lnTo>
                  <a:lnTo>
                    <a:pt x="14" y="717"/>
                  </a:lnTo>
                  <a:lnTo>
                    <a:pt x="10" y="713"/>
                  </a:lnTo>
                  <a:lnTo>
                    <a:pt x="8" y="711"/>
                  </a:lnTo>
                  <a:lnTo>
                    <a:pt x="6" y="708"/>
                  </a:lnTo>
                  <a:lnTo>
                    <a:pt x="4" y="704"/>
                  </a:lnTo>
                  <a:lnTo>
                    <a:pt x="2" y="701"/>
                  </a:lnTo>
                  <a:lnTo>
                    <a:pt x="0" y="694"/>
                  </a:lnTo>
                  <a:lnTo>
                    <a:pt x="0" y="686"/>
                  </a:lnTo>
                  <a:lnTo>
                    <a:pt x="0" y="680"/>
                  </a:lnTo>
                  <a:close/>
                  <a:moveTo>
                    <a:pt x="160" y="1"/>
                  </a:moveTo>
                  <a:lnTo>
                    <a:pt x="162" y="2"/>
                  </a:lnTo>
                  <a:lnTo>
                    <a:pt x="163" y="3"/>
                  </a:lnTo>
                  <a:lnTo>
                    <a:pt x="162" y="13"/>
                  </a:lnTo>
                  <a:lnTo>
                    <a:pt x="162" y="16"/>
                  </a:lnTo>
                  <a:lnTo>
                    <a:pt x="160" y="16"/>
                  </a:lnTo>
                  <a:lnTo>
                    <a:pt x="118" y="16"/>
                  </a:lnTo>
                  <a:lnTo>
                    <a:pt x="117" y="70"/>
                  </a:lnTo>
                  <a:lnTo>
                    <a:pt x="160" y="70"/>
                  </a:lnTo>
                  <a:lnTo>
                    <a:pt x="161" y="71"/>
                  </a:lnTo>
                  <a:lnTo>
                    <a:pt x="162" y="72"/>
                  </a:lnTo>
                  <a:lnTo>
                    <a:pt x="162" y="82"/>
                  </a:lnTo>
                  <a:lnTo>
                    <a:pt x="161" y="84"/>
                  </a:lnTo>
                  <a:lnTo>
                    <a:pt x="159" y="84"/>
                  </a:lnTo>
                  <a:lnTo>
                    <a:pt x="61" y="83"/>
                  </a:lnTo>
                  <a:lnTo>
                    <a:pt x="59" y="83"/>
                  </a:lnTo>
                  <a:lnTo>
                    <a:pt x="59" y="81"/>
                  </a:lnTo>
                  <a:lnTo>
                    <a:pt x="59" y="71"/>
                  </a:lnTo>
                  <a:lnTo>
                    <a:pt x="60" y="69"/>
                  </a:lnTo>
                  <a:lnTo>
                    <a:pt x="61" y="69"/>
                  </a:lnTo>
                  <a:lnTo>
                    <a:pt x="104" y="69"/>
                  </a:lnTo>
                  <a:lnTo>
                    <a:pt x="105" y="16"/>
                  </a:lnTo>
                  <a:lnTo>
                    <a:pt x="62" y="15"/>
                  </a:lnTo>
                  <a:lnTo>
                    <a:pt x="60" y="15"/>
                  </a:lnTo>
                  <a:lnTo>
                    <a:pt x="60" y="12"/>
                  </a:lnTo>
                  <a:lnTo>
                    <a:pt x="60" y="2"/>
                  </a:lnTo>
                  <a:lnTo>
                    <a:pt x="60" y="1"/>
                  </a:lnTo>
                  <a:lnTo>
                    <a:pt x="62" y="0"/>
                  </a:lnTo>
                  <a:lnTo>
                    <a:pt x="160" y="1"/>
                  </a:lnTo>
                  <a:close/>
                  <a:moveTo>
                    <a:pt x="54" y="147"/>
                  </a:moveTo>
                  <a:lnTo>
                    <a:pt x="55" y="139"/>
                  </a:lnTo>
                  <a:lnTo>
                    <a:pt x="58" y="133"/>
                  </a:lnTo>
                  <a:lnTo>
                    <a:pt x="59" y="129"/>
                  </a:lnTo>
                  <a:lnTo>
                    <a:pt x="61" y="126"/>
                  </a:lnTo>
                  <a:lnTo>
                    <a:pt x="65" y="120"/>
                  </a:lnTo>
                  <a:lnTo>
                    <a:pt x="68" y="118"/>
                  </a:lnTo>
                  <a:lnTo>
                    <a:pt x="71" y="116"/>
                  </a:lnTo>
                  <a:lnTo>
                    <a:pt x="74" y="114"/>
                  </a:lnTo>
                  <a:lnTo>
                    <a:pt x="79" y="112"/>
                  </a:lnTo>
                  <a:lnTo>
                    <a:pt x="82" y="111"/>
                  </a:lnTo>
                  <a:lnTo>
                    <a:pt x="87" y="110"/>
                  </a:lnTo>
                  <a:lnTo>
                    <a:pt x="92" y="110"/>
                  </a:lnTo>
                  <a:lnTo>
                    <a:pt x="97" y="110"/>
                  </a:lnTo>
                  <a:lnTo>
                    <a:pt x="159" y="112"/>
                  </a:lnTo>
                  <a:lnTo>
                    <a:pt x="160" y="112"/>
                  </a:lnTo>
                  <a:lnTo>
                    <a:pt x="161" y="115"/>
                  </a:lnTo>
                  <a:lnTo>
                    <a:pt x="161" y="125"/>
                  </a:lnTo>
                  <a:lnTo>
                    <a:pt x="160" y="127"/>
                  </a:lnTo>
                  <a:lnTo>
                    <a:pt x="158" y="127"/>
                  </a:lnTo>
                  <a:lnTo>
                    <a:pt x="98" y="125"/>
                  </a:lnTo>
                  <a:lnTo>
                    <a:pt x="91" y="125"/>
                  </a:lnTo>
                  <a:lnTo>
                    <a:pt x="85" y="126"/>
                  </a:lnTo>
                  <a:lnTo>
                    <a:pt x="80" y="128"/>
                  </a:lnTo>
                  <a:lnTo>
                    <a:pt x="76" y="130"/>
                  </a:lnTo>
                  <a:lnTo>
                    <a:pt x="72" y="134"/>
                  </a:lnTo>
                  <a:lnTo>
                    <a:pt x="70" y="138"/>
                  </a:lnTo>
                  <a:lnTo>
                    <a:pt x="69" y="143"/>
                  </a:lnTo>
                  <a:lnTo>
                    <a:pt x="68" y="148"/>
                  </a:lnTo>
                  <a:lnTo>
                    <a:pt x="69" y="153"/>
                  </a:lnTo>
                  <a:lnTo>
                    <a:pt x="70" y="157"/>
                  </a:lnTo>
                  <a:lnTo>
                    <a:pt x="71" y="162"/>
                  </a:lnTo>
                  <a:lnTo>
                    <a:pt x="74" y="165"/>
                  </a:lnTo>
                  <a:lnTo>
                    <a:pt x="79" y="169"/>
                  </a:lnTo>
                  <a:lnTo>
                    <a:pt x="83" y="171"/>
                  </a:lnTo>
                  <a:lnTo>
                    <a:pt x="89" y="173"/>
                  </a:lnTo>
                  <a:lnTo>
                    <a:pt x="96" y="173"/>
                  </a:lnTo>
                  <a:lnTo>
                    <a:pt x="157" y="175"/>
                  </a:lnTo>
                  <a:lnTo>
                    <a:pt x="158" y="177"/>
                  </a:lnTo>
                  <a:lnTo>
                    <a:pt x="159" y="179"/>
                  </a:lnTo>
                  <a:lnTo>
                    <a:pt x="158" y="189"/>
                  </a:lnTo>
                  <a:lnTo>
                    <a:pt x="158" y="190"/>
                  </a:lnTo>
                  <a:lnTo>
                    <a:pt x="155" y="191"/>
                  </a:lnTo>
                  <a:lnTo>
                    <a:pt x="95" y="189"/>
                  </a:lnTo>
                  <a:lnTo>
                    <a:pt x="89" y="188"/>
                  </a:lnTo>
                  <a:lnTo>
                    <a:pt x="85" y="188"/>
                  </a:lnTo>
                  <a:lnTo>
                    <a:pt x="80" y="186"/>
                  </a:lnTo>
                  <a:lnTo>
                    <a:pt x="78" y="186"/>
                  </a:lnTo>
                  <a:lnTo>
                    <a:pt x="76" y="184"/>
                  </a:lnTo>
                  <a:lnTo>
                    <a:pt x="69" y="181"/>
                  </a:lnTo>
                  <a:lnTo>
                    <a:pt x="65" y="178"/>
                  </a:lnTo>
                  <a:lnTo>
                    <a:pt x="63" y="175"/>
                  </a:lnTo>
                  <a:lnTo>
                    <a:pt x="59" y="170"/>
                  </a:lnTo>
                  <a:lnTo>
                    <a:pt x="56" y="163"/>
                  </a:lnTo>
                  <a:lnTo>
                    <a:pt x="55" y="155"/>
                  </a:lnTo>
                  <a:lnTo>
                    <a:pt x="54" y="147"/>
                  </a:lnTo>
                  <a:close/>
                  <a:moveTo>
                    <a:pt x="154" y="218"/>
                  </a:moveTo>
                  <a:lnTo>
                    <a:pt x="155" y="218"/>
                  </a:lnTo>
                  <a:lnTo>
                    <a:pt x="157" y="219"/>
                  </a:lnTo>
                  <a:lnTo>
                    <a:pt x="157" y="220"/>
                  </a:lnTo>
                  <a:lnTo>
                    <a:pt x="155" y="231"/>
                  </a:lnTo>
                  <a:lnTo>
                    <a:pt x="155" y="232"/>
                  </a:lnTo>
                  <a:lnTo>
                    <a:pt x="155" y="233"/>
                  </a:lnTo>
                  <a:lnTo>
                    <a:pt x="153" y="233"/>
                  </a:lnTo>
                  <a:lnTo>
                    <a:pt x="112" y="231"/>
                  </a:lnTo>
                  <a:lnTo>
                    <a:pt x="108" y="284"/>
                  </a:lnTo>
                  <a:lnTo>
                    <a:pt x="150" y="287"/>
                  </a:lnTo>
                  <a:lnTo>
                    <a:pt x="151" y="287"/>
                  </a:lnTo>
                  <a:lnTo>
                    <a:pt x="152" y="287"/>
                  </a:lnTo>
                  <a:lnTo>
                    <a:pt x="152" y="289"/>
                  </a:lnTo>
                  <a:lnTo>
                    <a:pt x="152" y="299"/>
                  </a:lnTo>
                  <a:lnTo>
                    <a:pt x="151" y="300"/>
                  </a:lnTo>
                  <a:lnTo>
                    <a:pt x="151" y="302"/>
                  </a:lnTo>
                  <a:lnTo>
                    <a:pt x="149" y="302"/>
                  </a:lnTo>
                  <a:lnTo>
                    <a:pt x="51" y="296"/>
                  </a:lnTo>
                  <a:lnTo>
                    <a:pt x="50" y="295"/>
                  </a:lnTo>
                  <a:lnTo>
                    <a:pt x="49" y="295"/>
                  </a:lnTo>
                  <a:lnTo>
                    <a:pt x="49" y="293"/>
                  </a:lnTo>
                  <a:lnTo>
                    <a:pt x="50" y="282"/>
                  </a:lnTo>
                  <a:lnTo>
                    <a:pt x="50" y="281"/>
                  </a:lnTo>
                  <a:lnTo>
                    <a:pt x="52" y="280"/>
                  </a:lnTo>
                  <a:lnTo>
                    <a:pt x="95" y="284"/>
                  </a:lnTo>
                  <a:lnTo>
                    <a:pt x="98" y="229"/>
                  </a:lnTo>
                  <a:lnTo>
                    <a:pt x="55" y="227"/>
                  </a:lnTo>
                  <a:lnTo>
                    <a:pt x="54" y="227"/>
                  </a:lnTo>
                  <a:lnTo>
                    <a:pt x="53" y="226"/>
                  </a:lnTo>
                  <a:lnTo>
                    <a:pt x="53" y="224"/>
                  </a:lnTo>
                  <a:lnTo>
                    <a:pt x="53" y="214"/>
                  </a:lnTo>
                  <a:lnTo>
                    <a:pt x="54" y="214"/>
                  </a:lnTo>
                  <a:lnTo>
                    <a:pt x="54" y="213"/>
                  </a:lnTo>
                  <a:lnTo>
                    <a:pt x="56" y="211"/>
                  </a:lnTo>
                  <a:lnTo>
                    <a:pt x="154" y="218"/>
                  </a:lnTo>
                  <a:close/>
                  <a:moveTo>
                    <a:pt x="144" y="393"/>
                  </a:moveTo>
                  <a:lnTo>
                    <a:pt x="143" y="395"/>
                  </a:lnTo>
                  <a:lnTo>
                    <a:pt x="141" y="395"/>
                  </a:lnTo>
                  <a:lnTo>
                    <a:pt x="133" y="393"/>
                  </a:lnTo>
                  <a:lnTo>
                    <a:pt x="131" y="392"/>
                  </a:lnTo>
                  <a:lnTo>
                    <a:pt x="131" y="389"/>
                  </a:lnTo>
                  <a:lnTo>
                    <a:pt x="133" y="365"/>
                  </a:lnTo>
                  <a:lnTo>
                    <a:pt x="45" y="357"/>
                  </a:lnTo>
                  <a:lnTo>
                    <a:pt x="44" y="357"/>
                  </a:lnTo>
                  <a:lnTo>
                    <a:pt x="43" y="354"/>
                  </a:lnTo>
                  <a:lnTo>
                    <a:pt x="44" y="344"/>
                  </a:lnTo>
                  <a:lnTo>
                    <a:pt x="44" y="343"/>
                  </a:lnTo>
                  <a:lnTo>
                    <a:pt x="45" y="342"/>
                  </a:lnTo>
                  <a:lnTo>
                    <a:pt x="47" y="342"/>
                  </a:lnTo>
                  <a:lnTo>
                    <a:pt x="134" y="350"/>
                  </a:lnTo>
                  <a:lnTo>
                    <a:pt x="136" y="323"/>
                  </a:lnTo>
                  <a:lnTo>
                    <a:pt x="136" y="322"/>
                  </a:lnTo>
                  <a:lnTo>
                    <a:pt x="137" y="322"/>
                  </a:lnTo>
                  <a:lnTo>
                    <a:pt x="139" y="321"/>
                  </a:lnTo>
                  <a:lnTo>
                    <a:pt x="148" y="322"/>
                  </a:lnTo>
                  <a:lnTo>
                    <a:pt x="149" y="322"/>
                  </a:lnTo>
                  <a:lnTo>
                    <a:pt x="149" y="323"/>
                  </a:lnTo>
                  <a:lnTo>
                    <a:pt x="150" y="324"/>
                  </a:lnTo>
                  <a:lnTo>
                    <a:pt x="144" y="393"/>
                  </a:lnTo>
                  <a:close/>
                  <a:moveTo>
                    <a:pt x="139" y="414"/>
                  </a:moveTo>
                  <a:lnTo>
                    <a:pt x="140" y="414"/>
                  </a:lnTo>
                  <a:lnTo>
                    <a:pt x="141" y="415"/>
                  </a:lnTo>
                  <a:lnTo>
                    <a:pt x="141" y="416"/>
                  </a:lnTo>
                  <a:lnTo>
                    <a:pt x="141" y="426"/>
                  </a:lnTo>
                  <a:lnTo>
                    <a:pt x="140" y="428"/>
                  </a:lnTo>
                  <a:lnTo>
                    <a:pt x="140" y="429"/>
                  </a:lnTo>
                  <a:lnTo>
                    <a:pt x="137" y="429"/>
                  </a:lnTo>
                  <a:lnTo>
                    <a:pt x="40" y="419"/>
                  </a:lnTo>
                  <a:lnTo>
                    <a:pt x="38" y="419"/>
                  </a:lnTo>
                  <a:lnTo>
                    <a:pt x="37" y="416"/>
                  </a:lnTo>
                  <a:lnTo>
                    <a:pt x="38" y="406"/>
                  </a:lnTo>
                  <a:lnTo>
                    <a:pt x="38" y="405"/>
                  </a:lnTo>
                  <a:lnTo>
                    <a:pt x="40" y="405"/>
                  </a:lnTo>
                  <a:lnTo>
                    <a:pt x="42" y="404"/>
                  </a:lnTo>
                  <a:lnTo>
                    <a:pt x="139" y="414"/>
                  </a:lnTo>
                  <a:close/>
                  <a:moveTo>
                    <a:pt x="89" y="494"/>
                  </a:moveTo>
                  <a:lnTo>
                    <a:pt x="29" y="523"/>
                  </a:lnTo>
                  <a:lnTo>
                    <a:pt x="27" y="524"/>
                  </a:lnTo>
                  <a:lnTo>
                    <a:pt x="26" y="523"/>
                  </a:lnTo>
                  <a:lnTo>
                    <a:pt x="26" y="522"/>
                  </a:lnTo>
                  <a:lnTo>
                    <a:pt x="27" y="510"/>
                  </a:lnTo>
                  <a:lnTo>
                    <a:pt x="27" y="509"/>
                  </a:lnTo>
                  <a:lnTo>
                    <a:pt x="29" y="506"/>
                  </a:lnTo>
                  <a:lnTo>
                    <a:pt x="80" y="482"/>
                  </a:lnTo>
                  <a:lnTo>
                    <a:pt x="64" y="464"/>
                  </a:lnTo>
                  <a:lnTo>
                    <a:pt x="35" y="460"/>
                  </a:lnTo>
                  <a:lnTo>
                    <a:pt x="34" y="460"/>
                  </a:lnTo>
                  <a:lnTo>
                    <a:pt x="34" y="459"/>
                  </a:lnTo>
                  <a:lnTo>
                    <a:pt x="33" y="458"/>
                  </a:lnTo>
                  <a:lnTo>
                    <a:pt x="33" y="457"/>
                  </a:lnTo>
                  <a:lnTo>
                    <a:pt x="34" y="447"/>
                  </a:lnTo>
                  <a:lnTo>
                    <a:pt x="35" y="447"/>
                  </a:lnTo>
                  <a:lnTo>
                    <a:pt x="35" y="446"/>
                  </a:lnTo>
                  <a:lnTo>
                    <a:pt x="36" y="446"/>
                  </a:lnTo>
                  <a:lnTo>
                    <a:pt x="37" y="446"/>
                  </a:lnTo>
                  <a:lnTo>
                    <a:pt x="135" y="457"/>
                  </a:lnTo>
                  <a:lnTo>
                    <a:pt x="136" y="457"/>
                  </a:lnTo>
                  <a:lnTo>
                    <a:pt x="137" y="458"/>
                  </a:lnTo>
                  <a:lnTo>
                    <a:pt x="137" y="459"/>
                  </a:lnTo>
                  <a:lnTo>
                    <a:pt x="136" y="469"/>
                  </a:lnTo>
                  <a:lnTo>
                    <a:pt x="135" y="470"/>
                  </a:lnTo>
                  <a:lnTo>
                    <a:pt x="135" y="471"/>
                  </a:lnTo>
                  <a:lnTo>
                    <a:pt x="134" y="471"/>
                  </a:lnTo>
                  <a:lnTo>
                    <a:pt x="133" y="471"/>
                  </a:lnTo>
                  <a:lnTo>
                    <a:pt x="82" y="466"/>
                  </a:lnTo>
                  <a:lnTo>
                    <a:pt x="128" y="516"/>
                  </a:lnTo>
                  <a:lnTo>
                    <a:pt x="130" y="519"/>
                  </a:lnTo>
                  <a:lnTo>
                    <a:pt x="130" y="521"/>
                  </a:lnTo>
                  <a:lnTo>
                    <a:pt x="128" y="532"/>
                  </a:lnTo>
                  <a:lnTo>
                    <a:pt x="128" y="533"/>
                  </a:lnTo>
                  <a:lnTo>
                    <a:pt x="127" y="535"/>
                  </a:lnTo>
                  <a:lnTo>
                    <a:pt x="126" y="535"/>
                  </a:lnTo>
                  <a:lnTo>
                    <a:pt x="125" y="533"/>
                  </a:lnTo>
                  <a:lnTo>
                    <a:pt x="89" y="494"/>
                  </a:lnTo>
                  <a:close/>
                  <a:moveTo>
                    <a:pt x="16" y="578"/>
                  </a:moveTo>
                  <a:lnTo>
                    <a:pt x="18" y="571"/>
                  </a:lnTo>
                  <a:lnTo>
                    <a:pt x="20" y="564"/>
                  </a:lnTo>
                  <a:lnTo>
                    <a:pt x="25" y="557"/>
                  </a:lnTo>
                  <a:lnTo>
                    <a:pt x="27" y="555"/>
                  </a:lnTo>
                  <a:lnTo>
                    <a:pt x="29" y="553"/>
                  </a:lnTo>
                  <a:lnTo>
                    <a:pt x="33" y="550"/>
                  </a:lnTo>
                  <a:lnTo>
                    <a:pt x="36" y="548"/>
                  </a:lnTo>
                  <a:lnTo>
                    <a:pt x="40" y="547"/>
                  </a:lnTo>
                  <a:lnTo>
                    <a:pt x="43" y="546"/>
                  </a:lnTo>
                  <a:lnTo>
                    <a:pt x="47" y="545"/>
                  </a:lnTo>
                  <a:lnTo>
                    <a:pt x="52" y="545"/>
                  </a:lnTo>
                  <a:lnTo>
                    <a:pt x="58" y="545"/>
                  </a:lnTo>
                  <a:lnTo>
                    <a:pt x="62" y="545"/>
                  </a:lnTo>
                  <a:lnTo>
                    <a:pt x="123" y="554"/>
                  </a:lnTo>
                  <a:lnTo>
                    <a:pt x="124" y="554"/>
                  </a:lnTo>
                  <a:lnTo>
                    <a:pt x="125" y="555"/>
                  </a:lnTo>
                  <a:lnTo>
                    <a:pt x="125" y="556"/>
                  </a:lnTo>
                  <a:lnTo>
                    <a:pt x="125" y="557"/>
                  </a:lnTo>
                  <a:lnTo>
                    <a:pt x="124" y="566"/>
                  </a:lnTo>
                  <a:lnTo>
                    <a:pt x="124" y="567"/>
                  </a:lnTo>
                  <a:lnTo>
                    <a:pt x="123" y="568"/>
                  </a:lnTo>
                  <a:lnTo>
                    <a:pt x="122" y="568"/>
                  </a:lnTo>
                  <a:lnTo>
                    <a:pt x="121" y="568"/>
                  </a:lnTo>
                  <a:lnTo>
                    <a:pt x="61" y="560"/>
                  </a:lnTo>
                  <a:lnTo>
                    <a:pt x="54" y="559"/>
                  </a:lnTo>
                  <a:lnTo>
                    <a:pt x="52" y="559"/>
                  </a:lnTo>
                  <a:lnTo>
                    <a:pt x="49" y="560"/>
                  </a:lnTo>
                  <a:lnTo>
                    <a:pt x="43" y="562"/>
                  </a:lnTo>
                  <a:lnTo>
                    <a:pt x="40" y="564"/>
                  </a:lnTo>
                  <a:lnTo>
                    <a:pt x="35" y="567"/>
                  </a:lnTo>
                  <a:lnTo>
                    <a:pt x="33" y="571"/>
                  </a:lnTo>
                  <a:lnTo>
                    <a:pt x="31" y="575"/>
                  </a:lnTo>
                  <a:lnTo>
                    <a:pt x="29" y="581"/>
                  </a:lnTo>
                  <a:lnTo>
                    <a:pt x="29" y="585"/>
                  </a:lnTo>
                  <a:lnTo>
                    <a:pt x="29" y="591"/>
                  </a:lnTo>
                  <a:lnTo>
                    <a:pt x="31" y="593"/>
                  </a:lnTo>
                  <a:lnTo>
                    <a:pt x="32" y="594"/>
                  </a:lnTo>
                  <a:lnTo>
                    <a:pt x="34" y="599"/>
                  </a:lnTo>
                  <a:lnTo>
                    <a:pt x="37" y="602"/>
                  </a:lnTo>
                  <a:lnTo>
                    <a:pt x="42" y="604"/>
                  </a:lnTo>
                  <a:lnTo>
                    <a:pt x="47" y="607"/>
                  </a:lnTo>
                  <a:lnTo>
                    <a:pt x="54" y="609"/>
                  </a:lnTo>
                  <a:lnTo>
                    <a:pt x="114" y="617"/>
                  </a:lnTo>
                  <a:lnTo>
                    <a:pt x="115" y="617"/>
                  </a:lnTo>
                  <a:lnTo>
                    <a:pt x="116" y="618"/>
                  </a:lnTo>
                  <a:lnTo>
                    <a:pt x="116" y="619"/>
                  </a:lnTo>
                  <a:lnTo>
                    <a:pt x="116" y="620"/>
                  </a:lnTo>
                  <a:lnTo>
                    <a:pt x="115" y="630"/>
                  </a:lnTo>
                  <a:lnTo>
                    <a:pt x="114" y="631"/>
                  </a:lnTo>
                  <a:lnTo>
                    <a:pt x="113" y="631"/>
                  </a:lnTo>
                  <a:lnTo>
                    <a:pt x="112" y="631"/>
                  </a:lnTo>
                  <a:lnTo>
                    <a:pt x="52" y="623"/>
                  </a:lnTo>
                  <a:lnTo>
                    <a:pt x="46" y="622"/>
                  </a:lnTo>
                  <a:lnTo>
                    <a:pt x="42" y="621"/>
                  </a:lnTo>
                  <a:lnTo>
                    <a:pt x="37" y="619"/>
                  </a:lnTo>
                  <a:lnTo>
                    <a:pt x="33" y="618"/>
                  </a:lnTo>
                  <a:lnTo>
                    <a:pt x="29" y="616"/>
                  </a:lnTo>
                  <a:lnTo>
                    <a:pt x="27" y="612"/>
                  </a:lnTo>
                  <a:lnTo>
                    <a:pt x="24" y="610"/>
                  </a:lnTo>
                  <a:lnTo>
                    <a:pt x="22" y="607"/>
                  </a:lnTo>
                  <a:lnTo>
                    <a:pt x="19" y="604"/>
                  </a:lnTo>
                  <a:lnTo>
                    <a:pt x="18" y="601"/>
                  </a:lnTo>
                  <a:lnTo>
                    <a:pt x="17" y="598"/>
                  </a:lnTo>
                  <a:lnTo>
                    <a:pt x="16" y="593"/>
                  </a:lnTo>
                  <a:lnTo>
                    <a:pt x="16" y="590"/>
                  </a:lnTo>
                  <a:lnTo>
                    <a:pt x="16" y="586"/>
                  </a:lnTo>
                  <a:lnTo>
                    <a:pt x="16" y="582"/>
                  </a:lnTo>
                  <a:lnTo>
                    <a:pt x="16" y="5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9" name="Freeform 7">
              <a:extLst>
                <a:ext uri="{FF2B5EF4-FFF2-40B4-BE49-F238E27FC236}">
                  <a16:creationId xmlns:a16="http://schemas.microsoft.com/office/drawing/2014/main" id="{B504329B-FCA3-FD8A-912E-1B0518A79E9F}"/>
                </a:ext>
              </a:extLst>
            </p:cNvPr>
            <p:cNvSpPr>
              <a:spLocks noEditPoints="1"/>
            </p:cNvSpPr>
            <p:nvPr/>
          </p:nvSpPr>
          <p:spPr bwMode="auto">
            <a:xfrm>
              <a:off x="6100763" y="25401"/>
              <a:ext cx="614362" cy="133350"/>
            </a:xfrm>
            <a:custGeom>
              <a:avLst/>
              <a:gdLst>
                <a:gd name="T0" fmla="*/ 700 w 774"/>
                <a:gd name="T1" fmla="*/ 161 h 169"/>
                <a:gd name="T2" fmla="*/ 686 w 774"/>
                <a:gd name="T3" fmla="*/ 144 h 169"/>
                <a:gd name="T4" fmla="*/ 696 w 774"/>
                <a:gd name="T5" fmla="*/ 59 h 169"/>
                <a:gd name="T6" fmla="*/ 710 w 774"/>
                <a:gd name="T7" fmla="*/ 59 h 169"/>
                <a:gd name="T8" fmla="*/ 700 w 774"/>
                <a:gd name="T9" fmla="*/ 128 h 169"/>
                <a:gd name="T10" fmla="*/ 710 w 774"/>
                <a:gd name="T11" fmla="*/ 151 h 169"/>
                <a:gd name="T12" fmla="*/ 734 w 774"/>
                <a:gd name="T13" fmla="*/ 153 h 169"/>
                <a:gd name="T14" fmla="*/ 747 w 774"/>
                <a:gd name="T15" fmla="*/ 137 h 169"/>
                <a:gd name="T16" fmla="*/ 762 w 774"/>
                <a:gd name="T17" fmla="*/ 68 h 169"/>
                <a:gd name="T18" fmla="*/ 762 w 774"/>
                <a:gd name="T19" fmla="*/ 139 h 169"/>
                <a:gd name="T20" fmla="*/ 752 w 774"/>
                <a:gd name="T21" fmla="*/ 158 h 169"/>
                <a:gd name="T22" fmla="*/ 732 w 774"/>
                <a:gd name="T23" fmla="*/ 169 h 169"/>
                <a:gd name="T24" fmla="*/ 73 w 774"/>
                <a:gd name="T25" fmla="*/ 2 h 169"/>
                <a:gd name="T26" fmla="*/ 68 w 774"/>
                <a:gd name="T27" fmla="*/ 14 h 169"/>
                <a:gd name="T28" fmla="*/ 30 w 774"/>
                <a:gd name="T29" fmla="*/ 103 h 169"/>
                <a:gd name="T30" fmla="*/ 0 w 774"/>
                <a:gd name="T31" fmla="*/ 13 h 169"/>
                <a:gd name="T32" fmla="*/ 72 w 774"/>
                <a:gd name="T33" fmla="*/ 1 h 169"/>
                <a:gd name="T34" fmla="*/ 93 w 774"/>
                <a:gd name="T35" fmla="*/ 104 h 169"/>
                <a:gd name="T36" fmla="*/ 124 w 774"/>
                <a:gd name="T37" fmla="*/ 4 h 169"/>
                <a:gd name="T38" fmla="*/ 138 w 774"/>
                <a:gd name="T39" fmla="*/ 3 h 169"/>
                <a:gd name="T40" fmla="*/ 173 w 774"/>
                <a:gd name="T41" fmla="*/ 107 h 169"/>
                <a:gd name="T42" fmla="*/ 151 w 774"/>
                <a:gd name="T43" fmla="*/ 81 h 169"/>
                <a:gd name="T44" fmla="*/ 196 w 774"/>
                <a:gd name="T45" fmla="*/ 108 h 169"/>
                <a:gd name="T46" fmla="*/ 199 w 774"/>
                <a:gd name="T47" fmla="*/ 7 h 169"/>
                <a:gd name="T48" fmla="*/ 212 w 774"/>
                <a:gd name="T49" fmla="*/ 8 h 169"/>
                <a:gd name="T50" fmla="*/ 295 w 774"/>
                <a:gd name="T51" fmla="*/ 11 h 169"/>
                <a:gd name="T52" fmla="*/ 291 w 774"/>
                <a:gd name="T53" fmla="*/ 112 h 169"/>
                <a:gd name="T54" fmla="*/ 277 w 774"/>
                <a:gd name="T55" fmla="*/ 112 h 169"/>
                <a:gd name="T56" fmla="*/ 244 w 774"/>
                <a:gd name="T57" fmla="*/ 73 h 169"/>
                <a:gd name="T58" fmla="*/ 207 w 774"/>
                <a:gd name="T59" fmla="*/ 108 h 169"/>
                <a:gd name="T60" fmla="*/ 317 w 774"/>
                <a:gd name="T61" fmla="*/ 113 h 169"/>
                <a:gd name="T62" fmla="*/ 337 w 774"/>
                <a:gd name="T63" fmla="*/ 13 h 169"/>
                <a:gd name="T64" fmla="*/ 415 w 774"/>
                <a:gd name="T65" fmla="*/ 20 h 169"/>
                <a:gd name="T66" fmla="*/ 416 w 774"/>
                <a:gd name="T67" fmla="*/ 122 h 169"/>
                <a:gd name="T68" fmla="*/ 402 w 774"/>
                <a:gd name="T69" fmla="*/ 122 h 169"/>
                <a:gd name="T70" fmla="*/ 369 w 774"/>
                <a:gd name="T71" fmla="*/ 81 h 169"/>
                <a:gd name="T72" fmla="*/ 332 w 774"/>
                <a:gd name="T73" fmla="*/ 117 h 169"/>
                <a:gd name="T74" fmla="*/ 454 w 774"/>
                <a:gd name="T75" fmla="*/ 25 h 169"/>
                <a:gd name="T76" fmla="*/ 468 w 774"/>
                <a:gd name="T77" fmla="*/ 29 h 169"/>
                <a:gd name="T78" fmla="*/ 444 w 774"/>
                <a:gd name="T79" fmla="*/ 128 h 169"/>
                <a:gd name="T80" fmla="*/ 532 w 774"/>
                <a:gd name="T81" fmla="*/ 77 h 169"/>
                <a:gd name="T82" fmla="*/ 560 w 774"/>
                <a:gd name="T83" fmla="*/ 142 h 169"/>
                <a:gd name="T84" fmla="*/ 521 w 774"/>
                <a:gd name="T85" fmla="*/ 86 h 169"/>
                <a:gd name="T86" fmla="*/ 496 w 774"/>
                <a:gd name="T87" fmla="*/ 134 h 169"/>
                <a:gd name="T88" fmla="*/ 484 w 774"/>
                <a:gd name="T89" fmla="*/ 129 h 169"/>
                <a:gd name="T90" fmla="*/ 508 w 774"/>
                <a:gd name="T91" fmla="*/ 31 h 169"/>
                <a:gd name="T92" fmla="*/ 556 w 774"/>
                <a:gd name="T93" fmla="*/ 39 h 169"/>
                <a:gd name="T94" fmla="*/ 573 w 774"/>
                <a:gd name="T95" fmla="*/ 40 h 169"/>
                <a:gd name="T96" fmla="*/ 609 w 774"/>
                <a:gd name="T97" fmla="*/ 149 h 169"/>
                <a:gd name="T98" fmla="*/ 588 w 774"/>
                <a:gd name="T99" fmla="*/ 135 h 169"/>
                <a:gd name="T100" fmla="*/ 583 w 774"/>
                <a:gd name="T101" fmla="*/ 115 h 169"/>
                <a:gd name="T102" fmla="*/ 595 w 774"/>
                <a:gd name="T103" fmla="*/ 43 h 169"/>
                <a:gd name="T104" fmla="*/ 598 w 774"/>
                <a:gd name="T105" fmla="*/ 106 h 169"/>
                <a:gd name="T106" fmla="*/ 605 w 774"/>
                <a:gd name="T107" fmla="*/ 131 h 169"/>
                <a:gd name="T108" fmla="*/ 628 w 774"/>
                <a:gd name="T109" fmla="*/ 138 h 169"/>
                <a:gd name="T110" fmla="*/ 642 w 774"/>
                <a:gd name="T111" fmla="*/ 126 h 169"/>
                <a:gd name="T112" fmla="*/ 656 w 774"/>
                <a:gd name="T113" fmla="*/ 52 h 169"/>
                <a:gd name="T114" fmla="*/ 670 w 774"/>
                <a:gd name="T115" fmla="*/ 54 h 169"/>
                <a:gd name="T116" fmla="*/ 656 w 774"/>
                <a:gd name="T117" fmla="*/ 135 h 169"/>
                <a:gd name="T118" fmla="*/ 645 w 774"/>
                <a:gd name="T119" fmla="*/ 146 h 169"/>
                <a:gd name="T120" fmla="*/ 624 w 774"/>
                <a:gd name="T121" fmla="*/ 152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74" h="169">
                  <a:moveTo>
                    <a:pt x="717" y="167"/>
                  </a:moveTo>
                  <a:lnTo>
                    <a:pt x="710" y="166"/>
                  </a:lnTo>
                  <a:lnTo>
                    <a:pt x="705" y="164"/>
                  </a:lnTo>
                  <a:lnTo>
                    <a:pt x="702" y="163"/>
                  </a:lnTo>
                  <a:lnTo>
                    <a:pt x="700" y="161"/>
                  </a:lnTo>
                  <a:lnTo>
                    <a:pt x="696" y="158"/>
                  </a:lnTo>
                  <a:lnTo>
                    <a:pt x="692" y="154"/>
                  </a:lnTo>
                  <a:lnTo>
                    <a:pt x="690" y="151"/>
                  </a:lnTo>
                  <a:lnTo>
                    <a:pt x="687" y="147"/>
                  </a:lnTo>
                  <a:lnTo>
                    <a:pt x="686" y="144"/>
                  </a:lnTo>
                  <a:lnTo>
                    <a:pt x="685" y="139"/>
                  </a:lnTo>
                  <a:lnTo>
                    <a:pt x="684" y="135"/>
                  </a:lnTo>
                  <a:lnTo>
                    <a:pt x="684" y="130"/>
                  </a:lnTo>
                  <a:lnTo>
                    <a:pt x="685" y="120"/>
                  </a:lnTo>
                  <a:lnTo>
                    <a:pt x="696" y="59"/>
                  </a:lnTo>
                  <a:lnTo>
                    <a:pt x="696" y="58"/>
                  </a:lnTo>
                  <a:lnTo>
                    <a:pt x="697" y="58"/>
                  </a:lnTo>
                  <a:lnTo>
                    <a:pt x="699" y="58"/>
                  </a:lnTo>
                  <a:lnTo>
                    <a:pt x="709" y="59"/>
                  </a:lnTo>
                  <a:lnTo>
                    <a:pt x="710" y="59"/>
                  </a:lnTo>
                  <a:lnTo>
                    <a:pt x="710" y="61"/>
                  </a:lnTo>
                  <a:lnTo>
                    <a:pt x="711" y="62"/>
                  </a:lnTo>
                  <a:lnTo>
                    <a:pt x="711" y="63"/>
                  </a:lnTo>
                  <a:lnTo>
                    <a:pt x="700" y="122"/>
                  </a:lnTo>
                  <a:lnTo>
                    <a:pt x="700" y="128"/>
                  </a:lnTo>
                  <a:lnTo>
                    <a:pt x="700" y="135"/>
                  </a:lnTo>
                  <a:lnTo>
                    <a:pt x="701" y="139"/>
                  </a:lnTo>
                  <a:lnTo>
                    <a:pt x="703" y="144"/>
                  </a:lnTo>
                  <a:lnTo>
                    <a:pt x="707" y="148"/>
                  </a:lnTo>
                  <a:lnTo>
                    <a:pt x="710" y="151"/>
                  </a:lnTo>
                  <a:lnTo>
                    <a:pt x="714" y="153"/>
                  </a:lnTo>
                  <a:lnTo>
                    <a:pt x="719" y="154"/>
                  </a:lnTo>
                  <a:lnTo>
                    <a:pt x="725" y="155"/>
                  </a:lnTo>
                  <a:lnTo>
                    <a:pt x="729" y="154"/>
                  </a:lnTo>
                  <a:lnTo>
                    <a:pt x="734" y="153"/>
                  </a:lnTo>
                  <a:lnTo>
                    <a:pt x="736" y="152"/>
                  </a:lnTo>
                  <a:lnTo>
                    <a:pt x="738" y="151"/>
                  </a:lnTo>
                  <a:lnTo>
                    <a:pt x="741" y="147"/>
                  </a:lnTo>
                  <a:lnTo>
                    <a:pt x="745" y="143"/>
                  </a:lnTo>
                  <a:lnTo>
                    <a:pt x="747" y="137"/>
                  </a:lnTo>
                  <a:lnTo>
                    <a:pt x="748" y="130"/>
                  </a:lnTo>
                  <a:lnTo>
                    <a:pt x="758" y="71"/>
                  </a:lnTo>
                  <a:lnTo>
                    <a:pt x="759" y="70"/>
                  </a:lnTo>
                  <a:lnTo>
                    <a:pt x="761" y="68"/>
                  </a:lnTo>
                  <a:lnTo>
                    <a:pt x="762" y="68"/>
                  </a:lnTo>
                  <a:lnTo>
                    <a:pt x="772" y="71"/>
                  </a:lnTo>
                  <a:lnTo>
                    <a:pt x="773" y="72"/>
                  </a:lnTo>
                  <a:lnTo>
                    <a:pt x="774" y="73"/>
                  </a:lnTo>
                  <a:lnTo>
                    <a:pt x="763" y="134"/>
                  </a:lnTo>
                  <a:lnTo>
                    <a:pt x="762" y="139"/>
                  </a:lnTo>
                  <a:lnTo>
                    <a:pt x="761" y="144"/>
                  </a:lnTo>
                  <a:lnTo>
                    <a:pt x="758" y="148"/>
                  </a:lnTo>
                  <a:lnTo>
                    <a:pt x="756" y="152"/>
                  </a:lnTo>
                  <a:lnTo>
                    <a:pt x="754" y="155"/>
                  </a:lnTo>
                  <a:lnTo>
                    <a:pt x="752" y="158"/>
                  </a:lnTo>
                  <a:lnTo>
                    <a:pt x="749" y="161"/>
                  </a:lnTo>
                  <a:lnTo>
                    <a:pt x="746" y="163"/>
                  </a:lnTo>
                  <a:lnTo>
                    <a:pt x="743" y="165"/>
                  </a:lnTo>
                  <a:lnTo>
                    <a:pt x="739" y="166"/>
                  </a:lnTo>
                  <a:lnTo>
                    <a:pt x="732" y="169"/>
                  </a:lnTo>
                  <a:lnTo>
                    <a:pt x="725" y="169"/>
                  </a:lnTo>
                  <a:lnTo>
                    <a:pt x="717" y="167"/>
                  </a:lnTo>
                  <a:close/>
                  <a:moveTo>
                    <a:pt x="72" y="1"/>
                  </a:moveTo>
                  <a:lnTo>
                    <a:pt x="73" y="1"/>
                  </a:lnTo>
                  <a:lnTo>
                    <a:pt x="73" y="2"/>
                  </a:lnTo>
                  <a:lnTo>
                    <a:pt x="74" y="2"/>
                  </a:lnTo>
                  <a:lnTo>
                    <a:pt x="74" y="3"/>
                  </a:lnTo>
                  <a:lnTo>
                    <a:pt x="72" y="12"/>
                  </a:lnTo>
                  <a:lnTo>
                    <a:pt x="71" y="13"/>
                  </a:lnTo>
                  <a:lnTo>
                    <a:pt x="68" y="14"/>
                  </a:lnTo>
                  <a:lnTo>
                    <a:pt x="44" y="14"/>
                  </a:lnTo>
                  <a:lnTo>
                    <a:pt x="43" y="101"/>
                  </a:lnTo>
                  <a:lnTo>
                    <a:pt x="43" y="103"/>
                  </a:lnTo>
                  <a:lnTo>
                    <a:pt x="40" y="104"/>
                  </a:lnTo>
                  <a:lnTo>
                    <a:pt x="30" y="103"/>
                  </a:lnTo>
                  <a:lnTo>
                    <a:pt x="28" y="103"/>
                  </a:lnTo>
                  <a:lnTo>
                    <a:pt x="28" y="101"/>
                  </a:lnTo>
                  <a:lnTo>
                    <a:pt x="29" y="14"/>
                  </a:lnTo>
                  <a:lnTo>
                    <a:pt x="2" y="13"/>
                  </a:lnTo>
                  <a:lnTo>
                    <a:pt x="0" y="13"/>
                  </a:lnTo>
                  <a:lnTo>
                    <a:pt x="0" y="11"/>
                  </a:lnTo>
                  <a:lnTo>
                    <a:pt x="0" y="3"/>
                  </a:lnTo>
                  <a:lnTo>
                    <a:pt x="0" y="1"/>
                  </a:lnTo>
                  <a:lnTo>
                    <a:pt x="2" y="0"/>
                  </a:lnTo>
                  <a:lnTo>
                    <a:pt x="72" y="1"/>
                  </a:lnTo>
                  <a:close/>
                  <a:moveTo>
                    <a:pt x="151" y="81"/>
                  </a:moveTo>
                  <a:lnTo>
                    <a:pt x="107" y="79"/>
                  </a:lnTo>
                  <a:lnTo>
                    <a:pt x="97" y="103"/>
                  </a:lnTo>
                  <a:lnTo>
                    <a:pt x="94" y="104"/>
                  </a:lnTo>
                  <a:lnTo>
                    <a:pt x="93" y="104"/>
                  </a:lnTo>
                  <a:lnTo>
                    <a:pt x="92" y="104"/>
                  </a:lnTo>
                  <a:lnTo>
                    <a:pt x="83" y="104"/>
                  </a:lnTo>
                  <a:lnTo>
                    <a:pt x="82" y="103"/>
                  </a:lnTo>
                  <a:lnTo>
                    <a:pt x="82" y="101"/>
                  </a:lnTo>
                  <a:lnTo>
                    <a:pt x="124" y="4"/>
                  </a:lnTo>
                  <a:lnTo>
                    <a:pt x="124" y="3"/>
                  </a:lnTo>
                  <a:lnTo>
                    <a:pt x="125" y="3"/>
                  </a:lnTo>
                  <a:lnTo>
                    <a:pt x="127" y="2"/>
                  </a:lnTo>
                  <a:lnTo>
                    <a:pt x="136" y="3"/>
                  </a:lnTo>
                  <a:lnTo>
                    <a:pt x="138" y="3"/>
                  </a:lnTo>
                  <a:lnTo>
                    <a:pt x="139" y="5"/>
                  </a:lnTo>
                  <a:lnTo>
                    <a:pt x="175" y="104"/>
                  </a:lnTo>
                  <a:lnTo>
                    <a:pt x="175" y="107"/>
                  </a:lnTo>
                  <a:lnTo>
                    <a:pt x="174" y="107"/>
                  </a:lnTo>
                  <a:lnTo>
                    <a:pt x="173" y="107"/>
                  </a:lnTo>
                  <a:lnTo>
                    <a:pt x="163" y="107"/>
                  </a:lnTo>
                  <a:lnTo>
                    <a:pt x="161" y="107"/>
                  </a:lnTo>
                  <a:lnTo>
                    <a:pt x="161" y="106"/>
                  </a:lnTo>
                  <a:lnTo>
                    <a:pt x="160" y="104"/>
                  </a:lnTo>
                  <a:lnTo>
                    <a:pt x="151" y="81"/>
                  </a:lnTo>
                  <a:close/>
                  <a:moveTo>
                    <a:pt x="111" y="66"/>
                  </a:moveTo>
                  <a:lnTo>
                    <a:pt x="146" y="67"/>
                  </a:lnTo>
                  <a:lnTo>
                    <a:pt x="130" y="22"/>
                  </a:lnTo>
                  <a:lnTo>
                    <a:pt x="111" y="66"/>
                  </a:lnTo>
                  <a:close/>
                  <a:moveTo>
                    <a:pt x="196" y="108"/>
                  </a:moveTo>
                  <a:lnTo>
                    <a:pt x="194" y="108"/>
                  </a:lnTo>
                  <a:lnTo>
                    <a:pt x="193" y="108"/>
                  </a:lnTo>
                  <a:lnTo>
                    <a:pt x="192" y="106"/>
                  </a:lnTo>
                  <a:lnTo>
                    <a:pt x="199" y="8"/>
                  </a:lnTo>
                  <a:lnTo>
                    <a:pt x="199" y="7"/>
                  </a:lnTo>
                  <a:lnTo>
                    <a:pt x="199" y="5"/>
                  </a:lnTo>
                  <a:lnTo>
                    <a:pt x="201" y="5"/>
                  </a:lnTo>
                  <a:lnTo>
                    <a:pt x="209" y="5"/>
                  </a:lnTo>
                  <a:lnTo>
                    <a:pt x="211" y="5"/>
                  </a:lnTo>
                  <a:lnTo>
                    <a:pt x="212" y="8"/>
                  </a:lnTo>
                  <a:lnTo>
                    <a:pt x="245" y="53"/>
                  </a:lnTo>
                  <a:lnTo>
                    <a:pt x="283" y="11"/>
                  </a:lnTo>
                  <a:lnTo>
                    <a:pt x="284" y="10"/>
                  </a:lnTo>
                  <a:lnTo>
                    <a:pt x="287" y="10"/>
                  </a:lnTo>
                  <a:lnTo>
                    <a:pt x="295" y="11"/>
                  </a:lnTo>
                  <a:lnTo>
                    <a:pt x="296" y="11"/>
                  </a:lnTo>
                  <a:lnTo>
                    <a:pt x="297" y="11"/>
                  </a:lnTo>
                  <a:lnTo>
                    <a:pt x="297" y="13"/>
                  </a:lnTo>
                  <a:lnTo>
                    <a:pt x="291" y="111"/>
                  </a:lnTo>
                  <a:lnTo>
                    <a:pt x="291" y="112"/>
                  </a:lnTo>
                  <a:lnTo>
                    <a:pt x="290" y="113"/>
                  </a:lnTo>
                  <a:lnTo>
                    <a:pt x="289" y="113"/>
                  </a:lnTo>
                  <a:lnTo>
                    <a:pt x="279" y="113"/>
                  </a:lnTo>
                  <a:lnTo>
                    <a:pt x="278" y="112"/>
                  </a:lnTo>
                  <a:lnTo>
                    <a:pt x="277" y="112"/>
                  </a:lnTo>
                  <a:lnTo>
                    <a:pt x="277" y="110"/>
                  </a:lnTo>
                  <a:lnTo>
                    <a:pt x="281" y="34"/>
                  </a:lnTo>
                  <a:lnTo>
                    <a:pt x="246" y="72"/>
                  </a:lnTo>
                  <a:lnTo>
                    <a:pt x="245" y="72"/>
                  </a:lnTo>
                  <a:lnTo>
                    <a:pt x="244" y="73"/>
                  </a:lnTo>
                  <a:lnTo>
                    <a:pt x="243" y="72"/>
                  </a:lnTo>
                  <a:lnTo>
                    <a:pt x="242" y="71"/>
                  </a:lnTo>
                  <a:lnTo>
                    <a:pt x="212" y="29"/>
                  </a:lnTo>
                  <a:lnTo>
                    <a:pt x="208" y="107"/>
                  </a:lnTo>
                  <a:lnTo>
                    <a:pt x="207" y="108"/>
                  </a:lnTo>
                  <a:lnTo>
                    <a:pt x="205" y="109"/>
                  </a:lnTo>
                  <a:lnTo>
                    <a:pt x="196" y="108"/>
                  </a:lnTo>
                  <a:close/>
                  <a:moveTo>
                    <a:pt x="319" y="116"/>
                  </a:moveTo>
                  <a:lnTo>
                    <a:pt x="318" y="116"/>
                  </a:lnTo>
                  <a:lnTo>
                    <a:pt x="317" y="113"/>
                  </a:lnTo>
                  <a:lnTo>
                    <a:pt x="326" y="16"/>
                  </a:lnTo>
                  <a:lnTo>
                    <a:pt x="326" y="14"/>
                  </a:lnTo>
                  <a:lnTo>
                    <a:pt x="327" y="13"/>
                  </a:lnTo>
                  <a:lnTo>
                    <a:pt x="329" y="13"/>
                  </a:lnTo>
                  <a:lnTo>
                    <a:pt x="337" y="13"/>
                  </a:lnTo>
                  <a:lnTo>
                    <a:pt x="340" y="14"/>
                  </a:lnTo>
                  <a:lnTo>
                    <a:pt x="372" y="62"/>
                  </a:lnTo>
                  <a:lnTo>
                    <a:pt x="411" y="22"/>
                  </a:lnTo>
                  <a:lnTo>
                    <a:pt x="413" y="20"/>
                  </a:lnTo>
                  <a:lnTo>
                    <a:pt x="415" y="20"/>
                  </a:lnTo>
                  <a:lnTo>
                    <a:pt x="423" y="21"/>
                  </a:lnTo>
                  <a:lnTo>
                    <a:pt x="424" y="21"/>
                  </a:lnTo>
                  <a:lnTo>
                    <a:pt x="424" y="22"/>
                  </a:lnTo>
                  <a:lnTo>
                    <a:pt x="425" y="23"/>
                  </a:lnTo>
                  <a:lnTo>
                    <a:pt x="416" y="122"/>
                  </a:lnTo>
                  <a:lnTo>
                    <a:pt x="415" y="124"/>
                  </a:lnTo>
                  <a:lnTo>
                    <a:pt x="414" y="125"/>
                  </a:lnTo>
                  <a:lnTo>
                    <a:pt x="404" y="124"/>
                  </a:lnTo>
                  <a:lnTo>
                    <a:pt x="403" y="124"/>
                  </a:lnTo>
                  <a:lnTo>
                    <a:pt x="402" y="122"/>
                  </a:lnTo>
                  <a:lnTo>
                    <a:pt x="402" y="120"/>
                  </a:lnTo>
                  <a:lnTo>
                    <a:pt x="408" y="44"/>
                  </a:lnTo>
                  <a:lnTo>
                    <a:pt x="372" y="81"/>
                  </a:lnTo>
                  <a:lnTo>
                    <a:pt x="370" y="82"/>
                  </a:lnTo>
                  <a:lnTo>
                    <a:pt x="369" y="81"/>
                  </a:lnTo>
                  <a:lnTo>
                    <a:pt x="368" y="81"/>
                  </a:lnTo>
                  <a:lnTo>
                    <a:pt x="340" y="38"/>
                  </a:lnTo>
                  <a:lnTo>
                    <a:pt x="333" y="115"/>
                  </a:lnTo>
                  <a:lnTo>
                    <a:pt x="332" y="116"/>
                  </a:lnTo>
                  <a:lnTo>
                    <a:pt x="332" y="117"/>
                  </a:lnTo>
                  <a:lnTo>
                    <a:pt x="329" y="117"/>
                  </a:lnTo>
                  <a:lnTo>
                    <a:pt x="319" y="116"/>
                  </a:lnTo>
                  <a:close/>
                  <a:moveTo>
                    <a:pt x="453" y="27"/>
                  </a:moveTo>
                  <a:lnTo>
                    <a:pt x="453" y="26"/>
                  </a:lnTo>
                  <a:lnTo>
                    <a:pt x="454" y="25"/>
                  </a:lnTo>
                  <a:lnTo>
                    <a:pt x="456" y="25"/>
                  </a:lnTo>
                  <a:lnTo>
                    <a:pt x="466" y="26"/>
                  </a:lnTo>
                  <a:lnTo>
                    <a:pt x="467" y="27"/>
                  </a:lnTo>
                  <a:lnTo>
                    <a:pt x="468" y="28"/>
                  </a:lnTo>
                  <a:lnTo>
                    <a:pt x="468" y="29"/>
                  </a:lnTo>
                  <a:lnTo>
                    <a:pt x="457" y="127"/>
                  </a:lnTo>
                  <a:lnTo>
                    <a:pt x="457" y="128"/>
                  </a:lnTo>
                  <a:lnTo>
                    <a:pt x="456" y="129"/>
                  </a:lnTo>
                  <a:lnTo>
                    <a:pt x="454" y="129"/>
                  </a:lnTo>
                  <a:lnTo>
                    <a:pt x="444" y="128"/>
                  </a:lnTo>
                  <a:lnTo>
                    <a:pt x="443" y="127"/>
                  </a:lnTo>
                  <a:lnTo>
                    <a:pt x="442" y="126"/>
                  </a:lnTo>
                  <a:lnTo>
                    <a:pt x="442" y="125"/>
                  </a:lnTo>
                  <a:lnTo>
                    <a:pt x="453" y="27"/>
                  </a:lnTo>
                  <a:close/>
                  <a:moveTo>
                    <a:pt x="532" y="77"/>
                  </a:moveTo>
                  <a:lnTo>
                    <a:pt x="561" y="138"/>
                  </a:lnTo>
                  <a:lnTo>
                    <a:pt x="562" y="139"/>
                  </a:lnTo>
                  <a:lnTo>
                    <a:pt x="561" y="140"/>
                  </a:lnTo>
                  <a:lnTo>
                    <a:pt x="561" y="142"/>
                  </a:lnTo>
                  <a:lnTo>
                    <a:pt x="560" y="142"/>
                  </a:lnTo>
                  <a:lnTo>
                    <a:pt x="548" y="140"/>
                  </a:lnTo>
                  <a:lnTo>
                    <a:pt x="547" y="139"/>
                  </a:lnTo>
                  <a:lnTo>
                    <a:pt x="546" y="139"/>
                  </a:lnTo>
                  <a:lnTo>
                    <a:pt x="544" y="137"/>
                  </a:lnTo>
                  <a:lnTo>
                    <a:pt x="521" y="86"/>
                  </a:lnTo>
                  <a:lnTo>
                    <a:pt x="502" y="102"/>
                  </a:lnTo>
                  <a:lnTo>
                    <a:pt x="498" y="131"/>
                  </a:lnTo>
                  <a:lnTo>
                    <a:pt x="498" y="133"/>
                  </a:lnTo>
                  <a:lnTo>
                    <a:pt x="497" y="133"/>
                  </a:lnTo>
                  <a:lnTo>
                    <a:pt x="496" y="134"/>
                  </a:lnTo>
                  <a:lnTo>
                    <a:pt x="495" y="134"/>
                  </a:lnTo>
                  <a:lnTo>
                    <a:pt x="485" y="133"/>
                  </a:lnTo>
                  <a:lnTo>
                    <a:pt x="484" y="131"/>
                  </a:lnTo>
                  <a:lnTo>
                    <a:pt x="484" y="130"/>
                  </a:lnTo>
                  <a:lnTo>
                    <a:pt x="484" y="129"/>
                  </a:lnTo>
                  <a:lnTo>
                    <a:pt x="495" y="31"/>
                  </a:lnTo>
                  <a:lnTo>
                    <a:pt x="496" y="30"/>
                  </a:lnTo>
                  <a:lnTo>
                    <a:pt x="497" y="29"/>
                  </a:lnTo>
                  <a:lnTo>
                    <a:pt x="498" y="29"/>
                  </a:lnTo>
                  <a:lnTo>
                    <a:pt x="508" y="31"/>
                  </a:lnTo>
                  <a:lnTo>
                    <a:pt x="510" y="31"/>
                  </a:lnTo>
                  <a:lnTo>
                    <a:pt x="511" y="32"/>
                  </a:lnTo>
                  <a:lnTo>
                    <a:pt x="511" y="34"/>
                  </a:lnTo>
                  <a:lnTo>
                    <a:pt x="504" y="84"/>
                  </a:lnTo>
                  <a:lnTo>
                    <a:pt x="556" y="39"/>
                  </a:lnTo>
                  <a:lnTo>
                    <a:pt x="557" y="38"/>
                  </a:lnTo>
                  <a:lnTo>
                    <a:pt x="560" y="37"/>
                  </a:lnTo>
                  <a:lnTo>
                    <a:pt x="571" y="39"/>
                  </a:lnTo>
                  <a:lnTo>
                    <a:pt x="573" y="39"/>
                  </a:lnTo>
                  <a:lnTo>
                    <a:pt x="573" y="40"/>
                  </a:lnTo>
                  <a:lnTo>
                    <a:pt x="573" y="41"/>
                  </a:lnTo>
                  <a:lnTo>
                    <a:pt x="573" y="43"/>
                  </a:lnTo>
                  <a:lnTo>
                    <a:pt x="532" y="77"/>
                  </a:lnTo>
                  <a:close/>
                  <a:moveTo>
                    <a:pt x="616" y="152"/>
                  </a:moveTo>
                  <a:lnTo>
                    <a:pt x="609" y="149"/>
                  </a:lnTo>
                  <a:lnTo>
                    <a:pt x="602" y="147"/>
                  </a:lnTo>
                  <a:lnTo>
                    <a:pt x="595" y="143"/>
                  </a:lnTo>
                  <a:lnTo>
                    <a:pt x="593" y="140"/>
                  </a:lnTo>
                  <a:lnTo>
                    <a:pt x="591" y="138"/>
                  </a:lnTo>
                  <a:lnTo>
                    <a:pt x="588" y="135"/>
                  </a:lnTo>
                  <a:lnTo>
                    <a:pt x="586" y="131"/>
                  </a:lnTo>
                  <a:lnTo>
                    <a:pt x="585" y="128"/>
                  </a:lnTo>
                  <a:lnTo>
                    <a:pt x="584" y="124"/>
                  </a:lnTo>
                  <a:lnTo>
                    <a:pt x="583" y="119"/>
                  </a:lnTo>
                  <a:lnTo>
                    <a:pt x="583" y="115"/>
                  </a:lnTo>
                  <a:lnTo>
                    <a:pt x="584" y="104"/>
                  </a:lnTo>
                  <a:lnTo>
                    <a:pt x="593" y="44"/>
                  </a:lnTo>
                  <a:lnTo>
                    <a:pt x="593" y="43"/>
                  </a:lnTo>
                  <a:lnTo>
                    <a:pt x="594" y="43"/>
                  </a:lnTo>
                  <a:lnTo>
                    <a:pt x="595" y="43"/>
                  </a:lnTo>
                  <a:lnTo>
                    <a:pt x="605" y="44"/>
                  </a:lnTo>
                  <a:lnTo>
                    <a:pt x="606" y="44"/>
                  </a:lnTo>
                  <a:lnTo>
                    <a:pt x="607" y="45"/>
                  </a:lnTo>
                  <a:lnTo>
                    <a:pt x="607" y="46"/>
                  </a:lnTo>
                  <a:lnTo>
                    <a:pt x="598" y="106"/>
                  </a:lnTo>
                  <a:lnTo>
                    <a:pt x="597" y="112"/>
                  </a:lnTo>
                  <a:lnTo>
                    <a:pt x="598" y="119"/>
                  </a:lnTo>
                  <a:lnTo>
                    <a:pt x="600" y="124"/>
                  </a:lnTo>
                  <a:lnTo>
                    <a:pt x="602" y="128"/>
                  </a:lnTo>
                  <a:lnTo>
                    <a:pt x="605" y="131"/>
                  </a:lnTo>
                  <a:lnTo>
                    <a:pt x="609" y="135"/>
                  </a:lnTo>
                  <a:lnTo>
                    <a:pt x="613" y="137"/>
                  </a:lnTo>
                  <a:lnTo>
                    <a:pt x="619" y="138"/>
                  </a:lnTo>
                  <a:lnTo>
                    <a:pt x="623" y="138"/>
                  </a:lnTo>
                  <a:lnTo>
                    <a:pt x="628" y="138"/>
                  </a:lnTo>
                  <a:lnTo>
                    <a:pt x="630" y="137"/>
                  </a:lnTo>
                  <a:lnTo>
                    <a:pt x="632" y="136"/>
                  </a:lnTo>
                  <a:lnTo>
                    <a:pt x="637" y="134"/>
                  </a:lnTo>
                  <a:lnTo>
                    <a:pt x="640" y="130"/>
                  </a:lnTo>
                  <a:lnTo>
                    <a:pt x="642" y="126"/>
                  </a:lnTo>
                  <a:lnTo>
                    <a:pt x="645" y="120"/>
                  </a:lnTo>
                  <a:lnTo>
                    <a:pt x="647" y="113"/>
                  </a:lnTo>
                  <a:lnTo>
                    <a:pt x="656" y="54"/>
                  </a:lnTo>
                  <a:lnTo>
                    <a:pt x="656" y="53"/>
                  </a:lnTo>
                  <a:lnTo>
                    <a:pt x="656" y="52"/>
                  </a:lnTo>
                  <a:lnTo>
                    <a:pt x="657" y="52"/>
                  </a:lnTo>
                  <a:lnTo>
                    <a:pt x="658" y="52"/>
                  </a:lnTo>
                  <a:lnTo>
                    <a:pt x="668" y="53"/>
                  </a:lnTo>
                  <a:lnTo>
                    <a:pt x="669" y="54"/>
                  </a:lnTo>
                  <a:lnTo>
                    <a:pt x="670" y="54"/>
                  </a:lnTo>
                  <a:lnTo>
                    <a:pt x="670" y="55"/>
                  </a:lnTo>
                  <a:lnTo>
                    <a:pt x="670" y="56"/>
                  </a:lnTo>
                  <a:lnTo>
                    <a:pt x="661" y="117"/>
                  </a:lnTo>
                  <a:lnTo>
                    <a:pt x="659" y="126"/>
                  </a:lnTo>
                  <a:lnTo>
                    <a:pt x="656" y="135"/>
                  </a:lnTo>
                  <a:lnTo>
                    <a:pt x="654" y="138"/>
                  </a:lnTo>
                  <a:lnTo>
                    <a:pt x="650" y="140"/>
                  </a:lnTo>
                  <a:lnTo>
                    <a:pt x="649" y="143"/>
                  </a:lnTo>
                  <a:lnTo>
                    <a:pt x="648" y="144"/>
                  </a:lnTo>
                  <a:lnTo>
                    <a:pt x="645" y="146"/>
                  </a:lnTo>
                  <a:lnTo>
                    <a:pt x="642" y="148"/>
                  </a:lnTo>
                  <a:lnTo>
                    <a:pt x="639" y="149"/>
                  </a:lnTo>
                  <a:lnTo>
                    <a:pt x="636" y="151"/>
                  </a:lnTo>
                  <a:lnTo>
                    <a:pt x="631" y="152"/>
                  </a:lnTo>
                  <a:lnTo>
                    <a:pt x="624" y="152"/>
                  </a:lnTo>
                  <a:lnTo>
                    <a:pt x="616"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10" name="Freeform 8">
              <a:extLst>
                <a:ext uri="{FF2B5EF4-FFF2-40B4-BE49-F238E27FC236}">
                  <a16:creationId xmlns:a16="http://schemas.microsoft.com/office/drawing/2014/main" id="{1DDCBCE1-AFB7-FC11-398A-117833AF275F}"/>
                </a:ext>
              </a:extLst>
            </p:cNvPr>
            <p:cNvSpPr>
              <a:spLocks noEditPoints="1"/>
            </p:cNvSpPr>
            <p:nvPr/>
          </p:nvSpPr>
          <p:spPr bwMode="auto">
            <a:xfrm>
              <a:off x="8983663" y="1751013"/>
              <a:ext cx="336550" cy="612775"/>
            </a:xfrm>
            <a:custGeom>
              <a:avLst/>
              <a:gdLst>
                <a:gd name="T0" fmla="*/ 312 w 423"/>
                <a:gd name="T1" fmla="*/ 713 h 771"/>
                <a:gd name="T2" fmla="*/ 397 w 423"/>
                <a:gd name="T3" fmla="*/ 674 h 771"/>
                <a:gd name="T4" fmla="*/ 332 w 423"/>
                <a:gd name="T5" fmla="*/ 714 h 771"/>
                <a:gd name="T6" fmla="*/ 324 w 423"/>
                <a:gd name="T7" fmla="*/ 741 h 771"/>
                <a:gd name="T8" fmla="*/ 352 w 423"/>
                <a:gd name="T9" fmla="*/ 755 h 771"/>
                <a:gd name="T10" fmla="*/ 420 w 423"/>
                <a:gd name="T11" fmla="*/ 749 h 771"/>
                <a:gd name="T12" fmla="*/ 329 w 423"/>
                <a:gd name="T13" fmla="*/ 768 h 771"/>
                <a:gd name="T14" fmla="*/ 0 w 423"/>
                <a:gd name="T15" fmla="*/ 51 h 771"/>
                <a:gd name="T16" fmla="*/ 91 w 423"/>
                <a:gd name="T17" fmla="*/ 1 h 771"/>
                <a:gd name="T18" fmla="*/ 132 w 423"/>
                <a:gd name="T19" fmla="*/ 77 h 771"/>
                <a:gd name="T20" fmla="*/ 47 w 423"/>
                <a:gd name="T21" fmla="*/ 135 h 771"/>
                <a:gd name="T22" fmla="*/ 41 w 423"/>
                <a:gd name="T23" fmla="*/ 122 h 771"/>
                <a:gd name="T24" fmla="*/ 9 w 423"/>
                <a:gd name="T25" fmla="*/ 61 h 771"/>
                <a:gd name="T26" fmla="*/ 88 w 423"/>
                <a:gd name="T27" fmla="*/ 161 h 771"/>
                <a:gd name="T28" fmla="*/ 56 w 423"/>
                <a:gd name="T29" fmla="*/ 150 h 771"/>
                <a:gd name="T30" fmla="*/ 171 w 423"/>
                <a:gd name="T31" fmla="*/ 151 h 771"/>
                <a:gd name="T32" fmla="*/ 92 w 423"/>
                <a:gd name="T33" fmla="*/ 222 h 771"/>
                <a:gd name="T34" fmla="*/ 155 w 423"/>
                <a:gd name="T35" fmla="*/ 293 h 771"/>
                <a:gd name="T36" fmla="*/ 103 w 423"/>
                <a:gd name="T37" fmla="*/ 242 h 771"/>
                <a:gd name="T38" fmla="*/ 218 w 423"/>
                <a:gd name="T39" fmla="*/ 245 h 771"/>
                <a:gd name="T40" fmla="*/ 137 w 423"/>
                <a:gd name="T41" fmla="*/ 315 h 771"/>
                <a:gd name="T42" fmla="*/ 198 w 423"/>
                <a:gd name="T43" fmla="*/ 248 h 771"/>
                <a:gd name="T44" fmla="*/ 249 w 423"/>
                <a:gd name="T45" fmla="*/ 313 h 771"/>
                <a:gd name="T46" fmla="*/ 183 w 423"/>
                <a:gd name="T47" fmla="*/ 389 h 771"/>
                <a:gd name="T48" fmla="*/ 151 w 423"/>
                <a:gd name="T49" fmla="*/ 342 h 771"/>
                <a:gd name="T50" fmla="*/ 281 w 423"/>
                <a:gd name="T51" fmla="*/ 381 h 771"/>
                <a:gd name="T52" fmla="*/ 182 w 423"/>
                <a:gd name="T53" fmla="*/ 413 h 771"/>
                <a:gd name="T54" fmla="*/ 216 w 423"/>
                <a:gd name="T55" fmla="*/ 455 h 771"/>
                <a:gd name="T56" fmla="*/ 225 w 423"/>
                <a:gd name="T57" fmla="*/ 477 h 771"/>
                <a:gd name="T58" fmla="*/ 244 w 423"/>
                <a:gd name="T59" fmla="*/ 477 h 771"/>
                <a:gd name="T60" fmla="*/ 253 w 423"/>
                <a:gd name="T61" fmla="*/ 436 h 771"/>
                <a:gd name="T62" fmla="*/ 280 w 423"/>
                <a:gd name="T63" fmla="*/ 414 h 771"/>
                <a:gd name="T64" fmla="*/ 308 w 423"/>
                <a:gd name="T65" fmla="*/ 440 h 771"/>
                <a:gd name="T66" fmla="*/ 306 w 423"/>
                <a:gd name="T67" fmla="*/ 462 h 771"/>
                <a:gd name="T68" fmla="*/ 294 w 423"/>
                <a:gd name="T69" fmla="*/ 444 h 771"/>
                <a:gd name="T70" fmla="*/ 283 w 423"/>
                <a:gd name="T71" fmla="*/ 429 h 771"/>
                <a:gd name="T72" fmla="*/ 268 w 423"/>
                <a:gd name="T73" fmla="*/ 436 h 771"/>
                <a:gd name="T74" fmla="*/ 257 w 423"/>
                <a:gd name="T75" fmla="*/ 485 h 771"/>
                <a:gd name="T76" fmla="*/ 223 w 423"/>
                <a:gd name="T77" fmla="*/ 492 h 771"/>
                <a:gd name="T78" fmla="*/ 203 w 423"/>
                <a:gd name="T79" fmla="*/ 465 h 771"/>
                <a:gd name="T80" fmla="*/ 207 w 423"/>
                <a:gd name="T81" fmla="*/ 439 h 771"/>
                <a:gd name="T82" fmla="*/ 262 w 423"/>
                <a:gd name="T83" fmla="*/ 595 h 771"/>
                <a:gd name="T84" fmla="*/ 253 w 423"/>
                <a:gd name="T85" fmla="*/ 581 h 771"/>
                <a:gd name="T86" fmla="*/ 230 w 423"/>
                <a:gd name="T87" fmla="*/ 525 h 771"/>
                <a:gd name="T88" fmla="*/ 329 w 423"/>
                <a:gd name="T89" fmla="*/ 498 h 771"/>
                <a:gd name="T90" fmla="*/ 353 w 423"/>
                <a:gd name="T91" fmla="*/ 555 h 771"/>
                <a:gd name="T92" fmla="*/ 274 w 423"/>
                <a:gd name="T93" fmla="*/ 642 h 771"/>
                <a:gd name="T94" fmla="*/ 280 w 423"/>
                <a:gd name="T95" fmla="*/ 613 h 771"/>
                <a:gd name="T96" fmla="*/ 361 w 423"/>
                <a:gd name="T97" fmla="*/ 575 h 771"/>
                <a:gd name="T98" fmla="*/ 299 w 423"/>
                <a:gd name="T99" fmla="*/ 616 h 771"/>
                <a:gd name="T100" fmla="*/ 289 w 423"/>
                <a:gd name="T101" fmla="*/ 644 h 771"/>
                <a:gd name="T102" fmla="*/ 312 w 423"/>
                <a:gd name="T103" fmla="*/ 660 h 771"/>
                <a:gd name="T104" fmla="*/ 388 w 423"/>
                <a:gd name="T105" fmla="*/ 649 h 771"/>
                <a:gd name="T106" fmla="*/ 302 w 423"/>
                <a:gd name="T107" fmla="*/ 673 h 771"/>
                <a:gd name="T108" fmla="*/ 280 w 423"/>
                <a:gd name="T109" fmla="*/ 655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23" h="771">
                  <a:moveTo>
                    <a:pt x="311" y="745"/>
                  </a:moveTo>
                  <a:lnTo>
                    <a:pt x="309" y="737"/>
                  </a:lnTo>
                  <a:lnTo>
                    <a:pt x="308" y="730"/>
                  </a:lnTo>
                  <a:lnTo>
                    <a:pt x="309" y="723"/>
                  </a:lnTo>
                  <a:lnTo>
                    <a:pt x="310" y="719"/>
                  </a:lnTo>
                  <a:lnTo>
                    <a:pt x="311" y="716"/>
                  </a:lnTo>
                  <a:lnTo>
                    <a:pt x="312" y="713"/>
                  </a:lnTo>
                  <a:lnTo>
                    <a:pt x="315" y="709"/>
                  </a:lnTo>
                  <a:lnTo>
                    <a:pt x="320" y="704"/>
                  </a:lnTo>
                  <a:lnTo>
                    <a:pt x="324" y="700"/>
                  </a:lnTo>
                  <a:lnTo>
                    <a:pt x="328" y="698"/>
                  </a:lnTo>
                  <a:lnTo>
                    <a:pt x="337" y="695"/>
                  </a:lnTo>
                  <a:lnTo>
                    <a:pt x="395" y="674"/>
                  </a:lnTo>
                  <a:lnTo>
                    <a:pt x="397" y="674"/>
                  </a:lnTo>
                  <a:lnTo>
                    <a:pt x="398" y="676"/>
                  </a:lnTo>
                  <a:lnTo>
                    <a:pt x="401" y="686"/>
                  </a:lnTo>
                  <a:lnTo>
                    <a:pt x="401" y="687"/>
                  </a:lnTo>
                  <a:lnTo>
                    <a:pt x="400" y="688"/>
                  </a:lnTo>
                  <a:lnTo>
                    <a:pt x="343" y="708"/>
                  </a:lnTo>
                  <a:lnTo>
                    <a:pt x="337" y="710"/>
                  </a:lnTo>
                  <a:lnTo>
                    <a:pt x="332" y="714"/>
                  </a:lnTo>
                  <a:lnTo>
                    <a:pt x="327" y="717"/>
                  </a:lnTo>
                  <a:lnTo>
                    <a:pt x="325" y="722"/>
                  </a:lnTo>
                  <a:lnTo>
                    <a:pt x="324" y="724"/>
                  </a:lnTo>
                  <a:lnTo>
                    <a:pt x="323" y="726"/>
                  </a:lnTo>
                  <a:lnTo>
                    <a:pt x="323" y="731"/>
                  </a:lnTo>
                  <a:lnTo>
                    <a:pt x="323" y="735"/>
                  </a:lnTo>
                  <a:lnTo>
                    <a:pt x="324" y="741"/>
                  </a:lnTo>
                  <a:lnTo>
                    <a:pt x="326" y="745"/>
                  </a:lnTo>
                  <a:lnTo>
                    <a:pt x="328" y="749"/>
                  </a:lnTo>
                  <a:lnTo>
                    <a:pt x="332" y="752"/>
                  </a:lnTo>
                  <a:lnTo>
                    <a:pt x="336" y="754"/>
                  </a:lnTo>
                  <a:lnTo>
                    <a:pt x="341" y="757"/>
                  </a:lnTo>
                  <a:lnTo>
                    <a:pt x="346" y="757"/>
                  </a:lnTo>
                  <a:lnTo>
                    <a:pt x="352" y="755"/>
                  </a:lnTo>
                  <a:lnTo>
                    <a:pt x="359" y="754"/>
                  </a:lnTo>
                  <a:lnTo>
                    <a:pt x="416" y="734"/>
                  </a:lnTo>
                  <a:lnTo>
                    <a:pt x="418" y="734"/>
                  </a:lnTo>
                  <a:lnTo>
                    <a:pt x="419" y="736"/>
                  </a:lnTo>
                  <a:lnTo>
                    <a:pt x="423" y="745"/>
                  </a:lnTo>
                  <a:lnTo>
                    <a:pt x="423" y="748"/>
                  </a:lnTo>
                  <a:lnTo>
                    <a:pt x="420" y="749"/>
                  </a:lnTo>
                  <a:lnTo>
                    <a:pt x="363" y="769"/>
                  </a:lnTo>
                  <a:lnTo>
                    <a:pt x="353" y="771"/>
                  </a:lnTo>
                  <a:lnTo>
                    <a:pt x="348" y="771"/>
                  </a:lnTo>
                  <a:lnTo>
                    <a:pt x="344" y="771"/>
                  </a:lnTo>
                  <a:lnTo>
                    <a:pt x="336" y="770"/>
                  </a:lnTo>
                  <a:lnTo>
                    <a:pt x="333" y="769"/>
                  </a:lnTo>
                  <a:lnTo>
                    <a:pt x="329" y="768"/>
                  </a:lnTo>
                  <a:lnTo>
                    <a:pt x="326" y="766"/>
                  </a:lnTo>
                  <a:lnTo>
                    <a:pt x="323" y="763"/>
                  </a:lnTo>
                  <a:lnTo>
                    <a:pt x="320" y="761"/>
                  </a:lnTo>
                  <a:lnTo>
                    <a:pt x="318" y="759"/>
                  </a:lnTo>
                  <a:lnTo>
                    <a:pt x="314" y="752"/>
                  </a:lnTo>
                  <a:lnTo>
                    <a:pt x="311" y="745"/>
                  </a:lnTo>
                  <a:close/>
                  <a:moveTo>
                    <a:pt x="0" y="51"/>
                  </a:moveTo>
                  <a:lnTo>
                    <a:pt x="0" y="50"/>
                  </a:lnTo>
                  <a:lnTo>
                    <a:pt x="0" y="49"/>
                  </a:lnTo>
                  <a:lnTo>
                    <a:pt x="1" y="48"/>
                  </a:lnTo>
                  <a:lnTo>
                    <a:pt x="87" y="0"/>
                  </a:lnTo>
                  <a:lnTo>
                    <a:pt x="88" y="0"/>
                  </a:lnTo>
                  <a:lnTo>
                    <a:pt x="90" y="0"/>
                  </a:lnTo>
                  <a:lnTo>
                    <a:pt x="91" y="1"/>
                  </a:lnTo>
                  <a:lnTo>
                    <a:pt x="94" y="8"/>
                  </a:lnTo>
                  <a:lnTo>
                    <a:pt x="95" y="10"/>
                  </a:lnTo>
                  <a:lnTo>
                    <a:pt x="94" y="13"/>
                  </a:lnTo>
                  <a:lnTo>
                    <a:pt x="74" y="64"/>
                  </a:lnTo>
                  <a:lnTo>
                    <a:pt x="129" y="75"/>
                  </a:lnTo>
                  <a:lnTo>
                    <a:pt x="130" y="75"/>
                  </a:lnTo>
                  <a:lnTo>
                    <a:pt x="132" y="77"/>
                  </a:lnTo>
                  <a:lnTo>
                    <a:pt x="136" y="84"/>
                  </a:lnTo>
                  <a:lnTo>
                    <a:pt x="136" y="85"/>
                  </a:lnTo>
                  <a:lnTo>
                    <a:pt x="136" y="86"/>
                  </a:lnTo>
                  <a:lnTo>
                    <a:pt x="135" y="87"/>
                  </a:lnTo>
                  <a:lnTo>
                    <a:pt x="49" y="134"/>
                  </a:lnTo>
                  <a:lnTo>
                    <a:pt x="48" y="135"/>
                  </a:lnTo>
                  <a:lnTo>
                    <a:pt x="47" y="135"/>
                  </a:lnTo>
                  <a:lnTo>
                    <a:pt x="46" y="134"/>
                  </a:lnTo>
                  <a:lnTo>
                    <a:pt x="46" y="133"/>
                  </a:lnTo>
                  <a:lnTo>
                    <a:pt x="40" y="125"/>
                  </a:lnTo>
                  <a:lnTo>
                    <a:pt x="40" y="124"/>
                  </a:lnTo>
                  <a:lnTo>
                    <a:pt x="40" y="123"/>
                  </a:lnTo>
                  <a:lnTo>
                    <a:pt x="40" y="122"/>
                  </a:lnTo>
                  <a:lnTo>
                    <a:pt x="41" y="122"/>
                  </a:lnTo>
                  <a:lnTo>
                    <a:pt x="109" y="84"/>
                  </a:lnTo>
                  <a:lnTo>
                    <a:pt x="58" y="75"/>
                  </a:lnTo>
                  <a:lnTo>
                    <a:pt x="57" y="75"/>
                  </a:lnTo>
                  <a:lnTo>
                    <a:pt x="56" y="73"/>
                  </a:lnTo>
                  <a:lnTo>
                    <a:pt x="56" y="71"/>
                  </a:lnTo>
                  <a:lnTo>
                    <a:pt x="76" y="24"/>
                  </a:lnTo>
                  <a:lnTo>
                    <a:pt x="9" y="61"/>
                  </a:lnTo>
                  <a:lnTo>
                    <a:pt x="7" y="61"/>
                  </a:lnTo>
                  <a:lnTo>
                    <a:pt x="6" y="61"/>
                  </a:lnTo>
                  <a:lnTo>
                    <a:pt x="5" y="61"/>
                  </a:lnTo>
                  <a:lnTo>
                    <a:pt x="5" y="60"/>
                  </a:lnTo>
                  <a:lnTo>
                    <a:pt x="0" y="51"/>
                  </a:lnTo>
                  <a:close/>
                  <a:moveTo>
                    <a:pt x="110" y="201"/>
                  </a:moveTo>
                  <a:lnTo>
                    <a:pt x="88" y="161"/>
                  </a:lnTo>
                  <a:lnTo>
                    <a:pt x="64" y="163"/>
                  </a:lnTo>
                  <a:lnTo>
                    <a:pt x="63" y="163"/>
                  </a:lnTo>
                  <a:lnTo>
                    <a:pt x="61" y="163"/>
                  </a:lnTo>
                  <a:lnTo>
                    <a:pt x="59" y="161"/>
                  </a:lnTo>
                  <a:lnTo>
                    <a:pt x="56" y="153"/>
                  </a:lnTo>
                  <a:lnTo>
                    <a:pt x="56" y="151"/>
                  </a:lnTo>
                  <a:lnTo>
                    <a:pt x="56" y="150"/>
                  </a:lnTo>
                  <a:lnTo>
                    <a:pt x="58" y="150"/>
                  </a:lnTo>
                  <a:lnTo>
                    <a:pt x="163" y="140"/>
                  </a:lnTo>
                  <a:lnTo>
                    <a:pt x="165" y="140"/>
                  </a:lnTo>
                  <a:lnTo>
                    <a:pt x="165" y="141"/>
                  </a:lnTo>
                  <a:lnTo>
                    <a:pt x="166" y="141"/>
                  </a:lnTo>
                  <a:lnTo>
                    <a:pt x="171" y="150"/>
                  </a:lnTo>
                  <a:lnTo>
                    <a:pt x="171" y="151"/>
                  </a:lnTo>
                  <a:lnTo>
                    <a:pt x="169" y="153"/>
                  </a:lnTo>
                  <a:lnTo>
                    <a:pt x="101" y="233"/>
                  </a:lnTo>
                  <a:lnTo>
                    <a:pt x="99" y="234"/>
                  </a:lnTo>
                  <a:lnTo>
                    <a:pt x="96" y="233"/>
                  </a:lnTo>
                  <a:lnTo>
                    <a:pt x="93" y="224"/>
                  </a:lnTo>
                  <a:lnTo>
                    <a:pt x="92" y="223"/>
                  </a:lnTo>
                  <a:lnTo>
                    <a:pt x="92" y="222"/>
                  </a:lnTo>
                  <a:lnTo>
                    <a:pt x="93" y="220"/>
                  </a:lnTo>
                  <a:lnTo>
                    <a:pt x="110" y="201"/>
                  </a:lnTo>
                  <a:close/>
                  <a:moveTo>
                    <a:pt x="103" y="159"/>
                  </a:moveTo>
                  <a:lnTo>
                    <a:pt x="119" y="190"/>
                  </a:lnTo>
                  <a:lnTo>
                    <a:pt x="150" y="154"/>
                  </a:lnTo>
                  <a:lnTo>
                    <a:pt x="103" y="159"/>
                  </a:lnTo>
                  <a:close/>
                  <a:moveTo>
                    <a:pt x="155" y="293"/>
                  </a:moveTo>
                  <a:lnTo>
                    <a:pt x="136" y="252"/>
                  </a:lnTo>
                  <a:lnTo>
                    <a:pt x="110" y="255"/>
                  </a:lnTo>
                  <a:lnTo>
                    <a:pt x="109" y="255"/>
                  </a:lnTo>
                  <a:lnTo>
                    <a:pt x="108" y="255"/>
                  </a:lnTo>
                  <a:lnTo>
                    <a:pt x="106" y="252"/>
                  </a:lnTo>
                  <a:lnTo>
                    <a:pt x="103" y="245"/>
                  </a:lnTo>
                  <a:lnTo>
                    <a:pt x="103" y="242"/>
                  </a:lnTo>
                  <a:lnTo>
                    <a:pt x="103" y="241"/>
                  </a:lnTo>
                  <a:lnTo>
                    <a:pt x="104" y="241"/>
                  </a:lnTo>
                  <a:lnTo>
                    <a:pt x="210" y="233"/>
                  </a:lnTo>
                  <a:lnTo>
                    <a:pt x="212" y="234"/>
                  </a:lnTo>
                  <a:lnTo>
                    <a:pt x="213" y="235"/>
                  </a:lnTo>
                  <a:lnTo>
                    <a:pt x="217" y="243"/>
                  </a:lnTo>
                  <a:lnTo>
                    <a:pt x="218" y="245"/>
                  </a:lnTo>
                  <a:lnTo>
                    <a:pt x="218" y="246"/>
                  </a:lnTo>
                  <a:lnTo>
                    <a:pt x="217" y="248"/>
                  </a:lnTo>
                  <a:lnTo>
                    <a:pt x="146" y="326"/>
                  </a:lnTo>
                  <a:lnTo>
                    <a:pt x="144" y="327"/>
                  </a:lnTo>
                  <a:lnTo>
                    <a:pt x="141" y="326"/>
                  </a:lnTo>
                  <a:lnTo>
                    <a:pt x="138" y="317"/>
                  </a:lnTo>
                  <a:lnTo>
                    <a:pt x="137" y="315"/>
                  </a:lnTo>
                  <a:lnTo>
                    <a:pt x="137" y="314"/>
                  </a:lnTo>
                  <a:lnTo>
                    <a:pt x="137" y="313"/>
                  </a:lnTo>
                  <a:lnTo>
                    <a:pt x="138" y="312"/>
                  </a:lnTo>
                  <a:lnTo>
                    <a:pt x="155" y="293"/>
                  </a:lnTo>
                  <a:close/>
                  <a:moveTo>
                    <a:pt x="149" y="252"/>
                  </a:moveTo>
                  <a:lnTo>
                    <a:pt x="165" y="283"/>
                  </a:lnTo>
                  <a:lnTo>
                    <a:pt x="198" y="248"/>
                  </a:lnTo>
                  <a:lnTo>
                    <a:pt x="149" y="252"/>
                  </a:lnTo>
                  <a:close/>
                  <a:moveTo>
                    <a:pt x="241" y="301"/>
                  </a:moveTo>
                  <a:lnTo>
                    <a:pt x="244" y="301"/>
                  </a:lnTo>
                  <a:lnTo>
                    <a:pt x="245" y="301"/>
                  </a:lnTo>
                  <a:lnTo>
                    <a:pt x="245" y="302"/>
                  </a:lnTo>
                  <a:lnTo>
                    <a:pt x="249" y="311"/>
                  </a:lnTo>
                  <a:lnTo>
                    <a:pt x="249" y="313"/>
                  </a:lnTo>
                  <a:lnTo>
                    <a:pt x="249" y="314"/>
                  </a:lnTo>
                  <a:lnTo>
                    <a:pt x="248" y="314"/>
                  </a:lnTo>
                  <a:lnTo>
                    <a:pt x="168" y="351"/>
                  </a:lnTo>
                  <a:lnTo>
                    <a:pt x="184" y="385"/>
                  </a:lnTo>
                  <a:lnTo>
                    <a:pt x="185" y="387"/>
                  </a:lnTo>
                  <a:lnTo>
                    <a:pt x="184" y="389"/>
                  </a:lnTo>
                  <a:lnTo>
                    <a:pt x="183" y="389"/>
                  </a:lnTo>
                  <a:lnTo>
                    <a:pt x="175" y="392"/>
                  </a:lnTo>
                  <a:lnTo>
                    <a:pt x="174" y="393"/>
                  </a:lnTo>
                  <a:lnTo>
                    <a:pt x="173" y="392"/>
                  </a:lnTo>
                  <a:lnTo>
                    <a:pt x="173" y="391"/>
                  </a:lnTo>
                  <a:lnTo>
                    <a:pt x="151" y="346"/>
                  </a:lnTo>
                  <a:lnTo>
                    <a:pt x="151" y="344"/>
                  </a:lnTo>
                  <a:lnTo>
                    <a:pt x="151" y="342"/>
                  </a:lnTo>
                  <a:lnTo>
                    <a:pt x="153" y="342"/>
                  </a:lnTo>
                  <a:lnTo>
                    <a:pt x="241" y="301"/>
                  </a:lnTo>
                  <a:close/>
                  <a:moveTo>
                    <a:pt x="273" y="371"/>
                  </a:moveTo>
                  <a:lnTo>
                    <a:pt x="275" y="371"/>
                  </a:lnTo>
                  <a:lnTo>
                    <a:pt x="276" y="371"/>
                  </a:lnTo>
                  <a:lnTo>
                    <a:pt x="276" y="372"/>
                  </a:lnTo>
                  <a:lnTo>
                    <a:pt x="281" y="381"/>
                  </a:lnTo>
                  <a:lnTo>
                    <a:pt x="281" y="383"/>
                  </a:lnTo>
                  <a:lnTo>
                    <a:pt x="281" y="384"/>
                  </a:lnTo>
                  <a:lnTo>
                    <a:pt x="280" y="384"/>
                  </a:lnTo>
                  <a:lnTo>
                    <a:pt x="190" y="425"/>
                  </a:lnTo>
                  <a:lnTo>
                    <a:pt x="187" y="425"/>
                  </a:lnTo>
                  <a:lnTo>
                    <a:pt x="186" y="422"/>
                  </a:lnTo>
                  <a:lnTo>
                    <a:pt x="182" y="413"/>
                  </a:lnTo>
                  <a:lnTo>
                    <a:pt x="182" y="411"/>
                  </a:lnTo>
                  <a:lnTo>
                    <a:pt x="183" y="411"/>
                  </a:lnTo>
                  <a:lnTo>
                    <a:pt x="183" y="410"/>
                  </a:lnTo>
                  <a:lnTo>
                    <a:pt x="273" y="371"/>
                  </a:lnTo>
                  <a:close/>
                  <a:moveTo>
                    <a:pt x="218" y="443"/>
                  </a:moveTo>
                  <a:lnTo>
                    <a:pt x="217" y="449"/>
                  </a:lnTo>
                  <a:lnTo>
                    <a:pt x="216" y="455"/>
                  </a:lnTo>
                  <a:lnTo>
                    <a:pt x="216" y="458"/>
                  </a:lnTo>
                  <a:lnTo>
                    <a:pt x="217" y="462"/>
                  </a:lnTo>
                  <a:lnTo>
                    <a:pt x="218" y="465"/>
                  </a:lnTo>
                  <a:lnTo>
                    <a:pt x="219" y="468"/>
                  </a:lnTo>
                  <a:lnTo>
                    <a:pt x="220" y="472"/>
                  </a:lnTo>
                  <a:lnTo>
                    <a:pt x="222" y="475"/>
                  </a:lnTo>
                  <a:lnTo>
                    <a:pt x="225" y="477"/>
                  </a:lnTo>
                  <a:lnTo>
                    <a:pt x="228" y="479"/>
                  </a:lnTo>
                  <a:lnTo>
                    <a:pt x="230" y="481"/>
                  </a:lnTo>
                  <a:lnTo>
                    <a:pt x="234" y="481"/>
                  </a:lnTo>
                  <a:lnTo>
                    <a:pt x="237" y="481"/>
                  </a:lnTo>
                  <a:lnTo>
                    <a:pt x="240" y="480"/>
                  </a:lnTo>
                  <a:lnTo>
                    <a:pt x="243" y="479"/>
                  </a:lnTo>
                  <a:lnTo>
                    <a:pt x="244" y="477"/>
                  </a:lnTo>
                  <a:lnTo>
                    <a:pt x="247" y="473"/>
                  </a:lnTo>
                  <a:lnTo>
                    <a:pt x="248" y="468"/>
                  </a:lnTo>
                  <a:lnTo>
                    <a:pt x="249" y="466"/>
                  </a:lnTo>
                  <a:lnTo>
                    <a:pt x="249" y="463"/>
                  </a:lnTo>
                  <a:lnTo>
                    <a:pt x="250" y="444"/>
                  </a:lnTo>
                  <a:lnTo>
                    <a:pt x="252" y="439"/>
                  </a:lnTo>
                  <a:lnTo>
                    <a:pt x="253" y="436"/>
                  </a:lnTo>
                  <a:lnTo>
                    <a:pt x="255" y="428"/>
                  </a:lnTo>
                  <a:lnTo>
                    <a:pt x="258" y="425"/>
                  </a:lnTo>
                  <a:lnTo>
                    <a:pt x="261" y="421"/>
                  </a:lnTo>
                  <a:lnTo>
                    <a:pt x="264" y="418"/>
                  </a:lnTo>
                  <a:lnTo>
                    <a:pt x="268" y="417"/>
                  </a:lnTo>
                  <a:lnTo>
                    <a:pt x="274" y="414"/>
                  </a:lnTo>
                  <a:lnTo>
                    <a:pt x="280" y="414"/>
                  </a:lnTo>
                  <a:lnTo>
                    <a:pt x="284" y="414"/>
                  </a:lnTo>
                  <a:lnTo>
                    <a:pt x="290" y="417"/>
                  </a:lnTo>
                  <a:lnTo>
                    <a:pt x="294" y="419"/>
                  </a:lnTo>
                  <a:lnTo>
                    <a:pt x="299" y="423"/>
                  </a:lnTo>
                  <a:lnTo>
                    <a:pt x="302" y="428"/>
                  </a:lnTo>
                  <a:lnTo>
                    <a:pt x="306" y="434"/>
                  </a:lnTo>
                  <a:lnTo>
                    <a:pt x="308" y="440"/>
                  </a:lnTo>
                  <a:lnTo>
                    <a:pt x="309" y="447"/>
                  </a:lnTo>
                  <a:lnTo>
                    <a:pt x="309" y="454"/>
                  </a:lnTo>
                  <a:lnTo>
                    <a:pt x="309" y="458"/>
                  </a:lnTo>
                  <a:lnTo>
                    <a:pt x="309" y="459"/>
                  </a:lnTo>
                  <a:lnTo>
                    <a:pt x="308" y="461"/>
                  </a:lnTo>
                  <a:lnTo>
                    <a:pt x="307" y="462"/>
                  </a:lnTo>
                  <a:lnTo>
                    <a:pt x="306" y="462"/>
                  </a:lnTo>
                  <a:lnTo>
                    <a:pt x="298" y="461"/>
                  </a:lnTo>
                  <a:lnTo>
                    <a:pt x="297" y="461"/>
                  </a:lnTo>
                  <a:lnTo>
                    <a:pt x="296" y="459"/>
                  </a:lnTo>
                  <a:lnTo>
                    <a:pt x="296" y="457"/>
                  </a:lnTo>
                  <a:lnTo>
                    <a:pt x="296" y="448"/>
                  </a:lnTo>
                  <a:lnTo>
                    <a:pt x="296" y="446"/>
                  </a:lnTo>
                  <a:lnTo>
                    <a:pt x="294" y="444"/>
                  </a:lnTo>
                  <a:lnTo>
                    <a:pt x="294" y="441"/>
                  </a:lnTo>
                  <a:lnTo>
                    <a:pt x="293" y="439"/>
                  </a:lnTo>
                  <a:lnTo>
                    <a:pt x="292" y="436"/>
                  </a:lnTo>
                  <a:lnTo>
                    <a:pt x="290" y="434"/>
                  </a:lnTo>
                  <a:lnTo>
                    <a:pt x="288" y="431"/>
                  </a:lnTo>
                  <a:lnTo>
                    <a:pt x="285" y="430"/>
                  </a:lnTo>
                  <a:lnTo>
                    <a:pt x="283" y="429"/>
                  </a:lnTo>
                  <a:lnTo>
                    <a:pt x="280" y="428"/>
                  </a:lnTo>
                  <a:lnTo>
                    <a:pt x="277" y="429"/>
                  </a:lnTo>
                  <a:lnTo>
                    <a:pt x="275" y="429"/>
                  </a:lnTo>
                  <a:lnTo>
                    <a:pt x="273" y="430"/>
                  </a:lnTo>
                  <a:lnTo>
                    <a:pt x="271" y="432"/>
                  </a:lnTo>
                  <a:lnTo>
                    <a:pt x="270" y="434"/>
                  </a:lnTo>
                  <a:lnTo>
                    <a:pt x="268" y="436"/>
                  </a:lnTo>
                  <a:lnTo>
                    <a:pt x="266" y="441"/>
                  </a:lnTo>
                  <a:lnTo>
                    <a:pt x="266" y="447"/>
                  </a:lnTo>
                  <a:lnTo>
                    <a:pt x="264" y="465"/>
                  </a:lnTo>
                  <a:lnTo>
                    <a:pt x="263" y="474"/>
                  </a:lnTo>
                  <a:lnTo>
                    <a:pt x="262" y="479"/>
                  </a:lnTo>
                  <a:lnTo>
                    <a:pt x="259" y="482"/>
                  </a:lnTo>
                  <a:lnTo>
                    <a:pt x="257" y="485"/>
                  </a:lnTo>
                  <a:lnTo>
                    <a:pt x="254" y="488"/>
                  </a:lnTo>
                  <a:lnTo>
                    <a:pt x="250" y="491"/>
                  </a:lnTo>
                  <a:lnTo>
                    <a:pt x="246" y="493"/>
                  </a:lnTo>
                  <a:lnTo>
                    <a:pt x="240" y="494"/>
                  </a:lnTo>
                  <a:lnTo>
                    <a:pt x="235" y="495"/>
                  </a:lnTo>
                  <a:lnTo>
                    <a:pt x="229" y="494"/>
                  </a:lnTo>
                  <a:lnTo>
                    <a:pt x="223" y="492"/>
                  </a:lnTo>
                  <a:lnTo>
                    <a:pt x="218" y="489"/>
                  </a:lnTo>
                  <a:lnTo>
                    <a:pt x="216" y="488"/>
                  </a:lnTo>
                  <a:lnTo>
                    <a:pt x="213" y="485"/>
                  </a:lnTo>
                  <a:lnTo>
                    <a:pt x="210" y="480"/>
                  </a:lnTo>
                  <a:lnTo>
                    <a:pt x="207" y="473"/>
                  </a:lnTo>
                  <a:lnTo>
                    <a:pt x="204" y="470"/>
                  </a:lnTo>
                  <a:lnTo>
                    <a:pt x="203" y="465"/>
                  </a:lnTo>
                  <a:lnTo>
                    <a:pt x="203" y="461"/>
                  </a:lnTo>
                  <a:lnTo>
                    <a:pt x="202" y="456"/>
                  </a:lnTo>
                  <a:lnTo>
                    <a:pt x="202" y="448"/>
                  </a:lnTo>
                  <a:lnTo>
                    <a:pt x="203" y="441"/>
                  </a:lnTo>
                  <a:lnTo>
                    <a:pt x="204" y="439"/>
                  </a:lnTo>
                  <a:lnTo>
                    <a:pt x="205" y="439"/>
                  </a:lnTo>
                  <a:lnTo>
                    <a:pt x="207" y="439"/>
                  </a:lnTo>
                  <a:lnTo>
                    <a:pt x="214" y="439"/>
                  </a:lnTo>
                  <a:lnTo>
                    <a:pt x="216" y="440"/>
                  </a:lnTo>
                  <a:lnTo>
                    <a:pt x="217" y="440"/>
                  </a:lnTo>
                  <a:lnTo>
                    <a:pt x="218" y="441"/>
                  </a:lnTo>
                  <a:lnTo>
                    <a:pt x="218" y="443"/>
                  </a:lnTo>
                  <a:close/>
                  <a:moveTo>
                    <a:pt x="300" y="539"/>
                  </a:moveTo>
                  <a:lnTo>
                    <a:pt x="262" y="595"/>
                  </a:lnTo>
                  <a:lnTo>
                    <a:pt x="261" y="596"/>
                  </a:lnTo>
                  <a:lnTo>
                    <a:pt x="259" y="596"/>
                  </a:lnTo>
                  <a:lnTo>
                    <a:pt x="258" y="596"/>
                  </a:lnTo>
                  <a:lnTo>
                    <a:pt x="258" y="595"/>
                  </a:lnTo>
                  <a:lnTo>
                    <a:pt x="254" y="583"/>
                  </a:lnTo>
                  <a:lnTo>
                    <a:pt x="253" y="582"/>
                  </a:lnTo>
                  <a:lnTo>
                    <a:pt x="253" y="581"/>
                  </a:lnTo>
                  <a:lnTo>
                    <a:pt x="254" y="580"/>
                  </a:lnTo>
                  <a:lnTo>
                    <a:pt x="287" y="534"/>
                  </a:lnTo>
                  <a:lnTo>
                    <a:pt x="264" y="525"/>
                  </a:lnTo>
                  <a:lnTo>
                    <a:pt x="237" y="536"/>
                  </a:lnTo>
                  <a:lnTo>
                    <a:pt x="235" y="536"/>
                  </a:lnTo>
                  <a:lnTo>
                    <a:pt x="234" y="534"/>
                  </a:lnTo>
                  <a:lnTo>
                    <a:pt x="230" y="525"/>
                  </a:lnTo>
                  <a:lnTo>
                    <a:pt x="230" y="523"/>
                  </a:lnTo>
                  <a:lnTo>
                    <a:pt x="231" y="521"/>
                  </a:lnTo>
                  <a:lnTo>
                    <a:pt x="323" y="485"/>
                  </a:lnTo>
                  <a:lnTo>
                    <a:pt x="325" y="485"/>
                  </a:lnTo>
                  <a:lnTo>
                    <a:pt x="326" y="486"/>
                  </a:lnTo>
                  <a:lnTo>
                    <a:pt x="329" y="495"/>
                  </a:lnTo>
                  <a:lnTo>
                    <a:pt x="329" y="498"/>
                  </a:lnTo>
                  <a:lnTo>
                    <a:pt x="328" y="499"/>
                  </a:lnTo>
                  <a:lnTo>
                    <a:pt x="281" y="518"/>
                  </a:lnTo>
                  <a:lnTo>
                    <a:pt x="346" y="542"/>
                  </a:lnTo>
                  <a:lnTo>
                    <a:pt x="347" y="542"/>
                  </a:lnTo>
                  <a:lnTo>
                    <a:pt x="348" y="543"/>
                  </a:lnTo>
                  <a:lnTo>
                    <a:pt x="350" y="544"/>
                  </a:lnTo>
                  <a:lnTo>
                    <a:pt x="353" y="555"/>
                  </a:lnTo>
                  <a:lnTo>
                    <a:pt x="353" y="556"/>
                  </a:lnTo>
                  <a:lnTo>
                    <a:pt x="353" y="557"/>
                  </a:lnTo>
                  <a:lnTo>
                    <a:pt x="352" y="557"/>
                  </a:lnTo>
                  <a:lnTo>
                    <a:pt x="351" y="557"/>
                  </a:lnTo>
                  <a:lnTo>
                    <a:pt x="300" y="539"/>
                  </a:lnTo>
                  <a:close/>
                  <a:moveTo>
                    <a:pt x="276" y="649"/>
                  </a:moveTo>
                  <a:lnTo>
                    <a:pt x="274" y="642"/>
                  </a:lnTo>
                  <a:lnTo>
                    <a:pt x="273" y="634"/>
                  </a:lnTo>
                  <a:lnTo>
                    <a:pt x="273" y="631"/>
                  </a:lnTo>
                  <a:lnTo>
                    <a:pt x="274" y="626"/>
                  </a:lnTo>
                  <a:lnTo>
                    <a:pt x="274" y="623"/>
                  </a:lnTo>
                  <a:lnTo>
                    <a:pt x="275" y="619"/>
                  </a:lnTo>
                  <a:lnTo>
                    <a:pt x="277" y="616"/>
                  </a:lnTo>
                  <a:lnTo>
                    <a:pt x="280" y="613"/>
                  </a:lnTo>
                  <a:lnTo>
                    <a:pt x="284" y="607"/>
                  </a:lnTo>
                  <a:lnTo>
                    <a:pt x="288" y="605"/>
                  </a:lnTo>
                  <a:lnTo>
                    <a:pt x="292" y="601"/>
                  </a:lnTo>
                  <a:lnTo>
                    <a:pt x="297" y="599"/>
                  </a:lnTo>
                  <a:lnTo>
                    <a:pt x="301" y="598"/>
                  </a:lnTo>
                  <a:lnTo>
                    <a:pt x="359" y="577"/>
                  </a:lnTo>
                  <a:lnTo>
                    <a:pt x="361" y="575"/>
                  </a:lnTo>
                  <a:lnTo>
                    <a:pt x="362" y="578"/>
                  </a:lnTo>
                  <a:lnTo>
                    <a:pt x="365" y="587"/>
                  </a:lnTo>
                  <a:lnTo>
                    <a:pt x="365" y="589"/>
                  </a:lnTo>
                  <a:lnTo>
                    <a:pt x="364" y="590"/>
                  </a:lnTo>
                  <a:lnTo>
                    <a:pt x="308" y="611"/>
                  </a:lnTo>
                  <a:lnTo>
                    <a:pt x="301" y="614"/>
                  </a:lnTo>
                  <a:lnTo>
                    <a:pt x="299" y="616"/>
                  </a:lnTo>
                  <a:lnTo>
                    <a:pt x="297" y="617"/>
                  </a:lnTo>
                  <a:lnTo>
                    <a:pt x="292" y="620"/>
                  </a:lnTo>
                  <a:lnTo>
                    <a:pt x="290" y="625"/>
                  </a:lnTo>
                  <a:lnTo>
                    <a:pt x="288" y="629"/>
                  </a:lnTo>
                  <a:lnTo>
                    <a:pt x="288" y="634"/>
                  </a:lnTo>
                  <a:lnTo>
                    <a:pt x="288" y="640"/>
                  </a:lnTo>
                  <a:lnTo>
                    <a:pt x="289" y="644"/>
                  </a:lnTo>
                  <a:lnTo>
                    <a:pt x="291" y="649"/>
                  </a:lnTo>
                  <a:lnTo>
                    <a:pt x="294" y="653"/>
                  </a:lnTo>
                  <a:lnTo>
                    <a:pt x="298" y="655"/>
                  </a:lnTo>
                  <a:lnTo>
                    <a:pt x="302" y="658"/>
                  </a:lnTo>
                  <a:lnTo>
                    <a:pt x="305" y="659"/>
                  </a:lnTo>
                  <a:lnTo>
                    <a:pt x="307" y="659"/>
                  </a:lnTo>
                  <a:lnTo>
                    <a:pt x="312" y="660"/>
                  </a:lnTo>
                  <a:lnTo>
                    <a:pt x="318" y="659"/>
                  </a:lnTo>
                  <a:lnTo>
                    <a:pt x="325" y="656"/>
                  </a:lnTo>
                  <a:lnTo>
                    <a:pt x="381" y="636"/>
                  </a:lnTo>
                  <a:lnTo>
                    <a:pt x="383" y="636"/>
                  </a:lnTo>
                  <a:lnTo>
                    <a:pt x="384" y="637"/>
                  </a:lnTo>
                  <a:lnTo>
                    <a:pt x="388" y="646"/>
                  </a:lnTo>
                  <a:lnTo>
                    <a:pt x="388" y="649"/>
                  </a:lnTo>
                  <a:lnTo>
                    <a:pt x="387" y="650"/>
                  </a:lnTo>
                  <a:lnTo>
                    <a:pt x="329" y="671"/>
                  </a:lnTo>
                  <a:lnTo>
                    <a:pt x="324" y="673"/>
                  </a:lnTo>
                  <a:lnTo>
                    <a:pt x="319" y="674"/>
                  </a:lnTo>
                  <a:lnTo>
                    <a:pt x="310" y="674"/>
                  </a:lnTo>
                  <a:lnTo>
                    <a:pt x="306" y="674"/>
                  </a:lnTo>
                  <a:lnTo>
                    <a:pt x="302" y="673"/>
                  </a:lnTo>
                  <a:lnTo>
                    <a:pt x="299" y="672"/>
                  </a:lnTo>
                  <a:lnTo>
                    <a:pt x="296" y="671"/>
                  </a:lnTo>
                  <a:lnTo>
                    <a:pt x="289" y="668"/>
                  </a:lnTo>
                  <a:lnTo>
                    <a:pt x="287" y="664"/>
                  </a:lnTo>
                  <a:lnTo>
                    <a:pt x="284" y="662"/>
                  </a:lnTo>
                  <a:lnTo>
                    <a:pt x="282" y="659"/>
                  </a:lnTo>
                  <a:lnTo>
                    <a:pt x="280" y="655"/>
                  </a:lnTo>
                  <a:lnTo>
                    <a:pt x="276" y="6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11" name="Freeform 9">
              <a:extLst>
                <a:ext uri="{FF2B5EF4-FFF2-40B4-BE49-F238E27FC236}">
                  <a16:creationId xmlns:a16="http://schemas.microsoft.com/office/drawing/2014/main" id="{391496A1-6DCC-DC97-94A7-BFDC4803BB65}"/>
                </a:ext>
              </a:extLst>
            </p:cNvPr>
            <p:cNvSpPr>
              <a:spLocks noEditPoints="1"/>
            </p:cNvSpPr>
            <p:nvPr/>
          </p:nvSpPr>
          <p:spPr bwMode="auto">
            <a:xfrm>
              <a:off x="7299325" y="6303963"/>
              <a:ext cx="485775" cy="292100"/>
            </a:xfrm>
            <a:custGeom>
              <a:avLst/>
              <a:gdLst>
                <a:gd name="T0" fmla="*/ 51 w 612"/>
                <a:gd name="T1" fmla="*/ 254 h 368"/>
                <a:gd name="T2" fmla="*/ 72 w 612"/>
                <a:gd name="T3" fmla="*/ 271 h 368"/>
                <a:gd name="T4" fmla="*/ 87 w 612"/>
                <a:gd name="T5" fmla="*/ 344 h 368"/>
                <a:gd name="T6" fmla="*/ 44 w 612"/>
                <a:gd name="T7" fmla="*/ 268 h 368"/>
                <a:gd name="T8" fmla="*/ 17 w 612"/>
                <a:gd name="T9" fmla="*/ 280 h 368"/>
                <a:gd name="T10" fmla="*/ 41 w 612"/>
                <a:gd name="T11" fmla="*/ 363 h 368"/>
                <a:gd name="T12" fmla="*/ 0 w 612"/>
                <a:gd name="T13" fmla="*/ 299 h 368"/>
                <a:gd name="T14" fmla="*/ 7 w 612"/>
                <a:gd name="T15" fmla="*/ 270 h 368"/>
                <a:gd name="T16" fmla="*/ 555 w 612"/>
                <a:gd name="T17" fmla="*/ 72 h 368"/>
                <a:gd name="T18" fmla="*/ 559 w 612"/>
                <a:gd name="T19" fmla="*/ 57 h 368"/>
                <a:gd name="T20" fmla="*/ 562 w 612"/>
                <a:gd name="T21" fmla="*/ 0 h 368"/>
                <a:gd name="T22" fmla="*/ 612 w 612"/>
                <a:gd name="T23" fmla="*/ 90 h 368"/>
                <a:gd name="T24" fmla="*/ 559 w 612"/>
                <a:gd name="T25" fmla="*/ 117 h 368"/>
                <a:gd name="T26" fmla="*/ 544 w 612"/>
                <a:gd name="T27" fmla="*/ 124 h 368"/>
                <a:gd name="T28" fmla="*/ 527 w 612"/>
                <a:gd name="T29" fmla="*/ 136 h 368"/>
                <a:gd name="T30" fmla="*/ 475 w 612"/>
                <a:gd name="T31" fmla="*/ 162 h 368"/>
                <a:gd name="T32" fmla="*/ 464 w 612"/>
                <a:gd name="T33" fmla="*/ 120 h 368"/>
                <a:gd name="T34" fmla="*/ 459 w 612"/>
                <a:gd name="T35" fmla="*/ 109 h 368"/>
                <a:gd name="T36" fmla="*/ 432 w 612"/>
                <a:gd name="T37" fmla="*/ 83 h 368"/>
                <a:gd name="T38" fmla="*/ 414 w 612"/>
                <a:gd name="T39" fmla="*/ 103 h 368"/>
                <a:gd name="T40" fmla="*/ 380 w 612"/>
                <a:gd name="T41" fmla="*/ 114 h 368"/>
                <a:gd name="T42" fmla="*/ 384 w 612"/>
                <a:gd name="T43" fmla="*/ 134 h 368"/>
                <a:gd name="T44" fmla="*/ 432 w 612"/>
                <a:gd name="T45" fmla="*/ 140 h 368"/>
                <a:gd name="T46" fmla="*/ 447 w 612"/>
                <a:gd name="T47" fmla="*/ 158 h 368"/>
                <a:gd name="T48" fmla="*/ 440 w 612"/>
                <a:gd name="T49" fmla="*/ 183 h 368"/>
                <a:gd name="T50" fmla="*/ 405 w 612"/>
                <a:gd name="T51" fmla="*/ 196 h 368"/>
                <a:gd name="T52" fmla="*/ 404 w 612"/>
                <a:gd name="T53" fmla="*/ 182 h 368"/>
                <a:gd name="T54" fmla="*/ 429 w 612"/>
                <a:gd name="T55" fmla="*/ 174 h 368"/>
                <a:gd name="T56" fmla="*/ 427 w 612"/>
                <a:gd name="T57" fmla="*/ 154 h 368"/>
                <a:gd name="T58" fmla="*/ 378 w 612"/>
                <a:gd name="T59" fmla="*/ 149 h 368"/>
                <a:gd name="T60" fmla="*/ 364 w 612"/>
                <a:gd name="T61" fmla="*/ 120 h 368"/>
                <a:gd name="T62" fmla="*/ 383 w 612"/>
                <a:gd name="T63" fmla="*/ 94 h 368"/>
                <a:gd name="T64" fmla="*/ 418 w 612"/>
                <a:gd name="T65" fmla="*/ 92 h 368"/>
                <a:gd name="T66" fmla="*/ 333 w 612"/>
                <a:gd name="T67" fmla="*/ 151 h 368"/>
                <a:gd name="T68" fmla="*/ 344 w 612"/>
                <a:gd name="T69" fmla="*/ 118 h 368"/>
                <a:gd name="T70" fmla="*/ 340 w 612"/>
                <a:gd name="T71" fmla="*/ 232 h 368"/>
                <a:gd name="T72" fmla="*/ 274 w 612"/>
                <a:gd name="T73" fmla="*/ 152 h 368"/>
                <a:gd name="T74" fmla="*/ 333 w 612"/>
                <a:gd name="T75" fmla="*/ 252 h 368"/>
                <a:gd name="T76" fmla="*/ 343 w 612"/>
                <a:gd name="T77" fmla="*/ 243 h 368"/>
                <a:gd name="T78" fmla="*/ 350 w 612"/>
                <a:gd name="T79" fmla="*/ 255 h 368"/>
                <a:gd name="T80" fmla="*/ 338 w 612"/>
                <a:gd name="T81" fmla="*/ 260 h 368"/>
                <a:gd name="T82" fmla="*/ 360 w 612"/>
                <a:gd name="T83" fmla="*/ 235 h 368"/>
                <a:gd name="T84" fmla="*/ 374 w 612"/>
                <a:gd name="T85" fmla="*/ 233 h 368"/>
                <a:gd name="T86" fmla="*/ 371 w 612"/>
                <a:gd name="T87" fmla="*/ 248 h 368"/>
                <a:gd name="T88" fmla="*/ 230 w 612"/>
                <a:gd name="T89" fmla="*/ 237 h 368"/>
                <a:gd name="T90" fmla="*/ 187 w 612"/>
                <a:gd name="T91" fmla="*/ 192 h 368"/>
                <a:gd name="T92" fmla="*/ 243 w 612"/>
                <a:gd name="T93" fmla="*/ 165 h 368"/>
                <a:gd name="T94" fmla="*/ 272 w 612"/>
                <a:gd name="T95" fmla="*/ 264 h 368"/>
                <a:gd name="T96" fmla="*/ 216 w 612"/>
                <a:gd name="T97" fmla="*/ 290 h 368"/>
                <a:gd name="T98" fmla="*/ 127 w 612"/>
                <a:gd name="T99" fmla="*/ 215 h 368"/>
                <a:gd name="T100" fmla="*/ 159 w 612"/>
                <a:gd name="T101" fmla="*/ 222 h 368"/>
                <a:gd name="T102" fmla="*/ 196 w 612"/>
                <a:gd name="T103" fmla="*/ 298 h 368"/>
                <a:gd name="T104" fmla="*/ 152 w 612"/>
                <a:gd name="T105" fmla="*/ 236 h 368"/>
                <a:gd name="T106" fmla="*/ 125 w 612"/>
                <a:gd name="T107" fmla="*/ 231 h 368"/>
                <a:gd name="T108" fmla="*/ 110 w 612"/>
                <a:gd name="T109" fmla="*/ 249 h 368"/>
                <a:gd name="T110" fmla="*/ 136 w 612"/>
                <a:gd name="T111" fmla="*/ 325 h 368"/>
                <a:gd name="T112" fmla="*/ 95 w 612"/>
                <a:gd name="T113" fmla="*/ 253 h 368"/>
                <a:gd name="T114" fmla="*/ 113 w 612"/>
                <a:gd name="T115" fmla="*/ 22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12" h="368">
                  <a:moveTo>
                    <a:pt x="25" y="257"/>
                  </a:moveTo>
                  <a:lnTo>
                    <a:pt x="28" y="255"/>
                  </a:lnTo>
                  <a:lnTo>
                    <a:pt x="33" y="254"/>
                  </a:lnTo>
                  <a:lnTo>
                    <a:pt x="39" y="253"/>
                  </a:lnTo>
                  <a:lnTo>
                    <a:pt x="44" y="253"/>
                  </a:lnTo>
                  <a:lnTo>
                    <a:pt x="47" y="253"/>
                  </a:lnTo>
                  <a:lnTo>
                    <a:pt x="51" y="254"/>
                  </a:lnTo>
                  <a:lnTo>
                    <a:pt x="54" y="255"/>
                  </a:lnTo>
                  <a:lnTo>
                    <a:pt x="57" y="257"/>
                  </a:lnTo>
                  <a:lnTo>
                    <a:pt x="61" y="259"/>
                  </a:lnTo>
                  <a:lnTo>
                    <a:pt x="64" y="261"/>
                  </a:lnTo>
                  <a:lnTo>
                    <a:pt x="66" y="264"/>
                  </a:lnTo>
                  <a:lnTo>
                    <a:pt x="70" y="268"/>
                  </a:lnTo>
                  <a:lnTo>
                    <a:pt x="72" y="271"/>
                  </a:lnTo>
                  <a:lnTo>
                    <a:pt x="74" y="276"/>
                  </a:lnTo>
                  <a:lnTo>
                    <a:pt x="77" y="280"/>
                  </a:lnTo>
                  <a:lnTo>
                    <a:pt x="99" y="338"/>
                  </a:lnTo>
                  <a:lnTo>
                    <a:pt x="99" y="340"/>
                  </a:lnTo>
                  <a:lnTo>
                    <a:pt x="98" y="341"/>
                  </a:lnTo>
                  <a:lnTo>
                    <a:pt x="89" y="344"/>
                  </a:lnTo>
                  <a:lnTo>
                    <a:pt x="87" y="344"/>
                  </a:lnTo>
                  <a:lnTo>
                    <a:pt x="86" y="343"/>
                  </a:lnTo>
                  <a:lnTo>
                    <a:pt x="63" y="287"/>
                  </a:lnTo>
                  <a:lnTo>
                    <a:pt x="60" y="281"/>
                  </a:lnTo>
                  <a:lnTo>
                    <a:pt x="57" y="276"/>
                  </a:lnTo>
                  <a:lnTo>
                    <a:pt x="53" y="272"/>
                  </a:lnTo>
                  <a:lnTo>
                    <a:pt x="48" y="269"/>
                  </a:lnTo>
                  <a:lnTo>
                    <a:pt x="44" y="268"/>
                  </a:lnTo>
                  <a:lnTo>
                    <a:pt x="39" y="268"/>
                  </a:lnTo>
                  <a:lnTo>
                    <a:pt x="35" y="268"/>
                  </a:lnTo>
                  <a:lnTo>
                    <a:pt x="29" y="269"/>
                  </a:lnTo>
                  <a:lnTo>
                    <a:pt x="25" y="271"/>
                  </a:lnTo>
                  <a:lnTo>
                    <a:pt x="21" y="275"/>
                  </a:lnTo>
                  <a:lnTo>
                    <a:pt x="18" y="278"/>
                  </a:lnTo>
                  <a:lnTo>
                    <a:pt x="17" y="280"/>
                  </a:lnTo>
                  <a:lnTo>
                    <a:pt x="16" y="282"/>
                  </a:lnTo>
                  <a:lnTo>
                    <a:pt x="15" y="287"/>
                  </a:lnTo>
                  <a:lnTo>
                    <a:pt x="15" y="293"/>
                  </a:lnTo>
                  <a:lnTo>
                    <a:pt x="16" y="298"/>
                  </a:lnTo>
                  <a:lnTo>
                    <a:pt x="18" y="305"/>
                  </a:lnTo>
                  <a:lnTo>
                    <a:pt x="41" y="361"/>
                  </a:lnTo>
                  <a:lnTo>
                    <a:pt x="41" y="363"/>
                  </a:lnTo>
                  <a:lnTo>
                    <a:pt x="38" y="365"/>
                  </a:lnTo>
                  <a:lnTo>
                    <a:pt x="29" y="368"/>
                  </a:lnTo>
                  <a:lnTo>
                    <a:pt x="27" y="368"/>
                  </a:lnTo>
                  <a:lnTo>
                    <a:pt x="26" y="367"/>
                  </a:lnTo>
                  <a:lnTo>
                    <a:pt x="3" y="309"/>
                  </a:lnTo>
                  <a:lnTo>
                    <a:pt x="1" y="305"/>
                  </a:lnTo>
                  <a:lnTo>
                    <a:pt x="0" y="299"/>
                  </a:lnTo>
                  <a:lnTo>
                    <a:pt x="0" y="291"/>
                  </a:lnTo>
                  <a:lnTo>
                    <a:pt x="0" y="287"/>
                  </a:lnTo>
                  <a:lnTo>
                    <a:pt x="0" y="282"/>
                  </a:lnTo>
                  <a:lnTo>
                    <a:pt x="1" y="279"/>
                  </a:lnTo>
                  <a:lnTo>
                    <a:pt x="2" y="276"/>
                  </a:lnTo>
                  <a:lnTo>
                    <a:pt x="5" y="272"/>
                  </a:lnTo>
                  <a:lnTo>
                    <a:pt x="7" y="270"/>
                  </a:lnTo>
                  <a:lnTo>
                    <a:pt x="9" y="267"/>
                  </a:lnTo>
                  <a:lnTo>
                    <a:pt x="11" y="264"/>
                  </a:lnTo>
                  <a:lnTo>
                    <a:pt x="15" y="262"/>
                  </a:lnTo>
                  <a:lnTo>
                    <a:pt x="18" y="260"/>
                  </a:lnTo>
                  <a:lnTo>
                    <a:pt x="21" y="258"/>
                  </a:lnTo>
                  <a:lnTo>
                    <a:pt x="25" y="257"/>
                  </a:lnTo>
                  <a:close/>
                  <a:moveTo>
                    <a:pt x="555" y="72"/>
                  </a:moveTo>
                  <a:lnTo>
                    <a:pt x="495" y="40"/>
                  </a:lnTo>
                  <a:lnTo>
                    <a:pt x="494" y="39"/>
                  </a:lnTo>
                  <a:lnTo>
                    <a:pt x="495" y="37"/>
                  </a:lnTo>
                  <a:lnTo>
                    <a:pt x="505" y="31"/>
                  </a:lnTo>
                  <a:lnTo>
                    <a:pt x="508" y="30"/>
                  </a:lnTo>
                  <a:lnTo>
                    <a:pt x="510" y="31"/>
                  </a:lnTo>
                  <a:lnTo>
                    <a:pt x="559" y="57"/>
                  </a:lnTo>
                  <a:lnTo>
                    <a:pt x="565" y="34"/>
                  </a:lnTo>
                  <a:lnTo>
                    <a:pt x="551" y="9"/>
                  </a:lnTo>
                  <a:lnTo>
                    <a:pt x="550" y="8"/>
                  </a:lnTo>
                  <a:lnTo>
                    <a:pt x="550" y="7"/>
                  </a:lnTo>
                  <a:lnTo>
                    <a:pt x="551" y="6"/>
                  </a:lnTo>
                  <a:lnTo>
                    <a:pt x="560" y="0"/>
                  </a:lnTo>
                  <a:lnTo>
                    <a:pt x="562" y="0"/>
                  </a:lnTo>
                  <a:lnTo>
                    <a:pt x="563" y="0"/>
                  </a:lnTo>
                  <a:lnTo>
                    <a:pt x="564" y="0"/>
                  </a:lnTo>
                  <a:lnTo>
                    <a:pt x="564" y="1"/>
                  </a:lnTo>
                  <a:lnTo>
                    <a:pt x="612" y="87"/>
                  </a:lnTo>
                  <a:lnTo>
                    <a:pt x="612" y="88"/>
                  </a:lnTo>
                  <a:lnTo>
                    <a:pt x="612" y="89"/>
                  </a:lnTo>
                  <a:lnTo>
                    <a:pt x="612" y="90"/>
                  </a:lnTo>
                  <a:lnTo>
                    <a:pt x="611" y="90"/>
                  </a:lnTo>
                  <a:lnTo>
                    <a:pt x="602" y="96"/>
                  </a:lnTo>
                  <a:lnTo>
                    <a:pt x="601" y="96"/>
                  </a:lnTo>
                  <a:lnTo>
                    <a:pt x="600" y="94"/>
                  </a:lnTo>
                  <a:lnTo>
                    <a:pt x="599" y="94"/>
                  </a:lnTo>
                  <a:lnTo>
                    <a:pt x="574" y="49"/>
                  </a:lnTo>
                  <a:lnTo>
                    <a:pt x="559" y="117"/>
                  </a:lnTo>
                  <a:lnTo>
                    <a:pt x="559" y="119"/>
                  </a:lnTo>
                  <a:lnTo>
                    <a:pt x="557" y="120"/>
                  </a:lnTo>
                  <a:lnTo>
                    <a:pt x="547" y="126"/>
                  </a:lnTo>
                  <a:lnTo>
                    <a:pt x="546" y="127"/>
                  </a:lnTo>
                  <a:lnTo>
                    <a:pt x="545" y="126"/>
                  </a:lnTo>
                  <a:lnTo>
                    <a:pt x="544" y="125"/>
                  </a:lnTo>
                  <a:lnTo>
                    <a:pt x="544" y="124"/>
                  </a:lnTo>
                  <a:lnTo>
                    <a:pt x="555" y="72"/>
                  </a:lnTo>
                  <a:close/>
                  <a:moveTo>
                    <a:pt x="476" y="47"/>
                  </a:moveTo>
                  <a:lnTo>
                    <a:pt x="477" y="47"/>
                  </a:lnTo>
                  <a:lnTo>
                    <a:pt x="478" y="47"/>
                  </a:lnTo>
                  <a:lnTo>
                    <a:pt x="479" y="48"/>
                  </a:lnTo>
                  <a:lnTo>
                    <a:pt x="526" y="135"/>
                  </a:lnTo>
                  <a:lnTo>
                    <a:pt x="527" y="136"/>
                  </a:lnTo>
                  <a:lnTo>
                    <a:pt x="527" y="137"/>
                  </a:lnTo>
                  <a:lnTo>
                    <a:pt x="526" y="137"/>
                  </a:lnTo>
                  <a:lnTo>
                    <a:pt x="524" y="138"/>
                  </a:lnTo>
                  <a:lnTo>
                    <a:pt x="478" y="163"/>
                  </a:lnTo>
                  <a:lnTo>
                    <a:pt x="477" y="164"/>
                  </a:lnTo>
                  <a:lnTo>
                    <a:pt x="476" y="164"/>
                  </a:lnTo>
                  <a:lnTo>
                    <a:pt x="475" y="162"/>
                  </a:lnTo>
                  <a:lnTo>
                    <a:pt x="473" y="154"/>
                  </a:lnTo>
                  <a:lnTo>
                    <a:pt x="473" y="152"/>
                  </a:lnTo>
                  <a:lnTo>
                    <a:pt x="474" y="151"/>
                  </a:lnTo>
                  <a:lnTo>
                    <a:pt x="508" y="133"/>
                  </a:lnTo>
                  <a:lnTo>
                    <a:pt x="493" y="106"/>
                  </a:lnTo>
                  <a:lnTo>
                    <a:pt x="465" y="120"/>
                  </a:lnTo>
                  <a:lnTo>
                    <a:pt x="464" y="120"/>
                  </a:lnTo>
                  <a:lnTo>
                    <a:pt x="463" y="120"/>
                  </a:lnTo>
                  <a:lnTo>
                    <a:pt x="461" y="119"/>
                  </a:lnTo>
                  <a:lnTo>
                    <a:pt x="458" y="112"/>
                  </a:lnTo>
                  <a:lnTo>
                    <a:pt x="458" y="111"/>
                  </a:lnTo>
                  <a:lnTo>
                    <a:pt x="458" y="110"/>
                  </a:lnTo>
                  <a:lnTo>
                    <a:pt x="458" y="109"/>
                  </a:lnTo>
                  <a:lnTo>
                    <a:pt x="459" y="109"/>
                  </a:lnTo>
                  <a:lnTo>
                    <a:pt x="486" y="93"/>
                  </a:lnTo>
                  <a:lnTo>
                    <a:pt x="472" y="65"/>
                  </a:lnTo>
                  <a:lnTo>
                    <a:pt x="436" y="84"/>
                  </a:lnTo>
                  <a:lnTo>
                    <a:pt x="434" y="84"/>
                  </a:lnTo>
                  <a:lnTo>
                    <a:pt x="433" y="84"/>
                  </a:lnTo>
                  <a:lnTo>
                    <a:pt x="432" y="84"/>
                  </a:lnTo>
                  <a:lnTo>
                    <a:pt x="432" y="83"/>
                  </a:lnTo>
                  <a:lnTo>
                    <a:pt x="428" y="76"/>
                  </a:lnTo>
                  <a:lnTo>
                    <a:pt x="428" y="75"/>
                  </a:lnTo>
                  <a:lnTo>
                    <a:pt x="428" y="74"/>
                  </a:lnTo>
                  <a:lnTo>
                    <a:pt x="428" y="73"/>
                  </a:lnTo>
                  <a:lnTo>
                    <a:pt x="429" y="73"/>
                  </a:lnTo>
                  <a:lnTo>
                    <a:pt x="476" y="47"/>
                  </a:lnTo>
                  <a:close/>
                  <a:moveTo>
                    <a:pt x="414" y="103"/>
                  </a:moveTo>
                  <a:lnTo>
                    <a:pt x="409" y="102"/>
                  </a:lnTo>
                  <a:lnTo>
                    <a:pt x="402" y="102"/>
                  </a:lnTo>
                  <a:lnTo>
                    <a:pt x="395" y="103"/>
                  </a:lnTo>
                  <a:lnTo>
                    <a:pt x="389" y="106"/>
                  </a:lnTo>
                  <a:lnTo>
                    <a:pt x="386" y="108"/>
                  </a:lnTo>
                  <a:lnTo>
                    <a:pt x="383" y="110"/>
                  </a:lnTo>
                  <a:lnTo>
                    <a:pt x="380" y="114"/>
                  </a:lnTo>
                  <a:lnTo>
                    <a:pt x="379" y="116"/>
                  </a:lnTo>
                  <a:lnTo>
                    <a:pt x="378" y="119"/>
                  </a:lnTo>
                  <a:lnTo>
                    <a:pt x="378" y="121"/>
                  </a:lnTo>
                  <a:lnTo>
                    <a:pt x="378" y="125"/>
                  </a:lnTo>
                  <a:lnTo>
                    <a:pt x="379" y="128"/>
                  </a:lnTo>
                  <a:lnTo>
                    <a:pt x="383" y="132"/>
                  </a:lnTo>
                  <a:lnTo>
                    <a:pt x="384" y="134"/>
                  </a:lnTo>
                  <a:lnTo>
                    <a:pt x="386" y="135"/>
                  </a:lnTo>
                  <a:lnTo>
                    <a:pt x="391" y="136"/>
                  </a:lnTo>
                  <a:lnTo>
                    <a:pt x="397" y="136"/>
                  </a:lnTo>
                  <a:lnTo>
                    <a:pt x="416" y="136"/>
                  </a:lnTo>
                  <a:lnTo>
                    <a:pt x="424" y="137"/>
                  </a:lnTo>
                  <a:lnTo>
                    <a:pt x="429" y="138"/>
                  </a:lnTo>
                  <a:lnTo>
                    <a:pt x="432" y="140"/>
                  </a:lnTo>
                  <a:lnTo>
                    <a:pt x="436" y="142"/>
                  </a:lnTo>
                  <a:lnTo>
                    <a:pt x="439" y="145"/>
                  </a:lnTo>
                  <a:lnTo>
                    <a:pt x="441" y="146"/>
                  </a:lnTo>
                  <a:lnTo>
                    <a:pt x="442" y="149"/>
                  </a:lnTo>
                  <a:lnTo>
                    <a:pt x="445" y="152"/>
                  </a:lnTo>
                  <a:lnTo>
                    <a:pt x="446" y="154"/>
                  </a:lnTo>
                  <a:lnTo>
                    <a:pt x="447" y="158"/>
                  </a:lnTo>
                  <a:lnTo>
                    <a:pt x="447" y="160"/>
                  </a:lnTo>
                  <a:lnTo>
                    <a:pt x="448" y="163"/>
                  </a:lnTo>
                  <a:lnTo>
                    <a:pt x="447" y="169"/>
                  </a:lnTo>
                  <a:lnTo>
                    <a:pt x="446" y="173"/>
                  </a:lnTo>
                  <a:lnTo>
                    <a:pt x="445" y="176"/>
                  </a:lnTo>
                  <a:lnTo>
                    <a:pt x="443" y="179"/>
                  </a:lnTo>
                  <a:lnTo>
                    <a:pt x="440" y="183"/>
                  </a:lnTo>
                  <a:lnTo>
                    <a:pt x="436" y="187"/>
                  </a:lnTo>
                  <a:lnTo>
                    <a:pt x="430" y="190"/>
                  </a:lnTo>
                  <a:lnTo>
                    <a:pt x="427" y="191"/>
                  </a:lnTo>
                  <a:lnTo>
                    <a:pt x="423" y="194"/>
                  </a:lnTo>
                  <a:lnTo>
                    <a:pt x="416" y="195"/>
                  </a:lnTo>
                  <a:lnTo>
                    <a:pt x="410" y="196"/>
                  </a:lnTo>
                  <a:lnTo>
                    <a:pt x="405" y="196"/>
                  </a:lnTo>
                  <a:lnTo>
                    <a:pt x="403" y="195"/>
                  </a:lnTo>
                  <a:lnTo>
                    <a:pt x="403" y="194"/>
                  </a:lnTo>
                  <a:lnTo>
                    <a:pt x="402" y="192"/>
                  </a:lnTo>
                  <a:lnTo>
                    <a:pt x="402" y="185"/>
                  </a:lnTo>
                  <a:lnTo>
                    <a:pt x="402" y="183"/>
                  </a:lnTo>
                  <a:lnTo>
                    <a:pt x="403" y="182"/>
                  </a:lnTo>
                  <a:lnTo>
                    <a:pt x="404" y="182"/>
                  </a:lnTo>
                  <a:lnTo>
                    <a:pt x="405" y="182"/>
                  </a:lnTo>
                  <a:lnTo>
                    <a:pt x="410" y="182"/>
                  </a:lnTo>
                  <a:lnTo>
                    <a:pt x="414" y="181"/>
                  </a:lnTo>
                  <a:lnTo>
                    <a:pt x="419" y="180"/>
                  </a:lnTo>
                  <a:lnTo>
                    <a:pt x="424" y="179"/>
                  </a:lnTo>
                  <a:lnTo>
                    <a:pt x="427" y="177"/>
                  </a:lnTo>
                  <a:lnTo>
                    <a:pt x="429" y="174"/>
                  </a:lnTo>
                  <a:lnTo>
                    <a:pt x="431" y="172"/>
                  </a:lnTo>
                  <a:lnTo>
                    <a:pt x="432" y="170"/>
                  </a:lnTo>
                  <a:lnTo>
                    <a:pt x="433" y="164"/>
                  </a:lnTo>
                  <a:lnTo>
                    <a:pt x="433" y="162"/>
                  </a:lnTo>
                  <a:lnTo>
                    <a:pt x="432" y="160"/>
                  </a:lnTo>
                  <a:lnTo>
                    <a:pt x="429" y="155"/>
                  </a:lnTo>
                  <a:lnTo>
                    <a:pt x="427" y="154"/>
                  </a:lnTo>
                  <a:lnTo>
                    <a:pt x="424" y="153"/>
                  </a:lnTo>
                  <a:lnTo>
                    <a:pt x="420" y="152"/>
                  </a:lnTo>
                  <a:lnTo>
                    <a:pt x="414" y="152"/>
                  </a:lnTo>
                  <a:lnTo>
                    <a:pt x="395" y="152"/>
                  </a:lnTo>
                  <a:lnTo>
                    <a:pt x="386" y="151"/>
                  </a:lnTo>
                  <a:lnTo>
                    <a:pt x="383" y="150"/>
                  </a:lnTo>
                  <a:lnTo>
                    <a:pt x="378" y="149"/>
                  </a:lnTo>
                  <a:lnTo>
                    <a:pt x="375" y="146"/>
                  </a:lnTo>
                  <a:lnTo>
                    <a:pt x="371" y="143"/>
                  </a:lnTo>
                  <a:lnTo>
                    <a:pt x="369" y="140"/>
                  </a:lnTo>
                  <a:lnTo>
                    <a:pt x="367" y="135"/>
                  </a:lnTo>
                  <a:lnTo>
                    <a:pt x="365" y="129"/>
                  </a:lnTo>
                  <a:lnTo>
                    <a:pt x="364" y="124"/>
                  </a:lnTo>
                  <a:lnTo>
                    <a:pt x="364" y="120"/>
                  </a:lnTo>
                  <a:lnTo>
                    <a:pt x="364" y="118"/>
                  </a:lnTo>
                  <a:lnTo>
                    <a:pt x="366" y="112"/>
                  </a:lnTo>
                  <a:lnTo>
                    <a:pt x="368" y="107"/>
                  </a:lnTo>
                  <a:lnTo>
                    <a:pt x="373" y="102"/>
                  </a:lnTo>
                  <a:lnTo>
                    <a:pt x="375" y="100"/>
                  </a:lnTo>
                  <a:lnTo>
                    <a:pt x="377" y="98"/>
                  </a:lnTo>
                  <a:lnTo>
                    <a:pt x="383" y="94"/>
                  </a:lnTo>
                  <a:lnTo>
                    <a:pt x="392" y="91"/>
                  </a:lnTo>
                  <a:lnTo>
                    <a:pt x="400" y="89"/>
                  </a:lnTo>
                  <a:lnTo>
                    <a:pt x="409" y="89"/>
                  </a:lnTo>
                  <a:lnTo>
                    <a:pt x="415" y="89"/>
                  </a:lnTo>
                  <a:lnTo>
                    <a:pt x="418" y="90"/>
                  </a:lnTo>
                  <a:lnTo>
                    <a:pt x="418" y="91"/>
                  </a:lnTo>
                  <a:lnTo>
                    <a:pt x="418" y="92"/>
                  </a:lnTo>
                  <a:lnTo>
                    <a:pt x="418" y="100"/>
                  </a:lnTo>
                  <a:lnTo>
                    <a:pt x="418" y="101"/>
                  </a:lnTo>
                  <a:lnTo>
                    <a:pt x="416" y="102"/>
                  </a:lnTo>
                  <a:lnTo>
                    <a:pt x="415" y="103"/>
                  </a:lnTo>
                  <a:lnTo>
                    <a:pt x="414" y="103"/>
                  </a:lnTo>
                  <a:close/>
                  <a:moveTo>
                    <a:pt x="293" y="170"/>
                  </a:moveTo>
                  <a:lnTo>
                    <a:pt x="333" y="151"/>
                  </a:lnTo>
                  <a:lnTo>
                    <a:pt x="331" y="125"/>
                  </a:lnTo>
                  <a:lnTo>
                    <a:pt x="331" y="124"/>
                  </a:lnTo>
                  <a:lnTo>
                    <a:pt x="332" y="123"/>
                  </a:lnTo>
                  <a:lnTo>
                    <a:pt x="333" y="121"/>
                  </a:lnTo>
                  <a:lnTo>
                    <a:pt x="342" y="117"/>
                  </a:lnTo>
                  <a:lnTo>
                    <a:pt x="344" y="117"/>
                  </a:lnTo>
                  <a:lnTo>
                    <a:pt x="344" y="118"/>
                  </a:lnTo>
                  <a:lnTo>
                    <a:pt x="344" y="119"/>
                  </a:lnTo>
                  <a:lnTo>
                    <a:pt x="352" y="224"/>
                  </a:lnTo>
                  <a:lnTo>
                    <a:pt x="352" y="226"/>
                  </a:lnTo>
                  <a:lnTo>
                    <a:pt x="350" y="228"/>
                  </a:lnTo>
                  <a:lnTo>
                    <a:pt x="342" y="232"/>
                  </a:lnTo>
                  <a:lnTo>
                    <a:pt x="341" y="232"/>
                  </a:lnTo>
                  <a:lnTo>
                    <a:pt x="340" y="232"/>
                  </a:lnTo>
                  <a:lnTo>
                    <a:pt x="339" y="232"/>
                  </a:lnTo>
                  <a:lnTo>
                    <a:pt x="261" y="160"/>
                  </a:lnTo>
                  <a:lnTo>
                    <a:pt x="260" y="158"/>
                  </a:lnTo>
                  <a:lnTo>
                    <a:pt x="261" y="156"/>
                  </a:lnTo>
                  <a:lnTo>
                    <a:pt x="270" y="152"/>
                  </a:lnTo>
                  <a:lnTo>
                    <a:pt x="272" y="152"/>
                  </a:lnTo>
                  <a:lnTo>
                    <a:pt x="274" y="152"/>
                  </a:lnTo>
                  <a:lnTo>
                    <a:pt x="293" y="170"/>
                  </a:lnTo>
                  <a:close/>
                  <a:moveTo>
                    <a:pt x="334" y="164"/>
                  </a:moveTo>
                  <a:lnTo>
                    <a:pt x="303" y="179"/>
                  </a:lnTo>
                  <a:lnTo>
                    <a:pt x="338" y="212"/>
                  </a:lnTo>
                  <a:lnTo>
                    <a:pt x="334" y="164"/>
                  </a:lnTo>
                  <a:close/>
                  <a:moveTo>
                    <a:pt x="334" y="255"/>
                  </a:moveTo>
                  <a:lnTo>
                    <a:pt x="333" y="252"/>
                  </a:lnTo>
                  <a:lnTo>
                    <a:pt x="333" y="251"/>
                  </a:lnTo>
                  <a:lnTo>
                    <a:pt x="333" y="249"/>
                  </a:lnTo>
                  <a:lnTo>
                    <a:pt x="334" y="248"/>
                  </a:lnTo>
                  <a:lnTo>
                    <a:pt x="335" y="246"/>
                  </a:lnTo>
                  <a:lnTo>
                    <a:pt x="338" y="244"/>
                  </a:lnTo>
                  <a:lnTo>
                    <a:pt x="341" y="243"/>
                  </a:lnTo>
                  <a:lnTo>
                    <a:pt x="343" y="243"/>
                  </a:lnTo>
                  <a:lnTo>
                    <a:pt x="344" y="243"/>
                  </a:lnTo>
                  <a:lnTo>
                    <a:pt x="347" y="244"/>
                  </a:lnTo>
                  <a:lnTo>
                    <a:pt x="348" y="245"/>
                  </a:lnTo>
                  <a:lnTo>
                    <a:pt x="350" y="249"/>
                  </a:lnTo>
                  <a:lnTo>
                    <a:pt x="350" y="252"/>
                  </a:lnTo>
                  <a:lnTo>
                    <a:pt x="350" y="253"/>
                  </a:lnTo>
                  <a:lnTo>
                    <a:pt x="350" y="255"/>
                  </a:lnTo>
                  <a:lnTo>
                    <a:pt x="349" y="257"/>
                  </a:lnTo>
                  <a:lnTo>
                    <a:pt x="348" y="258"/>
                  </a:lnTo>
                  <a:lnTo>
                    <a:pt x="346" y="260"/>
                  </a:lnTo>
                  <a:lnTo>
                    <a:pt x="342" y="261"/>
                  </a:lnTo>
                  <a:lnTo>
                    <a:pt x="340" y="261"/>
                  </a:lnTo>
                  <a:lnTo>
                    <a:pt x="339" y="260"/>
                  </a:lnTo>
                  <a:lnTo>
                    <a:pt x="338" y="260"/>
                  </a:lnTo>
                  <a:lnTo>
                    <a:pt x="335" y="259"/>
                  </a:lnTo>
                  <a:lnTo>
                    <a:pt x="334" y="255"/>
                  </a:lnTo>
                  <a:close/>
                  <a:moveTo>
                    <a:pt x="359" y="243"/>
                  </a:moveTo>
                  <a:lnTo>
                    <a:pt x="359" y="240"/>
                  </a:lnTo>
                  <a:lnTo>
                    <a:pt x="359" y="239"/>
                  </a:lnTo>
                  <a:lnTo>
                    <a:pt x="359" y="236"/>
                  </a:lnTo>
                  <a:lnTo>
                    <a:pt x="360" y="235"/>
                  </a:lnTo>
                  <a:lnTo>
                    <a:pt x="360" y="234"/>
                  </a:lnTo>
                  <a:lnTo>
                    <a:pt x="364" y="232"/>
                  </a:lnTo>
                  <a:lnTo>
                    <a:pt x="367" y="231"/>
                  </a:lnTo>
                  <a:lnTo>
                    <a:pt x="369" y="231"/>
                  </a:lnTo>
                  <a:lnTo>
                    <a:pt x="370" y="231"/>
                  </a:lnTo>
                  <a:lnTo>
                    <a:pt x="371" y="232"/>
                  </a:lnTo>
                  <a:lnTo>
                    <a:pt x="374" y="233"/>
                  </a:lnTo>
                  <a:lnTo>
                    <a:pt x="375" y="235"/>
                  </a:lnTo>
                  <a:lnTo>
                    <a:pt x="376" y="240"/>
                  </a:lnTo>
                  <a:lnTo>
                    <a:pt x="376" y="241"/>
                  </a:lnTo>
                  <a:lnTo>
                    <a:pt x="376" y="242"/>
                  </a:lnTo>
                  <a:lnTo>
                    <a:pt x="375" y="244"/>
                  </a:lnTo>
                  <a:lnTo>
                    <a:pt x="374" y="245"/>
                  </a:lnTo>
                  <a:lnTo>
                    <a:pt x="371" y="248"/>
                  </a:lnTo>
                  <a:lnTo>
                    <a:pt x="368" y="249"/>
                  </a:lnTo>
                  <a:lnTo>
                    <a:pt x="366" y="249"/>
                  </a:lnTo>
                  <a:lnTo>
                    <a:pt x="365" y="248"/>
                  </a:lnTo>
                  <a:lnTo>
                    <a:pt x="362" y="248"/>
                  </a:lnTo>
                  <a:lnTo>
                    <a:pt x="361" y="246"/>
                  </a:lnTo>
                  <a:lnTo>
                    <a:pt x="359" y="243"/>
                  </a:lnTo>
                  <a:close/>
                  <a:moveTo>
                    <a:pt x="230" y="237"/>
                  </a:moveTo>
                  <a:lnTo>
                    <a:pt x="172" y="200"/>
                  </a:lnTo>
                  <a:lnTo>
                    <a:pt x="172" y="199"/>
                  </a:lnTo>
                  <a:lnTo>
                    <a:pt x="171" y="198"/>
                  </a:lnTo>
                  <a:lnTo>
                    <a:pt x="172" y="197"/>
                  </a:lnTo>
                  <a:lnTo>
                    <a:pt x="183" y="192"/>
                  </a:lnTo>
                  <a:lnTo>
                    <a:pt x="186" y="191"/>
                  </a:lnTo>
                  <a:lnTo>
                    <a:pt x="187" y="192"/>
                  </a:lnTo>
                  <a:lnTo>
                    <a:pt x="235" y="223"/>
                  </a:lnTo>
                  <a:lnTo>
                    <a:pt x="242" y="199"/>
                  </a:lnTo>
                  <a:lnTo>
                    <a:pt x="231" y="173"/>
                  </a:lnTo>
                  <a:lnTo>
                    <a:pt x="231" y="171"/>
                  </a:lnTo>
                  <a:lnTo>
                    <a:pt x="232" y="170"/>
                  </a:lnTo>
                  <a:lnTo>
                    <a:pt x="241" y="165"/>
                  </a:lnTo>
                  <a:lnTo>
                    <a:pt x="243" y="165"/>
                  </a:lnTo>
                  <a:lnTo>
                    <a:pt x="243" y="167"/>
                  </a:lnTo>
                  <a:lnTo>
                    <a:pt x="244" y="167"/>
                  </a:lnTo>
                  <a:lnTo>
                    <a:pt x="285" y="257"/>
                  </a:lnTo>
                  <a:lnTo>
                    <a:pt x="285" y="259"/>
                  </a:lnTo>
                  <a:lnTo>
                    <a:pt x="284" y="260"/>
                  </a:lnTo>
                  <a:lnTo>
                    <a:pt x="275" y="264"/>
                  </a:lnTo>
                  <a:lnTo>
                    <a:pt x="272" y="264"/>
                  </a:lnTo>
                  <a:lnTo>
                    <a:pt x="271" y="263"/>
                  </a:lnTo>
                  <a:lnTo>
                    <a:pt x="271" y="262"/>
                  </a:lnTo>
                  <a:lnTo>
                    <a:pt x="250" y="216"/>
                  </a:lnTo>
                  <a:lnTo>
                    <a:pt x="230" y="282"/>
                  </a:lnTo>
                  <a:lnTo>
                    <a:pt x="230" y="284"/>
                  </a:lnTo>
                  <a:lnTo>
                    <a:pt x="227" y="286"/>
                  </a:lnTo>
                  <a:lnTo>
                    <a:pt x="216" y="290"/>
                  </a:lnTo>
                  <a:lnTo>
                    <a:pt x="215" y="290"/>
                  </a:lnTo>
                  <a:lnTo>
                    <a:pt x="214" y="290"/>
                  </a:lnTo>
                  <a:lnTo>
                    <a:pt x="214" y="289"/>
                  </a:lnTo>
                  <a:lnTo>
                    <a:pt x="214" y="288"/>
                  </a:lnTo>
                  <a:lnTo>
                    <a:pt x="230" y="237"/>
                  </a:lnTo>
                  <a:close/>
                  <a:moveTo>
                    <a:pt x="119" y="218"/>
                  </a:moveTo>
                  <a:lnTo>
                    <a:pt x="127" y="215"/>
                  </a:lnTo>
                  <a:lnTo>
                    <a:pt x="134" y="214"/>
                  </a:lnTo>
                  <a:lnTo>
                    <a:pt x="137" y="214"/>
                  </a:lnTo>
                  <a:lnTo>
                    <a:pt x="142" y="214"/>
                  </a:lnTo>
                  <a:lnTo>
                    <a:pt x="145" y="215"/>
                  </a:lnTo>
                  <a:lnTo>
                    <a:pt x="149" y="216"/>
                  </a:lnTo>
                  <a:lnTo>
                    <a:pt x="155" y="219"/>
                  </a:lnTo>
                  <a:lnTo>
                    <a:pt x="159" y="222"/>
                  </a:lnTo>
                  <a:lnTo>
                    <a:pt x="161" y="224"/>
                  </a:lnTo>
                  <a:lnTo>
                    <a:pt x="164" y="227"/>
                  </a:lnTo>
                  <a:lnTo>
                    <a:pt x="167" y="232"/>
                  </a:lnTo>
                  <a:lnTo>
                    <a:pt x="170" y="235"/>
                  </a:lnTo>
                  <a:lnTo>
                    <a:pt x="172" y="241"/>
                  </a:lnTo>
                  <a:lnTo>
                    <a:pt x="196" y="297"/>
                  </a:lnTo>
                  <a:lnTo>
                    <a:pt x="196" y="298"/>
                  </a:lnTo>
                  <a:lnTo>
                    <a:pt x="195" y="300"/>
                  </a:lnTo>
                  <a:lnTo>
                    <a:pt x="185" y="304"/>
                  </a:lnTo>
                  <a:lnTo>
                    <a:pt x="183" y="304"/>
                  </a:lnTo>
                  <a:lnTo>
                    <a:pt x="182" y="303"/>
                  </a:lnTo>
                  <a:lnTo>
                    <a:pt x="159" y="248"/>
                  </a:lnTo>
                  <a:lnTo>
                    <a:pt x="155" y="241"/>
                  </a:lnTo>
                  <a:lnTo>
                    <a:pt x="152" y="236"/>
                  </a:lnTo>
                  <a:lnTo>
                    <a:pt x="147" y="233"/>
                  </a:lnTo>
                  <a:lnTo>
                    <a:pt x="144" y="230"/>
                  </a:lnTo>
                  <a:lnTo>
                    <a:pt x="138" y="228"/>
                  </a:lnTo>
                  <a:lnTo>
                    <a:pt x="134" y="228"/>
                  </a:lnTo>
                  <a:lnTo>
                    <a:pt x="129" y="228"/>
                  </a:lnTo>
                  <a:lnTo>
                    <a:pt x="127" y="230"/>
                  </a:lnTo>
                  <a:lnTo>
                    <a:pt x="125" y="231"/>
                  </a:lnTo>
                  <a:lnTo>
                    <a:pt x="123" y="232"/>
                  </a:lnTo>
                  <a:lnTo>
                    <a:pt x="120" y="233"/>
                  </a:lnTo>
                  <a:lnTo>
                    <a:pt x="116" y="236"/>
                  </a:lnTo>
                  <a:lnTo>
                    <a:pt x="115" y="237"/>
                  </a:lnTo>
                  <a:lnTo>
                    <a:pt x="114" y="240"/>
                  </a:lnTo>
                  <a:lnTo>
                    <a:pt x="111" y="244"/>
                  </a:lnTo>
                  <a:lnTo>
                    <a:pt x="110" y="249"/>
                  </a:lnTo>
                  <a:lnTo>
                    <a:pt x="110" y="254"/>
                  </a:lnTo>
                  <a:lnTo>
                    <a:pt x="110" y="257"/>
                  </a:lnTo>
                  <a:lnTo>
                    <a:pt x="111" y="260"/>
                  </a:lnTo>
                  <a:lnTo>
                    <a:pt x="114" y="267"/>
                  </a:lnTo>
                  <a:lnTo>
                    <a:pt x="137" y="322"/>
                  </a:lnTo>
                  <a:lnTo>
                    <a:pt x="137" y="324"/>
                  </a:lnTo>
                  <a:lnTo>
                    <a:pt x="136" y="325"/>
                  </a:lnTo>
                  <a:lnTo>
                    <a:pt x="126" y="329"/>
                  </a:lnTo>
                  <a:lnTo>
                    <a:pt x="125" y="329"/>
                  </a:lnTo>
                  <a:lnTo>
                    <a:pt x="123" y="327"/>
                  </a:lnTo>
                  <a:lnTo>
                    <a:pt x="99" y="271"/>
                  </a:lnTo>
                  <a:lnTo>
                    <a:pt x="96" y="261"/>
                  </a:lnTo>
                  <a:lnTo>
                    <a:pt x="95" y="257"/>
                  </a:lnTo>
                  <a:lnTo>
                    <a:pt x="95" y="253"/>
                  </a:lnTo>
                  <a:lnTo>
                    <a:pt x="96" y="244"/>
                  </a:lnTo>
                  <a:lnTo>
                    <a:pt x="97" y="241"/>
                  </a:lnTo>
                  <a:lnTo>
                    <a:pt x="98" y="237"/>
                  </a:lnTo>
                  <a:lnTo>
                    <a:pt x="101" y="232"/>
                  </a:lnTo>
                  <a:lnTo>
                    <a:pt x="104" y="228"/>
                  </a:lnTo>
                  <a:lnTo>
                    <a:pt x="106" y="226"/>
                  </a:lnTo>
                  <a:lnTo>
                    <a:pt x="113" y="222"/>
                  </a:lnTo>
                  <a:lnTo>
                    <a:pt x="11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12" name="Freeform 10">
              <a:extLst>
                <a:ext uri="{FF2B5EF4-FFF2-40B4-BE49-F238E27FC236}">
                  <a16:creationId xmlns:a16="http://schemas.microsoft.com/office/drawing/2014/main" id="{0BD6A4CE-2F65-D8B0-55E8-14530F45BEAD}"/>
                </a:ext>
              </a:extLst>
            </p:cNvPr>
            <p:cNvSpPr>
              <a:spLocks noEditPoints="1"/>
            </p:cNvSpPr>
            <p:nvPr/>
          </p:nvSpPr>
          <p:spPr bwMode="auto">
            <a:xfrm>
              <a:off x="2697163" y="2871788"/>
              <a:ext cx="122237" cy="542925"/>
            </a:xfrm>
            <a:custGeom>
              <a:avLst/>
              <a:gdLst>
                <a:gd name="T0" fmla="*/ 141 w 154"/>
                <a:gd name="T1" fmla="*/ 81 h 683"/>
                <a:gd name="T2" fmla="*/ 107 w 154"/>
                <a:gd name="T3" fmla="*/ 88 h 683"/>
                <a:gd name="T4" fmla="*/ 46 w 154"/>
                <a:gd name="T5" fmla="*/ 65 h 683"/>
                <a:gd name="T6" fmla="*/ 115 w 154"/>
                <a:gd name="T7" fmla="*/ 73 h 683"/>
                <a:gd name="T8" fmla="*/ 140 w 154"/>
                <a:gd name="T9" fmla="*/ 57 h 683"/>
                <a:gd name="T10" fmla="*/ 136 w 154"/>
                <a:gd name="T11" fmla="*/ 35 h 683"/>
                <a:gd name="T12" fmla="*/ 56 w 154"/>
                <a:gd name="T13" fmla="*/ 16 h 683"/>
                <a:gd name="T14" fmla="*/ 57 w 154"/>
                <a:gd name="T15" fmla="*/ 0 h 683"/>
                <a:gd name="T16" fmla="*/ 144 w 154"/>
                <a:gd name="T17" fmla="*/ 20 h 683"/>
                <a:gd name="T18" fmla="*/ 153 w 154"/>
                <a:gd name="T19" fmla="*/ 36 h 683"/>
                <a:gd name="T20" fmla="*/ 0 w 154"/>
                <a:gd name="T21" fmla="*/ 680 h 683"/>
                <a:gd name="T22" fmla="*/ 91 w 154"/>
                <a:gd name="T23" fmla="*/ 628 h 683"/>
                <a:gd name="T24" fmla="*/ 102 w 154"/>
                <a:gd name="T25" fmla="*/ 682 h 683"/>
                <a:gd name="T26" fmla="*/ 32 w 154"/>
                <a:gd name="T27" fmla="*/ 608 h 683"/>
                <a:gd name="T28" fmla="*/ 9 w 154"/>
                <a:gd name="T29" fmla="*/ 588 h 683"/>
                <a:gd name="T30" fmla="*/ 1 w 154"/>
                <a:gd name="T31" fmla="*/ 552 h 683"/>
                <a:gd name="T32" fmla="*/ 14 w 154"/>
                <a:gd name="T33" fmla="*/ 524 h 683"/>
                <a:gd name="T34" fmla="*/ 51 w 154"/>
                <a:gd name="T35" fmla="*/ 507 h 683"/>
                <a:gd name="T36" fmla="*/ 86 w 154"/>
                <a:gd name="T37" fmla="*/ 518 h 683"/>
                <a:gd name="T38" fmla="*/ 104 w 154"/>
                <a:gd name="T39" fmla="*/ 540 h 683"/>
                <a:gd name="T40" fmla="*/ 106 w 154"/>
                <a:gd name="T41" fmla="*/ 572 h 683"/>
                <a:gd name="T42" fmla="*/ 91 w 154"/>
                <a:gd name="T43" fmla="*/ 599 h 683"/>
                <a:gd name="T44" fmla="*/ 52 w 154"/>
                <a:gd name="T45" fmla="*/ 612 h 683"/>
                <a:gd name="T46" fmla="*/ 75 w 154"/>
                <a:gd name="T47" fmla="*/ 591 h 683"/>
                <a:gd name="T48" fmla="*/ 93 w 154"/>
                <a:gd name="T49" fmla="*/ 561 h 683"/>
                <a:gd name="T50" fmla="*/ 83 w 154"/>
                <a:gd name="T51" fmla="*/ 534 h 683"/>
                <a:gd name="T52" fmla="*/ 55 w 154"/>
                <a:gd name="T53" fmla="*/ 523 h 683"/>
                <a:gd name="T54" fmla="*/ 29 w 154"/>
                <a:gd name="T55" fmla="*/ 531 h 683"/>
                <a:gd name="T56" fmla="*/ 15 w 154"/>
                <a:gd name="T57" fmla="*/ 563 h 683"/>
                <a:gd name="T58" fmla="*/ 28 w 154"/>
                <a:gd name="T59" fmla="*/ 587 h 683"/>
                <a:gd name="T60" fmla="*/ 51 w 154"/>
                <a:gd name="T61" fmla="*/ 443 h 683"/>
                <a:gd name="T62" fmla="*/ 113 w 154"/>
                <a:gd name="T63" fmla="*/ 423 h 683"/>
                <a:gd name="T64" fmla="*/ 108 w 154"/>
                <a:gd name="T65" fmla="*/ 474 h 683"/>
                <a:gd name="T66" fmla="*/ 106 w 154"/>
                <a:gd name="T67" fmla="*/ 488 h 683"/>
                <a:gd name="T68" fmla="*/ 6 w 154"/>
                <a:gd name="T69" fmla="*/ 469 h 683"/>
                <a:gd name="T70" fmla="*/ 9 w 154"/>
                <a:gd name="T71" fmla="*/ 420 h 683"/>
                <a:gd name="T72" fmla="*/ 14 w 154"/>
                <a:gd name="T73" fmla="*/ 406 h 683"/>
                <a:gd name="T74" fmla="*/ 115 w 154"/>
                <a:gd name="T75" fmla="*/ 389 h 683"/>
                <a:gd name="T76" fmla="*/ 15 w 154"/>
                <a:gd name="T77" fmla="*/ 352 h 683"/>
                <a:gd name="T78" fmla="*/ 17 w 154"/>
                <a:gd name="T79" fmla="*/ 337 h 683"/>
                <a:gd name="T80" fmla="*/ 120 w 154"/>
                <a:gd name="T81" fmla="*/ 318 h 683"/>
                <a:gd name="T82" fmla="*/ 34 w 154"/>
                <a:gd name="T83" fmla="*/ 348 h 683"/>
                <a:gd name="T84" fmla="*/ 131 w 154"/>
                <a:gd name="T85" fmla="*/ 211 h 683"/>
                <a:gd name="T86" fmla="*/ 93 w 154"/>
                <a:gd name="T87" fmla="*/ 271 h 683"/>
                <a:gd name="T88" fmla="*/ 123 w 154"/>
                <a:gd name="T89" fmla="*/ 288 h 683"/>
                <a:gd name="T90" fmla="*/ 20 w 154"/>
                <a:gd name="T91" fmla="*/ 277 h 683"/>
                <a:gd name="T92" fmla="*/ 28 w 154"/>
                <a:gd name="T93" fmla="*/ 219 h 683"/>
                <a:gd name="T94" fmla="*/ 30 w 154"/>
                <a:gd name="T95" fmla="*/ 201 h 683"/>
                <a:gd name="T96" fmla="*/ 135 w 154"/>
                <a:gd name="T97" fmla="*/ 171 h 683"/>
                <a:gd name="T98" fmla="*/ 120 w 154"/>
                <a:gd name="T99" fmla="*/ 187 h 683"/>
                <a:gd name="T100" fmla="*/ 33 w 154"/>
                <a:gd name="T101" fmla="*/ 182 h 683"/>
                <a:gd name="T102" fmla="*/ 33 w 154"/>
                <a:gd name="T103" fmla="*/ 168 h 683"/>
                <a:gd name="T104" fmla="*/ 113 w 154"/>
                <a:gd name="T105" fmla="*/ 173 h 683"/>
                <a:gd name="T106" fmla="*/ 126 w 154"/>
                <a:gd name="T107" fmla="*/ 154 h 683"/>
                <a:gd name="T108" fmla="*/ 118 w 154"/>
                <a:gd name="T109" fmla="*/ 133 h 683"/>
                <a:gd name="T110" fmla="*/ 39 w 154"/>
                <a:gd name="T111" fmla="*/ 118 h 683"/>
                <a:gd name="T112" fmla="*/ 42 w 154"/>
                <a:gd name="T113" fmla="*/ 103 h 683"/>
                <a:gd name="T114" fmla="*/ 128 w 154"/>
                <a:gd name="T115" fmla="*/ 121 h 683"/>
                <a:gd name="T116" fmla="*/ 140 w 154"/>
                <a:gd name="T117" fmla="*/ 156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4" h="683">
                  <a:moveTo>
                    <a:pt x="154" y="55"/>
                  </a:moveTo>
                  <a:lnTo>
                    <a:pt x="152" y="63"/>
                  </a:lnTo>
                  <a:lnTo>
                    <a:pt x="150" y="70"/>
                  </a:lnTo>
                  <a:lnTo>
                    <a:pt x="145" y="75"/>
                  </a:lnTo>
                  <a:lnTo>
                    <a:pt x="143" y="79"/>
                  </a:lnTo>
                  <a:lnTo>
                    <a:pt x="141" y="81"/>
                  </a:lnTo>
                  <a:lnTo>
                    <a:pt x="137" y="83"/>
                  </a:lnTo>
                  <a:lnTo>
                    <a:pt x="134" y="84"/>
                  </a:lnTo>
                  <a:lnTo>
                    <a:pt x="131" y="86"/>
                  </a:lnTo>
                  <a:lnTo>
                    <a:pt x="126" y="88"/>
                  </a:lnTo>
                  <a:lnTo>
                    <a:pt x="117" y="89"/>
                  </a:lnTo>
                  <a:lnTo>
                    <a:pt x="107" y="88"/>
                  </a:lnTo>
                  <a:lnTo>
                    <a:pt x="46" y="79"/>
                  </a:lnTo>
                  <a:lnTo>
                    <a:pt x="46" y="77"/>
                  </a:lnTo>
                  <a:lnTo>
                    <a:pt x="45" y="77"/>
                  </a:lnTo>
                  <a:lnTo>
                    <a:pt x="45" y="76"/>
                  </a:lnTo>
                  <a:lnTo>
                    <a:pt x="45" y="75"/>
                  </a:lnTo>
                  <a:lnTo>
                    <a:pt x="46" y="65"/>
                  </a:lnTo>
                  <a:lnTo>
                    <a:pt x="46" y="64"/>
                  </a:lnTo>
                  <a:lnTo>
                    <a:pt x="47" y="64"/>
                  </a:lnTo>
                  <a:lnTo>
                    <a:pt x="48" y="63"/>
                  </a:lnTo>
                  <a:lnTo>
                    <a:pt x="50" y="63"/>
                  </a:lnTo>
                  <a:lnTo>
                    <a:pt x="108" y="73"/>
                  </a:lnTo>
                  <a:lnTo>
                    <a:pt x="115" y="73"/>
                  </a:lnTo>
                  <a:lnTo>
                    <a:pt x="122" y="73"/>
                  </a:lnTo>
                  <a:lnTo>
                    <a:pt x="126" y="72"/>
                  </a:lnTo>
                  <a:lnTo>
                    <a:pt x="131" y="70"/>
                  </a:lnTo>
                  <a:lnTo>
                    <a:pt x="135" y="66"/>
                  </a:lnTo>
                  <a:lnTo>
                    <a:pt x="137" y="62"/>
                  </a:lnTo>
                  <a:lnTo>
                    <a:pt x="140" y="57"/>
                  </a:lnTo>
                  <a:lnTo>
                    <a:pt x="141" y="53"/>
                  </a:lnTo>
                  <a:lnTo>
                    <a:pt x="141" y="47"/>
                  </a:lnTo>
                  <a:lnTo>
                    <a:pt x="141" y="43"/>
                  </a:lnTo>
                  <a:lnTo>
                    <a:pt x="140" y="40"/>
                  </a:lnTo>
                  <a:lnTo>
                    <a:pt x="138" y="38"/>
                  </a:lnTo>
                  <a:lnTo>
                    <a:pt x="136" y="35"/>
                  </a:lnTo>
                  <a:lnTo>
                    <a:pt x="135" y="32"/>
                  </a:lnTo>
                  <a:lnTo>
                    <a:pt x="133" y="31"/>
                  </a:lnTo>
                  <a:lnTo>
                    <a:pt x="128" y="28"/>
                  </a:lnTo>
                  <a:lnTo>
                    <a:pt x="123" y="26"/>
                  </a:lnTo>
                  <a:lnTo>
                    <a:pt x="116" y="25"/>
                  </a:lnTo>
                  <a:lnTo>
                    <a:pt x="56" y="16"/>
                  </a:lnTo>
                  <a:lnTo>
                    <a:pt x="55" y="14"/>
                  </a:lnTo>
                  <a:lnTo>
                    <a:pt x="54" y="13"/>
                  </a:lnTo>
                  <a:lnTo>
                    <a:pt x="54" y="12"/>
                  </a:lnTo>
                  <a:lnTo>
                    <a:pt x="56" y="2"/>
                  </a:lnTo>
                  <a:lnTo>
                    <a:pt x="56" y="1"/>
                  </a:lnTo>
                  <a:lnTo>
                    <a:pt x="57" y="0"/>
                  </a:lnTo>
                  <a:lnTo>
                    <a:pt x="59" y="0"/>
                  </a:lnTo>
                  <a:lnTo>
                    <a:pt x="119" y="10"/>
                  </a:lnTo>
                  <a:lnTo>
                    <a:pt x="129" y="12"/>
                  </a:lnTo>
                  <a:lnTo>
                    <a:pt x="137" y="16"/>
                  </a:lnTo>
                  <a:lnTo>
                    <a:pt x="141" y="18"/>
                  </a:lnTo>
                  <a:lnTo>
                    <a:pt x="144" y="20"/>
                  </a:lnTo>
                  <a:lnTo>
                    <a:pt x="145" y="21"/>
                  </a:lnTo>
                  <a:lnTo>
                    <a:pt x="146" y="23"/>
                  </a:lnTo>
                  <a:lnTo>
                    <a:pt x="149" y="26"/>
                  </a:lnTo>
                  <a:lnTo>
                    <a:pt x="151" y="29"/>
                  </a:lnTo>
                  <a:lnTo>
                    <a:pt x="152" y="32"/>
                  </a:lnTo>
                  <a:lnTo>
                    <a:pt x="153" y="36"/>
                  </a:lnTo>
                  <a:lnTo>
                    <a:pt x="154" y="39"/>
                  </a:lnTo>
                  <a:lnTo>
                    <a:pt x="154" y="47"/>
                  </a:lnTo>
                  <a:lnTo>
                    <a:pt x="154" y="55"/>
                  </a:lnTo>
                  <a:close/>
                  <a:moveTo>
                    <a:pt x="2" y="682"/>
                  </a:moveTo>
                  <a:lnTo>
                    <a:pt x="1" y="681"/>
                  </a:lnTo>
                  <a:lnTo>
                    <a:pt x="0" y="680"/>
                  </a:lnTo>
                  <a:lnTo>
                    <a:pt x="0" y="669"/>
                  </a:lnTo>
                  <a:lnTo>
                    <a:pt x="1" y="667"/>
                  </a:lnTo>
                  <a:lnTo>
                    <a:pt x="2" y="666"/>
                  </a:lnTo>
                  <a:lnTo>
                    <a:pt x="90" y="667"/>
                  </a:lnTo>
                  <a:lnTo>
                    <a:pt x="90" y="629"/>
                  </a:lnTo>
                  <a:lnTo>
                    <a:pt x="91" y="628"/>
                  </a:lnTo>
                  <a:lnTo>
                    <a:pt x="93" y="627"/>
                  </a:lnTo>
                  <a:lnTo>
                    <a:pt x="101" y="627"/>
                  </a:lnTo>
                  <a:lnTo>
                    <a:pt x="104" y="628"/>
                  </a:lnTo>
                  <a:lnTo>
                    <a:pt x="104" y="629"/>
                  </a:lnTo>
                  <a:lnTo>
                    <a:pt x="104" y="680"/>
                  </a:lnTo>
                  <a:lnTo>
                    <a:pt x="102" y="682"/>
                  </a:lnTo>
                  <a:lnTo>
                    <a:pt x="101" y="683"/>
                  </a:lnTo>
                  <a:lnTo>
                    <a:pt x="2" y="682"/>
                  </a:lnTo>
                  <a:close/>
                  <a:moveTo>
                    <a:pt x="52" y="612"/>
                  </a:moveTo>
                  <a:lnTo>
                    <a:pt x="47" y="611"/>
                  </a:lnTo>
                  <a:lnTo>
                    <a:pt x="42" y="610"/>
                  </a:lnTo>
                  <a:lnTo>
                    <a:pt x="32" y="608"/>
                  </a:lnTo>
                  <a:lnTo>
                    <a:pt x="27" y="605"/>
                  </a:lnTo>
                  <a:lnTo>
                    <a:pt x="23" y="602"/>
                  </a:lnTo>
                  <a:lnTo>
                    <a:pt x="19" y="599"/>
                  </a:lnTo>
                  <a:lnTo>
                    <a:pt x="15" y="595"/>
                  </a:lnTo>
                  <a:lnTo>
                    <a:pt x="11" y="592"/>
                  </a:lnTo>
                  <a:lnTo>
                    <a:pt x="9" y="588"/>
                  </a:lnTo>
                  <a:lnTo>
                    <a:pt x="5" y="578"/>
                  </a:lnTo>
                  <a:lnTo>
                    <a:pt x="2" y="574"/>
                  </a:lnTo>
                  <a:lnTo>
                    <a:pt x="1" y="569"/>
                  </a:lnTo>
                  <a:lnTo>
                    <a:pt x="1" y="564"/>
                  </a:lnTo>
                  <a:lnTo>
                    <a:pt x="1" y="558"/>
                  </a:lnTo>
                  <a:lnTo>
                    <a:pt x="1" y="552"/>
                  </a:lnTo>
                  <a:lnTo>
                    <a:pt x="2" y="547"/>
                  </a:lnTo>
                  <a:lnTo>
                    <a:pt x="3" y="542"/>
                  </a:lnTo>
                  <a:lnTo>
                    <a:pt x="6" y="538"/>
                  </a:lnTo>
                  <a:lnTo>
                    <a:pt x="8" y="533"/>
                  </a:lnTo>
                  <a:lnTo>
                    <a:pt x="10" y="529"/>
                  </a:lnTo>
                  <a:lnTo>
                    <a:pt x="14" y="524"/>
                  </a:lnTo>
                  <a:lnTo>
                    <a:pt x="17" y="521"/>
                  </a:lnTo>
                  <a:lnTo>
                    <a:pt x="21" y="518"/>
                  </a:lnTo>
                  <a:lnTo>
                    <a:pt x="26" y="515"/>
                  </a:lnTo>
                  <a:lnTo>
                    <a:pt x="35" y="511"/>
                  </a:lnTo>
                  <a:lnTo>
                    <a:pt x="45" y="509"/>
                  </a:lnTo>
                  <a:lnTo>
                    <a:pt x="51" y="507"/>
                  </a:lnTo>
                  <a:lnTo>
                    <a:pt x="55" y="507"/>
                  </a:lnTo>
                  <a:lnTo>
                    <a:pt x="61" y="507"/>
                  </a:lnTo>
                  <a:lnTo>
                    <a:pt x="66" y="509"/>
                  </a:lnTo>
                  <a:lnTo>
                    <a:pt x="77" y="512"/>
                  </a:lnTo>
                  <a:lnTo>
                    <a:pt x="81" y="514"/>
                  </a:lnTo>
                  <a:lnTo>
                    <a:pt x="86" y="518"/>
                  </a:lnTo>
                  <a:lnTo>
                    <a:pt x="89" y="520"/>
                  </a:lnTo>
                  <a:lnTo>
                    <a:pt x="93" y="523"/>
                  </a:lnTo>
                  <a:lnTo>
                    <a:pt x="97" y="528"/>
                  </a:lnTo>
                  <a:lnTo>
                    <a:pt x="99" y="531"/>
                  </a:lnTo>
                  <a:lnTo>
                    <a:pt x="101" y="536"/>
                  </a:lnTo>
                  <a:lnTo>
                    <a:pt x="104" y="540"/>
                  </a:lnTo>
                  <a:lnTo>
                    <a:pt x="106" y="546"/>
                  </a:lnTo>
                  <a:lnTo>
                    <a:pt x="107" y="550"/>
                  </a:lnTo>
                  <a:lnTo>
                    <a:pt x="107" y="556"/>
                  </a:lnTo>
                  <a:lnTo>
                    <a:pt x="107" y="561"/>
                  </a:lnTo>
                  <a:lnTo>
                    <a:pt x="107" y="567"/>
                  </a:lnTo>
                  <a:lnTo>
                    <a:pt x="106" y="572"/>
                  </a:lnTo>
                  <a:lnTo>
                    <a:pt x="105" y="577"/>
                  </a:lnTo>
                  <a:lnTo>
                    <a:pt x="102" y="582"/>
                  </a:lnTo>
                  <a:lnTo>
                    <a:pt x="100" y="586"/>
                  </a:lnTo>
                  <a:lnTo>
                    <a:pt x="97" y="591"/>
                  </a:lnTo>
                  <a:lnTo>
                    <a:pt x="95" y="594"/>
                  </a:lnTo>
                  <a:lnTo>
                    <a:pt x="91" y="599"/>
                  </a:lnTo>
                  <a:lnTo>
                    <a:pt x="87" y="601"/>
                  </a:lnTo>
                  <a:lnTo>
                    <a:pt x="82" y="604"/>
                  </a:lnTo>
                  <a:lnTo>
                    <a:pt x="73" y="609"/>
                  </a:lnTo>
                  <a:lnTo>
                    <a:pt x="63" y="611"/>
                  </a:lnTo>
                  <a:lnTo>
                    <a:pt x="57" y="612"/>
                  </a:lnTo>
                  <a:lnTo>
                    <a:pt x="52" y="612"/>
                  </a:lnTo>
                  <a:close/>
                  <a:moveTo>
                    <a:pt x="53" y="596"/>
                  </a:moveTo>
                  <a:lnTo>
                    <a:pt x="57" y="596"/>
                  </a:lnTo>
                  <a:lnTo>
                    <a:pt x="61" y="595"/>
                  </a:lnTo>
                  <a:lnTo>
                    <a:pt x="65" y="595"/>
                  </a:lnTo>
                  <a:lnTo>
                    <a:pt x="69" y="594"/>
                  </a:lnTo>
                  <a:lnTo>
                    <a:pt x="75" y="591"/>
                  </a:lnTo>
                  <a:lnTo>
                    <a:pt x="79" y="588"/>
                  </a:lnTo>
                  <a:lnTo>
                    <a:pt x="81" y="586"/>
                  </a:lnTo>
                  <a:lnTo>
                    <a:pt x="87" y="582"/>
                  </a:lnTo>
                  <a:lnTo>
                    <a:pt x="90" y="575"/>
                  </a:lnTo>
                  <a:lnTo>
                    <a:pt x="92" y="568"/>
                  </a:lnTo>
                  <a:lnTo>
                    <a:pt x="93" y="561"/>
                  </a:lnTo>
                  <a:lnTo>
                    <a:pt x="93" y="557"/>
                  </a:lnTo>
                  <a:lnTo>
                    <a:pt x="93" y="554"/>
                  </a:lnTo>
                  <a:lnTo>
                    <a:pt x="91" y="547"/>
                  </a:lnTo>
                  <a:lnTo>
                    <a:pt x="89" y="543"/>
                  </a:lnTo>
                  <a:lnTo>
                    <a:pt x="88" y="540"/>
                  </a:lnTo>
                  <a:lnTo>
                    <a:pt x="83" y="534"/>
                  </a:lnTo>
                  <a:lnTo>
                    <a:pt x="80" y="532"/>
                  </a:lnTo>
                  <a:lnTo>
                    <a:pt x="78" y="530"/>
                  </a:lnTo>
                  <a:lnTo>
                    <a:pt x="71" y="527"/>
                  </a:lnTo>
                  <a:lnTo>
                    <a:pt x="68" y="525"/>
                  </a:lnTo>
                  <a:lnTo>
                    <a:pt x="63" y="524"/>
                  </a:lnTo>
                  <a:lnTo>
                    <a:pt x="55" y="523"/>
                  </a:lnTo>
                  <a:lnTo>
                    <a:pt x="51" y="523"/>
                  </a:lnTo>
                  <a:lnTo>
                    <a:pt x="47" y="524"/>
                  </a:lnTo>
                  <a:lnTo>
                    <a:pt x="43" y="524"/>
                  </a:lnTo>
                  <a:lnTo>
                    <a:pt x="39" y="525"/>
                  </a:lnTo>
                  <a:lnTo>
                    <a:pt x="33" y="529"/>
                  </a:lnTo>
                  <a:lnTo>
                    <a:pt x="29" y="531"/>
                  </a:lnTo>
                  <a:lnTo>
                    <a:pt x="27" y="533"/>
                  </a:lnTo>
                  <a:lnTo>
                    <a:pt x="21" y="538"/>
                  </a:lnTo>
                  <a:lnTo>
                    <a:pt x="18" y="545"/>
                  </a:lnTo>
                  <a:lnTo>
                    <a:pt x="16" y="551"/>
                  </a:lnTo>
                  <a:lnTo>
                    <a:pt x="15" y="558"/>
                  </a:lnTo>
                  <a:lnTo>
                    <a:pt x="15" y="563"/>
                  </a:lnTo>
                  <a:lnTo>
                    <a:pt x="15" y="566"/>
                  </a:lnTo>
                  <a:lnTo>
                    <a:pt x="17" y="573"/>
                  </a:lnTo>
                  <a:lnTo>
                    <a:pt x="18" y="576"/>
                  </a:lnTo>
                  <a:lnTo>
                    <a:pt x="20" y="579"/>
                  </a:lnTo>
                  <a:lnTo>
                    <a:pt x="25" y="585"/>
                  </a:lnTo>
                  <a:lnTo>
                    <a:pt x="28" y="587"/>
                  </a:lnTo>
                  <a:lnTo>
                    <a:pt x="30" y="590"/>
                  </a:lnTo>
                  <a:lnTo>
                    <a:pt x="37" y="593"/>
                  </a:lnTo>
                  <a:lnTo>
                    <a:pt x="41" y="594"/>
                  </a:lnTo>
                  <a:lnTo>
                    <a:pt x="45" y="595"/>
                  </a:lnTo>
                  <a:lnTo>
                    <a:pt x="53" y="596"/>
                  </a:lnTo>
                  <a:close/>
                  <a:moveTo>
                    <a:pt x="51" y="443"/>
                  </a:moveTo>
                  <a:lnTo>
                    <a:pt x="109" y="409"/>
                  </a:lnTo>
                  <a:lnTo>
                    <a:pt x="110" y="409"/>
                  </a:lnTo>
                  <a:lnTo>
                    <a:pt x="111" y="409"/>
                  </a:lnTo>
                  <a:lnTo>
                    <a:pt x="113" y="411"/>
                  </a:lnTo>
                  <a:lnTo>
                    <a:pt x="113" y="412"/>
                  </a:lnTo>
                  <a:lnTo>
                    <a:pt x="113" y="423"/>
                  </a:lnTo>
                  <a:lnTo>
                    <a:pt x="111" y="425"/>
                  </a:lnTo>
                  <a:lnTo>
                    <a:pt x="110" y="426"/>
                  </a:lnTo>
                  <a:lnTo>
                    <a:pt x="61" y="455"/>
                  </a:lnTo>
                  <a:lnTo>
                    <a:pt x="78" y="473"/>
                  </a:lnTo>
                  <a:lnTo>
                    <a:pt x="107" y="474"/>
                  </a:lnTo>
                  <a:lnTo>
                    <a:pt x="108" y="474"/>
                  </a:lnTo>
                  <a:lnTo>
                    <a:pt x="108" y="475"/>
                  </a:lnTo>
                  <a:lnTo>
                    <a:pt x="109" y="476"/>
                  </a:lnTo>
                  <a:lnTo>
                    <a:pt x="108" y="486"/>
                  </a:lnTo>
                  <a:lnTo>
                    <a:pt x="108" y="487"/>
                  </a:lnTo>
                  <a:lnTo>
                    <a:pt x="108" y="488"/>
                  </a:lnTo>
                  <a:lnTo>
                    <a:pt x="106" y="488"/>
                  </a:lnTo>
                  <a:lnTo>
                    <a:pt x="8" y="483"/>
                  </a:lnTo>
                  <a:lnTo>
                    <a:pt x="7" y="483"/>
                  </a:lnTo>
                  <a:lnTo>
                    <a:pt x="6" y="483"/>
                  </a:lnTo>
                  <a:lnTo>
                    <a:pt x="6" y="480"/>
                  </a:lnTo>
                  <a:lnTo>
                    <a:pt x="6" y="470"/>
                  </a:lnTo>
                  <a:lnTo>
                    <a:pt x="6" y="469"/>
                  </a:lnTo>
                  <a:lnTo>
                    <a:pt x="7" y="468"/>
                  </a:lnTo>
                  <a:lnTo>
                    <a:pt x="9" y="468"/>
                  </a:lnTo>
                  <a:lnTo>
                    <a:pt x="60" y="471"/>
                  </a:lnTo>
                  <a:lnTo>
                    <a:pt x="10" y="423"/>
                  </a:lnTo>
                  <a:lnTo>
                    <a:pt x="9" y="421"/>
                  </a:lnTo>
                  <a:lnTo>
                    <a:pt x="9" y="420"/>
                  </a:lnTo>
                  <a:lnTo>
                    <a:pt x="9" y="418"/>
                  </a:lnTo>
                  <a:lnTo>
                    <a:pt x="9" y="407"/>
                  </a:lnTo>
                  <a:lnTo>
                    <a:pt x="10" y="405"/>
                  </a:lnTo>
                  <a:lnTo>
                    <a:pt x="11" y="405"/>
                  </a:lnTo>
                  <a:lnTo>
                    <a:pt x="12" y="405"/>
                  </a:lnTo>
                  <a:lnTo>
                    <a:pt x="14" y="406"/>
                  </a:lnTo>
                  <a:lnTo>
                    <a:pt x="51" y="443"/>
                  </a:lnTo>
                  <a:close/>
                  <a:moveTo>
                    <a:pt x="93" y="330"/>
                  </a:moveTo>
                  <a:lnTo>
                    <a:pt x="89" y="375"/>
                  </a:lnTo>
                  <a:lnTo>
                    <a:pt x="113" y="386"/>
                  </a:lnTo>
                  <a:lnTo>
                    <a:pt x="114" y="387"/>
                  </a:lnTo>
                  <a:lnTo>
                    <a:pt x="115" y="389"/>
                  </a:lnTo>
                  <a:lnTo>
                    <a:pt x="114" y="398"/>
                  </a:lnTo>
                  <a:lnTo>
                    <a:pt x="114" y="399"/>
                  </a:lnTo>
                  <a:lnTo>
                    <a:pt x="113" y="400"/>
                  </a:lnTo>
                  <a:lnTo>
                    <a:pt x="110" y="400"/>
                  </a:lnTo>
                  <a:lnTo>
                    <a:pt x="16" y="353"/>
                  </a:lnTo>
                  <a:lnTo>
                    <a:pt x="15" y="352"/>
                  </a:lnTo>
                  <a:lnTo>
                    <a:pt x="14" y="351"/>
                  </a:lnTo>
                  <a:lnTo>
                    <a:pt x="14" y="350"/>
                  </a:lnTo>
                  <a:lnTo>
                    <a:pt x="15" y="341"/>
                  </a:lnTo>
                  <a:lnTo>
                    <a:pt x="15" y="340"/>
                  </a:lnTo>
                  <a:lnTo>
                    <a:pt x="16" y="339"/>
                  </a:lnTo>
                  <a:lnTo>
                    <a:pt x="17" y="337"/>
                  </a:lnTo>
                  <a:lnTo>
                    <a:pt x="118" y="307"/>
                  </a:lnTo>
                  <a:lnTo>
                    <a:pt x="119" y="307"/>
                  </a:lnTo>
                  <a:lnTo>
                    <a:pt x="120" y="307"/>
                  </a:lnTo>
                  <a:lnTo>
                    <a:pt x="120" y="308"/>
                  </a:lnTo>
                  <a:lnTo>
                    <a:pt x="120" y="309"/>
                  </a:lnTo>
                  <a:lnTo>
                    <a:pt x="120" y="318"/>
                  </a:lnTo>
                  <a:lnTo>
                    <a:pt x="119" y="321"/>
                  </a:lnTo>
                  <a:lnTo>
                    <a:pt x="118" y="322"/>
                  </a:lnTo>
                  <a:lnTo>
                    <a:pt x="93" y="330"/>
                  </a:lnTo>
                  <a:close/>
                  <a:moveTo>
                    <a:pt x="78" y="369"/>
                  </a:moveTo>
                  <a:lnTo>
                    <a:pt x="80" y="334"/>
                  </a:lnTo>
                  <a:lnTo>
                    <a:pt x="34" y="348"/>
                  </a:lnTo>
                  <a:lnTo>
                    <a:pt x="78" y="369"/>
                  </a:lnTo>
                  <a:close/>
                  <a:moveTo>
                    <a:pt x="68" y="241"/>
                  </a:moveTo>
                  <a:lnTo>
                    <a:pt x="127" y="210"/>
                  </a:lnTo>
                  <a:lnTo>
                    <a:pt x="129" y="210"/>
                  </a:lnTo>
                  <a:lnTo>
                    <a:pt x="131" y="210"/>
                  </a:lnTo>
                  <a:lnTo>
                    <a:pt x="131" y="211"/>
                  </a:lnTo>
                  <a:lnTo>
                    <a:pt x="131" y="213"/>
                  </a:lnTo>
                  <a:lnTo>
                    <a:pt x="129" y="224"/>
                  </a:lnTo>
                  <a:lnTo>
                    <a:pt x="129" y="226"/>
                  </a:lnTo>
                  <a:lnTo>
                    <a:pt x="127" y="227"/>
                  </a:lnTo>
                  <a:lnTo>
                    <a:pt x="77" y="253"/>
                  </a:lnTo>
                  <a:lnTo>
                    <a:pt x="93" y="271"/>
                  </a:lnTo>
                  <a:lnTo>
                    <a:pt x="122" y="274"/>
                  </a:lnTo>
                  <a:lnTo>
                    <a:pt x="123" y="274"/>
                  </a:lnTo>
                  <a:lnTo>
                    <a:pt x="124" y="276"/>
                  </a:lnTo>
                  <a:lnTo>
                    <a:pt x="124" y="277"/>
                  </a:lnTo>
                  <a:lnTo>
                    <a:pt x="123" y="287"/>
                  </a:lnTo>
                  <a:lnTo>
                    <a:pt x="123" y="288"/>
                  </a:lnTo>
                  <a:lnTo>
                    <a:pt x="123" y="289"/>
                  </a:lnTo>
                  <a:lnTo>
                    <a:pt x="120" y="289"/>
                  </a:lnTo>
                  <a:lnTo>
                    <a:pt x="23" y="279"/>
                  </a:lnTo>
                  <a:lnTo>
                    <a:pt x="21" y="279"/>
                  </a:lnTo>
                  <a:lnTo>
                    <a:pt x="20" y="278"/>
                  </a:lnTo>
                  <a:lnTo>
                    <a:pt x="20" y="277"/>
                  </a:lnTo>
                  <a:lnTo>
                    <a:pt x="21" y="267"/>
                  </a:lnTo>
                  <a:lnTo>
                    <a:pt x="21" y="265"/>
                  </a:lnTo>
                  <a:lnTo>
                    <a:pt x="23" y="264"/>
                  </a:lnTo>
                  <a:lnTo>
                    <a:pt x="24" y="264"/>
                  </a:lnTo>
                  <a:lnTo>
                    <a:pt x="74" y="270"/>
                  </a:lnTo>
                  <a:lnTo>
                    <a:pt x="28" y="219"/>
                  </a:lnTo>
                  <a:lnTo>
                    <a:pt x="27" y="217"/>
                  </a:lnTo>
                  <a:lnTo>
                    <a:pt x="27" y="215"/>
                  </a:lnTo>
                  <a:lnTo>
                    <a:pt x="28" y="204"/>
                  </a:lnTo>
                  <a:lnTo>
                    <a:pt x="28" y="202"/>
                  </a:lnTo>
                  <a:lnTo>
                    <a:pt x="29" y="201"/>
                  </a:lnTo>
                  <a:lnTo>
                    <a:pt x="30" y="201"/>
                  </a:lnTo>
                  <a:lnTo>
                    <a:pt x="32" y="202"/>
                  </a:lnTo>
                  <a:lnTo>
                    <a:pt x="68" y="241"/>
                  </a:lnTo>
                  <a:close/>
                  <a:moveTo>
                    <a:pt x="140" y="156"/>
                  </a:moveTo>
                  <a:lnTo>
                    <a:pt x="140" y="160"/>
                  </a:lnTo>
                  <a:lnTo>
                    <a:pt x="138" y="164"/>
                  </a:lnTo>
                  <a:lnTo>
                    <a:pt x="135" y="171"/>
                  </a:lnTo>
                  <a:lnTo>
                    <a:pt x="134" y="174"/>
                  </a:lnTo>
                  <a:lnTo>
                    <a:pt x="132" y="177"/>
                  </a:lnTo>
                  <a:lnTo>
                    <a:pt x="129" y="180"/>
                  </a:lnTo>
                  <a:lnTo>
                    <a:pt x="127" y="182"/>
                  </a:lnTo>
                  <a:lnTo>
                    <a:pt x="124" y="184"/>
                  </a:lnTo>
                  <a:lnTo>
                    <a:pt x="120" y="187"/>
                  </a:lnTo>
                  <a:lnTo>
                    <a:pt x="113" y="189"/>
                  </a:lnTo>
                  <a:lnTo>
                    <a:pt x="108" y="190"/>
                  </a:lnTo>
                  <a:lnTo>
                    <a:pt x="104" y="190"/>
                  </a:lnTo>
                  <a:lnTo>
                    <a:pt x="99" y="190"/>
                  </a:lnTo>
                  <a:lnTo>
                    <a:pt x="93" y="190"/>
                  </a:lnTo>
                  <a:lnTo>
                    <a:pt x="33" y="182"/>
                  </a:lnTo>
                  <a:lnTo>
                    <a:pt x="32" y="182"/>
                  </a:lnTo>
                  <a:lnTo>
                    <a:pt x="32" y="181"/>
                  </a:lnTo>
                  <a:lnTo>
                    <a:pt x="30" y="180"/>
                  </a:lnTo>
                  <a:lnTo>
                    <a:pt x="30" y="179"/>
                  </a:lnTo>
                  <a:lnTo>
                    <a:pt x="33" y="169"/>
                  </a:lnTo>
                  <a:lnTo>
                    <a:pt x="33" y="168"/>
                  </a:lnTo>
                  <a:lnTo>
                    <a:pt x="34" y="168"/>
                  </a:lnTo>
                  <a:lnTo>
                    <a:pt x="35" y="168"/>
                  </a:lnTo>
                  <a:lnTo>
                    <a:pt x="95" y="174"/>
                  </a:lnTo>
                  <a:lnTo>
                    <a:pt x="101" y="175"/>
                  </a:lnTo>
                  <a:lnTo>
                    <a:pt x="107" y="174"/>
                  </a:lnTo>
                  <a:lnTo>
                    <a:pt x="113" y="173"/>
                  </a:lnTo>
                  <a:lnTo>
                    <a:pt x="115" y="172"/>
                  </a:lnTo>
                  <a:lnTo>
                    <a:pt x="117" y="171"/>
                  </a:lnTo>
                  <a:lnTo>
                    <a:pt x="120" y="168"/>
                  </a:lnTo>
                  <a:lnTo>
                    <a:pt x="124" y="164"/>
                  </a:lnTo>
                  <a:lnTo>
                    <a:pt x="125" y="160"/>
                  </a:lnTo>
                  <a:lnTo>
                    <a:pt x="126" y="154"/>
                  </a:lnTo>
                  <a:lnTo>
                    <a:pt x="126" y="149"/>
                  </a:lnTo>
                  <a:lnTo>
                    <a:pt x="126" y="146"/>
                  </a:lnTo>
                  <a:lnTo>
                    <a:pt x="126" y="144"/>
                  </a:lnTo>
                  <a:lnTo>
                    <a:pt x="124" y="139"/>
                  </a:lnTo>
                  <a:lnTo>
                    <a:pt x="122" y="136"/>
                  </a:lnTo>
                  <a:lnTo>
                    <a:pt x="118" y="133"/>
                  </a:lnTo>
                  <a:lnTo>
                    <a:pt x="114" y="129"/>
                  </a:lnTo>
                  <a:lnTo>
                    <a:pt x="108" y="128"/>
                  </a:lnTo>
                  <a:lnTo>
                    <a:pt x="101" y="126"/>
                  </a:lnTo>
                  <a:lnTo>
                    <a:pt x="42" y="119"/>
                  </a:lnTo>
                  <a:lnTo>
                    <a:pt x="41" y="118"/>
                  </a:lnTo>
                  <a:lnTo>
                    <a:pt x="39" y="118"/>
                  </a:lnTo>
                  <a:lnTo>
                    <a:pt x="39" y="117"/>
                  </a:lnTo>
                  <a:lnTo>
                    <a:pt x="39" y="116"/>
                  </a:lnTo>
                  <a:lnTo>
                    <a:pt x="41" y="106"/>
                  </a:lnTo>
                  <a:lnTo>
                    <a:pt x="41" y="104"/>
                  </a:lnTo>
                  <a:lnTo>
                    <a:pt x="42" y="104"/>
                  </a:lnTo>
                  <a:lnTo>
                    <a:pt x="42" y="103"/>
                  </a:lnTo>
                  <a:lnTo>
                    <a:pt x="43" y="103"/>
                  </a:lnTo>
                  <a:lnTo>
                    <a:pt x="104" y="111"/>
                  </a:lnTo>
                  <a:lnTo>
                    <a:pt x="114" y="113"/>
                  </a:lnTo>
                  <a:lnTo>
                    <a:pt x="118" y="116"/>
                  </a:lnTo>
                  <a:lnTo>
                    <a:pt x="122" y="117"/>
                  </a:lnTo>
                  <a:lnTo>
                    <a:pt x="128" y="121"/>
                  </a:lnTo>
                  <a:lnTo>
                    <a:pt x="132" y="125"/>
                  </a:lnTo>
                  <a:lnTo>
                    <a:pt x="134" y="127"/>
                  </a:lnTo>
                  <a:lnTo>
                    <a:pt x="137" y="134"/>
                  </a:lnTo>
                  <a:lnTo>
                    <a:pt x="140" y="140"/>
                  </a:lnTo>
                  <a:lnTo>
                    <a:pt x="141" y="148"/>
                  </a:lnTo>
                  <a:lnTo>
                    <a:pt x="140" y="1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13" name="Freeform 11">
              <a:extLst>
                <a:ext uri="{FF2B5EF4-FFF2-40B4-BE49-F238E27FC236}">
                  <a16:creationId xmlns:a16="http://schemas.microsoft.com/office/drawing/2014/main" id="{A5DA7144-27B0-2D2F-5380-D8FD9820E31E}"/>
                </a:ext>
              </a:extLst>
            </p:cNvPr>
            <p:cNvSpPr>
              <a:spLocks noEditPoints="1"/>
            </p:cNvSpPr>
            <p:nvPr/>
          </p:nvSpPr>
          <p:spPr bwMode="auto">
            <a:xfrm>
              <a:off x="2924175" y="4624388"/>
              <a:ext cx="280987" cy="468313"/>
            </a:xfrm>
            <a:custGeom>
              <a:avLst/>
              <a:gdLst>
                <a:gd name="T0" fmla="*/ 114 w 354"/>
                <a:gd name="T1" fmla="*/ 52 h 591"/>
                <a:gd name="T2" fmla="*/ 97 w 354"/>
                <a:gd name="T3" fmla="*/ 73 h 591"/>
                <a:gd name="T4" fmla="*/ 23 w 354"/>
                <a:gd name="T5" fmla="*/ 87 h 591"/>
                <a:gd name="T6" fmla="*/ 100 w 354"/>
                <a:gd name="T7" fmla="*/ 45 h 591"/>
                <a:gd name="T8" fmla="*/ 88 w 354"/>
                <a:gd name="T9" fmla="*/ 18 h 591"/>
                <a:gd name="T10" fmla="*/ 4 w 354"/>
                <a:gd name="T11" fmla="*/ 40 h 591"/>
                <a:gd name="T12" fmla="*/ 67 w 354"/>
                <a:gd name="T13" fmla="*/ 1 h 591"/>
                <a:gd name="T14" fmla="*/ 101 w 354"/>
                <a:gd name="T15" fmla="*/ 10 h 591"/>
                <a:gd name="T16" fmla="*/ 341 w 354"/>
                <a:gd name="T17" fmla="*/ 544 h 591"/>
                <a:gd name="T18" fmla="*/ 323 w 354"/>
                <a:gd name="T19" fmla="*/ 520 h 591"/>
                <a:gd name="T20" fmla="*/ 308 w 354"/>
                <a:gd name="T21" fmla="*/ 529 h 591"/>
                <a:gd name="T22" fmla="*/ 305 w 354"/>
                <a:gd name="T23" fmla="*/ 575 h 591"/>
                <a:gd name="T24" fmla="*/ 277 w 354"/>
                <a:gd name="T25" fmla="*/ 591 h 591"/>
                <a:gd name="T26" fmla="*/ 250 w 354"/>
                <a:gd name="T27" fmla="*/ 565 h 591"/>
                <a:gd name="T28" fmla="*/ 251 w 354"/>
                <a:gd name="T29" fmla="*/ 547 h 591"/>
                <a:gd name="T30" fmla="*/ 263 w 354"/>
                <a:gd name="T31" fmla="*/ 564 h 591"/>
                <a:gd name="T32" fmla="*/ 280 w 354"/>
                <a:gd name="T33" fmla="*/ 577 h 591"/>
                <a:gd name="T34" fmla="*/ 291 w 354"/>
                <a:gd name="T35" fmla="*/ 539 h 591"/>
                <a:gd name="T36" fmla="*/ 303 w 354"/>
                <a:gd name="T37" fmla="*/ 512 h 591"/>
                <a:gd name="T38" fmla="*/ 332 w 354"/>
                <a:gd name="T39" fmla="*/ 509 h 591"/>
                <a:gd name="T40" fmla="*/ 353 w 354"/>
                <a:gd name="T41" fmla="*/ 537 h 591"/>
                <a:gd name="T42" fmla="*/ 344 w 354"/>
                <a:gd name="T43" fmla="*/ 559 h 591"/>
                <a:gd name="T44" fmla="*/ 235 w 354"/>
                <a:gd name="T45" fmla="*/ 535 h 591"/>
                <a:gd name="T46" fmla="*/ 204 w 354"/>
                <a:gd name="T47" fmla="*/ 474 h 591"/>
                <a:gd name="T48" fmla="*/ 262 w 354"/>
                <a:gd name="T49" fmla="*/ 464 h 591"/>
                <a:gd name="T50" fmla="*/ 308 w 354"/>
                <a:gd name="T51" fmla="*/ 456 h 591"/>
                <a:gd name="T52" fmla="*/ 189 w 354"/>
                <a:gd name="T53" fmla="*/ 451 h 591"/>
                <a:gd name="T54" fmla="*/ 159 w 354"/>
                <a:gd name="T55" fmla="*/ 391 h 591"/>
                <a:gd name="T56" fmla="*/ 258 w 354"/>
                <a:gd name="T57" fmla="*/ 363 h 591"/>
                <a:gd name="T58" fmla="*/ 265 w 354"/>
                <a:gd name="T59" fmla="*/ 376 h 591"/>
                <a:gd name="T60" fmla="*/ 217 w 354"/>
                <a:gd name="T61" fmla="*/ 300 h 591"/>
                <a:gd name="T62" fmla="*/ 200 w 354"/>
                <a:gd name="T63" fmla="*/ 286 h 591"/>
                <a:gd name="T64" fmla="*/ 186 w 354"/>
                <a:gd name="T65" fmla="*/ 305 h 591"/>
                <a:gd name="T66" fmla="*/ 175 w 354"/>
                <a:gd name="T67" fmla="*/ 347 h 591"/>
                <a:gd name="T68" fmla="*/ 152 w 354"/>
                <a:gd name="T69" fmla="*/ 354 h 591"/>
                <a:gd name="T70" fmla="*/ 126 w 354"/>
                <a:gd name="T71" fmla="*/ 323 h 591"/>
                <a:gd name="T72" fmla="*/ 136 w 354"/>
                <a:gd name="T73" fmla="*/ 308 h 591"/>
                <a:gd name="T74" fmla="*/ 143 w 354"/>
                <a:gd name="T75" fmla="*/ 331 h 591"/>
                <a:gd name="T76" fmla="*/ 159 w 354"/>
                <a:gd name="T77" fmla="*/ 340 h 591"/>
                <a:gd name="T78" fmla="*/ 170 w 354"/>
                <a:gd name="T79" fmla="*/ 303 h 591"/>
                <a:gd name="T80" fmla="*/ 182 w 354"/>
                <a:gd name="T81" fmla="*/ 277 h 591"/>
                <a:gd name="T82" fmla="*/ 215 w 354"/>
                <a:gd name="T83" fmla="*/ 277 h 591"/>
                <a:gd name="T84" fmla="*/ 233 w 354"/>
                <a:gd name="T85" fmla="*/ 309 h 591"/>
                <a:gd name="T86" fmla="*/ 219 w 354"/>
                <a:gd name="T87" fmla="*/ 326 h 591"/>
                <a:gd name="T88" fmla="*/ 169 w 354"/>
                <a:gd name="T89" fmla="*/ 172 h 591"/>
                <a:gd name="T90" fmla="*/ 195 w 354"/>
                <a:gd name="T91" fmla="*/ 232 h 591"/>
                <a:gd name="T92" fmla="*/ 200 w 354"/>
                <a:gd name="T93" fmla="*/ 245 h 591"/>
                <a:gd name="T94" fmla="*/ 105 w 354"/>
                <a:gd name="T95" fmla="*/ 272 h 591"/>
                <a:gd name="T96" fmla="*/ 78 w 354"/>
                <a:gd name="T97" fmla="*/ 215 h 591"/>
                <a:gd name="T98" fmla="*/ 154 w 354"/>
                <a:gd name="T99" fmla="*/ 138 h 591"/>
                <a:gd name="T100" fmla="*/ 141 w 354"/>
                <a:gd name="T101" fmla="*/ 165 h 591"/>
                <a:gd name="T102" fmla="*/ 64 w 354"/>
                <a:gd name="T103" fmla="*/ 186 h 591"/>
                <a:gd name="T104" fmla="*/ 135 w 354"/>
                <a:gd name="T105" fmla="*/ 149 h 591"/>
                <a:gd name="T106" fmla="*/ 135 w 354"/>
                <a:gd name="T107" fmla="*/ 120 h 591"/>
                <a:gd name="T108" fmla="*/ 111 w 354"/>
                <a:gd name="T109" fmla="*/ 111 h 591"/>
                <a:gd name="T110" fmla="*/ 38 w 354"/>
                <a:gd name="T111" fmla="*/ 125 h 591"/>
                <a:gd name="T112" fmla="*/ 123 w 354"/>
                <a:gd name="T113" fmla="*/ 96 h 591"/>
                <a:gd name="T114" fmla="*/ 150 w 354"/>
                <a:gd name="T115" fmla="*/ 12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54" h="591">
                  <a:moveTo>
                    <a:pt x="111" y="26"/>
                  </a:moveTo>
                  <a:lnTo>
                    <a:pt x="112" y="29"/>
                  </a:lnTo>
                  <a:lnTo>
                    <a:pt x="114" y="33"/>
                  </a:lnTo>
                  <a:lnTo>
                    <a:pt x="115" y="40"/>
                  </a:lnTo>
                  <a:lnTo>
                    <a:pt x="115" y="44"/>
                  </a:lnTo>
                  <a:lnTo>
                    <a:pt x="115" y="47"/>
                  </a:lnTo>
                  <a:lnTo>
                    <a:pt x="114" y="52"/>
                  </a:lnTo>
                  <a:lnTo>
                    <a:pt x="112" y="55"/>
                  </a:lnTo>
                  <a:lnTo>
                    <a:pt x="111" y="58"/>
                  </a:lnTo>
                  <a:lnTo>
                    <a:pt x="109" y="62"/>
                  </a:lnTo>
                  <a:lnTo>
                    <a:pt x="107" y="64"/>
                  </a:lnTo>
                  <a:lnTo>
                    <a:pt x="103" y="67"/>
                  </a:lnTo>
                  <a:lnTo>
                    <a:pt x="100" y="70"/>
                  </a:lnTo>
                  <a:lnTo>
                    <a:pt x="97" y="73"/>
                  </a:lnTo>
                  <a:lnTo>
                    <a:pt x="92" y="75"/>
                  </a:lnTo>
                  <a:lnTo>
                    <a:pt x="88" y="78"/>
                  </a:lnTo>
                  <a:lnTo>
                    <a:pt x="30" y="100"/>
                  </a:lnTo>
                  <a:lnTo>
                    <a:pt x="28" y="100"/>
                  </a:lnTo>
                  <a:lnTo>
                    <a:pt x="27" y="99"/>
                  </a:lnTo>
                  <a:lnTo>
                    <a:pt x="23" y="89"/>
                  </a:lnTo>
                  <a:lnTo>
                    <a:pt x="23" y="87"/>
                  </a:lnTo>
                  <a:lnTo>
                    <a:pt x="25" y="85"/>
                  </a:lnTo>
                  <a:lnTo>
                    <a:pt x="81" y="64"/>
                  </a:lnTo>
                  <a:lnTo>
                    <a:pt x="87" y="61"/>
                  </a:lnTo>
                  <a:lnTo>
                    <a:pt x="92" y="57"/>
                  </a:lnTo>
                  <a:lnTo>
                    <a:pt x="96" y="54"/>
                  </a:lnTo>
                  <a:lnTo>
                    <a:pt x="98" y="49"/>
                  </a:lnTo>
                  <a:lnTo>
                    <a:pt x="100" y="45"/>
                  </a:lnTo>
                  <a:lnTo>
                    <a:pt x="100" y="40"/>
                  </a:lnTo>
                  <a:lnTo>
                    <a:pt x="100" y="36"/>
                  </a:lnTo>
                  <a:lnTo>
                    <a:pt x="99" y="30"/>
                  </a:lnTo>
                  <a:lnTo>
                    <a:pt x="97" y="26"/>
                  </a:lnTo>
                  <a:lnTo>
                    <a:pt x="93" y="22"/>
                  </a:lnTo>
                  <a:lnTo>
                    <a:pt x="90" y="19"/>
                  </a:lnTo>
                  <a:lnTo>
                    <a:pt x="88" y="18"/>
                  </a:lnTo>
                  <a:lnTo>
                    <a:pt x="85" y="17"/>
                  </a:lnTo>
                  <a:lnTo>
                    <a:pt x="81" y="16"/>
                  </a:lnTo>
                  <a:lnTo>
                    <a:pt x="75" y="16"/>
                  </a:lnTo>
                  <a:lnTo>
                    <a:pt x="70" y="17"/>
                  </a:lnTo>
                  <a:lnTo>
                    <a:pt x="63" y="18"/>
                  </a:lnTo>
                  <a:lnTo>
                    <a:pt x="7" y="40"/>
                  </a:lnTo>
                  <a:lnTo>
                    <a:pt x="4" y="40"/>
                  </a:lnTo>
                  <a:lnTo>
                    <a:pt x="3" y="39"/>
                  </a:lnTo>
                  <a:lnTo>
                    <a:pt x="0" y="30"/>
                  </a:lnTo>
                  <a:lnTo>
                    <a:pt x="0" y="28"/>
                  </a:lnTo>
                  <a:lnTo>
                    <a:pt x="1" y="27"/>
                  </a:lnTo>
                  <a:lnTo>
                    <a:pt x="58" y="4"/>
                  </a:lnTo>
                  <a:lnTo>
                    <a:pt x="63" y="2"/>
                  </a:lnTo>
                  <a:lnTo>
                    <a:pt x="67" y="1"/>
                  </a:lnTo>
                  <a:lnTo>
                    <a:pt x="76" y="0"/>
                  </a:lnTo>
                  <a:lnTo>
                    <a:pt x="84" y="1"/>
                  </a:lnTo>
                  <a:lnTo>
                    <a:pt x="89" y="2"/>
                  </a:lnTo>
                  <a:lnTo>
                    <a:pt x="92" y="3"/>
                  </a:lnTo>
                  <a:lnTo>
                    <a:pt x="96" y="6"/>
                  </a:lnTo>
                  <a:lnTo>
                    <a:pt x="98" y="7"/>
                  </a:lnTo>
                  <a:lnTo>
                    <a:pt x="101" y="10"/>
                  </a:lnTo>
                  <a:lnTo>
                    <a:pt x="103" y="12"/>
                  </a:lnTo>
                  <a:lnTo>
                    <a:pt x="106" y="16"/>
                  </a:lnTo>
                  <a:lnTo>
                    <a:pt x="108" y="18"/>
                  </a:lnTo>
                  <a:lnTo>
                    <a:pt x="109" y="21"/>
                  </a:lnTo>
                  <a:lnTo>
                    <a:pt x="111" y="26"/>
                  </a:lnTo>
                  <a:close/>
                  <a:moveTo>
                    <a:pt x="341" y="556"/>
                  </a:moveTo>
                  <a:lnTo>
                    <a:pt x="341" y="544"/>
                  </a:lnTo>
                  <a:lnTo>
                    <a:pt x="340" y="537"/>
                  </a:lnTo>
                  <a:lnTo>
                    <a:pt x="336" y="531"/>
                  </a:lnTo>
                  <a:lnTo>
                    <a:pt x="334" y="528"/>
                  </a:lnTo>
                  <a:lnTo>
                    <a:pt x="332" y="524"/>
                  </a:lnTo>
                  <a:lnTo>
                    <a:pt x="330" y="522"/>
                  </a:lnTo>
                  <a:lnTo>
                    <a:pt x="326" y="521"/>
                  </a:lnTo>
                  <a:lnTo>
                    <a:pt x="323" y="520"/>
                  </a:lnTo>
                  <a:lnTo>
                    <a:pt x="321" y="520"/>
                  </a:lnTo>
                  <a:lnTo>
                    <a:pt x="317" y="521"/>
                  </a:lnTo>
                  <a:lnTo>
                    <a:pt x="314" y="522"/>
                  </a:lnTo>
                  <a:lnTo>
                    <a:pt x="312" y="523"/>
                  </a:lnTo>
                  <a:lnTo>
                    <a:pt x="310" y="526"/>
                  </a:lnTo>
                  <a:lnTo>
                    <a:pt x="309" y="527"/>
                  </a:lnTo>
                  <a:lnTo>
                    <a:pt x="308" y="529"/>
                  </a:lnTo>
                  <a:lnTo>
                    <a:pt x="307" y="533"/>
                  </a:lnTo>
                  <a:lnTo>
                    <a:pt x="307" y="540"/>
                  </a:lnTo>
                  <a:lnTo>
                    <a:pt x="307" y="559"/>
                  </a:lnTo>
                  <a:lnTo>
                    <a:pt x="307" y="563"/>
                  </a:lnTo>
                  <a:lnTo>
                    <a:pt x="307" y="567"/>
                  </a:lnTo>
                  <a:lnTo>
                    <a:pt x="306" y="572"/>
                  </a:lnTo>
                  <a:lnTo>
                    <a:pt x="305" y="575"/>
                  </a:lnTo>
                  <a:lnTo>
                    <a:pt x="303" y="580"/>
                  </a:lnTo>
                  <a:lnTo>
                    <a:pt x="300" y="583"/>
                  </a:lnTo>
                  <a:lnTo>
                    <a:pt x="297" y="585"/>
                  </a:lnTo>
                  <a:lnTo>
                    <a:pt x="292" y="589"/>
                  </a:lnTo>
                  <a:lnTo>
                    <a:pt x="288" y="591"/>
                  </a:lnTo>
                  <a:lnTo>
                    <a:pt x="282" y="591"/>
                  </a:lnTo>
                  <a:lnTo>
                    <a:pt x="277" y="591"/>
                  </a:lnTo>
                  <a:lnTo>
                    <a:pt x="271" y="590"/>
                  </a:lnTo>
                  <a:lnTo>
                    <a:pt x="267" y="587"/>
                  </a:lnTo>
                  <a:lnTo>
                    <a:pt x="262" y="584"/>
                  </a:lnTo>
                  <a:lnTo>
                    <a:pt x="258" y="580"/>
                  </a:lnTo>
                  <a:lnTo>
                    <a:pt x="254" y="575"/>
                  </a:lnTo>
                  <a:lnTo>
                    <a:pt x="251" y="568"/>
                  </a:lnTo>
                  <a:lnTo>
                    <a:pt x="250" y="565"/>
                  </a:lnTo>
                  <a:lnTo>
                    <a:pt x="249" y="562"/>
                  </a:lnTo>
                  <a:lnTo>
                    <a:pt x="247" y="555"/>
                  </a:lnTo>
                  <a:lnTo>
                    <a:pt x="247" y="550"/>
                  </a:lnTo>
                  <a:lnTo>
                    <a:pt x="247" y="549"/>
                  </a:lnTo>
                  <a:lnTo>
                    <a:pt x="249" y="548"/>
                  </a:lnTo>
                  <a:lnTo>
                    <a:pt x="250" y="548"/>
                  </a:lnTo>
                  <a:lnTo>
                    <a:pt x="251" y="547"/>
                  </a:lnTo>
                  <a:lnTo>
                    <a:pt x="259" y="547"/>
                  </a:lnTo>
                  <a:lnTo>
                    <a:pt x="260" y="547"/>
                  </a:lnTo>
                  <a:lnTo>
                    <a:pt x="261" y="547"/>
                  </a:lnTo>
                  <a:lnTo>
                    <a:pt x="261" y="548"/>
                  </a:lnTo>
                  <a:lnTo>
                    <a:pt x="261" y="550"/>
                  </a:lnTo>
                  <a:lnTo>
                    <a:pt x="262" y="558"/>
                  </a:lnTo>
                  <a:lnTo>
                    <a:pt x="263" y="564"/>
                  </a:lnTo>
                  <a:lnTo>
                    <a:pt x="265" y="568"/>
                  </a:lnTo>
                  <a:lnTo>
                    <a:pt x="268" y="572"/>
                  </a:lnTo>
                  <a:lnTo>
                    <a:pt x="270" y="574"/>
                  </a:lnTo>
                  <a:lnTo>
                    <a:pt x="272" y="575"/>
                  </a:lnTo>
                  <a:lnTo>
                    <a:pt x="274" y="576"/>
                  </a:lnTo>
                  <a:lnTo>
                    <a:pt x="277" y="577"/>
                  </a:lnTo>
                  <a:lnTo>
                    <a:pt x="280" y="577"/>
                  </a:lnTo>
                  <a:lnTo>
                    <a:pt x="285" y="575"/>
                  </a:lnTo>
                  <a:lnTo>
                    <a:pt x="289" y="573"/>
                  </a:lnTo>
                  <a:lnTo>
                    <a:pt x="290" y="571"/>
                  </a:lnTo>
                  <a:lnTo>
                    <a:pt x="291" y="568"/>
                  </a:lnTo>
                  <a:lnTo>
                    <a:pt x="291" y="563"/>
                  </a:lnTo>
                  <a:lnTo>
                    <a:pt x="292" y="557"/>
                  </a:lnTo>
                  <a:lnTo>
                    <a:pt x="291" y="539"/>
                  </a:lnTo>
                  <a:lnTo>
                    <a:pt x="291" y="535"/>
                  </a:lnTo>
                  <a:lnTo>
                    <a:pt x="292" y="530"/>
                  </a:lnTo>
                  <a:lnTo>
                    <a:pt x="292" y="526"/>
                  </a:lnTo>
                  <a:lnTo>
                    <a:pt x="295" y="522"/>
                  </a:lnTo>
                  <a:lnTo>
                    <a:pt x="297" y="519"/>
                  </a:lnTo>
                  <a:lnTo>
                    <a:pt x="299" y="515"/>
                  </a:lnTo>
                  <a:lnTo>
                    <a:pt x="303" y="512"/>
                  </a:lnTo>
                  <a:lnTo>
                    <a:pt x="307" y="510"/>
                  </a:lnTo>
                  <a:lnTo>
                    <a:pt x="313" y="506"/>
                  </a:lnTo>
                  <a:lnTo>
                    <a:pt x="318" y="505"/>
                  </a:lnTo>
                  <a:lnTo>
                    <a:pt x="321" y="505"/>
                  </a:lnTo>
                  <a:lnTo>
                    <a:pt x="324" y="506"/>
                  </a:lnTo>
                  <a:lnTo>
                    <a:pt x="330" y="508"/>
                  </a:lnTo>
                  <a:lnTo>
                    <a:pt x="332" y="509"/>
                  </a:lnTo>
                  <a:lnTo>
                    <a:pt x="335" y="510"/>
                  </a:lnTo>
                  <a:lnTo>
                    <a:pt x="340" y="514"/>
                  </a:lnTo>
                  <a:lnTo>
                    <a:pt x="344" y="519"/>
                  </a:lnTo>
                  <a:lnTo>
                    <a:pt x="349" y="524"/>
                  </a:lnTo>
                  <a:lnTo>
                    <a:pt x="350" y="529"/>
                  </a:lnTo>
                  <a:lnTo>
                    <a:pt x="352" y="532"/>
                  </a:lnTo>
                  <a:lnTo>
                    <a:pt x="353" y="537"/>
                  </a:lnTo>
                  <a:lnTo>
                    <a:pt x="354" y="541"/>
                  </a:lnTo>
                  <a:lnTo>
                    <a:pt x="354" y="549"/>
                  </a:lnTo>
                  <a:lnTo>
                    <a:pt x="354" y="556"/>
                  </a:lnTo>
                  <a:lnTo>
                    <a:pt x="354" y="557"/>
                  </a:lnTo>
                  <a:lnTo>
                    <a:pt x="353" y="558"/>
                  </a:lnTo>
                  <a:lnTo>
                    <a:pt x="351" y="559"/>
                  </a:lnTo>
                  <a:lnTo>
                    <a:pt x="344" y="559"/>
                  </a:lnTo>
                  <a:lnTo>
                    <a:pt x="341" y="558"/>
                  </a:lnTo>
                  <a:lnTo>
                    <a:pt x="341" y="557"/>
                  </a:lnTo>
                  <a:lnTo>
                    <a:pt x="341" y="556"/>
                  </a:lnTo>
                  <a:close/>
                  <a:moveTo>
                    <a:pt x="269" y="477"/>
                  </a:moveTo>
                  <a:lnTo>
                    <a:pt x="237" y="533"/>
                  </a:lnTo>
                  <a:lnTo>
                    <a:pt x="236" y="535"/>
                  </a:lnTo>
                  <a:lnTo>
                    <a:pt x="235" y="535"/>
                  </a:lnTo>
                  <a:lnTo>
                    <a:pt x="233" y="533"/>
                  </a:lnTo>
                  <a:lnTo>
                    <a:pt x="228" y="524"/>
                  </a:lnTo>
                  <a:lnTo>
                    <a:pt x="227" y="522"/>
                  </a:lnTo>
                  <a:lnTo>
                    <a:pt x="227" y="521"/>
                  </a:lnTo>
                  <a:lnTo>
                    <a:pt x="228" y="520"/>
                  </a:lnTo>
                  <a:lnTo>
                    <a:pt x="253" y="477"/>
                  </a:lnTo>
                  <a:lnTo>
                    <a:pt x="204" y="474"/>
                  </a:lnTo>
                  <a:lnTo>
                    <a:pt x="201" y="473"/>
                  </a:lnTo>
                  <a:lnTo>
                    <a:pt x="200" y="472"/>
                  </a:lnTo>
                  <a:lnTo>
                    <a:pt x="196" y="463"/>
                  </a:lnTo>
                  <a:lnTo>
                    <a:pt x="195" y="460"/>
                  </a:lnTo>
                  <a:lnTo>
                    <a:pt x="196" y="459"/>
                  </a:lnTo>
                  <a:lnTo>
                    <a:pt x="197" y="459"/>
                  </a:lnTo>
                  <a:lnTo>
                    <a:pt x="262" y="464"/>
                  </a:lnTo>
                  <a:lnTo>
                    <a:pt x="299" y="445"/>
                  </a:lnTo>
                  <a:lnTo>
                    <a:pt x="300" y="443"/>
                  </a:lnTo>
                  <a:lnTo>
                    <a:pt x="301" y="443"/>
                  </a:lnTo>
                  <a:lnTo>
                    <a:pt x="303" y="445"/>
                  </a:lnTo>
                  <a:lnTo>
                    <a:pt x="308" y="454"/>
                  </a:lnTo>
                  <a:lnTo>
                    <a:pt x="308" y="455"/>
                  </a:lnTo>
                  <a:lnTo>
                    <a:pt x="308" y="456"/>
                  </a:lnTo>
                  <a:lnTo>
                    <a:pt x="307" y="457"/>
                  </a:lnTo>
                  <a:lnTo>
                    <a:pt x="269" y="477"/>
                  </a:lnTo>
                  <a:close/>
                  <a:moveTo>
                    <a:pt x="227" y="395"/>
                  </a:moveTo>
                  <a:lnTo>
                    <a:pt x="193" y="451"/>
                  </a:lnTo>
                  <a:lnTo>
                    <a:pt x="192" y="452"/>
                  </a:lnTo>
                  <a:lnTo>
                    <a:pt x="191" y="452"/>
                  </a:lnTo>
                  <a:lnTo>
                    <a:pt x="189" y="451"/>
                  </a:lnTo>
                  <a:lnTo>
                    <a:pt x="184" y="442"/>
                  </a:lnTo>
                  <a:lnTo>
                    <a:pt x="184" y="440"/>
                  </a:lnTo>
                  <a:lnTo>
                    <a:pt x="184" y="439"/>
                  </a:lnTo>
                  <a:lnTo>
                    <a:pt x="184" y="438"/>
                  </a:lnTo>
                  <a:lnTo>
                    <a:pt x="210" y="395"/>
                  </a:lnTo>
                  <a:lnTo>
                    <a:pt x="161" y="391"/>
                  </a:lnTo>
                  <a:lnTo>
                    <a:pt x="159" y="391"/>
                  </a:lnTo>
                  <a:lnTo>
                    <a:pt x="157" y="388"/>
                  </a:lnTo>
                  <a:lnTo>
                    <a:pt x="153" y="379"/>
                  </a:lnTo>
                  <a:lnTo>
                    <a:pt x="153" y="377"/>
                  </a:lnTo>
                  <a:lnTo>
                    <a:pt x="154" y="376"/>
                  </a:lnTo>
                  <a:lnTo>
                    <a:pt x="155" y="376"/>
                  </a:lnTo>
                  <a:lnTo>
                    <a:pt x="220" y="383"/>
                  </a:lnTo>
                  <a:lnTo>
                    <a:pt x="258" y="363"/>
                  </a:lnTo>
                  <a:lnTo>
                    <a:pt x="259" y="362"/>
                  </a:lnTo>
                  <a:lnTo>
                    <a:pt x="260" y="362"/>
                  </a:lnTo>
                  <a:lnTo>
                    <a:pt x="261" y="363"/>
                  </a:lnTo>
                  <a:lnTo>
                    <a:pt x="261" y="365"/>
                  </a:lnTo>
                  <a:lnTo>
                    <a:pt x="265" y="374"/>
                  </a:lnTo>
                  <a:lnTo>
                    <a:pt x="265" y="375"/>
                  </a:lnTo>
                  <a:lnTo>
                    <a:pt x="265" y="376"/>
                  </a:lnTo>
                  <a:lnTo>
                    <a:pt x="264" y="376"/>
                  </a:lnTo>
                  <a:lnTo>
                    <a:pt x="227" y="395"/>
                  </a:lnTo>
                  <a:close/>
                  <a:moveTo>
                    <a:pt x="218" y="323"/>
                  </a:moveTo>
                  <a:lnTo>
                    <a:pt x="218" y="317"/>
                  </a:lnTo>
                  <a:lnTo>
                    <a:pt x="219" y="311"/>
                  </a:lnTo>
                  <a:lnTo>
                    <a:pt x="218" y="304"/>
                  </a:lnTo>
                  <a:lnTo>
                    <a:pt x="217" y="300"/>
                  </a:lnTo>
                  <a:lnTo>
                    <a:pt x="216" y="298"/>
                  </a:lnTo>
                  <a:lnTo>
                    <a:pt x="214" y="295"/>
                  </a:lnTo>
                  <a:lnTo>
                    <a:pt x="211" y="291"/>
                  </a:lnTo>
                  <a:lnTo>
                    <a:pt x="209" y="289"/>
                  </a:lnTo>
                  <a:lnTo>
                    <a:pt x="206" y="287"/>
                  </a:lnTo>
                  <a:lnTo>
                    <a:pt x="204" y="286"/>
                  </a:lnTo>
                  <a:lnTo>
                    <a:pt x="200" y="286"/>
                  </a:lnTo>
                  <a:lnTo>
                    <a:pt x="197" y="286"/>
                  </a:lnTo>
                  <a:lnTo>
                    <a:pt x="193" y="287"/>
                  </a:lnTo>
                  <a:lnTo>
                    <a:pt x="190" y="290"/>
                  </a:lnTo>
                  <a:lnTo>
                    <a:pt x="189" y="291"/>
                  </a:lnTo>
                  <a:lnTo>
                    <a:pt x="188" y="294"/>
                  </a:lnTo>
                  <a:lnTo>
                    <a:pt x="186" y="299"/>
                  </a:lnTo>
                  <a:lnTo>
                    <a:pt x="186" y="305"/>
                  </a:lnTo>
                  <a:lnTo>
                    <a:pt x="184" y="324"/>
                  </a:lnTo>
                  <a:lnTo>
                    <a:pt x="184" y="327"/>
                  </a:lnTo>
                  <a:lnTo>
                    <a:pt x="183" y="332"/>
                  </a:lnTo>
                  <a:lnTo>
                    <a:pt x="182" y="336"/>
                  </a:lnTo>
                  <a:lnTo>
                    <a:pt x="181" y="340"/>
                  </a:lnTo>
                  <a:lnTo>
                    <a:pt x="179" y="343"/>
                  </a:lnTo>
                  <a:lnTo>
                    <a:pt x="175" y="347"/>
                  </a:lnTo>
                  <a:lnTo>
                    <a:pt x="172" y="350"/>
                  </a:lnTo>
                  <a:lnTo>
                    <a:pt x="169" y="352"/>
                  </a:lnTo>
                  <a:lnTo>
                    <a:pt x="163" y="353"/>
                  </a:lnTo>
                  <a:lnTo>
                    <a:pt x="160" y="354"/>
                  </a:lnTo>
                  <a:lnTo>
                    <a:pt x="157" y="354"/>
                  </a:lnTo>
                  <a:lnTo>
                    <a:pt x="155" y="354"/>
                  </a:lnTo>
                  <a:lnTo>
                    <a:pt x="152" y="354"/>
                  </a:lnTo>
                  <a:lnTo>
                    <a:pt x="147" y="352"/>
                  </a:lnTo>
                  <a:lnTo>
                    <a:pt x="142" y="350"/>
                  </a:lnTo>
                  <a:lnTo>
                    <a:pt x="137" y="347"/>
                  </a:lnTo>
                  <a:lnTo>
                    <a:pt x="134" y="342"/>
                  </a:lnTo>
                  <a:lnTo>
                    <a:pt x="130" y="336"/>
                  </a:lnTo>
                  <a:lnTo>
                    <a:pt x="128" y="330"/>
                  </a:lnTo>
                  <a:lnTo>
                    <a:pt x="126" y="323"/>
                  </a:lnTo>
                  <a:lnTo>
                    <a:pt x="126" y="316"/>
                  </a:lnTo>
                  <a:lnTo>
                    <a:pt x="126" y="312"/>
                  </a:lnTo>
                  <a:lnTo>
                    <a:pt x="126" y="311"/>
                  </a:lnTo>
                  <a:lnTo>
                    <a:pt x="127" y="309"/>
                  </a:lnTo>
                  <a:lnTo>
                    <a:pt x="127" y="308"/>
                  </a:lnTo>
                  <a:lnTo>
                    <a:pt x="129" y="308"/>
                  </a:lnTo>
                  <a:lnTo>
                    <a:pt x="136" y="308"/>
                  </a:lnTo>
                  <a:lnTo>
                    <a:pt x="138" y="308"/>
                  </a:lnTo>
                  <a:lnTo>
                    <a:pt x="138" y="309"/>
                  </a:lnTo>
                  <a:lnTo>
                    <a:pt x="139" y="311"/>
                  </a:lnTo>
                  <a:lnTo>
                    <a:pt x="139" y="312"/>
                  </a:lnTo>
                  <a:lnTo>
                    <a:pt x="139" y="321"/>
                  </a:lnTo>
                  <a:lnTo>
                    <a:pt x="141" y="325"/>
                  </a:lnTo>
                  <a:lnTo>
                    <a:pt x="143" y="331"/>
                  </a:lnTo>
                  <a:lnTo>
                    <a:pt x="144" y="333"/>
                  </a:lnTo>
                  <a:lnTo>
                    <a:pt x="146" y="336"/>
                  </a:lnTo>
                  <a:lnTo>
                    <a:pt x="148" y="338"/>
                  </a:lnTo>
                  <a:lnTo>
                    <a:pt x="151" y="339"/>
                  </a:lnTo>
                  <a:lnTo>
                    <a:pt x="153" y="340"/>
                  </a:lnTo>
                  <a:lnTo>
                    <a:pt x="156" y="340"/>
                  </a:lnTo>
                  <a:lnTo>
                    <a:pt x="159" y="340"/>
                  </a:lnTo>
                  <a:lnTo>
                    <a:pt x="161" y="339"/>
                  </a:lnTo>
                  <a:lnTo>
                    <a:pt x="165" y="336"/>
                  </a:lnTo>
                  <a:lnTo>
                    <a:pt x="166" y="334"/>
                  </a:lnTo>
                  <a:lnTo>
                    <a:pt x="168" y="332"/>
                  </a:lnTo>
                  <a:lnTo>
                    <a:pt x="169" y="327"/>
                  </a:lnTo>
                  <a:lnTo>
                    <a:pt x="170" y="321"/>
                  </a:lnTo>
                  <a:lnTo>
                    <a:pt x="170" y="303"/>
                  </a:lnTo>
                  <a:lnTo>
                    <a:pt x="171" y="298"/>
                  </a:lnTo>
                  <a:lnTo>
                    <a:pt x="171" y="294"/>
                  </a:lnTo>
                  <a:lnTo>
                    <a:pt x="172" y="289"/>
                  </a:lnTo>
                  <a:lnTo>
                    <a:pt x="174" y="286"/>
                  </a:lnTo>
                  <a:lnTo>
                    <a:pt x="177" y="282"/>
                  </a:lnTo>
                  <a:lnTo>
                    <a:pt x="179" y="279"/>
                  </a:lnTo>
                  <a:lnTo>
                    <a:pt x="182" y="277"/>
                  </a:lnTo>
                  <a:lnTo>
                    <a:pt x="187" y="275"/>
                  </a:lnTo>
                  <a:lnTo>
                    <a:pt x="190" y="273"/>
                  </a:lnTo>
                  <a:lnTo>
                    <a:pt x="192" y="272"/>
                  </a:lnTo>
                  <a:lnTo>
                    <a:pt x="199" y="271"/>
                  </a:lnTo>
                  <a:lnTo>
                    <a:pt x="205" y="272"/>
                  </a:lnTo>
                  <a:lnTo>
                    <a:pt x="210" y="273"/>
                  </a:lnTo>
                  <a:lnTo>
                    <a:pt x="215" y="277"/>
                  </a:lnTo>
                  <a:lnTo>
                    <a:pt x="217" y="279"/>
                  </a:lnTo>
                  <a:lnTo>
                    <a:pt x="220" y="281"/>
                  </a:lnTo>
                  <a:lnTo>
                    <a:pt x="224" y="286"/>
                  </a:lnTo>
                  <a:lnTo>
                    <a:pt x="227" y="291"/>
                  </a:lnTo>
                  <a:lnTo>
                    <a:pt x="229" y="296"/>
                  </a:lnTo>
                  <a:lnTo>
                    <a:pt x="231" y="300"/>
                  </a:lnTo>
                  <a:lnTo>
                    <a:pt x="233" y="309"/>
                  </a:lnTo>
                  <a:lnTo>
                    <a:pt x="233" y="317"/>
                  </a:lnTo>
                  <a:lnTo>
                    <a:pt x="232" y="324"/>
                  </a:lnTo>
                  <a:lnTo>
                    <a:pt x="231" y="326"/>
                  </a:lnTo>
                  <a:lnTo>
                    <a:pt x="229" y="326"/>
                  </a:lnTo>
                  <a:lnTo>
                    <a:pt x="228" y="326"/>
                  </a:lnTo>
                  <a:lnTo>
                    <a:pt x="220" y="326"/>
                  </a:lnTo>
                  <a:lnTo>
                    <a:pt x="219" y="326"/>
                  </a:lnTo>
                  <a:lnTo>
                    <a:pt x="218" y="325"/>
                  </a:lnTo>
                  <a:lnTo>
                    <a:pt x="218" y="324"/>
                  </a:lnTo>
                  <a:lnTo>
                    <a:pt x="218" y="323"/>
                  </a:lnTo>
                  <a:close/>
                  <a:moveTo>
                    <a:pt x="130" y="230"/>
                  </a:moveTo>
                  <a:lnTo>
                    <a:pt x="168" y="173"/>
                  </a:lnTo>
                  <a:lnTo>
                    <a:pt x="168" y="172"/>
                  </a:lnTo>
                  <a:lnTo>
                    <a:pt x="169" y="172"/>
                  </a:lnTo>
                  <a:lnTo>
                    <a:pt x="171" y="173"/>
                  </a:lnTo>
                  <a:lnTo>
                    <a:pt x="175" y="183"/>
                  </a:lnTo>
                  <a:lnTo>
                    <a:pt x="177" y="186"/>
                  </a:lnTo>
                  <a:lnTo>
                    <a:pt x="175" y="188"/>
                  </a:lnTo>
                  <a:lnTo>
                    <a:pt x="145" y="235"/>
                  </a:lnTo>
                  <a:lnTo>
                    <a:pt x="169" y="243"/>
                  </a:lnTo>
                  <a:lnTo>
                    <a:pt x="195" y="232"/>
                  </a:lnTo>
                  <a:lnTo>
                    <a:pt x="197" y="231"/>
                  </a:lnTo>
                  <a:lnTo>
                    <a:pt x="197" y="232"/>
                  </a:lnTo>
                  <a:lnTo>
                    <a:pt x="198" y="233"/>
                  </a:lnTo>
                  <a:lnTo>
                    <a:pt x="201" y="242"/>
                  </a:lnTo>
                  <a:lnTo>
                    <a:pt x="202" y="243"/>
                  </a:lnTo>
                  <a:lnTo>
                    <a:pt x="201" y="244"/>
                  </a:lnTo>
                  <a:lnTo>
                    <a:pt x="200" y="245"/>
                  </a:lnTo>
                  <a:lnTo>
                    <a:pt x="111" y="286"/>
                  </a:lnTo>
                  <a:lnTo>
                    <a:pt x="109" y="286"/>
                  </a:lnTo>
                  <a:lnTo>
                    <a:pt x="108" y="285"/>
                  </a:lnTo>
                  <a:lnTo>
                    <a:pt x="103" y="276"/>
                  </a:lnTo>
                  <a:lnTo>
                    <a:pt x="103" y="273"/>
                  </a:lnTo>
                  <a:lnTo>
                    <a:pt x="103" y="272"/>
                  </a:lnTo>
                  <a:lnTo>
                    <a:pt x="105" y="272"/>
                  </a:lnTo>
                  <a:lnTo>
                    <a:pt x="151" y="251"/>
                  </a:lnTo>
                  <a:lnTo>
                    <a:pt x="85" y="231"/>
                  </a:lnTo>
                  <a:lnTo>
                    <a:pt x="83" y="230"/>
                  </a:lnTo>
                  <a:lnTo>
                    <a:pt x="82" y="227"/>
                  </a:lnTo>
                  <a:lnTo>
                    <a:pt x="78" y="217"/>
                  </a:lnTo>
                  <a:lnTo>
                    <a:pt x="78" y="216"/>
                  </a:lnTo>
                  <a:lnTo>
                    <a:pt x="78" y="215"/>
                  </a:lnTo>
                  <a:lnTo>
                    <a:pt x="79" y="214"/>
                  </a:lnTo>
                  <a:lnTo>
                    <a:pt x="80" y="215"/>
                  </a:lnTo>
                  <a:lnTo>
                    <a:pt x="130" y="230"/>
                  </a:lnTo>
                  <a:close/>
                  <a:moveTo>
                    <a:pt x="150" y="120"/>
                  </a:moveTo>
                  <a:lnTo>
                    <a:pt x="153" y="127"/>
                  </a:lnTo>
                  <a:lnTo>
                    <a:pt x="154" y="135"/>
                  </a:lnTo>
                  <a:lnTo>
                    <a:pt x="154" y="138"/>
                  </a:lnTo>
                  <a:lnTo>
                    <a:pt x="154" y="142"/>
                  </a:lnTo>
                  <a:lnTo>
                    <a:pt x="153" y="146"/>
                  </a:lnTo>
                  <a:lnTo>
                    <a:pt x="152" y="150"/>
                  </a:lnTo>
                  <a:lnTo>
                    <a:pt x="148" y="156"/>
                  </a:lnTo>
                  <a:lnTo>
                    <a:pt x="146" y="159"/>
                  </a:lnTo>
                  <a:lnTo>
                    <a:pt x="143" y="162"/>
                  </a:lnTo>
                  <a:lnTo>
                    <a:pt x="141" y="165"/>
                  </a:lnTo>
                  <a:lnTo>
                    <a:pt x="136" y="168"/>
                  </a:lnTo>
                  <a:lnTo>
                    <a:pt x="132" y="170"/>
                  </a:lnTo>
                  <a:lnTo>
                    <a:pt x="127" y="172"/>
                  </a:lnTo>
                  <a:lnTo>
                    <a:pt x="71" y="196"/>
                  </a:lnTo>
                  <a:lnTo>
                    <a:pt x="68" y="197"/>
                  </a:lnTo>
                  <a:lnTo>
                    <a:pt x="67" y="195"/>
                  </a:lnTo>
                  <a:lnTo>
                    <a:pt x="64" y="186"/>
                  </a:lnTo>
                  <a:lnTo>
                    <a:pt x="64" y="183"/>
                  </a:lnTo>
                  <a:lnTo>
                    <a:pt x="65" y="182"/>
                  </a:lnTo>
                  <a:lnTo>
                    <a:pt x="120" y="159"/>
                  </a:lnTo>
                  <a:lnTo>
                    <a:pt x="127" y="156"/>
                  </a:lnTo>
                  <a:lnTo>
                    <a:pt x="132" y="152"/>
                  </a:lnTo>
                  <a:lnTo>
                    <a:pt x="134" y="151"/>
                  </a:lnTo>
                  <a:lnTo>
                    <a:pt x="135" y="149"/>
                  </a:lnTo>
                  <a:lnTo>
                    <a:pt x="137" y="144"/>
                  </a:lnTo>
                  <a:lnTo>
                    <a:pt x="139" y="140"/>
                  </a:lnTo>
                  <a:lnTo>
                    <a:pt x="139" y="135"/>
                  </a:lnTo>
                  <a:lnTo>
                    <a:pt x="139" y="131"/>
                  </a:lnTo>
                  <a:lnTo>
                    <a:pt x="138" y="128"/>
                  </a:lnTo>
                  <a:lnTo>
                    <a:pt x="137" y="125"/>
                  </a:lnTo>
                  <a:lnTo>
                    <a:pt x="135" y="120"/>
                  </a:lnTo>
                  <a:lnTo>
                    <a:pt x="132" y="117"/>
                  </a:lnTo>
                  <a:lnTo>
                    <a:pt x="130" y="115"/>
                  </a:lnTo>
                  <a:lnTo>
                    <a:pt x="128" y="114"/>
                  </a:lnTo>
                  <a:lnTo>
                    <a:pt x="124" y="111"/>
                  </a:lnTo>
                  <a:lnTo>
                    <a:pt x="119" y="111"/>
                  </a:lnTo>
                  <a:lnTo>
                    <a:pt x="114" y="110"/>
                  </a:lnTo>
                  <a:lnTo>
                    <a:pt x="111" y="111"/>
                  </a:lnTo>
                  <a:lnTo>
                    <a:pt x="108" y="111"/>
                  </a:lnTo>
                  <a:lnTo>
                    <a:pt x="101" y="114"/>
                  </a:lnTo>
                  <a:lnTo>
                    <a:pt x="46" y="137"/>
                  </a:lnTo>
                  <a:lnTo>
                    <a:pt x="44" y="137"/>
                  </a:lnTo>
                  <a:lnTo>
                    <a:pt x="43" y="136"/>
                  </a:lnTo>
                  <a:lnTo>
                    <a:pt x="39" y="127"/>
                  </a:lnTo>
                  <a:lnTo>
                    <a:pt x="38" y="125"/>
                  </a:lnTo>
                  <a:lnTo>
                    <a:pt x="40" y="124"/>
                  </a:lnTo>
                  <a:lnTo>
                    <a:pt x="97" y="100"/>
                  </a:lnTo>
                  <a:lnTo>
                    <a:pt x="101" y="98"/>
                  </a:lnTo>
                  <a:lnTo>
                    <a:pt x="106" y="97"/>
                  </a:lnTo>
                  <a:lnTo>
                    <a:pt x="110" y="96"/>
                  </a:lnTo>
                  <a:lnTo>
                    <a:pt x="115" y="96"/>
                  </a:lnTo>
                  <a:lnTo>
                    <a:pt x="123" y="96"/>
                  </a:lnTo>
                  <a:lnTo>
                    <a:pt x="127" y="97"/>
                  </a:lnTo>
                  <a:lnTo>
                    <a:pt x="130" y="98"/>
                  </a:lnTo>
                  <a:lnTo>
                    <a:pt x="136" y="102"/>
                  </a:lnTo>
                  <a:lnTo>
                    <a:pt x="139" y="105"/>
                  </a:lnTo>
                  <a:lnTo>
                    <a:pt x="142" y="107"/>
                  </a:lnTo>
                  <a:lnTo>
                    <a:pt x="146" y="114"/>
                  </a:lnTo>
                  <a:lnTo>
                    <a:pt x="150"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14" name="Freeform 12">
              <a:extLst>
                <a:ext uri="{FF2B5EF4-FFF2-40B4-BE49-F238E27FC236}">
                  <a16:creationId xmlns:a16="http://schemas.microsoft.com/office/drawing/2014/main" id="{D8F3760B-0B1E-FBBA-0E71-51C6DB5911C4}"/>
                </a:ext>
              </a:extLst>
            </p:cNvPr>
            <p:cNvSpPr>
              <a:spLocks noEditPoints="1"/>
            </p:cNvSpPr>
            <p:nvPr/>
          </p:nvSpPr>
          <p:spPr bwMode="auto">
            <a:xfrm>
              <a:off x="4017963" y="6059488"/>
              <a:ext cx="411162" cy="303213"/>
            </a:xfrm>
            <a:custGeom>
              <a:avLst/>
              <a:gdLst>
                <a:gd name="T0" fmla="*/ 108 w 518"/>
                <a:gd name="T1" fmla="*/ 25 h 382"/>
                <a:gd name="T2" fmla="*/ 111 w 518"/>
                <a:gd name="T3" fmla="*/ 45 h 382"/>
                <a:gd name="T4" fmla="*/ 63 w 518"/>
                <a:gd name="T5" fmla="*/ 114 h 382"/>
                <a:gd name="T6" fmla="*/ 52 w 518"/>
                <a:gd name="T7" fmla="*/ 104 h 382"/>
                <a:gd name="T8" fmla="*/ 96 w 518"/>
                <a:gd name="T9" fmla="*/ 36 h 382"/>
                <a:gd name="T10" fmla="*/ 82 w 518"/>
                <a:gd name="T11" fmla="*/ 16 h 382"/>
                <a:gd name="T12" fmla="*/ 59 w 518"/>
                <a:gd name="T13" fmla="*/ 19 h 382"/>
                <a:gd name="T14" fmla="*/ 12 w 518"/>
                <a:gd name="T15" fmla="*/ 76 h 382"/>
                <a:gd name="T16" fmla="*/ 39 w 518"/>
                <a:gd name="T17" fmla="*/ 18 h 382"/>
                <a:gd name="T18" fmla="*/ 67 w 518"/>
                <a:gd name="T19" fmla="*/ 0 h 382"/>
                <a:gd name="T20" fmla="*/ 91 w 518"/>
                <a:gd name="T21" fmla="*/ 6 h 382"/>
                <a:gd name="T22" fmla="*/ 517 w 518"/>
                <a:gd name="T23" fmla="*/ 296 h 382"/>
                <a:gd name="T24" fmla="*/ 417 w 518"/>
                <a:gd name="T25" fmla="*/ 353 h 382"/>
                <a:gd name="T26" fmla="*/ 427 w 518"/>
                <a:gd name="T27" fmla="*/ 344 h 382"/>
                <a:gd name="T28" fmla="*/ 447 w 518"/>
                <a:gd name="T29" fmla="*/ 318 h 382"/>
                <a:gd name="T30" fmla="*/ 455 w 518"/>
                <a:gd name="T31" fmla="*/ 309 h 382"/>
                <a:gd name="T32" fmla="*/ 462 w 518"/>
                <a:gd name="T33" fmla="*/ 274 h 382"/>
                <a:gd name="T34" fmla="*/ 470 w 518"/>
                <a:gd name="T35" fmla="*/ 265 h 382"/>
                <a:gd name="T36" fmla="*/ 394 w 518"/>
                <a:gd name="T37" fmla="*/ 339 h 382"/>
                <a:gd name="T38" fmla="*/ 429 w 518"/>
                <a:gd name="T39" fmla="*/ 256 h 382"/>
                <a:gd name="T40" fmla="*/ 401 w 518"/>
                <a:gd name="T41" fmla="*/ 226 h 382"/>
                <a:gd name="T42" fmla="*/ 448 w 518"/>
                <a:gd name="T43" fmla="*/ 252 h 382"/>
                <a:gd name="T44" fmla="*/ 359 w 518"/>
                <a:gd name="T45" fmla="*/ 264 h 382"/>
                <a:gd name="T46" fmla="*/ 339 w 518"/>
                <a:gd name="T47" fmla="*/ 280 h 382"/>
                <a:gd name="T48" fmla="*/ 309 w 518"/>
                <a:gd name="T49" fmla="*/ 283 h 382"/>
                <a:gd name="T50" fmla="*/ 285 w 518"/>
                <a:gd name="T51" fmla="*/ 273 h 382"/>
                <a:gd name="T52" fmla="*/ 272 w 518"/>
                <a:gd name="T53" fmla="*/ 256 h 382"/>
                <a:gd name="T54" fmla="*/ 266 w 518"/>
                <a:gd name="T55" fmla="*/ 227 h 382"/>
                <a:gd name="T56" fmla="*/ 275 w 518"/>
                <a:gd name="T57" fmla="*/ 202 h 382"/>
                <a:gd name="T58" fmla="*/ 294 w 518"/>
                <a:gd name="T59" fmla="*/ 184 h 382"/>
                <a:gd name="T60" fmla="*/ 318 w 518"/>
                <a:gd name="T61" fmla="*/ 177 h 382"/>
                <a:gd name="T62" fmla="*/ 348 w 518"/>
                <a:gd name="T63" fmla="*/ 186 h 382"/>
                <a:gd name="T64" fmla="*/ 364 w 518"/>
                <a:gd name="T65" fmla="*/ 203 h 382"/>
                <a:gd name="T66" fmla="*/ 372 w 518"/>
                <a:gd name="T67" fmla="*/ 229 h 382"/>
                <a:gd name="T68" fmla="*/ 365 w 518"/>
                <a:gd name="T69" fmla="*/ 255 h 382"/>
                <a:gd name="T70" fmla="*/ 355 w 518"/>
                <a:gd name="T71" fmla="*/ 236 h 382"/>
                <a:gd name="T72" fmla="*/ 354 w 518"/>
                <a:gd name="T73" fmla="*/ 215 h 382"/>
                <a:gd name="T74" fmla="*/ 333 w 518"/>
                <a:gd name="T75" fmla="*/ 194 h 382"/>
                <a:gd name="T76" fmla="*/ 315 w 518"/>
                <a:gd name="T77" fmla="*/ 193 h 382"/>
                <a:gd name="T78" fmla="*/ 299 w 518"/>
                <a:gd name="T79" fmla="*/ 200 h 382"/>
                <a:gd name="T80" fmla="*/ 282 w 518"/>
                <a:gd name="T81" fmla="*/ 226 h 382"/>
                <a:gd name="T82" fmla="*/ 283 w 518"/>
                <a:gd name="T83" fmla="*/ 247 h 382"/>
                <a:gd name="T84" fmla="*/ 303 w 518"/>
                <a:gd name="T85" fmla="*/ 267 h 382"/>
                <a:gd name="T86" fmla="*/ 321 w 518"/>
                <a:gd name="T87" fmla="*/ 270 h 382"/>
                <a:gd name="T88" fmla="*/ 338 w 518"/>
                <a:gd name="T89" fmla="*/ 263 h 382"/>
                <a:gd name="T90" fmla="*/ 220 w 518"/>
                <a:gd name="T91" fmla="*/ 104 h 382"/>
                <a:gd name="T92" fmla="*/ 232 w 518"/>
                <a:gd name="T93" fmla="*/ 171 h 382"/>
                <a:gd name="T94" fmla="*/ 284 w 518"/>
                <a:gd name="T95" fmla="*/ 146 h 382"/>
                <a:gd name="T96" fmla="*/ 225 w 518"/>
                <a:gd name="T97" fmla="*/ 231 h 382"/>
                <a:gd name="T98" fmla="*/ 178 w 518"/>
                <a:gd name="T99" fmla="*/ 198 h 382"/>
                <a:gd name="T100" fmla="*/ 164 w 518"/>
                <a:gd name="T101" fmla="*/ 189 h 382"/>
                <a:gd name="T102" fmla="*/ 177 w 518"/>
                <a:gd name="T103" fmla="*/ 69 h 382"/>
                <a:gd name="T104" fmla="*/ 194 w 518"/>
                <a:gd name="T105" fmla="*/ 93 h 382"/>
                <a:gd name="T106" fmla="*/ 192 w 518"/>
                <a:gd name="T107" fmla="*/ 113 h 382"/>
                <a:gd name="T108" fmla="*/ 146 w 518"/>
                <a:gd name="T109" fmla="*/ 176 h 382"/>
                <a:gd name="T110" fmla="*/ 175 w 518"/>
                <a:gd name="T111" fmla="*/ 112 h 382"/>
                <a:gd name="T112" fmla="*/ 178 w 518"/>
                <a:gd name="T113" fmla="*/ 92 h 382"/>
                <a:gd name="T114" fmla="*/ 165 w 518"/>
                <a:gd name="T115" fmla="*/ 77 h 382"/>
                <a:gd name="T116" fmla="*/ 141 w 518"/>
                <a:gd name="T117" fmla="*/ 79 h 382"/>
                <a:gd name="T118" fmla="*/ 95 w 518"/>
                <a:gd name="T119" fmla="*/ 139 h 382"/>
                <a:gd name="T120" fmla="*/ 121 w 518"/>
                <a:gd name="T121" fmla="*/ 79 h 382"/>
                <a:gd name="T122" fmla="*/ 141 w 518"/>
                <a:gd name="T123" fmla="*/ 63 h 382"/>
                <a:gd name="T124" fmla="*/ 177 w 518"/>
                <a:gd name="T125" fmla="*/ 69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18" h="382">
                  <a:moveTo>
                    <a:pt x="95" y="9"/>
                  </a:moveTo>
                  <a:lnTo>
                    <a:pt x="100" y="13"/>
                  </a:lnTo>
                  <a:lnTo>
                    <a:pt x="103" y="16"/>
                  </a:lnTo>
                  <a:lnTo>
                    <a:pt x="105" y="20"/>
                  </a:lnTo>
                  <a:lnTo>
                    <a:pt x="108" y="25"/>
                  </a:lnTo>
                  <a:lnTo>
                    <a:pt x="109" y="29"/>
                  </a:lnTo>
                  <a:lnTo>
                    <a:pt x="111" y="33"/>
                  </a:lnTo>
                  <a:lnTo>
                    <a:pt x="111" y="37"/>
                  </a:lnTo>
                  <a:lnTo>
                    <a:pt x="111" y="40"/>
                  </a:lnTo>
                  <a:lnTo>
                    <a:pt x="111" y="45"/>
                  </a:lnTo>
                  <a:lnTo>
                    <a:pt x="109" y="48"/>
                  </a:lnTo>
                  <a:lnTo>
                    <a:pt x="106" y="57"/>
                  </a:lnTo>
                  <a:lnTo>
                    <a:pt x="104" y="60"/>
                  </a:lnTo>
                  <a:lnTo>
                    <a:pt x="100" y="65"/>
                  </a:lnTo>
                  <a:lnTo>
                    <a:pt x="63" y="114"/>
                  </a:lnTo>
                  <a:lnTo>
                    <a:pt x="62" y="114"/>
                  </a:lnTo>
                  <a:lnTo>
                    <a:pt x="60" y="114"/>
                  </a:lnTo>
                  <a:lnTo>
                    <a:pt x="52" y="109"/>
                  </a:lnTo>
                  <a:lnTo>
                    <a:pt x="51" y="106"/>
                  </a:lnTo>
                  <a:lnTo>
                    <a:pt x="52" y="104"/>
                  </a:lnTo>
                  <a:lnTo>
                    <a:pt x="88" y="57"/>
                  </a:lnTo>
                  <a:lnTo>
                    <a:pt x="93" y="51"/>
                  </a:lnTo>
                  <a:lnTo>
                    <a:pt x="95" y="46"/>
                  </a:lnTo>
                  <a:lnTo>
                    <a:pt x="96" y="40"/>
                  </a:lnTo>
                  <a:lnTo>
                    <a:pt x="96" y="36"/>
                  </a:lnTo>
                  <a:lnTo>
                    <a:pt x="95" y="31"/>
                  </a:lnTo>
                  <a:lnTo>
                    <a:pt x="93" y="27"/>
                  </a:lnTo>
                  <a:lnTo>
                    <a:pt x="90" y="22"/>
                  </a:lnTo>
                  <a:lnTo>
                    <a:pt x="86" y="19"/>
                  </a:lnTo>
                  <a:lnTo>
                    <a:pt x="82" y="16"/>
                  </a:lnTo>
                  <a:lnTo>
                    <a:pt x="78" y="14"/>
                  </a:lnTo>
                  <a:lnTo>
                    <a:pt x="72" y="14"/>
                  </a:lnTo>
                  <a:lnTo>
                    <a:pt x="68" y="14"/>
                  </a:lnTo>
                  <a:lnTo>
                    <a:pt x="63" y="15"/>
                  </a:lnTo>
                  <a:lnTo>
                    <a:pt x="59" y="19"/>
                  </a:lnTo>
                  <a:lnTo>
                    <a:pt x="57" y="20"/>
                  </a:lnTo>
                  <a:lnTo>
                    <a:pt x="54" y="22"/>
                  </a:lnTo>
                  <a:lnTo>
                    <a:pt x="50" y="28"/>
                  </a:lnTo>
                  <a:lnTo>
                    <a:pt x="13" y="75"/>
                  </a:lnTo>
                  <a:lnTo>
                    <a:pt x="12" y="76"/>
                  </a:lnTo>
                  <a:lnTo>
                    <a:pt x="9" y="76"/>
                  </a:lnTo>
                  <a:lnTo>
                    <a:pt x="1" y="69"/>
                  </a:lnTo>
                  <a:lnTo>
                    <a:pt x="0" y="68"/>
                  </a:lnTo>
                  <a:lnTo>
                    <a:pt x="1" y="66"/>
                  </a:lnTo>
                  <a:lnTo>
                    <a:pt x="39" y="18"/>
                  </a:lnTo>
                  <a:lnTo>
                    <a:pt x="45" y="10"/>
                  </a:lnTo>
                  <a:lnTo>
                    <a:pt x="49" y="6"/>
                  </a:lnTo>
                  <a:lnTo>
                    <a:pt x="52" y="4"/>
                  </a:lnTo>
                  <a:lnTo>
                    <a:pt x="59" y="1"/>
                  </a:lnTo>
                  <a:lnTo>
                    <a:pt x="67" y="0"/>
                  </a:lnTo>
                  <a:lnTo>
                    <a:pt x="73" y="0"/>
                  </a:lnTo>
                  <a:lnTo>
                    <a:pt x="78" y="0"/>
                  </a:lnTo>
                  <a:lnTo>
                    <a:pt x="81" y="1"/>
                  </a:lnTo>
                  <a:lnTo>
                    <a:pt x="88" y="4"/>
                  </a:lnTo>
                  <a:lnTo>
                    <a:pt x="91" y="6"/>
                  </a:lnTo>
                  <a:lnTo>
                    <a:pt x="95" y="9"/>
                  </a:lnTo>
                  <a:close/>
                  <a:moveTo>
                    <a:pt x="516" y="292"/>
                  </a:moveTo>
                  <a:lnTo>
                    <a:pt x="517" y="293"/>
                  </a:lnTo>
                  <a:lnTo>
                    <a:pt x="518" y="294"/>
                  </a:lnTo>
                  <a:lnTo>
                    <a:pt x="517" y="296"/>
                  </a:lnTo>
                  <a:lnTo>
                    <a:pt x="467" y="380"/>
                  </a:lnTo>
                  <a:lnTo>
                    <a:pt x="465" y="382"/>
                  </a:lnTo>
                  <a:lnTo>
                    <a:pt x="464" y="381"/>
                  </a:lnTo>
                  <a:lnTo>
                    <a:pt x="418" y="354"/>
                  </a:lnTo>
                  <a:lnTo>
                    <a:pt x="417" y="353"/>
                  </a:lnTo>
                  <a:lnTo>
                    <a:pt x="417" y="351"/>
                  </a:lnTo>
                  <a:lnTo>
                    <a:pt x="423" y="345"/>
                  </a:lnTo>
                  <a:lnTo>
                    <a:pt x="425" y="344"/>
                  </a:lnTo>
                  <a:lnTo>
                    <a:pt x="426" y="344"/>
                  </a:lnTo>
                  <a:lnTo>
                    <a:pt x="427" y="344"/>
                  </a:lnTo>
                  <a:lnTo>
                    <a:pt x="459" y="363"/>
                  </a:lnTo>
                  <a:lnTo>
                    <a:pt x="475" y="337"/>
                  </a:lnTo>
                  <a:lnTo>
                    <a:pt x="448" y="320"/>
                  </a:lnTo>
                  <a:lnTo>
                    <a:pt x="447" y="319"/>
                  </a:lnTo>
                  <a:lnTo>
                    <a:pt x="447" y="318"/>
                  </a:lnTo>
                  <a:lnTo>
                    <a:pt x="447" y="317"/>
                  </a:lnTo>
                  <a:lnTo>
                    <a:pt x="452" y="310"/>
                  </a:lnTo>
                  <a:lnTo>
                    <a:pt x="453" y="309"/>
                  </a:lnTo>
                  <a:lnTo>
                    <a:pt x="454" y="309"/>
                  </a:lnTo>
                  <a:lnTo>
                    <a:pt x="455" y="309"/>
                  </a:lnTo>
                  <a:lnTo>
                    <a:pt x="482" y="326"/>
                  </a:lnTo>
                  <a:lnTo>
                    <a:pt x="499" y="298"/>
                  </a:lnTo>
                  <a:lnTo>
                    <a:pt x="463" y="276"/>
                  </a:lnTo>
                  <a:lnTo>
                    <a:pt x="462" y="275"/>
                  </a:lnTo>
                  <a:lnTo>
                    <a:pt x="462" y="274"/>
                  </a:lnTo>
                  <a:lnTo>
                    <a:pt x="463" y="273"/>
                  </a:lnTo>
                  <a:lnTo>
                    <a:pt x="467" y="266"/>
                  </a:lnTo>
                  <a:lnTo>
                    <a:pt x="467" y="265"/>
                  </a:lnTo>
                  <a:lnTo>
                    <a:pt x="468" y="265"/>
                  </a:lnTo>
                  <a:lnTo>
                    <a:pt x="470" y="265"/>
                  </a:lnTo>
                  <a:lnTo>
                    <a:pt x="471" y="265"/>
                  </a:lnTo>
                  <a:lnTo>
                    <a:pt x="516" y="292"/>
                  </a:lnTo>
                  <a:close/>
                  <a:moveTo>
                    <a:pt x="396" y="338"/>
                  </a:moveTo>
                  <a:lnTo>
                    <a:pt x="395" y="339"/>
                  </a:lnTo>
                  <a:lnTo>
                    <a:pt x="394" y="339"/>
                  </a:lnTo>
                  <a:lnTo>
                    <a:pt x="393" y="339"/>
                  </a:lnTo>
                  <a:lnTo>
                    <a:pt x="384" y="334"/>
                  </a:lnTo>
                  <a:lnTo>
                    <a:pt x="383" y="333"/>
                  </a:lnTo>
                  <a:lnTo>
                    <a:pt x="383" y="330"/>
                  </a:lnTo>
                  <a:lnTo>
                    <a:pt x="429" y="256"/>
                  </a:lnTo>
                  <a:lnTo>
                    <a:pt x="396" y="236"/>
                  </a:lnTo>
                  <a:lnTo>
                    <a:pt x="396" y="235"/>
                  </a:lnTo>
                  <a:lnTo>
                    <a:pt x="395" y="235"/>
                  </a:lnTo>
                  <a:lnTo>
                    <a:pt x="396" y="233"/>
                  </a:lnTo>
                  <a:lnTo>
                    <a:pt x="401" y="226"/>
                  </a:lnTo>
                  <a:lnTo>
                    <a:pt x="401" y="225"/>
                  </a:lnTo>
                  <a:lnTo>
                    <a:pt x="402" y="224"/>
                  </a:lnTo>
                  <a:lnTo>
                    <a:pt x="404" y="225"/>
                  </a:lnTo>
                  <a:lnTo>
                    <a:pt x="447" y="252"/>
                  </a:lnTo>
                  <a:lnTo>
                    <a:pt x="448" y="252"/>
                  </a:lnTo>
                  <a:lnTo>
                    <a:pt x="448" y="253"/>
                  </a:lnTo>
                  <a:lnTo>
                    <a:pt x="448" y="255"/>
                  </a:lnTo>
                  <a:lnTo>
                    <a:pt x="396" y="338"/>
                  </a:lnTo>
                  <a:close/>
                  <a:moveTo>
                    <a:pt x="362" y="260"/>
                  </a:moveTo>
                  <a:lnTo>
                    <a:pt x="359" y="264"/>
                  </a:lnTo>
                  <a:lnTo>
                    <a:pt x="356" y="267"/>
                  </a:lnTo>
                  <a:lnTo>
                    <a:pt x="351" y="272"/>
                  </a:lnTo>
                  <a:lnTo>
                    <a:pt x="347" y="275"/>
                  </a:lnTo>
                  <a:lnTo>
                    <a:pt x="344" y="278"/>
                  </a:lnTo>
                  <a:lnTo>
                    <a:pt x="339" y="280"/>
                  </a:lnTo>
                  <a:lnTo>
                    <a:pt x="333" y="282"/>
                  </a:lnTo>
                  <a:lnTo>
                    <a:pt x="329" y="283"/>
                  </a:lnTo>
                  <a:lnTo>
                    <a:pt x="324" y="284"/>
                  </a:lnTo>
                  <a:lnTo>
                    <a:pt x="319" y="284"/>
                  </a:lnTo>
                  <a:lnTo>
                    <a:pt x="309" y="283"/>
                  </a:lnTo>
                  <a:lnTo>
                    <a:pt x="304" y="282"/>
                  </a:lnTo>
                  <a:lnTo>
                    <a:pt x="299" y="281"/>
                  </a:lnTo>
                  <a:lnTo>
                    <a:pt x="294" y="279"/>
                  </a:lnTo>
                  <a:lnTo>
                    <a:pt x="290" y="276"/>
                  </a:lnTo>
                  <a:lnTo>
                    <a:pt x="285" y="273"/>
                  </a:lnTo>
                  <a:lnTo>
                    <a:pt x="281" y="269"/>
                  </a:lnTo>
                  <a:lnTo>
                    <a:pt x="277" y="265"/>
                  </a:lnTo>
                  <a:lnTo>
                    <a:pt x="274" y="261"/>
                  </a:lnTo>
                  <a:lnTo>
                    <a:pt x="273" y="258"/>
                  </a:lnTo>
                  <a:lnTo>
                    <a:pt x="272" y="256"/>
                  </a:lnTo>
                  <a:lnTo>
                    <a:pt x="269" y="252"/>
                  </a:lnTo>
                  <a:lnTo>
                    <a:pt x="268" y="247"/>
                  </a:lnTo>
                  <a:lnTo>
                    <a:pt x="267" y="243"/>
                  </a:lnTo>
                  <a:lnTo>
                    <a:pt x="266" y="233"/>
                  </a:lnTo>
                  <a:lnTo>
                    <a:pt x="266" y="227"/>
                  </a:lnTo>
                  <a:lnTo>
                    <a:pt x="267" y="222"/>
                  </a:lnTo>
                  <a:lnTo>
                    <a:pt x="268" y="217"/>
                  </a:lnTo>
                  <a:lnTo>
                    <a:pt x="269" y="212"/>
                  </a:lnTo>
                  <a:lnTo>
                    <a:pt x="272" y="208"/>
                  </a:lnTo>
                  <a:lnTo>
                    <a:pt x="275" y="202"/>
                  </a:lnTo>
                  <a:lnTo>
                    <a:pt x="278" y="198"/>
                  </a:lnTo>
                  <a:lnTo>
                    <a:pt x="282" y="194"/>
                  </a:lnTo>
                  <a:lnTo>
                    <a:pt x="285" y="191"/>
                  </a:lnTo>
                  <a:lnTo>
                    <a:pt x="290" y="188"/>
                  </a:lnTo>
                  <a:lnTo>
                    <a:pt x="294" y="184"/>
                  </a:lnTo>
                  <a:lnTo>
                    <a:pt x="299" y="182"/>
                  </a:lnTo>
                  <a:lnTo>
                    <a:pt x="303" y="181"/>
                  </a:lnTo>
                  <a:lnTo>
                    <a:pt x="308" y="179"/>
                  </a:lnTo>
                  <a:lnTo>
                    <a:pt x="313" y="179"/>
                  </a:lnTo>
                  <a:lnTo>
                    <a:pt x="318" y="177"/>
                  </a:lnTo>
                  <a:lnTo>
                    <a:pt x="328" y="179"/>
                  </a:lnTo>
                  <a:lnTo>
                    <a:pt x="333" y="180"/>
                  </a:lnTo>
                  <a:lnTo>
                    <a:pt x="338" y="181"/>
                  </a:lnTo>
                  <a:lnTo>
                    <a:pt x="342" y="183"/>
                  </a:lnTo>
                  <a:lnTo>
                    <a:pt x="348" y="186"/>
                  </a:lnTo>
                  <a:lnTo>
                    <a:pt x="353" y="190"/>
                  </a:lnTo>
                  <a:lnTo>
                    <a:pt x="356" y="193"/>
                  </a:lnTo>
                  <a:lnTo>
                    <a:pt x="359" y="197"/>
                  </a:lnTo>
                  <a:lnTo>
                    <a:pt x="363" y="201"/>
                  </a:lnTo>
                  <a:lnTo>
                    <a:pt x="364" y="203"/>
                  </a:lnTo>
                  <a:lnTo>
                    <a:pt x="365" y="206"/>
                  </a:lnTo>
                  <a:lnTo>
                    <a:pt x="367" y="210"/>
                  </a:lnTo>
                  <a:lnTo>
                    <a:pt x="369" y="215"/>
                  </a:lnTo>
                  <a:lnTo>
                    <a:pt x="371" y="220"/>
                  </a:lnTo>
                  <a:lnTo>
                    <a:pt x="372" y="229"/>
                  </a:lnTo>
                  <a:lnTo>
                    <a:pt x="371" y="235"/>
                  </a:lnTo>
                  <a:lnTo>
                    <a:pt x="371" y="239"/>
                  </a:lnTo>
                  <a:lnTo>
                    <a:pt x="369" y="245"/>
                  </a:lnTo>
                  <a:lnTo>
                    <a:pt x="367" y="249"/>
                  </a:lnTo>
                  <a:lnTo>
                    <a:pt x="365" y="255"/>
                  </a:lnTo>
                  <a:lnTo>
                    <a:pt x="362" y="260"/>
                  </a:lnTo>
                  <a:close/>
                  <a:moveTo>
                    <a:pt x="349" y="251"/>
                  </a:moveTo>
                  <a:lnTo>
                    <a:pt x="353" y="244"/>
                  </a:lnTo>
                  <a:lnTo>
                    <a:pt x="354" y="240"/>
                  </a:lnTo>
                  <a:lnTo>
                    <a:pt x="355" y="236"/>
                  </a:lnTo>
                  <a:lnTo>
                    <a:pt x="356" y="229"/>
                  </a:lnTo>
                  <a:lnTo>
                    <a:pt x="356" y="225"/>
                  </a:lnTo>
                  <a:lnTo>
                    <a:pt x="356" y="221"/>
                  </a:lnTo>
                  <a:lnTo>
                    <a:pt x="355" y="218"/>
                  </a:lnTo>
                  <a:lnTo>
                    <a:pt x="354" y="215"/>
                  </a:lnTo>
                  <a:lnTo>
                    <a:pt x="350" y="208"/>
                  </a:lnTo>
                  <a:lnTo>
                    <a:pt x="346" y="202"/>
                  </a:lnTo>
                  <a:lnTo>
                    <a:pt x="344" y="200"/>
                  </a:lnTo>
                  <a:lnTo>
                    <a:pt x="340" y="198"/>
                  </a:lnTo>
                  <a:lnTo>
                    <a:pt x="333" y="194"/>
                  </a:lnTo>
                  <a:lnTo>
                    <a:pt x="330" y="193"/>
                  </a:lnTo>
                  <a:lnTo>
                    <a:pt x="327" y="193"/>
                  </a:lnTo>
                  <a:lnTo>
                    <a:pt x="323" y="192"/>
                  </a:lnTo>
                  <a:lnTo>
                    <a:pt x="319" y="192"/>
                  </a:lnTo>
                  <a:lnTo>
                    <a:pt x="315" y="193"/>
                  </a:lnTo>
                  <a:lnTo>
                    <a:pt x="312" y="193"/>
                  </a:lnTo>
                  <a:lnTo>
                    <a:pt x="309" y="194"/>
                  </a:lnTo>
                  <a:lnTo>
                    <a:pt x="305" y="195"/>
                  </a:lnTo>
                  <a:lnTo>
                    <a:pt x="302" y="198"/>
                  </a:lnTo>
                  <a:lnTo>
                    <a:pt x="299" y="200"/>
                  </a:lnTo>
                  <a:lnTo>
                    <a:pt x="293" y="204"/>
                  </a:lnTo>
                  <a:lnTo>
                    <a:pt x="288" y="211"/>
                  </a:lnTo>
                  <a:lnTo>
                    <a:pt x="284" y="219"/>
                  </a:lnTo>
                  <a:lnTo>
                    <a:pt x="283" y="222"/>
                  </a:lnTo>
                  <a:lnTo>
                    <a:pt x="282" y="226"/>
                  </a:lnTo>
                  <a:lnTo>
                    <a:pt x="281" y="234"/>
                  </a:lnTo>
                  <a:lnTo>
                    <a:pt x="281" y="237"/>
                  </a:lnTo>
                  <a:lnTo>
                    <a:pt x="282" y="240"/>
                  </a:lnTo>
                  <a:lnTo>
                    <a:pt x="282" y="244"/>
                  </a:lnTo>
                  <a:lnTo>
                    <a:pt x="283" y="247"/>
                  </a:lnTo>
                  <a:lnTo>
                    <a:pt x="285" y="251"/>
                  </a:lnTo>
                  <a:lnTo>
                    <a:pt x="286" y="254"/>
                  </a:lnTo>
                  <a:lnTo>
                    <a:pt x="291" y="260"/>
                  </a:lnTo>
                  <a:lnTo>
                    <a:pt x="296" y="264"/>
                  </a:lnTo>
                  <a:lnTo>
                    <a:pt x="303" y="267"/>
                  </a:lnTo>
                  <a:lnTo>
                    <a:pt x="306" y="269"/>
                  </a:lnTo>
                  <a:lnTo>
                    <a:pt x="311" y="270"/>
                  </a:lnTo>
                  <a:lnTo>
                    <a:pt x="314" y="270"/>
                  </a:lnTo>
                  <a:lnTo>
                    <a:pt x="318" y="270"/>
                  </a:lnTo>
                  <a:lnTo>
                    <a:pt x="321" y="270"/>
                  </a:lnTo>
                  <a:lnTo>
                    <a:pt x="324" y="269"/>
                  </a:lnTo>
                  <a:lnTo>
                    <a:pt x="328" y="267"/>
                  </a:lnTo>
                  <a:lnTo>
                    <a:pt x="331" y="266"/>
                  </a:lnTo>
                  <a:lnTo>
                    <a:pt x="335" y="265"/>
                  </a:lnTo>
                  <a:lnTo>
                    <a:pt x="338" y="263"/>
                  </a:lnTo>
                  <a:lnTo>
                    <a:pt x="344" y="257"/>
                  </a:lnTo>
                  <a:lnTo>
                    <a:pt x="349" y="251"/>
                  </a:lnTo>
                  <a:close/>
                  <a:moveTo>
                    <a:pt x="218" y="173"/>
                  </a:moveTo>
                  <a:lnTo>
                    <a:pt x="219" y="106"/>
                  </a:lnTo>
                  <a:lnTo>
                    <a:pt x="220" y="104"/>
                  </a:lnTo>
                  <a:lnTo>
                    <a:pt x="222" y="104"/>
                  </a:lnTo>
                  <a:lnTo>
                    <a:pt x="232" y="111"/>
                  </a:lnTo>
                  <a:lnTo>
                    <a:pt x="233" y="112"/>
                  </a:lnTo>
                  <a:lnTo>
                    <a:pt x="233" y="114"/>
                  </a:lnTo>
                  <a:lnTo>
                    <a:pt x="232" y="171"/>
                  </a:lnTo>
                  <a:lnTo>
                    <a:pt x="256" y="165"/>
                  </a:lnTo>
                  <a:lnTo>
                    <a:pt x="273" y="141"/>
                  </a:lnTo>
                  <a:lnTo>
                    <a:pt x="274" y="140"/>
                  </a:lnTo>
                  <a:lnTo>
                    <a:pt x="276" y="140"/>
                  </a:lnTo>
                  <a:lnTo>
                    <a:pt x="284" y="146"/>
                  </a:lnTo>
                  <a:lnTo>
                    <a:pt x="285" y="148"/>
                  </a:lnTo>
                  <a:lnTo>
                    <a:pt x="285" y="150"/>
                  </a:lnTo>
                  <a:lnTo>
                    <a:pt x="229" y="231"/>
                  </a:lnTo>
                  <a:lnTo>
                    <a:pt x="228" y="233"/>
                  </a:lnTo>
                  <a:lnTo>
                    <a:pt x="225" y="231"/>
                  </a:lnTo>
                  <a:lnTo>
                    <a:pt x="218" y="226"/>
                  </a:lnTo>
                  <a:lnTo>
                    <a:pt x="216" y="225"/>
                  </a:lnTo>
                  <a:lnTo>
                    <a:pt x="216" y="222"/>
                  </a:lnTo>
                  <a:lnTo>
                    <a:pt x="246" y="181"/>
                  </a:lnTo>
                  <a:lnTo>
                    <a:pt x="178" y="198"/>
                  </a:lnTo>
                  <a:lnTo>
                    <a:pt x="177" y="198"/>
                  </a:lnTo>
                  <a:lnTo>
                    <a:pt x="176" y="197"/>
                  </a:lnTo>
                  <a:lnTo>
                    <a:pt x="174" y="197"/>
                  </a:lnTo>
                  <a:lnTo>
                    <a:pt x="165" y="190"/>
                  </a:lnTo>
                  <a:lnTo>
                    <a:pt x="164" y="189"/>
                  </a:lnTo>
                  <a:lnTo>
                    <a:pt x="164" y="188"/>
                  </a:lnTo>
                  <a:lnTo>
                    <a:pt x="165" y="186"/>
                  </a:lnTo>
                  <a:lnTo>
                    <a:pt x="166" y="186"/>
                  </a:lnTo>
                  <a:lnTo>
                    <a:pt x="218" y="173"/>
                  </a:lnTo>
                  <a:close/>
                  <a:moveTo>
                    <a:pt x="177" y="69"/>
                  </a:moveTo>
                  <a:lnTo>
                    <a:pt x="183" y="74"/>
                  </a:lnTo>
                  <a:lnTo>
                    <a:pt x="187" y="79"/>
                  </a:lnTo>
                  <a:lnTo>
                    <a:pt x="189" y="83"/>
                  </a:lnTo>
                  <a:lnTo>
                    <a:pt x="192" y="86"/>
                  </a:lnTo>
                  <a:lnTo>
                    <a:pt x="194" y="93"/>
                  </a:lnTo>
                  <a:lnTo>
                    <a:pt x="194" y="96"/>
                  </a:lnTo>
                  <a:lnTo>
                    <a:pt x="194" y="101"/>
                  </a:lnTo>
                  <a:lnTo>
                    <a:pt x="194" y="104"/>
                  </a:lnTo>
                  <a:lnTo>
                    <a:pt x="193" y="109"/>
                  </a:lnTo>
                  <a:lnTo>
                    <a:pt x="192" y="113"/>
                  </a:lnTo>
                  <a:lnTo>
                    <a:pt x="189" y="117"/>
                  </a:lnTo>
                  <a:lnTo>
                    <a:pt x="185" y="126"/>
                  </a:lnTo>
                  <a:lnTo>
                    <a:pt x="149" y="175"/>
                  </a:lnTo>
                  <a:lnTo>
                    <a:pt x="147" y="176"/>
                  </a:lnTo>
                  <a:lnTo>
                    <a:pt x="146" y="176"/>
                  </a:lnTo>
                  <a:lnTo>
                    <a:pt x="137" y="170"/>
                  </a:lnTo>
                  <a:lnTo>
                    <a:pt x="135" y="168"/>
                  </a:lnTo>
                  <a:lnTo>
                    <a:pt x="137" y="166"/>
                  </a:lnTo>
                  <a:lnTo>
                    <a:pt x="171" y="118"/>
                  </a:lnTo>
                  <a:lnTo>
                    <a:pt x="175" y="112"/>
                  </a:lnTo>
                  <a:lnTo>
                    <a:pt x="178" y="106"/>
                  </a:lnTo>
                  <a:lnTo>
                    <a:pt x="178" y="104"/>
                  </a:lnTo>
                  <a:lnTo>
                    <a:pt x="179" y="101"/>
                  </a:lnTo>
                  <a:lnTo>
                    <a:pt x="179" y="96"/>
                  </a:lnTo>
                  <a:lnTo>
                    <a:pt x="178" y="92"/>
                  </a:lnTo>
                  <a:lnTo>
                    <a:pt x="176" y="87"/>
                  </a:lnTo>
                  <a:lnTo>
                    <a:pt x="173" y="84"/>
                  </a:lnTo>
                  <a:lnTo>
                    <a:pt x="169" y="81"/>
                  </a:lnTo>
                  <a:lnTo>
                    <a:pt x="167" y="78"/>
                  </a:lnTo>
                  <a:lnTo>
                    <a:pt x="165" y="77"/>
                  </a:lnTo>
                  <a:lnTo>
                    <a:pt x="160" y="76"/>
                  </a:lnTo>
                  <a:lnTo>
                    <a:pt x="155" y="75"/>
                  </a:lnTo>
                  <a:lnTo>
                    <a:pt x="150" y="76"/>
                  </a:lnTo>
                  <a:lnTo>
                    <a:pt x="146" y="77"/>
                  </a:lnTo>
                  <a:lnTo>
                    <a:pt x="141" y="79"/>
                  </a:lnTo>
                  <a:lnTo>
                    <a:pt x="139" y="82"/>
                  </a:lnTo>
                  <a:lnTo>
                    <a:pt x="137" y="84"/>
                  </a:lnTo>
                  <a:lnTo>
                    <a:pt x="132" y="90"/>
                  </a:lnTo>
                  <a:lnTo>
                    <a:pt x="97" y="138"/>
                  </a:lnTo>
                  <a:lnTo>
                    <a:pt x="95" y="139"/>
                  </a:lnTo>
                  <a:lnTo>
                    <a:pt x="94" y="138"/>
                  </a:lnTo>
                  <a:lnTo>
                    <a:pt x="85" y="132"/>
                  </a:lnTo>
                  <a:lnTo>
                    <a:pt x="84" y="131"/>
                  </a:lnTo>
                  <a:lnTo>
                    <a:pt x="85" y="129"/>
                  </a:lnTo>
                  <a:lnTo>
                    <a:pt x="121" y="79"/>
                  </a:lnTo>
                  <a:lnTo>
                    <a:pt x="124" y="75"/>
                  </a:lnTo>
                  <a:lnTo>
                    <a:pt x="128" y="72"/>
                  </a:lnTo>
                  <a:lnTo>
                    <a:pt x="131" y="68"/>
                  </a:lnTo>
                  <a:lnTo>
                    <a:pt x="134" y="66"/>
                  </a:lnTo>
                  <a:lnTo>
                    <a:pt x="141" y="63"/>
                  </a:lnTo>
                  <a:lnTo>
                    <a:pt x="149" y="60"/>
                  </a:lnTo>
                  <a:lnTo>
                    <a:pt x="156" y="60"/>
                  </a:lnTo>
                  <a:lnTo>
                    <a:pt x="164" y="63"/>
                  </a:lnTo>
                  <a:lnTo>
                    <a:pt x="170" y="65"/>
                  </a:lnTo>
                  <a:lnTo>
                    <a:pt x="177"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15" name="Freeform 13">
              <a:extLst>
                <a:ext uri="{FF2B5EF4-FFF2-40B4-BE49-F238E27FC236}">
                  <a16:creationId xmlns:a16="http://schemas.microsoft.com/office/drawing/2014/main" id="{8E3EC7C3-9CD1-81C7-E82E-0F7D1EFD4067}"/>
                </a:ext>
              </a:extLst>
            </p:cNvPr>
            <p:cNvSpPr>
              <a:spLocks noEditPoints="1"/>
            </p:cNvSpPr>
            <p:nvPr/>
          </p:nvSpPr>
          <p:spPr bwMode="auto">
            <a:xfrm>
              <a:off x="4425950" y="223838"/>
              <a:ext cx="546100" cy="323850"/>
            </a:xfrm>
            <a:custGeom>
              <a:avLst/>
              <a:gdLst>
                <a:gd name="T0" fmla="*/ 630 w 688"/>
                <a:gd name="T1" fmla="*/ 110 h 407"/>
                <a:gd name="T2" fmla="*/ 590 w 688"/>
                <a:gd name="T3" fmla="*/ 28 h 407"/>
                <a:gd name="T4" fmla="*/ 628 w 688"/>
                <a:gd name="T5" fmla="*/ 86 h 407"/>
                <a:gd name="T6" fmla="*/ 658 w 688"/>
                <a:gd name="T7" fmla="*/ 99 h 407"/>
                <a:gd name="T8" fmla="*/ 673 w 688"/>
                <a:gd name="T9" fmla="*/ 69 h 407"/>
                <a:gd name="T10" fmla="*/ 665 w 688"/>
                <a:gd name="T11" fmla="*/ 1 h 407"/>
                <a:gd name="T12" fmla="*/ 685 w 688"/>
                <a:gd name="T13" fmla="*/ 92 h 407"/>
                <a:gd name="T14" fmla="*/ 11 w 688"/>
                <a:gd name="T15" fmla="*/ 297 h 407"/>
                <a:gd name="T16" fmla="*/ 53 w 688"/>
                <a:gd name="T17" fmla="*/ 381 h 407"/>
                <a:gd name="T18" fmla="*/ 32 w 688"/>
                <a:gd name="T19" fmla="*/ 405 h 407"/>
                <a:gd name="T20" fmla="*/ 14 w 688"/>
                <a:gd name="T21" fmla="*/ 396 h 407"/>
                <a:gd name="T22" fmla="*/ 37 w 688"/>
                <a:gd name="T23" fmla="*/ 380 h 407"/>
                <a:gd name="T24" fmla="*/ 0 w 688"/>
                <a:gd name="T25" fmla="*/ 304 h 407"/>
                <a:gd name="T26" fmla="*/ 49 w 688"/>
                <a:gd name="T27" fmla="*/ 310 h 407"/>
                <a:gd name="T28" fmla="*/ 57 w 688"/>
                <a:gd name="T29" fmla="*/ 276 h 407"/>
                <a:gd name="T30" fmla="*/ 91 w 688"/>
                <a:gd name="T31" fmla="*/ 253 h 407"/>
                <a:gd name="T32" fmla="*/ 130 w 688"/>
                <a:gd name="T33" fmla="*/ 261 h 407"/>
                <a:gd name="T34" fmla="*/ 153 w 688"/>
                <a:gd name="T35" fmla="*/ 296 h 407"/>
                <a:gd name="T36" fmla="*/ 148 w 688"/>
                <a:gd name="T37" fmla="*/ 331 h 407"/>
                <a:gd name="T38" fmla="*/ 111 w 688"/>
                <a:gd name="T39" fmla="*/ 359 h 407"/>
                <a:gd name="T40" fmla="*/ 68 w 688"/>
                <a:gd name="T41" fmla="*/ 347 h 407"/>
                <a:gd name="T42" fmla="*/ 80 w 688"/>
                <a:gd name="T43" fmla="*/ 335 h 407"/>
                <a:gd name="T44" fmla="*/ 110 w 688"/>
                <a:gd name="T45" fmla="*/ 344 h 407"/>
                <a:gd name="T46" fmla="*/ 135 w 688"/>
                <a:gd name="T47" fmla="*/ 325 h 407"/>
                <a:gd name="T48" fmla="*/ 134 w 688"/>
                <a:gd name="T49" fmla="*/ 289 h 407"/>
                <a:gd name="T50" fmla="*/ 103 w 688"/>
                <a:gd name="T51" fmla="*/ 266 h 407"/>
                <a:gd name="T52" fmla="*/ 72 w 688"/>
                <a:gd name="T53" fmla="*/ 280 h 407"/>
                <a:gd name="T54" fmla="*/ 64 w 688"/>
                <a:gd name="T55" fmla="*/ 308 h 407"/>
                <a:gd name="T56" fmla="*/ 202 w 688"/>
                <a:gd name="T57" fmla="*/ 307 h 407"/>
                <a:gd name="T58" fmla="*/ 176 w 688"/>
                <a:gd name="T59" fmla="*/ 291 h 407"/>
                <a:gd name="T60" fmla="*/ 153 w 688"/>
                <a:gd name="T61" fmla="*/ 220 h 407"/>
                <a:gd name="T62" fmla="*/ 191 w 688"/>
                <a:gd name="T63" fmla="*/ 285 h 407"/>
                <a:gd name="T64" fmla="*/ 222 w 688"/>
                <a:gd name="T65" fmla="*/ 287 h 407"/>
                <a:gd name="T66" fmla="*/ 229 w 688"/>
                <a:gd name="T67" fmla="*/ 260 h 407"/>
                <a:gd name="T68" fmla="*/ 211 w 688"/>
                <a:gd name="T69" fmla="*/ 191 h 407"/>
                <a:gd name="T70" fmla="*/ 246 w 688"/>
                <a:gd name="T71" fmla="*/ 273 h 407"/>
                <a:gd name="T72" fmla="*/ 225 w 688"/>
                <a:gd name="T73" fmla="*/ 301 h 407"/>
                <a:gd name="T74" fmla="*/ 251 w 688"/>
                <a:gd name="T75" fmla="*/ 173 h 407"/>
                <a:gd name="T76" fmla="*/ 331 w 688"/>
                <a:gd name="T77" fmla="*/ 246 h 407"/>
                <a:gd name="T78" fmla="*/ 281 w 688"/>
                <a:gd name="T79" fmla="*/ 270 h 407"/>
                <a:gd name="T80" fmla="*/ 359 w 688"/>
                <a:gd name="T81" fmla="*/ 228 h 407"/>
                <a:gd name="T82" fmla="*/ 334 w 688"/>
                <a:gd name="T83" fmla="*/ 209 h 407"/>
                <a:gd name="T84" fmla="*/ 318 w 688"/>
                <a:gd name="T85" fmla="*/ 140 h 407"/>
                <a:gd name="T86" fmla="*/ 360 w 688"/>
                <a:gd name="T87" fmla="*/ 213 h 407"/>
                <a:gd name="T88" fmla="*/ 387 w 688"/>
                <a:gd name="T89" fmla="*/ 207 h 407"/>
                <a:gd name="T90" fmla="*/ 389 w 688"/>
                <a:gd name="T91" fmla="*/ 176 h 407"/>
                <a:gd name="T92" fmla="*/ 378 w 688"/>
                <a:gd name="T93" fmla="*/ 116 h 407"/>
                <a:gd name="T94" fmla="*/ 405 w 688"/>
                <a:gd name="T95" fmla="*/ 204 h 407"/>
                <a:gd name="T96" fmla="*/ 513 w 688"/>
                <a:gd name="T97" fmla="*/ 163 h 407"/>
                <a:gd name="T98" fmla="*/ 452 w 688"/>
                <a:gd name="T99" fmla="*/ 139 h 407"/>
                <a:gd name="T100" fmla="*/ 441 w 688"/>
                <a:gd name="T101" fmla="*/ 195 h 407"/>
                <a:gd name="T102" fmla="*/ 436 w 688"/>
                <a:gd name="T103" fmla="*/ 146 h 407"/>
                <a:gd name="T104" fmla="*/ 475 w 688"/>
                <a:gd name="T105" fmla="*/ 73 h 407"/>
                <a:gd name="T106" fmla="*/ 552 w 688"/>
                <a:gd name="T107" fmla="*/ 150 h 407"/>
                <a:gd name="T108" fmla="*/ 529 w 688"/>
                <a:gd name="T109" fmla="*/ 143 h 407"/>
                <a:gd name="T110" fmla="*/ 493 w 688"/>
                <a:gd name="T111" fmla="*/ 65 h 407"/>
                <a:gd name="T112" fmla="*/ 535 w 688"/>
                <a:gd name="T113" fmla="*/ 128 h 407"/>
                <a:gd name="T114" fmla="*/ 562 w 688"/>
                <a:gd name="T115" fmla="*/ 135 h 407"/>
                <a:gd name="T116" fmla="*/ 577 w 688"/>
                <a:gd name="T117" fmla="*/ 111 h 407"/>
                <a:gd name="T118" fmla="*/ 565 w 688"/>
                <a:gd name="T119" fmla="*/ 36 h 407"/>
                <a:gd name="T120" fmla="*/ 592 w 688"/>
                <a:gd name="T121" fmla="*/ 121 h 407"/>
                <a:gd name="T122" fmla="*/ 577 w 688"/>
                <a:gd name="T123" fmla="*/ 141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88" h="407">
                  <a:moveTo>
                    <a:pt x="662" y="111"/>
                  </a:moveTo>
                  <a:lnTo>
                    <a:pt x="655" y="113"/>
                  </a:lnTo>
                  <a:lnTo>
                    <a:pt x="648" y="114"/>
                  </a:lnTo>
                  <a:lnTo>
                    <a:pt x="643" y="114"/>
                  </a:lnTo>
                  <a:lnTo>
                    <a:pt x="640" y="113"/>
                  </a:lnTo>
                  <a:lnTo>
                    <a:pt x="633" y="111"/>
                  </a:lnTo>
                  <a:lnTo>
                    <a:pt x="630" y="110"/>
                  </a:lnTo>
                  <a:lnTo>
                    <a:pt x="626" y="108"/>
                  </a:lnTo>
                  <a:lnTo>
                    <a:pt x="621" y="102"/>
                  </a:lnTo>
                  <a:lnTo>
                    <a:pt x="619" y="99"/>
                  </a:lnTo>
                  <a:lnTo>
                    <a:pt x="615" y="95"/>
                  </a:lnTo>
                  <a:lnTo>
                    <a:pt x="613" y="91"/>
                  </a:lnTo>
                  <a:lnTo>
                    <a:pt x="612" y="86"/>
                  </a:lnTo>
                  <a:lnTo>
                    <a:pt x="590" y="28"/>
                  </a:lnTo>
                  <a:lnTo>
                    <a:pt x="590" y="27"/>
                  </a:lnTo>
                  <a:lnTo>
                    <a:pt x="592" y="26"/>
                  </a:lnTo>
                  <a:lnTo>
                    <a:pt x="602" y="22"/>
                  </a:lnTo>
                  <a:lnTo>
                    <a:pt x="603" y="21"/>
                  </a:lnTo>
                  <a:lnTo>
                    <a:pt x="604" y="23"/>
                  </a:lnTo>
                  <a:lnTo>
                    <a:pt x="625" y="80"/>
                  </a:lnTo>
                  <a:lnTo>
                    <a:pt x="628" y="86"/>
                  </a:lnTo>
                  <a:lnTo>
                    <a:pt x="631" y="91"/>
                  </a:lnTo>
                  <a:lnTo>
                    <a:pt x="634" y="95"/>
                  </a:lnTo>
                  <a:lnTo>
                    <a:pt x="639" y="98"/>
                  </a:lnTo>
                  <a:lnTo>
                    <a:pt x="643" y="100"/>
                  </a:lnTo>
                  <a:lnTo>
                    <a:pt x="648" y="100"/>
                  </a:lnTo>
                  <a:lnTo>
                    <a:pt x="653" y="100"/>
                  </a:lnTo>
                  <a:lnTo>
                    <a:pt x="658" y="99"/>
                  </a:lnTo>
                  <a:lnTo>
                    <a:pt x="662" y="96"/>
                  </a:lnTo>
                  <a:lnTo>
                    <a:pt x="667" y="93"/>
                  </a:lnTo>
                  <a:lnTo>
                    <a:pt x="669" y="90"/>
                  </a:lnTo>
                  <a:lnTo>
                    <a:pt x="671" y="85"/>
                  </a:lnTo>
                  <a:lnTo>
                    <a:pt x="674" y="81"/>
                  </a:lnTo>
                  <a:lnTo>
                    <a:pt x="674" y="75"/>
                  </a:lnTo>
                  <a:lnTo>
                    <a:pt x="673" y="69"/>
                  </a:lnTo>
                  <a:lnTo>
                    <a:pt x="670" y="63"/>
                  </a:lnTo>
                  <a:lnTo>
                    <a:pt x="650" y="6"/>
                  </a:lnTo>
                  <a:lnTo>
                    <a:pt x="650" y="4"/>
                  </a:lnTo>
                  <a:lnTo>
                    <a:pt x="651" y="3"/>
                  </a:lnTo>
                  <a:lnTo>
                    <a:pt x="661" y="0"/>
                  </a:lnTo>
                  <a:lnTo>
                    <a:pt x="662" y="0"/>
                  </a:lnTo>
                  <a:lnTo>
                    <a:pt x="665" y="1"/>
                  </a:lnTo>
                  <a:lnTo>
                    <a:pt x="685" y="58"/>
                  </a:lnTo>
                  <a:lnTo>
                    <a:pt x="688" y="68"/>
                  </a:lnTo>
                  <a:lnTo>
                    <a:pt x="688" y="77"/>
                  </a:lnTo>
                  <a:lnTo>
                    <a:pt x="688" y="82"/>
                  </a:lnTo>
                  <a:lnTo>
                    <a:pt x="687" y="85"/>
                  </a:lnTo>
                  <a:lnTo>
                    <a:pt x="686" y="89"/>
                  </a:lnTo>
                  <a:lnTo>
                    <a:pt x="685" y="92"/>
                  </a:lnTo>
                  <a:lnTo>
                    <a:pt x="682" y="99"/>
                  </a:lnTo>
                  <a:lnTo>
                    <a:pt x="678" y="101"/>
                  </a:lnTo>
                  <a:lnTo>
                    <a:pt x="676" y="103"/>
                  </a:lnTo>
                  <a:lnTo>
                    <a:pt x="669" y="108"/>
                  </a:lnTo>
                  <a:lnTo>
                    <a:pt x="662" y="111"/>
                  </a:lnTo>
                  <a:close/>
                  <a:moveTo>
                    <a:pt x="10" y="297"/>
                  </a:moveTo>
                  <a:lnTo>
                    <a:pt x="11" y="297"/>
                  </a:lnTo>
                  <a:lnTo>
                    <a:pt x="12" y="297"/>
                  </a:lnTo>
                  <a:lnTo>
                    <a:pt x="13" y="298"/>
                  </a:lnTo>
                  <a:lnTo>
                    <a:pt x="45" y="354"/>
                  </a:lnTo>
                  <a:lnTo>
                    <a:pt x="49" y="363"/>
                  </a:lnTo>
                  <a:lnTo>
                    <a:pt x="53" y="371"/>
                  </a:lnTo>
                  <a:lnTo>
                    <a:pt x="53" y="378"/>
                  </a:lnTo>
                  <a:lnTo>
                    <a:pt x="53" y="381"/>
                  </a:lnTo>
                  <a:lnTo>
                    <a:pt x="53" y="385"/>
                  </a:lnTo>
                  <a:lnTo>
                    <a:pt x="51" y="387"/>
                  </a:lnTo>
                  <a:lnTo>
                    <a:pt x="50" y="390"/>
                  </a:lnTo>
                  <a:lnTo>
                    <a:pt x="47" y="395"/>
                  </a:lnTo>
                  <a:lnTo>
                    <a:pt x="41" y="399"/>
                  </a:lnTo>
                  <a:lnTo>
                    <a:pt x="36" y="403"/>
                  </a:lnTo>
                  <a:lnTo>
                    <a:pt x="32" y="405"/>
                  </a:lnTo>
                  <a:lnTo>
                    <a:pt x="29" y="406"/>
                  </a:lnTo>
                  <a:lnTo>
                    <a:pt x="23" y="407"/>
                  </a:lnTo>
                  <a:lnTo>
                    <a:pt x="21" y="407"/>
                  </a:lnTo>
                  <a:lnTo>
                    <a:pt x="20" y="406"/>
                  </a:lnTo>
                  <a:lnTo>
                    <a:pt x="13" y="400"/>
                  </a:lnTo>
                  <a:lnTo>
                    <a:pt x="13" y="397"/>
                  </a:lnTo>
                  <a:lnTo>
                    <a:pt x="14" y="396"/>
                  </a:lnTo>
                  <a:lnTo>
                    <a:pt x="21" y="395"/>
                  </a:lnTo>
                  <a:lnTo>
                    <a:pt x="24" y="394"/>
                  </a:lnTo>
                  <a:lnTo>
                    <a:pt x="28" y="391"/>
                  </a:lnTo>
                  <a:lnTo>
                    <a:pt x="31" y="389"/>
                  </a:lnTo>
                  <a:lnTo>
                    <a:pt x="35" y="387"/>
                  </a:lnTo>
                  <a:lnTo>
                    <a:pt x="36" y="383"/>
                  </a:lnTo>
                  <a:lnTo>
                    <a:pt x="37" y="380"/>
                  </a:lnTo>
                  <a:lnTo>
                    <a:pt x="37" y="377"/>
                  </a:lnTo>
                  <a:lnTo>
                    <a:pt x="37" y="372"/>
                  </a:lnTo>
                  <a:lnTo>
                    <a:pt x="35" y="367"/>
                  </a:lnTo>
                  <a:lnTo>
                    <a:pt x="31" y="361"/>
                  </a:lnTo>
                  <a:lnTo>
                    <a:pt x="0" y="306"/>
                  </a:lnTo>
                  <a:lnTo>
                    <a:pt x="0" y="305"/>
                  </a:lnTo>
                  <a:lnTo>
                    <a:pt x="0" y="304"/>
                  </a:lnTo>
                  <a:lnTo>
                    <a:pt x="0" y="302"/>
                  </a:lnTo>
                  <a:lnTo>
                    <a:pt x="1" y="302"/>
                  </a:lnTo>
                  <a:lnTo>
                    <a:pt x="10" y="297"/>
                  </a:lnTo>
                  <a:close/>
                  <a:moveTo>
                    <a:pt x="55" y="331"/>
                  </a:moveTo>
                  <a:lnTo>
                    <a:pt x="51" y="320"/>
                  </a:lnTo>
                  <a:lnTo>
                    <a:pt x="50" y="315"/>
                  </a:lnTo>
                  <a:lnTo>
                    <a:pt x="49" y="310"/>
                  </a:lnTo>
                  <a:lnTo>
                    <a:pt x="48" y="305"/>
                  </a:lnTo>
                  <a:lnTo>
                    <a:pt x="49" y="300"/>
                  </a:lnTo>
                  <a:lnTo>
                    <a:pt x="49" y="295"/>
                  </a:lnTo>
                  <a:lnTo>
                    <a:pt x="50" y="290"/>
                  </a:lnTo>
                  <a:lnTo>
                    <a:pt x="51" y="285"/>
                  </a:lnTo>
                  <a:lnTo>
                    <a:pt x="54" y="281"/>
                  </a:lnTo>
                  <a:lnTo>
                    <a:pt x="57" y="276"/>
                  </a:lnTo>
                  <a:lnTo>
                    <a:pt x="59" y="272"/>
                  </a:lnTo>
                  <a:lnTo>
                    <a:pt x="63" y="269"/>
                  </a:lnTo>
                  <a:lnTo>
                    <a:pt x="67" y="264"/>
                  </a:lnTo>
                  <a:lnTo>
                    <a:pt x="72" y="262"/>
                  </a:lnTo>
                  <a:lnTo>
                    <a:pt x="76" y="258"/>
                  </a:lnTo>
                  <a:lnTo>
                    <a:pt x="86" y="254"/>
                  </a:lnTo>
                  <a:lnTo>
                    <a:pt x="91" y="253"/>
                  </a:lnTo>
                  <a:lnTo>
                    <a:pt x="96" y="253"/>
                  </a:lnTo>
                  <a:lnTo>
                    <a:pt x="107" y="253"/>
                  </a:lnTo>
                  <a:lnTo>
                    <a:pt x="111" y="253"/>
                  </a:lnTo>
                  <a:lnTo>
                    <a:pt x="116" y="255"/>
                  </a:lnTo>
                  <a:lnTo>
                    <a:pt x="121" y="256"/>
                  </a:lnTo>
                  <a:lnTo>
                    <a:pt x="126" y="258"/>
                  </a:lnTo>
                  <a:lnTo>
                    <a:pt x="130" y="261"/>
                  </a:lnTo>
                  <a:lnTo>
                    <a:pt x="134" y="264"/>
                  </a:lnTo>
                  <a:lnTo>
                    <a:pt x="138" y="267"/>
                  </a:lnTo>
                  <a:lnTo>
                    <a:pt x="141" y="272"/>
                  </a:lnTo>
                  <a:lnTo>
                    <a:pt x="145" y="276"/>
                  </a:lnTo>
                  <a:lnTo>
                    <a:pt x="147" y="281"/>
                  </a:lnTo>
                  <a:lnTo>
                    <a:pt x="152" y="291"/>
                  </a:lnTo>
                  <a:lnTo>
                    <a:pt x="153" y="296"/>
                  </a:lnTo>
                  <a:lnTo>
                    <a:pt x="154" y="301"/>
                  </a:lnTo>
                  <a:lnTo>
                    <a:pt x="154" y="306"/>
                  </a:lnTo>
                  <a:lnTo>
                    <a:pt x="154" y="311"/>
                  </a:lnTo>
                  <a:lnTo>
                    <a:pt x="153" y="316"/>
                  </a:lnTo>
                  <a:lnTo>
                    <a:pt x="152" y="322"/>
                  </a:lnTo>
                  <a:lnTo>
                    <a:pt x="150" y="326"/>
                  </a:lnTo>
                  <a:lnTo>
                    <a:pt x="148" y="331"/>
                  </a:lnTo>
                  <a:lnTo>
                    <a:pt x="146" y="335"/>
                  </a:lnTo>
                  <a:lnTo>
                    <a:pt x="143" y="340"/>
                  </a:lnTo>
                  <a:lnTo>
                    <a:pt x="139" y="343"/>
                  </a:lnTo>
                  <a:lnTo>
                    <a:pt x="136" y="346"/>
                  </a:lnTo>
                  <a:lnTo>
                    <a:pt x="127" y="353"/>
                  </a:lnTo>
                  <a:lnTo>
                    <a:pt x="117" y="356"/>
                  </a:lnTo>
                  <a:lnTo>
                    <a:pt x="111" y="359"/>
                  </a:lnTo>
                  <a:lnTo>
                    <a:pt x="107" y="359"/>
                  </a:lnTo>
                  <a:lnTo>
                    <a:pt x="96" y="359"/>
                  </a:lnTo>
                  <a:lnTo>
                    <a:pt x="91" y="358"/>
                  </a:lnTo>
                  <a:lnTo>
                    <a:pt x="86" y="356"/>
                  </a:lnTo>
                  <a:lnTo>
                    <a:pt x="82" y="355"/>
                  </a:lnTo>
                  <a:lnTo>
                    <a:pt x="77" y="353"/>
                  </a:lnTo>
                  <a:lnTo>
                    <a:pt x="68" y="347"/>
                  </a:lnTo>
                  <a:lnTo>
                    <a:pt x="65" y="343"/>
                  </a:lnTo>
                  <a:lnTo>
                    <a:pt x="62" y="340"/>
                  </a:lnTo>
                  <a:lnTo>
                    <a:pt x="58" y="335"/>
                  </a:lnTo>
                  <a:lnTo>
                    <a:pt x="55" y="331"/>
                  </a:lnTo>
                  <a:close/>
                  <a:moveTo>
                    <a:pt x="69" y="323"/>
                  </a:moveTo>
                  <a:lnTo>
                    <a:pt x="74" y="329"/>
                  </a:lnTo>
                  <a:lnTo>
                    <a:pt x="80" y="335"/>
                  </a:lnTo>
                  <a:lnTo>
                    <a:pt x="82" y="337"/>
                  </a:lnTo>
                  <a:lnTo>
                    <a:pt x="85" y="340"/>
                  </a:lnTo>
                  <a:lnTo>
                    <a:pt x="92" y="343"/>
                  </a:lnTo>
                  <a:lnTo>
                    <a:pt x="95" y="344"/>
                  </a:lnTo>
                  <a:lnTo>
                    <a:pt x="99" y="344"/>
                  </a:lnTo>
                  <a:lnTo>
                    <a:pt x="105" y="345"/>
                  </a:lnTo>
                  <a:lnTo>
                    <a:pt x="110" y="344"/>
                  </a:lnTo>
                  <a:lnTo>
                    <a:pt x="113" y="343"/>
                  </a:lnTo>
                  <a:lnTo>
                    <a:pt x="120" y="341"/>
                  </a:lnTo>
                  <a:lnTo>
                    <a:pt x="123" y="338"/>
                  </a:lnTo>
                  <a:lnTo>
                    <a:pt x="126" y="336"/>
                  </a:lnTo>
                  <a:lnTo>
                    <a:pt x="131" y="332"/>
                  </a:lnTo>
                  <a:lnTo>
                    <a:pt x="134" y="328"/>
                  </a:lnTo>
                  <a:lnTo>
                    <a:pt x="135" y="325"/>
                  </a:lnTo>
                  <a:lnTo>
                    <a:pt x="137" y="318"/>
                  </a:lnTo>
                  <a:lnTo>
                    <a:pt x="138" y="315"/>
                  </a:lnTo>
                  <a:lnTo>
                    <a:pt x="138" y="311"/>
                  </a:lnTo>
                  <a:lnTo>
                    <a:pt x="138" y="307"/>
                  </a:lnTo>
                  <a:lnTo>
                    <a:pt x="138" y="304"/>
                  </a:lnTo>
                  <a:lnTo>
                    <a:pt x="137" y="296"/>
                  </a:lnTo>
                  <a:lnTo>
                    <a:pt x="134" y="289"/>
                  </a:lnTo>
                  <a:lnTo>
                    <a:pt x="129" y="281"/>
                  </a:lnTo>
                  <a:lnTo>
                    <a:pt x="123" y="275"/>
                  </a:lnTo>
                  <a:lnTo>
                    <a:pt x="120" y="273"/>
                  </a:lnTo>
                  <a:lnTo>
                    <a:pt x="117" y="272"/>
                  </a:lnTo>
                  <a:lnTo>
                    <a:pt x="111" y="269"/>
                  </a:lnTo>
                  <a:lnTo>
                    <a:pt x="107" y="267"/>
                  </a:lnTo>
                  <a:lnTo>
                    <a:pt x="103" y="266"/>
                  </a:lnTo>
                  <a:lnTo>
                    <a:pt x="96" y="266"/>
                  </a:lnTo>
                  <a:lnTo>
                    <a:pt x="90" y="267"/>
                  </a:lnTo>
                  <a:lnTo>
                    <a:pt x="86" y="269"/>
                  </a:lnTo>
                  <a:lnTo>
                    <a:pt x="83" y="271"/>
                  </a:lnTo>
                  <a:lnTo>
                    <a:pt x="80" y="273"/>
                  </a:lnTo>
                  <a:lnTo>
                    <a:pt x="76" y="275"/>
                  </a:lnTo>
                  <a:lnTo>
                    <a:pt x="72" y="280"/>
                  </a:lnTo>
                  <a:lnTo>
                    <a:pt x="69" y="283"/>
                  </a:lnTo>
                  <a:lnTo>
                    <a:pt x="67" y="287"/>
                  </a:lnTo>
                  <a:lnTo>
                    <a:pt x="65" y="293"/>
                  </a:lnTo>
                  <a:lnTo>
                    <a:pt x="64" y="297"/>
                  </a:lnTo>
                  <a:lnTo>
                    <a:pt x="64" y="300"/>
                  </a:lnTo>
                  <a:lnTo>
                    <a:pt x="64" y="304"/>
                  </a:lnTo>
                  <a:lnTo>
                    <a:pt x="64" y="308"/>
                  </a:lnTo>
                  <a:lnTo>
                    <a:pt x="66" y="316"/>
                  </a:lnTo>
                  <a:lnTo>
                    <a:pt x="69" y="323"/>
                  </a:lnTo>
                  <a:close/>
                  <a:moveTo>
                    <a:pt x="225" y="301"/>
                  </a:moveTo>
                  <a:lnTo>
                    <a:pt x="217" y="305"/>
                  </a:lnTo>
                  <a:lnTo>
                    <a:pt x="210" y="306"/>
                  </a:lnTo>
                  <a:lnTo>
                    <a:pt x="206" y="307"/>
                  </a:lnTo>
                  <a:lnTo>
                    <a:pt x="202" y="307"/>
                  </a:lnTo>
                  <a:lnTo>
                    <a:pt x="199" y="306"/>
                  </a:lnTo>
                  <a:lnTo>
                    <a:pt x="195" y="306"/>
                  </a:lnTo>
                  <a:lnTo>
                    <a:pt x="189" y="302"/>
                  </a:lnTo>
                  <a:lnTo>
                    <a:pt x="185" y="300"/>
                  </a:lnTo>
                  <a:lnTo>
                    <a:pt x="182" y="298"/>
                  </a:lnTo>
                  <a:lnTo>
                    <a:pt x="179" y="295"/>
                  </a:lnTo>
                  <a:lnTo>
                    <a:pt x="176" y="291"/>
                  </a:lnTo>
                  <a:lnTo>
                    <a:pt x="173" y="287"/>
                  </a:lnTo>
                  <a:lnTo>
                    <a:pt x="171" y="282"/>
                  </a:lnTo>
                  <a:lnTo>
                    <a:pt x="143" y="228"/>
                  </a:lnTo>
                  <a:lnTo>
                    <a:pt x="143" y="227"/>
                  </a:lnTo>
                  <a:lnTo>
                    <a:pt x="143" y="226"/>
                  </a:lnTo>
                  <a:lnTo>
                    <a:pt x="144" y="225"/>
                  </a:lnTo>
                  <a:lnTo>
                    <a:pt x="153" y="220"/>
                  </a:lnTo>
                  <a:lnTo>
                    <a:pt x="154" y="219"/>
                  </a:lnTo>
                  <a:lnTo>
                    <a:pt x="155" y="219"/>
                  </a:lnTo>
                  <a:lnTo>
                    <a:pt x="156" y="220"/>
                  </a:lnTo>
                  <a:lnTo>
                    <a:pt x="156" y="221"/>
                  </a:lnTo>
                  <a:lnTo>
                    <a:pt x="183" y="274"/>
                  </a:lnTo>
                  <a:lnTo>
                    <a:pt x="186" y="281"/>
                  </a:lnTo>
                  <a:lnTo>
                    <a:pt x="191" y="285"/>
                  </a:lnTo>
                  <a:lnTo>
                    <a:pt x="195" y="289"/>
                  </a:lnTo>
                  <a:lnTo>
                    <a:pt x="199" y="291"/>
                  </a:lnTo>
                  <a:lnTo>
                    <a:pt x="204" y="292"/>
                  </a:lnTo>
                  <a:lnTo>
                    <a:pt x="209" y="292"/>
                  </a:lnTo>
                  <a:lnTo>
                    <a:pt x="213" y="291"/>
                  </a:lnTo>
                  <a:lnTo>
                    <a:pt x="218" y="289"/>
                  </a:lnTo>
                  <a:lnTo>
                    <a:pt x="222" y="287"/>
                  </a:lnTo>
                  <a:lnTo>
                    <a:pt x="226" y="283"/>
                  </a:lnTo>
                  <a:lnTo>
                    <a:pt x="229" y="280"/>
                  </a:lnTo>
                  <a:lnTo>
                    <a:pt x="230" y="278"/>
                  </a:lnTo>
                  <a:lnTo>
                    <a:pt x="230" y="275"/>
                  </a:lnTo>
                  <a:lnTo>
                    <a:pt x="231" y="270"/>
                  </a:lnTo>
                  <a:lnTo>
                    <a:pt x="231" y="265"/>
                  </a:lnTo>
                  <a:lnTo>
                    <a:pt x="229" y="260"/>
                  </a:lnTo>
                  <a:lnTo>
                    <a:pt x="227" y="253"/>
                  </a:lnTo>
                  <a:lnTo>
                    <a:pt x="200" y="199"/>
                  </a:lnTo>
                  <a:lnTo>
                    <a:pt x="200" y="198"/>
                  </a:lnTo>
                  <a:lnTo>
                    <a:pt x="200" y="197"/>
                  </a:lnTo>
                  <a:lnTo>
                    <a:pt x="201" y="195"/>
                  </a:lnTo>
                  <a:lnTo>
                    <a:pt x="210" y="191"/>
                  </a:lnTo>
                  <a:lnTo>
                    <a:pt x="211" y="191"/>
                  </a:lnTo>
                  <a:lnTo>
                    <a:pt x="212" y="191"/>
                  </a:lnTo>
                  <a:lnTo>
                    <a:pt x="213" y="192"/>
                  </a:lnTo>
                  <a:lnTo>
                    <a:pt x="240" y="247"/>
                  </a:lnTo>
                  <a:lnTo>
                    <a:pt x="245" y="256"/>
                  </a:lnTo>
                  <a:lnTo>
                    <a:pt x="246" y="265"/>
                  </a:lnTo>
                  <a:lnTo>
                    <a:pt x="247" y="270"/>
                  </a:lnTo>
                  <a:lnTo>
                    <a:pt x="246" y="273"/>
                  </a:lnTo>
                  <a:lnTo>
                    <a:pt x="246" y="276"/>
                  </a:lnTo>
                  <a:lnTo>
                    <a:pt x="245" y="281"/>
                  </a:lnTo>
                  <a:lnTo>
                    <a:pt x="243" y="283"/>
                  </a:lnTo>
                  <a:lnTo>
                    <a:pt x="242" y="287"/>
                  </a:lnTo>
                  <a:lnTo>
                    <a:pt x="237" y="292"/>
                  </a:lnTo>
                  <a:lnTo>
                    <a:pt x="231" y="298"/>
                  </a:lnTo>
                  <a:lnTo>
                    <a:pt x="225" y="301"/>
                  </a:lnTo>
                  <a:close/>
                  <a:moveTo>
                    <a:pt x="237" y="181"/>
                  </a:moveTo>
                  <a:lnTo>
                    <a:pt x="237" y="180"/>
                  </a:lnTo>
                  <a:lnTo>
                    <a:pt x="237" y="179"/>
                  </a:lnTo>
                  <a:lnTo>
                    <a:pt x="238" y="177"/>
                  </a:lnTo>
                  <a:lnTo>
                    <a:pt x="248" y="173"/>
                  </a:lnTo>
                  <a:lnTo>
                    <a:pt x="249" y="173"/>
                  </a:lnTo>
                  <a:lnTo>
                    <a:pt x="251" y="173"/>
                  </a:lnTo>
                  <a:lnTo>
                    <a:pt x="251" y="174"/>
                  </a:lnTo>
                  <a:lnTo>
                    <a:pt x="289" y="253"/>
                  </a:lnTo>
                  <a:lnTo>
                    <a:pt x="324" y="236"/>
                  </a:lnTo>
                  <a:lnTo>
                    <a:pt x="325" y="236"/>
                  </a:lnTo>
                  <a:lnTo>
                    <a:pt x="326" y="237"/>
                  </a:lnTo>
                  <a:lnTo>
                    <a:pt x="331" y="245"/>
                  </a:lnTo>
                  <a:lnTo>
                    <a:pt x="331" y="246"/>
                  </a:lnTo>
                  <a:lnTo>
                    <a:pt x="331" y="247"/>
                  </a:lnTo>
                  <a:lnTo>
                    <a:pt x="331" y="248"/>
                  </a:lnTo>
                  <a:lnTo>
                    <a:pt x="329" y="248"/>
                  </a:lnTo>
                  <a:lnTo>
                    <a:pt x="283" y="271"/>
                  </a:lnTo>
                  <a:lnTo>
                    <a:pt x="282" y="271"/>
                  </a:lnTo>
                  <a:lnTo>
                    <a:pt x="281" y="271"/>
                  </a:lnTo>
                  <a:lnTo>
                    <a:pt x="281" y="270"/>
                  </a:lnTo>
                  <a:lnTo>
                    <a:pt x="280" y="269"/>
                  </a:lnTo>
                  <a:lnTo>
                    <a:pt x="237" y="181"/>
                  </a:lnTo>
                  <a:close/>
                  <a:moveTo>
                    <a:pt x="385" y="225"/>
                  </a:moveTo>
                  <a:lnTo>
                    <a:pt x="377" y="228"/>
                  </a:lnTo>
                  <a:lnTo>
                    <a:pt x="370" y="229"/>
                  </a:lnTo>
                  <a:lnTo>
                    <a:pt x="362" y="229"/>
                  </a:lnTo>
                  <a:lnTo>
                    <a:pt x="359" y="228"/>
                  </a:lnTo>
                  <a:lnTo>
                    <a:pt x="355" y="228"/>
                  </a:lnTo>
                  <a:lnTo>
                    <a:pt x="349" y="225"/>
                  </a:lnTo>
                  <a:lnTo>
                    <a:pt x="345" y="222"/>
                  </a:lnTo>
                  <a:lnTo>
                    <a:pt x="342" y="219"/>
                  </a:lnTo>
                  <a:lnTo>
                    <a:pt x="338" y="217"/>
                  </a:lnTo>
                  <a:lnTo>
                    <a:pt x="336" y="212"/>
                  </a:lnTo>
                  <a:lnTo>
                    <a:pt x="334" y="209"/>
                  </a:lnTo>
                  <a:lnTo>
                    <a:pt x="332" y="203"/>
                  </a:lnTo>
                  <a:lnTo>
                    <a:pt x="306" y="148"/>
                  </a:lnTo>
                  <a:lnTo>
                    <a:pt x="306" y="146"/>
                  </a:lnTo>
                  <a:lnTo>
                    <a:pt x="306" y="145"/>
                  </a:lnTo>
                  <a:lnTo>
                    <a:pt x="307" y="145"/>
                  </a:lnTo>
                  <a:lnTo>
                    <a:pt x="316" y="140"/>
                  </a:lnTo>
                  <a:lnTo>
                    <a:pt x="318" y="140"/>
                  </a:lnTo>
                  <a:lnTo>
                    <a:pt x="319" y="140"/>
                  </a:lnTo>
                  <a:lnTo>
                    <a:pt x="319" y="141"/>
                  </a:lnTo>
                  <a:lnTo>
                    <a:pt x="344" y="197"/>
                  </a:lnTo>
                  <a:lnTo>
                    <a:pt x="347" y="202"/>
                  </a:lnTo>
                  <a:lnTo>
                    <a:pt x="351" y="208"/>
                  </a:lnTo>
                  <a:lnTo>
                    <a:pt x="355" y="211"/>
                  </a:lnTo>
                  <a:lnTo>
                    <a:pt x="360" y="213"/>
                  </a:lnTo>
                  <a:lnTo>
                    <a:pt x="364" y="215"/>
                  </a:lnTo>
                  <a:lnTo>
                    <a:pt x="369" y="215"/>
                  </a:lnTo>
                  <a:lnTo>
                    <a:pt x="373" y="215"/>
                  </a:lnTo>
                  <a:lnTo>
                    <a:pt x="377" y="213"/>
                  </a:lnTo>
                  <a:lnTo>
                    <a:pt x="379" y="212"/>
                  </a:lnTo>
                  <a:lnTo>
                    <a:pt x="383" y="210"/>
                  </a:lnTo>
                  <a:lnTo>
                    <a:pt x="387" y="207"/>
                  </a:lnTo>
                  <a:lnTo>
                    <a:pt x="390" y="203"/>
                  </a:lnTo>
                  <a:lnTo>
                    <a:pt x="391" y="199"/>
                  </a:lnTo>
                  <a:lnTo>
                    <a:pt x="392" y="197"/>
                  </a:lnTo>
                  <a:lnTo>
                    <a:pt x="392" y="194"/>
                  </a:lnTo>
                  <a:lnTo>
                    <a:pt x="392" y="189"/>
                  </a:lnTo>
                  <a:lnTo>
                    <a:pt x="391" y="183"/>
                  </a:lnTo>
                  <a:lnTo>
                    <a:pt x="389" y="176"/>
                  </a:lnTo>
                  <a:lnTo>
                    <a:pt x="364" y="121"/>
                  </a:lnTo>
                  <a:lnTo>
                    <a:pt x="364" y="120"/>
                  </a:lnTo>
                  <a:lnTo>
                    <a:pt x="364" y="119"/>
                  </a:lnTo>
                  <a:lnTo>
                    <a:pt x="365" y="118"/>
                  </a:lnTo>
                  <a:lnTo>
                    <a:pt x="374" y="114"/>
                  </a:lnTo>
                  <a:lnTo>
                    <a:pt x="377" y="114"/>
                  </a:lnTo>
                  <a:lnTo>
                    <a:pt x="378" y="116"/>
                  </a:lnTo>
                  <a:lnTo>
                    <a:pt x="403" y="171"/>
                  </a:lnTo>
                  <a:lnTo>
                    <a:pt x="406" y="181"/>
                  </a:lnTo>
                  <a:lnTo>
                    <a:pt x="407" y="185"/>
                  </a:lnTo>
                  <a:lnTo>
                    <a:pt x="408" y="190"/>
                  </a:lnTo>
                  <a:lnTo>
                    <a:pt x="408" y="193"/>
                  </a:lnTo>
                  <a:lnTo>
                    <a:pt x="407" y="198"/>
                  </a:lnTo>
                  <a:lnTo>
                    <a:pt x="405" y="204"/>
                  </a:lnTo>
                  <a:lnTo>
                    <a:pt x="404" y="208"/>
                  </a:lnTo>
                  <a:lnTo>
                    <a:pt x="401" y="211"/>
                  </a:lnTo>
                  <a:lnTo>
                    <a:pt x="397" y="217"/>
                  </a:lnTo>
                  <a:lnTo>
                    <a:pt x="391" y="221"/>
                  </a:lnTo>
                  <a:lnTo>
                    <a:pt x="385" y="225"/>
                  </a:lnTo>
                  <a:close/>
                  <a:moveTo>
                    <a:pt x="458" y="126"/>
                  </a:moveTo>
                  <a:lnTo>
                    <a:pt x="513" y="163"/>
                  </a:lnTo>
                  <a:lnTo>
                    <a:pt x="514" y="164"/>
                  </a:lnTo>
                  <a:lnTo>
                    <a:pt x="515" y="165"/>
                  </a:lnTo>
                  <a:lnTo>
                    <a:pt x="514" y="167"/>
                  </a:lnTo>
                  <a:lnTo>
                    <a:pt x="503" y="172"/>
                  </a:lnTo>
                  <a:lnTo>
                    <a:pt x="500" y="172"/>
                  </a:lnTo>
                  <a:lnTo>
                    <a:pt x="498" y="172"/>
                  </a:lnTo>
                  <a:lnTo>
                    <a:pt x="452" y="139"/>
                  </a:lnTo>
                  <a:lnTo>
                    <a:pt x="444" y="163"/>
                  </a:lnTo>
                  <a:lnTo>
                    <a:pt x="455" y="189"/>
                  </a:lnTo>
                  <a:lnTo>
                    <a:pt x="455" y="191"/>
                  </a:lnTo>
                  <a:lnTo>
                    <a:pt x="453" y="192"/>
                  </a:lnTo>
                  <a:lnTo>
                    <a:pt x="444" y="197"/>
                  </a:lnTo>
                  <a:lnTo>
                    <a:pt x="442" y="197"/>
                  </a:lnTo>
                  <a:lnTo>
                    <a:pt x="441" y="195"/>
                  </a:lnTo>
                  <a:lnTo>
                    <a:pt x="403" y="104"/>
                  </a:lnTo>
                  <a:lnTo>
                    <a:pt x="403" y="102"/>
                  </a:lnTo>
                  <a:lnTo>
                    <a:pt x="404" y="101"/>
                  </a:lnTo>
                  <a:lnTo>
                    <a:pt x="414" y="98"/>
                  </a:lnTo>
                  <a:lnTo>
                    <a:pt x="415" y="98"/>
                  </a:lnTo>
                  <a:lnTo>
                    <a:pt x="416" y="99"/>
                  </a:lnTo>
                  <a:lnTo>
                    <a:pt x="436" y="146"/>
                  </a:lnTo>
                  <a:lnTo>
                    <a:pt x="458" y="81"/>
                  </a:lnTo>
                  <a:lnTo>
                    <a:pt x="459" y="78"/>
                  </a:lnTo>
                  <a:lnTo>
                    <a:pt x="460" y="77"/>
                  </a:lnTo>
                  <a:lnTo>
                    <a:pt x="461" y="77"/>
                  </a:lnTo>
                  <a:lnTo>
                    <a:pt x="472" y="73"/>
                  </a:lnTo>
                  <a:lnTo>
                    <a:pt x="473" y="73"/>
                  </a:lnTo>
                  <a:lnTo>
                    <a:pt x="475" y="73"/>
                  </a:lnTo>
                  <a:lnTo>
                    <a:pt x="475" y="74"/>
                  </a:lnTo>
                  <a:lnTo>
                    <a:pt x="475" y="75"/>
                  </a:lnTo>
                  <a:lnTo>
                    <a:pt x="458" y="126"/>
                  </a:lnTo>
                  <a:close/>
                  <a:moveTo>
                    <a:pt x="567" y="147"/>
                  </a:moveTo>
                  <a:lnTo>
                    <a:pt x="563" y="148"/>
                  </a:lnTo>
                  <a:lnTo>
                    <a:pt x="560" y="149"/>
                  </a:lnTo>
                  <a:lnTo>
                    <a:pt x="552" y="150"/>
                  </a:lnTo>
                  <a:lnTo>
                    <a:pt x="549" y="150"/>
                  </a:lnTo>
                  <a:lnTo>
                    <a:pt x="545" y="150"/>
                  </a:lnTo>
                  <a:lnTo>
                    <a:pt x="541" y="149"/>
                  </a:lnTo>
                  <a:lnTo>
                    <a:pt x="538" y="148"/>
                  </a:lnTo>
                  <a:lnTo>
                    <a:pt x="534" y="147"/>
                  </a:lnTo>
                  <a:lnTo>
                    <a:pt x="531" y="145"/>
                  </a:lnTo>
                  <a:lnTo>
                    <a:pt x="529" y="143"/>
                  </a:lnTo>
                  <a:lnTo>
                    <a:pt x="525" y="140"/>
                  </a:lnTo>
                  <a:lnTo>
                    <a:pt x="523" y="137"/>
                  </a:lnTo>
                  <a:lnTo>
                    <a:pt x="520" y="132"/>
                  </a:lnTo>
                  <a:lnTo>
                    <a:pt x="517" y="128"/>
                  </a:lnTo>
                  <a:lnTo>
                    <a:pt x="515" y="123"/>
                  </a:lnTo>
                  <a:lnTo>
                    <a:pt x="493" y="66"/>
                  </a:lnTo>
                  <a:lnTo>
                    <a:pt x="493" y="65"/>
                  </a:lnTo>
                  <a:lnTo>
                    <a:pt x="495" y="64"/>
                  </a:lnTo>
                  <a:lnTo>
                    <a:pt x="504" y="59"/>
                  </a:lnTo>
                  <a:lnTo>
                    <a:pt x="506" y="59"/>
                  </a:lnTo>
                  <a:lnTo>
                    <a:pt x="507" y="62"/>
                  </a:lnTo>
                  <a:lnTo>
                    <a:pt x="529" y="117"/>
                  </a:lnTo>
                  <a:lnTo>
                    <a:pt x="532" y="123"/>
                  </a:lnTo>
                  <a:lnTo>
                    <a:pt x="535" y="128"/>
                  </a:lnTo>
                  <a:lnTo>
                    <a:pt x="539" y="132"/>
                  </a:lnTo>
                  <a:lnTo>
                    <a:pt x="543" y="135"/>
                  </a:lnTo>
                  <a:lnTo>
                    <a:pt x="548" y="136"/>
                  </a:lnTo>
                  <a:lnTo>
                    <a:pt x="552" y="137"/>
                  </a:lnTo>
                  <a:lnTo>
                    <a:pt x="554" y="137"/>
                  </a:lnTo>
                  <a:lnTo>
                    <a:pt x="558" y="136"/>
                  </a:lnTo>
                  <a:lnTo>
                    <a:pt x="562" y="135"/>
                  </a:lnTo>
                  <a:lnTo>
                    <a:pt x="567" y="132"/>
                  </a:lnTo>
                  <a:lnTo>
                    <a:pt x="571" y="129"/>
                  </a:lnTo>
                  <a:lnTo>
                    <a:pt x="574" y="126"/>
                  </a:lnTo>
                  <a:lnTo>
                    <a:pt x="575" y="123"/>
                  </a:lnTo>
                  <a:lnTo>
                    <a:pt x="576" y="121"/>
                  </a:lnTo>
                  <a:lnTo>
                    <a:pt x="577" y="117"/>
                  </a:lnTo>
                  <a:lnTo>
                    <a:pt x="577" y="111"/>
                  </a:lnTo>
                  <a:lnTo>
                    <a:pt x="577" y="105"/>
                  </a:lnTo>
                  <a:lnTo>
                    <a:pt x="575" y="99"/>
                  </a:lnTo>
                  <a:lnTo>
                    <a:pt x="552" y="44"/>
                  </a:lnTo>
                  <a:lnTo>
                    <a:pt x="552" y="41"/>
                  </a:lnTo>
                  <a:lnTo>
                    <a:pt x="553" y="40"/>
                  </a:lnTo>
                  <a:lnTo>
                    <a:pt x="563" y="36"/>
                  </a:lnTo>
                  <a:lnTo>
                    <a:pt x="565" y="36"/>
                  </a:lnTo>
                  <a:lnTo>
                    <a:pt x="566" y="38"/>
                  </a:lnTo>
                  <a:lnTo>
                    <a:pt x="588" y="94"/>
                  </a:lnTo>
                  <a:lnTo>
                    <a:pt x="590" y="100"/>
                  </a:lnTo>
                  <a:lnTo>
                    <a:pt x="592" y="104"/>
                  </a:lnTo>
                  <a:lnTo>
                    <a:pt x="593" y="113"/>
                  </a:lnTo>
                  <a:lnTo>
                    <a:pt x="593" y="117"/>
                  </a:lnTo>
                  <a:lnTo>
                    <a:pt x="592" y="121"/>
                  </a:lnTo>
                  <a:lnTo>
                    <a:pt x="590" y="125"/>
                  </a:lnTo>
                  <a:lnTo>
                    <a:pt x="589" y="128"/>
                  </a:lnTo>
                  <a:lnTo>
                    <a:pt x="587" y="131"/>
                  </a:lnTo>
                  <a:lnTo>
                    <a:pt x="586" y="135"/>
                  </a:lnTo>
                  <a:lnTo>
                    <a:pt x="583" y="137"/>
                  </a:lnTo>
                  <a:lnTo>
                    <a:pt x="580" y="139"/>
                  </a:lnTo>
                  <a:lnTo>
                    <a:pt x="577" y="141"/>
                  </a:lnTo>
                  <a:lnTo>
                    <a:pt x="575" y="144"/>
                  </a:lnTo>
                  <a:lnTo>
                    <a:pt x="571" y="146"/>
                  </a:lnTo>
                  <a:lnTo>
                    <a:pt x="567"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16" name="Freeform 14">
              <a:extLst>
                <a:ext uri="{FF2B5EF4-FFF2-40B4-BE49-F238E27FC236}">
                  <a16:creationId xmlns:a16="http://schemas.microsoft.com/office/drawing/2014/main" id="{A22C7EF1-7292-1C85-854B-358D0E436459}"/>
                </a:ext>
              </a:extLst>
            </p:cNvPr>
            <p:cNvSpPr>
              <a:spLocks noEditPoints="1"/>
            </p:cNvSpPr>
            <p:nvPr/>
          </p:nvSpPr>
          <p:spPr bwMode="auto">
            <a:xfrm>
              <a:off x="8607425" y="5106988"/>
              <a:ext cx="430212" cy="550863"/>
            </a:xfrm>
            <a:custGeom>
              <a:avLst/>
              <a:gdLst>
                <a:gd name="T0" fmla="*/ 51 w 542"/>
                <a:gd name="T1" fmla="*/ 583 h 693"/>
                <a:gd name="T2" fmla="*/ 104 w 542"/>
                <a:gd name="T3" fmla="*/ 645 h 693"/>
                <a:gd name="T4" fmla="*/ 28 w 542"/>
                <a:gd name="T5" fmla="*/ 599 h 693"/>
                <a:gd name="T6" fmla="*/ 18 w 542"/>
                <a:gd name="T7" fmla="*/ 632 h 693"/>
                <a:gd name="T8" fmla="*/ 64 w 542"/>
                <a:gd name="T9" fmla="*/ 693 h 693"/>
                <a:gd name="T10" fmla="*/ 0 w 542"/>
                <a:gd name="T11" fmla="*/ 627 h 693"/>
                <a:gd name="T12" fmla="*/ 505 w 542"/>
                <a:gd name="T13" fmla="*/ 90 h 693"/>
                <a:gd name="T14" fmla="*/ 432 w 542"/>
                <a:gd name="T15" fmla="*/ 12 h 693"/>
                <a:gd name="T16" fmla="*/ 530 w 542"/>
                <a:gd name="T17" fmla="*/ 22 h 693"/>
                <a:gd name="T18" fmla="*/ 541 w 542"/>
                <a:gd name="T19" fmla="*/ 29 h 693"/>
                <a:gd name="T20" fmla="*/ 479 w 542"/>
                <a:gd name="T21" fmla="*/ 112 h 693"/>
                <a:gd name="T22" fmla="*/ 466 w 542"/>
                <a:gd name="T23" fmla="*/ 156 h 693"/>
                <a:gd name="T24" fmla="*/ 428 w 542"/>
                <a:gd name="T25" fmla="*/ 172 h 693"/>
                <a:gd name="T26" fmla="*/ 383 w 542"/>
                <a:gd name="T27" fmla="*/ 149 h 693"/>
                <a:gd name="T28" fmla="*/ 377 w 542"/>
                <a:gd name="T29" fmla="*/ 101 h 693"/>
                <a:gd name="T30" fmla="*/ 405 w 542"/>
                <a:gd name="T31" fmla="*/ 71 h 693"/>
                <a:gd name="T32" fmla="*/ 450 w 542"/>
                <a:gd name="T33" fmla="*/ 73 h 693"/>
                <a:gd name="T34" fmla="*/ 416 w 542"/>
                <a:gd name="T35" fmla="*/ 83 h 693"/>
                <a:gd name="T36" fmla="*/ 389 w 542"/>
                <a:gd name="T37" fmla="*/ 109 h 693"/>
                <a:gd name="T38" fmla="*/ 410 w 542"/>
                <a:gd name="T39" fmla="*/ 152 h 693"/>
                <a:gd name="T40" fmla="*/ 455 w 542"/>
                <a:gd name="T41" fmla="*/ 146 h 693"/>
                <a:gd name="T42" fmla="*/ 461 w 542"/>
                <a:gd name="T43" fmla="*/ 106 h 693"/>
                <a:gd name="T44" fmla="*/ 335 w 542"/>
                <a:gd name="T45" fmla="*/ 171 h 693"/>
                <a:gd name="T46" fmla="*/ 378 w 542"/>
                <a:gd name="T47" fmla="*/ 174 h 693"/>
                <a:gd name="T48" fmla="*/ 370 w 542"/>
                <a:gd name="T49" fmla="*/ 187 h 693"/>
                <a:gd name="T50" fmla="*/ 333 w 542"/>
                <a:gd name="T51" fmla="*/ 191 h 693"/>
                <a:gd name="T52" fmla="*/ 343 w 542"/>
                <a:gd name="T53" fmla="*/ 227 h 693"/>
                <a:gd name="T54" fmla="*/ 334 w 542"/>
                <a:gd name="T55" fmla="*/ 239 h 693"/>
                <a:gd name="T56" fmla="*/ 314 w 542"/>
                <a:gd name="T57" fmla="*/ 205 h 693"/>
                <a:gd name="T58" fmla="*/ 244 w 542"/>
                <a:gd name="T59" fmla="*/ 305 h 693"/>
                <a:gd name="T60" fmla="*/ 281 w 542"/>
                <a:gd name="T61" fmla="*/ 252 h 693"/>
                <a:gd name="T62" fmla="*/ 370 w 542"/>
                <a:gd name="T63" fmla="*/ 299 h 693"/>
                <a:gd name="T64" fmla="*/ 335 w 542"/>
                <a:gd name="T65" fmla="*/ 351 h 693"/>
                <a:gd name="T66" fmla="*/ 281 w 542"/>
                <a:gd name="T67" fmla="*/ 346 h 693"/>
                <a:gd name="T68" fmla="*/ 299 w 542"/>
                <a:gd name="T69" fmla="*/ 388 h 693"/>
                <a:gd name="T70" fmla="*/ 281 w 542"/>
                <a:gd name="T71" fmla="*/ 425 h 693"/>
                <a:gd name="T72" fmla="*/ 234 w 542"/>
                <a:gd name="T73" fmla="*/ 436 h 693"/>
                <a:gd name="T74" fmla="*/ 200 w 542"/>
                <a:gd name="T75" fmla="*/ 412 h 693"/>
                <a:gd name="T76" fmla="*/ 195 w 542"/>
                <a:gd name="T77" fmla="*/ 368 h 693"/>
                <a:gd name="T78" fmla="*/ 228 w 542"/>
                <a:gd name="T79" fmla="*/ 335 h 693"/>
                <a:gd name="T80" fmla="*/ 272 w 542"/>
                <a:gd name="T81" fmla="*/ 341 h 693"/>
                <a:gd name="T82" fmla="*/ 238 w 542"/>
                <a:gd name="T83" fmla="*/ 348 h 693"/>
                <a:gd name="T84" fmla="*/ 209 w 542"/>
                <a:gd name="T85" fmla="*/ 371 h 693"/>
                <a:gd name="T86" fmla="*/ 228 w 542"/>
                <a:gd name="T87" fmla="*/ 417 h 693"/>
                <a:gd name="T88" fmla="*/ 273 w 542"/>
                <a:gd name="T89" fmla="*/ 414 h 693"/>
                <a:gd name="T90" fmla="*/ 282 w 542"/>
                <a:gd name="T91" fmla="*/ 375 h 693"/>
                <a:gd name="T92" fmla="*/ 113 w 542"/>
                <a:gd name="T93" fmla="*/ 475 h 693"/>
                <a:gd name="T94" fmla="*/ 153 w 542"/>
                <a:gd name="T95" fmla="*/ 423 h 693"/>
                <a:gd name="T96" fmla="*/ 233 w 542"/>
                <a:gd name="T97" fmla="*/ 487 h 693"/>
                <a:gd name="T98" fmla="*/ 194 w 542"/>
                <a:gd name="T99" fmla="*/ 538 h 693"/>
                <a:gd name="T100" fmla="*/ 91 w 542"/>
                <a:gd name="T101" fmla="*/ 505 h 693"/>
                <a:gd name="T102" fmla="*/ 128 w 542"/>
                <a:gd name="T103" fmla="*/ 510 h 693"/>
                <a:gd name="T104" fmla="*/ 123 w 542"/>
                <a:gd name="T105" fmla="*/ 525 h 693"/>
                <a:gd name="T106" fmla="*/ 86 w 542"/>
                <a:gd name="T107" fmla="*/ 526 h 693"/>
                <a:gd name="T108" fmla="*/ 93 w 542"/>
                <a:gd name="T109" fmla="*/ 564 h 693"/>
                <a:gd name="T110" fmla="*/ 78 w 542"/>
                <a:gd name="T111" fmla="*/ 570 h 693"/>
                <a:gd name="T112" fmla="*/ 66 w 542"/>
                <a:gd name="T113" fmla="*/ 538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2" h="693">
                  <a:moveTo>
                    <a:pt x="10" y="596"/>
                  </a:moveTo>
                  <a:lnTo>
                    <a:pt x="15" y="591"/>
                  </a:lnTo>
                  <a:lnTo>
                    <a:pt x="22" y="586"/>
                  </a:lnTo>
                  <a:lnTo>
                    <a:pt x="25" y="584"/>
                  </a:lnTo>
                  <a:lnTo>
                    <a:pt x="29" y="583"/>
                  </a:lnTo>
                  <a:lnTo>
                    <a:pt x="36" y="582"/>
                  </a:lnTo>
                  <a:lnTo>
                    <a:pt x="43" y="582"/>
                  </a:lnTo>
                  <a:lnTo>
                    <a:pt x="51" y="583"/>
                  </a:lnTo>
                  <a:lnTo>
                    <a:pt x="59" y="587"/>
                  </a:lnTo>
                  <a:lnTo>
                    <a:pt x="67" y="593"/>
                  </a:lnTo>
                  <a:lnTo>
                    <a:pt x="113" y="632"/>
                  </a:lnTo>
                  <a:lnTo>
                    <a:pt x="114" y="635"/>
                  </a:lnTo>
                  <a:lnTo>
                    <a:pt x="114" y="637"/>
                  </a:lnTo>
                  <a:lnTo>
                    <a:pt x="108" y="644"/>
                  </a:lnTo>
                  <a:lnTo>
                    <a:pt x="105" y="645"/>
                  </a:lnTo>
                  <a:lnTo>
                    <a:pt x="104" y="645"/>
                  </a:lnTo>
                  <a:lnTo>
                    <a:pt x="58" y="605"/>
                  </a:lnTo>
                  <a:lnTo>
                    <a:pt x="53" y="601"/>
                  </a:lnTo>
                  <a:lnTo>
                    <a:pt x="48" y="599"/>
                  </a:lnTo>
                  <a:lnTo>
                    <a:pt x="42" y="596"/>
                  </a:lnTo>
                  <a:lnTo>
                    <a:pt x="40" y="596"/>
                  </a:lnTo>
                  <a:lnTo>
                    <a:pt x="38" y="596"/>
                  </a:lnTo>
                  <a:lnTo>
                    <a:pt x="32" y="596"/>
                  </a:lnTo>
                  <a:lnTo>
                    <a:pt x="28" y="599"/>
                  </a:lnTo>
                  <a:lnTo>
                    <a:pt x="24" y="601"/>
                  </a:lnTo>
                  <a:lnTo>
                    <a:pt x="21" y="605"/>
                  </a:lnTo>
                  <a:lnTo>
                    <a:pt x="18" y="609"/>
                  </a:lnTo>
                  <a:lnTo>
                    <a:pt x="15" y="613"/>
                  </a:lnTo>
                  <a:lnTo>
                    <a:pt x="14" y="618"/>
                  </a:lnTo>
                  <a:lnTo>
                    <a:pt x="14" y="623"/>
                  </a:lnTo>
                  <a:lnTo>
                    <a:pt x="15" y="628"/>
                  </a:lnTo>
                  <a:lnTo>
                    <a:pt x="18" y="632"/>
                  </a:lnTo>
                  <a:lnTo>
                    <a:pt x="20" y="635"/>
                  </a:lnTo>
                  <a:lnTo>
                    <a:pt x="22" y="637"/>
                  </a:lnTo>
                  <a:lnTo>
                    <a:pt x="27" y="642"/>
                  </a:lnTo>
                  <a:lnTo>
                    <a:pt x="73" y="681"/>
                  </a:lnTo>
                  <a:lnTo>
                    <a:pt x="73" y="683"/>
                  </a:lnTo>
                  <a:lnTo>
                    <a:pt x="73" y="685"/>
                  </a:lnTo>
                  <a:lnTo>
                    <a:pt x="66" y="692"/>
                  </a:lnTo>
                  <a:lnTo>
                    <a:pt x="64" y="693"/>
                  </a:lnTo>
                  <a:lnTo>
                    <a:pt x="63" y="693"/>
                  </a:lnTo>
                  <a:lnTo>
                    <a:pt x="15" y="653"/>
                  </a:lnTo>
                  <a:lnTo>
                    <a:pt x="12" y="649"/>
                  </a:lnTo>
                  <a:lnTo>
                    <a:pt x="9" y="646"/>
                  </a:lnTo>
                  <a:lnTo>
                    <a:pt x="4" y="638"/>
                  </a:lnTo>
                  <a:lnTo>
                    <a:pt x="2" y="635"/>
                  </a:lnTo>
                  <a:lnTo>
                    <a:pt x="1" y="631"/>
                  </a:lnTo>
                  <a:lnTo>
                    <a:pt x="0" y="627"/>
                  </a:lnTo>
                  <a:lnTo>
                    <a:pt x="0" y="623"/>
                  </a:lnTo>
                  <a:lnTo>
                    <a:pt x="0" y="620"/>
                  </a:lnTo>
                  <a:lnTo>
                    <a:pt x="0" y="615"/>
                  </a:lnTo>
                  <a:lnTo>
                    <a:pt x="2" y="609"/>
                  </a:lnTo>
                  <a:lnTo>
                    <a:pt x="5" y="602"/>
                  </a:lnTo>
                  <a:lnTo>
                    <a:pt x="10" y="596"/>
                  </a:lnTo>
                  <a:close/>
                  <a:moveTo>
                    <a:pt x="506" y="89"/>
                  </a:moveTo>
                  <a:lnTo>
                    <a:pt x="505" y="90"/>
                  </a:lnTo>
                  <a:lnTo>
                    <a:pt x="503" y="89"/>
                  </a:lnTo>
                  <a:lnTo>
                    <a:pt x="497" y="83"/>
                  </a:lnTo>
                  <a:lnTo>
                    <a:pt x="496" y="82"/>
                  </a:lnTo>
                  <a:lnTo>
                    <a:pt x="496" y="81"/>
                  </a:lnTo>
                  <a:lnTo>
                    <a:pt x="496" y="80"/>
                  </a:lnTo>
                  <a:lnTo>
                    <a:pt x="508" y="58"/>
                  </a:lnTo>
                  <a:lnTo>
                    <a:pt x="434" y="13"/>
                  </a:lnTo>
                  <a:lnTo>
                    <a:pt x="432" y="12"/>
                  </a:lnTo>
                  <a:lnTo>
                    <a:pt x="432" y="11"/>
                  </a:lnTo>
                  <a:lnTo>
                    <a:pt x="433" y="10"/>
                  </a:lnTo>
                  <a:lnTo>
                    <a:pt x="437" y="1"/>
                  </a:lnTo>
                  <a:lnTo>
                    <a:pt x="439" y="1"/>
                  </a:lnTo>
                  <a:lnTo>
                    <a:pt x="440" y="0"/>
                  </a:lnTo>
                  <a:lnTo>
                    <a:pt x="441" y="1"/>
                  </a:lnTo>
                  <a:lnTo>
                    <a:pt x="516" y="45"/>
                  </a:lnTo>
                  <a:lnTo>
                    <a:pt x="530" y="22"/>
                  </a:lnTo>
                  <a:lnTo>
                    <a:pt x="531" y="21"/>
                  </a:lnTo>
                  <a:lnTo>
                    <a:pt x="532" y="21"/>
                  </a:lnTo>
                  <a:lnTo>
                    <a:pt x="533" y="21"/>
                  </a:lnTo>
                  <a:lnTo>
                    <a:pt x="541" y="26"/>
                  </a:lnTo>
                  <a:lnTo>
                    <a:pt x="541" y="27"/>
                  </a:lnTo>
                  <a:lnTo>
                    <a:pt x="542" y="27"/>
                  </a:lnTo>
                  <a:lnTo>
                    <a:pt x="542" y="28"/>
                  </a:lnTo>
                  <a:lnTo>
                    <a:pt x="541" y="29"/>
                  </a:lnTo>
                  <a:lnTo>
                    <a:pt x="506" y="89"/>
                  </a:lnTo>
                  <a:close/>
                  <a:moveTo>
                    <a:pt x="454" y="75"/>
                  </a:moveTo>
                  <a:lnTo>
                    <a:pt x="462" y="82"/>
                  </a:lnTo>
                  <a:lnTo>
                    <a:pt x="467" y="85"/>
                  </a:lnTo>
                  <a:lnTo>
                    <a:pt x="470" y="90"/>
                  </a:lnTo>
                  <a:lnTo>
                    <a:pt x="475" y="99"/>
                  </a:lnTo>
                  <a:lnTo>
                    <a:pt x="478" y="108"/>
                  </a:lnTo>
                  <a:lnTo>
                    <a:pt x="479" y="112"/>
                  </a:lnTo>
                  <a:lnTo>
                    <a:pt x="480" y="118"/>
                  </a:lnTo>
                  <a:lnTo>
                    <a:pt x="480" y="122"/>
                  </a:lnTo>
                  <a:lnTo>
                    <a:pt x="479" y="128"/>
                  </a:lnTo>
                  <a:lnTo>
                    <a:pt x="477" y="138"/>
                  </a:lnTo>
                  <a:lnTo>
                    <a:pt x="475" y="143"/>
                  </a:lnTo>
                  <a:lnTo>
                    <a:pt x="472" y="147"/>
                  </a:lnTo>
                  <a:lnTo>
                    <a:pt x="469" y="152"/>
                  </a:lnTo>
                  <a:lnTo>
                    <a:pt x="466" y="156"/>
                  </a:lnTo>
                  <a:lnTo>
                    <a:pt x="461" y="160"/>
                  </a:lnTo>
                  <a:lnTo>
                    <a:pt x="458" y="163"/>
                  </a:lnTo>
                  <a:lnTo>
                    <a:pt x="453" y="166"/>
                  </a:lnTo>
                  <a:lnTo>
                    <a:pt x="449" y="169"/>
                  </a:lnTo>
                  <a:lnTo>
                    <a:pt x="443" y="170"/>
                  </a:lnTo>
                  <a:lnTo>
                    <a:pt x="439" y="171"/>
                  </a:lnTo>
                  <a:lnTo>
                    <a:pt x="434" y="172"/>
                  </a:lnTo>
                  <a:lnTo>
                    <a:pt x="428" y="172"/>
                  </a:lnTo>
                  <a:lnTo>
                    <a:pt x="418" y="171"/>
                  </a:lnTo>
                  <a:lnTo>
                    <a:pt x="414" y="170"/>
                  </a:lnTo>
                  <a:lnTo>
                    <a:pt x="408" y="169"/>
                  </a:lnTo>
                  <a:lnTo>
                    <a:pt x="404" y="166"/>
                  </a:lnTo>
                  <a:lnTo>
                    <a:pt x="399" y="164"/>
                  </a:lnTo>
                  <a:lnTo>
                    <a:pt x="390" y="157"/>
                  </a:lnTo>
                  <a:lnTo>
                    <a:pt x="387" y="153"/>
                  </a:lnTo>
                  <a:lnTo>
                    <a:pt x="383" y="149"/>
                  </a:lnTo>
                  <a:lnTo>
                    <a:pt x="378" y="140"/>
                  </a:lnTo>
                  <a:lnTo>
                    <a:pt x="375" y="136"/>
                  </a:lnTo>
                  <a:lnTo>
                    <a:pt x="374" y="131"/>
                  </a:lnTo>
                  <a:lnTo>
                    <a:pt x="373" y="126"/>
                  </a:lnTo>
                  <a:lnTo>
                    <a:pt x="373" y="121"/>
                  </a:lnTo>
                  <a:lnTo>
                    <a:pt x="373" y="116"/>
                  </a:lnTo>
                  <a:lnTo>
                    <a:pt x="373" y="111"/>
                  </a:lnTo>
                  <a:lnTo>
                    <a:pt x="377" y="101"/>
                  </a:lnTo>
                  <a:lnTo>
                    <a:pt x="379" y="95"/>
                  </a:lnTo>
                  <a:lnTo>
                    <a:pt x="381" y="91"/>
                  </a:lnTo>
                  <a:lnTo>
                    <a:pt x="384" y="86"/>
                  </a:lnTo>
                  <a:lnTo>
                    <a:pt x="388" y="82"/>
                  </a:lnTo>
                  <a:lnTo>
                    <a:pt x="391" y="79"/>
                  </a:lnTo>
                  <a:lnTo>
                    <a:pt x="396" y="75"/>
                  </a:lnTo>
                  <a:lnTo>
                    <a:pt x="400" y="73"/>
                  </a:lnTo>
                  <a:lnTo>
                    <a:pt x="405" y="71"/>
                  </a:lnTo>
                  <a:lnTo>
                    <a:pt x="409" y="68"/>
                  </a:lnTo>
                  <a:lnTo>
                    <a:pt x="414" y="67"/>
                  </a:lnTo>
                  <a:lnTo>
                    <a:pt x="419" y="67"/>
                  </a:lnTo>
                  <a:lnTo>
                    <a:pt x="424" y="66"/>
                  </a:lnTo>
                  <a:lnTo>
                    <a:pt x="434" y="67"/>
                  </a:lnTo>
                  <a:lnTo>
                    <a:pt x="440" y="68"/>
                  </a:lnTo>
                  <a:lnTo>
                    <a:pt x="444" y="71"/>
                  </a:lnTo>
                  <a:lnTo>
                    <a:pt x="450" y="73"/>
                  </a:lnTo>
                  <a:lnTo>
                    <a:pt x="454" y="75"/>
                  </a:lnTo>
                  <a:close/>
                  <a:moveTo>
                    <a:pt x="445" y="89"/>
                  </a:moveTo>
                  <a:lnTo>
                    <a:pt x="442" y="86"/>
                  </a:lnTo>
                  <a:lnTo>
                    <a:pt x="439" y="85"/>
                  </a:lnTo>
                  <a:lnTo>
                    <a:pt x="435" y="83"/>
                  </a:lnTo>
                  <a:lnTo>
                    <a:pt x="431" y="83"/>
                  </a:lnTo>
                  <a:lnTo>
                    <a:pt x="424" y="82"/>
                  </a:lnTo>
                  <a:lnTo>
                    <a:pt x="416" y="83"/>
                  </a:lnTo>
                  <a:lnTo>
                    <a:pt x="409" y="84"/>
                  </a:lnTo>
                  <a:lnTo>
                    <a:pt x="403" y="88"/>
                  </a:lnTo>
                  <a:lnTo>
                    <a:pt x="397" y="92"/>
                  </a:lnTo>
                  <a:lnTo>
                    <a:pt x="395" y="95"/>
                  </a:lnTo>
                  <a:lnTo>
                    <a:pt x="392" y="99"/>
                  </a:lnTo>
                  <a:lnTo>
                    <a:pt x="391" y="101"/>
                  </a:lnTo>
                  <a:lnTo>
                    <a:pt x="389" y="104"/>
                  </a:lnTo>
                  <a:lnTo>
                    <a:pt x="389" y="109"/>
                  </a:lnTo>
                  <a:lnTo>
                    <a:pt x="388" y="112"/>
                  </a:lnTo>
                  <a:lnTo>
                    <a:pt x="388" y="119"/>
                  </a:lnTo>
                  <a:lnTo>
                    <a:pt x="389" y="126"/>
                  </a:lnTo>
                  <a:lnTo>
                    <a:pt x="391" y="133"/>
                  </a:lnTo>
                  <a:lnTo>
                    <a:pt x="396" y="139"/>
                  </a:lnTo>
                  <a:lnTo>
                    <a:pt x="400" y="145"/>
                  </a:lnTo>
                  <a:lnTo>
                    <a:pt x="407" y="151"/>
                  </a:lnTo>
                  <a:lnTo>
                    <a:pt x="410" y="152"/>
                  </a:lnTo>
                  <a:lnTo>
                    <a:pt x="415" y="154"/>
                  </a:lnTo>
                  <a:lnTo>
                    <a:pt x="418" y="155"/>
                  </a:lnTo>
                  <a:lnTo>
                    <a:pt x="422" y="156"/>
                  </a:lnTo>
                  <a:lnTo>
                    <a:pt x="430" y="157"/>
                  </a:lnTo>
                  <a:lnTo>
                    <a:pt x="436" y="156"/>
                  </a:lnTo>
                  <a:lnTo>
                    <a:pt x="443" y="154"/>
                  </a:lnTo>
                  <a:lnTo>
                    <a:pt x="450" y="151"/>
                  </a:lnTo>
                  <a:lnTo>
                    <a:pt x="455" y="146"/>
                  </a:lnTo>
                  <a:lnTo>
                    <a:pt x="458" y="144"/>
                  </a:lnTo>
                  <a:lnTo>
                    <a:pt x="460" y="140"/>
                  </a:lnTo>
                  <a:lnTo>
                    <a:pt x="463" y="134"/>
                  </a:lnTo>
                  <a:lnTo>
                    <a:pt x="464" y="130"/>
                  </a:lnTo>
                  <a:lnTo>
                    <a:pt x="466" y="127"/>
                  </a:lnTo>
                  <a:lnTo>
                    <a:pt x="466" y="119"/>
                  </a:lnTo>
                  <a:lnTo>
                    <a:pt x="464" y="112"/>
                  </a:lnTo>
                  <a:lnTo>
                    <a:pt x="461" y="106"/>
                  </a:lnTo>
                  <a:lnTo>
                    <a:pt x="458" y="99"/>
                  </a:lnTo>
                  <a:lnTo>
                    <a:pt x="452" y="93"/>
                  </a:lnTo>
                  <a:lnTo>
                    <a:pt x="445" y="89"/>
                  </a:lnTo>
                  <a:close/>
                  <a:moveTo>
                    <a:pt x="321" y="184"/>
                  </a:moveTo>
                  <a:lnTo>
                    <a:pt x="326" y="178"/>
                  </a:lnTo>
                  <a:lnTo>
                    <a:pt x="329" y="175"/>
                  </a:lnTo>
                  <a:lnTo>
                    <a:pt x="332" y="173"/>
                  </a:lnTo>
                  <a:lnTo>
                    <a:pt x="335" y="171"/>
                  </a:lnTo>
                  <a:lnTo>
                    <a:pt x="338" y="169"/>
                  </a:lnTo>
                  <a:lnTo>
                    <a:pt x="345" y="166"/>
                  </a:lnTo>
                  <a:lnTo>
                    <a:pt x="352" y="165"/>
                  </a:lnTo>
                  <a:lnTo>
                    <a:pt x="360" y="166"/>
                  </a:lnTo>
                  <a:lnTo>
                    <a:pt x="364" y="167"/>
                  </a:lnTo>
                  <a:lnTo>
                    <a:pt x="369" y="169"/>
                  </a:lnTo>
                  <a:lnTo>
                    <a:pt x="373" y="171"/>
                  </a:lnTo>
                  <a:lnTo>
                    <a:pt x="378" y="174"/>
                  </a:lnTo>
                  <a:lnTo>
                    <a:pt x="428" y="208"/>
                  </a:lnTo>
                  <a:lnTo>
                    <a:pt x="430" y="208"/>
                  </a:lnTo>
                  <a:lnTo>
                    <a:pt x="430" y="209"/>
                  </a:lnTo>
                  <a:lnTo>
                    <a:pt x="430" y="211"/>
                  </a:lnTo>
                  <a:lnTo>
                    <a:pt x="424" y="219"/>
                  </a:lnTo>
                  <a:lnTo>
                    <a:pt x="423" y="220"/>
                  </a:lnTo>
                  <a:lnTo>
                    <a:pt x="421" y="220"/>
                  </a:lnTo>
                  <a:lnTo>
                    <a:pt x="370" y="187"/>
                  </a:lnTo>
                  <a:lnTo>
                    <a:pt x="364" y="183"/>
                  </a:lnTo>
                  <a:lnTo>
                    <a:pt x="359" y="181"/>
                  </a:lnTo>
                  <a:lnTo>
                    <a:pt x="353" y="181"/>
                  </a:lnTo>
                  <a:lnTo>
                    <a:pt x="348" y="181"/>
                  </a:lnTo>
                  <a:lnTo>
                    <a:pt x="344" y="182"/>
                  </a:lnTo>
                  <a:lnTo>
                    <a:pt x="339" y="184"/>
                  </a:lnTo>
                  <a:lnTo>
                    <a:pt x="336" y="188"/>
                  </a:lnTo>
                  <a:lnTo>
                    <a:pt x="333" y="191"/>
                  </a:lnTo>
                  <a:lnTo>
                    <a:pt x="330" y="196"/>
                  </a:lnTo>
                  <a:lnTo>
                    <a:pt x="328" y="200"/>
                  </a:lnTo>
                  <a:lnTo>
                    <a:pt x="328" y="206"/>
                  </a:lnTo>
                  <a:lnTo>
                    <a:pt x="329" y="210"/>
                  </a:lnTo>
                  <a:lnTo>
                    <a:pt x="330" y="215"/>
                  </a:lnTo>
                  <a:lnTo>
                    <a:pt x="334" y="219"/>
                  </a:lnTo>
                  <a:lnTo>
                    <a:pt x="337" y="224"/>
                  </a:lnTo>
                  <a:lnTo>
                    <a:pt x="343" y="227"/>
                  </a:lnTo>
                  <a:lnTo>
                    <a:pt x="393" y="261"/>
                  </a:lnTo>
                  <a:lnTo>
                    <a:pt x="395" y="262"/>
                  </a:lnTo>
                  <a:lnTo>
                    <a:pt x="395" y="264"/>
                  </a:lnTo>
                  <a:lnTo>
                    <a:pt x="389" y="273"/>
                  </a:lnTo>
                  <a:lnTo>
                    <a:pt x="388" y="273"/>
                  </a:lnTo>
                  <a:lnTo>
                    <a:pt x="387" y="274"/>
                  </a:lnTo>
                  <a:lnTo>
                    <a:pt x="386" y="273"/>
                  </a:lnTo>
                  <a:lnTo>
                    <a:pt x="334" y="239"/>
                  </a:lnTo>
                  <a:lnTo>
                    <a:pt x="326" y="233"/>
                  </a:lnTo>
                  <a:lnTo>
                    <a:pt x="320" y="226"/>
                  </a:lnTo>
                  <a:lnTo>
                    <a:pt x="318" y="223"/>
                  </a:lnTo>
                  <a:lnTo>
                    <a:pt x="316" y="219"/>
                  </a:lnTo>
                  <a:lnTo>
                    <a:pt x="315" y="216"/>
                  </a:lnTo>
                  <a:lnTo>
                    <a:pt x="315" y="212"/>
                  </a:lnTo>
                  <a:lnTo>
                    <a:pt x="314" y="209"/>
                  </a:lnTo>
                  <a:lnTo>
                    <a:pt x="314" y="205"/>
                  </a:lnTo>
                  <a:lnTo>
                    <a:pt x="315" y="201"/>
                  </a:lnTo>
                  <a:lnTo>
                    <a:pt x="315" y="198"/>
                  </a:lnTo>
                  <a:lnTo>
                    <a:pt x="316" y="194"/>
                  </a:lnTo>
                  <a:lnTo>
                    <a:pt x="318" y="191"/>
                  </a:lnTo>
                  <a:lnTo>
                    <a:pt x="321" y="184"/>
                  </a:lnTo>
                  <a:close/>
                  <a:moveTo>
                    <a:pt x="312" y="307"/>
                  </a:moveTo>
                  <a:lnTo>
                    <a:pt x="245" y="305"/>
                  </a:lnTo>
                  <a:lnTo>
                    <a:pt x="244" y="305"/>
                  </a:lnTo>
                  <a:lnTo>
                    <a:pt x="243" y="304"/>
                  </a:lnTo>
                  <a:lnTo>
                    <a:pt x="243" y="301"/>
                  </a:lnTo>
                  <a:lnTo>
                    <a:pt x="249" y="292"/>
                  </a:lnTo>
                  <a:lnTo>
                    <a:pt x="251" y="291"/>
                  </a:lnTo>
                  <a:lnTo>
                    <a:pt x="253" y="290"/>
                  </a:lnTo>
                  <a:lnTo>
                    <a:pt x="310" y="292"/>
                  </a:lnTo>
                  <a:lnTo>
                    <a:pt x="305" y="269"/>
                  </a:lnTo>
                  <a:lnTo>
                    <a:pt x="281" y="252"/>
                  </a:lnTo>
                  <a:lnTo>
                    <a:pt x="280" y="251"/>
                  </a:lnTo>
                  <a:lnTo>
                    <a:pt x="280" y="248"/>
                  </a:lnTo>
                  <a:lnTo>
                    <a:pt x="285" y="241"/>
                  </a:lnTo>
                  <a:lnTo>
                    <a:pt x="288" y="239"/>
                  </a:lnTo>
                  <a:lnTo>
                    <a:pt x="289" y="239"/>
                  </a:lnTo>
                  <a:lnTo>
                    <a:pt x="370" y="296"/>
                  </a:lnTo>
                  <a:lnTo>
                    <a:pt x="371" y="298"/>
                  </a:lnTo>
                  <a:lnTo>
                    <a:pt x="370" y="299"/>
                  </a:lnTo>
                  <a:lnTo>
                    <a:pt x="364" y="308"/>
                  </a:lnTo>
                  <a:lnTo>
                    <a:pt x="363" y="309"/>
                  </a:lnTo>
                  <a:lnTo>
                    <a:pt x="361" y="308"/>
                  </a:lnTo>
                  <a:lnTo>
                    <a:pt x="319" y="279"/>
                  </a:lnTo>
                  <a:lnTo>
                    <a:pt x="336" y="346"/>
                  </a:lnTo>
                  <a:lnTo>
                    <a:pt x="336" y="348"/>
                  </a:lnTo>
                  <a:lnTo>
                    <a:pt x="335" y="350"/>
                  </a:lnTo>
                  <a:lnTo>
                    <a:pt x="335" y="351"/>
                  </a:lnTo>
                  <a:lnTo>
                    <a:pt x="328" y="360"/>
                  </a:lnTo>
                  <a:lnTo>
                    <a:pt x="327" y="361"/>
                  </a:lnTo>
                  <a:lnTo>
                    <a:pt x="326" y="361"/>
                  </a:lnTo>
                  <a:lnTo>
                    <a:pt x="325" y="360"/>
                  </a:lnTo>
                  <a:lnTo>
                    <a:pt x="325" y="359"/>
                  </a:lnTo>
                  <a:lnTo>
                    <a:pt x="312" y="307"/>
                  </a:lnTo>
                  <a:close/>
                  <a:moveTo>
                    <a:pt x="276" y="343"/>
                  </a:moveTo>
                  <a:lnTo>
                    <a:pt x="281" y="346"/>
                  </a:lnTo>
                  <a:lnTo>
                    <a:pt x="284" y="351"/>
                  </a:lnTo>
                  <a:lnTo>
                    <a:pt x="288" y="354"/>
                  </a:lnTo>
                  <a:lnTo>
                    <a:pt x="291" y="359"/>
                  </a:lnTo>
                  <a:lnTo>
                    <a:pt x="293" y="363"/>
                  </a:lnTo>
                  <a:lnTo>
                    <a:pt x="296" y="368"/>
                  </a:lnTo>
                  <a:lnTo>
                    <a:pt x="298" y="378"/>
                  </a:lnTo>
                  <a:lnTo>
                    <a:pt x="299" y="382"/>
                  </a:lnTo>
                  <a:lnTo>
                    <a:pt x="299" y="388"/>
                  </a:lnTo>
                  <a:lnTo>
                    <a:pt x="299" y="393"/>
                  </a:lnTo>
                  <a:lnTo>
                    <a:pt x="298" y="398"/>
                  </a:lnTo>
                  <a:lnTo>
                    <a:pt x="297" y="403"/>
                  </a:lnTo>
                  <a:lnTo>
                    <a:pt x="294" y="408"/>
                  </a:lnTo>
                  <a:lnTo>
                    <a:pt x="292" y="413"/>
                  </a:lnTo>
                  <a:lnTo>
                    <a:pt x="289" y="417"/>
                  </a:lnTo>
                  <a:lnTo>
                    <a:pt x="285" y="422"/>
                  </a:lnTo>
                  <a:lnTo>
                    <a:pt x="281" y="425"/>
                  </a:lnTo>
                  <a:lnTo>
                    <a:pt x="278" y="429"/>
                  </a:lnTo>
                  <a:lnTo>
                    <a:pt x="273" y="432"/>
                  </a:lnTo>
                  <a:lnTo>
                    <a:pt x="264" y="435"/>
                  </a:lnTo>
                  <a:lnTo>
                    <a:pt x="258" y="438"/>
                  </a:lnTo>
                  <a:lnTo>
                    <a:pt x="254" y="438"/>
                  </a:lnTo>
                  <a:lnTo>
                    <a:pt x="249" y="439"/>
                  </a:lnTo>
                  <a:lnTo>
                    <a:pt x="244" y="439"/>
                  </a:lnTo>
                  <a:lnTo>
                    <a:pt x="234" y="436"/>
                  </a:lnTo>
                  <a:lnTo>
                    <a:pt x="229" y="435"/>
                  </a:lnTo>
                  <a:lnTo>
                    <a:pt x="224" y="433"/>
                  </a:lnTo>
                  <a:lnTo>
                    <a:pt x="219" y="431"/>
                  </a:lnTo>
                  <a:lnTo>
                    <a:pt x="215" y="427"/>
                  </a:lnTo>
                  <a:lnTo>
                    <a:pt x="210" y="424"/>
                  </a:lnTo>
                  <a:lnTo>
                    <a:pt x="207" y="421"/>
                  </a:lnTo>
                  <a:lnTo>
                    <a:pt x="203" y="416"/>
                  </a:lnTo>
                  <a:lnTo>
                    <a:pt x="200" y="412"/>
                  </a:lnTo>
                  <a:lnTo>
                    <a:pt x="198" y="407"/>
                  </a:lnTo>
                  <a:lnTo>
                    <a:pt x="195" y="403"/>
                  </a:lnTo>
                  <a:lnTo>
                    <a:pt x="193" y="393"/>
                  </a:lnTo>
                  <a:lnTo>
                    <a:pt x="192" y="388"/>
                  </a:lnTo>
                  <a:lnTo>
                    <a:pt x="192" y="384"/>
                  </a:lnTo>
                  <a:lnTo>
                    <a:pt x="193" y="378"/>
                  </a:lnTo>
                  <a:lnTo>
                    <a:pt x="193" y="373"/>
                  </a:lnTo>
                  <a:lnTo>
                    <a:pt x="195" y="368"/>
                  </a:lnTo>
                  <a:lnTo>
                    <a:pt x="197" y="363"/>
                  </a:lnTo>
                  <a:lnTo>
                    <a:pt x="200" y="359"/>
                  </a:lnTo>
                  <a:lnTo>
                    <a:pt x="202" y="354"/>
                  </a:lnTo>
                  <a:lnTo>
                    <a:pt x="207" y="350"/>
                  </a:lnTo>
                  <a:lnTo>
                    <a:pt x="210" y="345"/>
                  </a:lnTo>
                  <a:lnTo>
                    <a:pt x="213" y="342"/>
                  </a:lnTo>
                  <a:lnTo>
                    <a:pt x="218" y="340"/>
                  </a:lnTo>
                  <a:lnTo>
                    <a:pt x="228" y="335"/>
                  </a:lnTo>
                  <a:lnTo>
                    <a:pt x="233" y="334"/>
                  </a:lnTo>
                  <a:lnTo>
                    <a:pt x="237" y="333"/>
                  </a:lnTo>
                  <a:lnTo>
                    <a:pt x="243" y="333"/>
                  </a:lnTo>
                  <a:lnTo>
                    <a:pt x="247" y="333"/>
                  </a:lnTo>
                  <a:lnTo>
                    <a:pt x="257" y="334"/>
                  </a:lnTo>
                  <a:lnTo>
                    <a:pt x="263" y="336"/>
                  </a:lnTo>
                  <a:lnTo>
                    <a:pt x="267" y="337"/>
                  </a:lnTo>
                  <a:lnTo>
                    <a:pt x="272" y="341"/>
                  </a:lnTo>
                  <a:lnTo>
                    <a:pt x="276" y="343"/>
                  </a:lnTo>
                  <a:close/>
                  <a:moveTo>
                    <a:pt x="267" y="357"/>
                  </a:moveTo>
                  <a:lnTo>
                    <a:pt x="264" y="354"/>
                  </a:lnTo>
                  <a:lnTo>
                    <a:pt x="261" y="352"/>
                  </a:lnTo>
                  <a:lnTo>
                    <a:pt x="256" y="350"/>
                  </a:lnTo>
                  <a:lnTo>
                    <a:pt x="253" y="349"/>
                  </a:lnTo>
                  <a:lnTo>
                    <a:pt x="246" y="348"/>
                  </a:lnTo>
                  <a:lnTo>
                    <a:pt x="238" y="348"/>
                  </a:lnTo>
                  <a:lnTo>
                    <a:pt x="231" y="350"/>
                  </a:lnTo>
                  <a:lnTo>
                    <a:pt x="225" y="352"/>
                  </a:lnTo>
                  <a:lnTo>
                    <a:pt x="221" y="354"/>
                  </a:lnTo>
                  <a:lnTo>
                    <a:pt x="219" y="357"/>
                  </a:lnTo>
                  <a:lnTo>
                    <a:pt x="213" y="362"/>
                  </a:lnTo>
                  <a:lnTo>
                    <a:pt x="211" y="366"/>
                  </a:lnTo>
                  <a:lnTo>
                    <a:pt x="210" y="368"/>
                  </a:lnTo>
                  <a:lnTo>
                    <a:pt x="209" y="371"/>
                  </a:lnTo>
                  <a:lnTo>
                    <a:pt x="208" y="376"/>
                  </a:lnTo>
                  <a:lnTo>
                    <a:pt x="207" y="382"/>
                  </a:lnTo>
                  <a:lnTo>
                    <a:pt x="208" y="389"/>
                  </a:lnTo>
                  <a:lnTo>
                    <a:pt x="210" y="397"/>
                  </a:lnTo>
                  <a:lnTo>
                    <a:pt x="213" y="403"/>
                  </a:lnTo>
                  <a:lnTo>
                    <a:pt x="218" y="409"/>
                  </a:lnTo>
                  <a:lnTo>
                    <a:pt x="224" y="415"/>
                  </a:lnTo>
                  <a:lnTo>
                    <a:pt x="228" y="417"/>
                  </a:lnTo>
                  <a:lnTo>
                    <a:pt x="231" y="418"/>
                  </a:lnTo>
                  <a:lnTo>
                    <a:pt x="238" y="422"/>
                  </a:lnTo>
                  <a:lnTo>
                    <a:pt x="246" y="423"/>
                  </a:lnTo>
                  <a:lnTo>
                    <a:pt x="253" y="423"/>
                  </a:lnTo>
                  <a:lnTo>
                    <a:pt x="260" y="422"/>
                  </a:lnTo>
                  <a:lnTo>
                    <a:pt x="266" y="418"/>
                  </a:lnTo>
                  <a:lnTo>
                    <a:pt x="270" y="416"/>
                  </a:lnTo>
                  <a:lnTo>
                    <a:pt x="273" y="414"/>
                  </a:lnTo>
                  <a:lnTo>
                    <a:pt x="278" y="409"/>
                  </a:lnTo>
                  <a:lnTo>
                    <a:pt x="280" y="406"/>
                  </a:lnTo>
                  <a:lnTo>
                    <a:pt x="281" y="403"/>
                  </a:lnTo>
                  <a:lnTo>
                    <a:pt x="283" y="399"/>
                  </a:lnTo>
                  <a:lnTo>
                    <a:pt x="283" y="396"/>
                  </a:lnTo>
                  <a:lnTo>
                    <a:pt x="284" y="388"/>
                  </a:lnTo>
                  <a:lnTo>
                    <a:pt x="283" y="381"/>
                  </a:lnTo>
                  <a:lnTo>
                    <a:pt x="282" y="375"/>
                  </a:lnTo>
                  <a:lnTo>
                    <a:pt x="279" y="368"/>
                  </a:lnTo>
                  <a:lnTo>
                    <a:pt x="273" y="361"/>
                  </a:lnTo>
                  <a:lnTo>
                    <a:pt x="267" y="357"/>
                  </a:lnTo>
                  <a:close/>
                  <a:moveTo>
                    <a:pt x="182" y="484"/>
                  </a:moveTo>
                  <a:lnTo>
                    <a:pt x="116" y="477"/>
                  </a:lnTo>
                  <a:lnTo>
                    <a:pt x="113" y="477"/>
                  </a:lnTo>
                  <a:lnTo>
                    <a:pt x="113" y="476"/>
                  </a:lnTo>
                  <a:lnTo>
                    <a:pt x="113" y="475"/>
                  </a:lnTo>
                  <a:lnTo>
                    <a:pt x="120" y="465"/>
                  </a:lnTo>
                  <a:lnTo>
                    <a:pt x="122" y="463"/>
                  </a:lnTo>
                  <a:lnTo>
                    <a:pt x="125" y="463"/>
                  </a:lnTo>
                  <a:lnTo>
                    <a:pt x="181" y="468"/>
                  </a:lnTo>
                  <a:lnTo>
                    <a:pt x="176" y="444"/>
                  </a:lnTo>
                  <a:lnTo>
                    <a:pt x="154" y="426"/>
                  </a:lnTo>
                  <a:lnTo>
                    <a:pt x="153" y="425"/>
                  </a:lnTo>
                  <a:lnTo>
                    <a:pt x="153" y="423"/>
                  </a:lnTo>
                  <a:lnTo>
                    <a:pt x="159" y="415"/>
                  </a:lnTo>
                  <a:lnTo>
                    <a:pt x="161" y="414"/>
                  </a:lnTo>
                  <a:lnTo>
                    <a:pt x="163" y="414"/>
                  </a:lnTo>
                  <a:lnTo>
                    <a:pt x="240" y="475"/>
                  </a:lnTo>
                  <a:lnTo>
                    <a:pt x="242" y="477"/>
                  </a:lnTo>
                  <a:lnTo>
                    <a:pt x="240" y="478"/>
                  </a:lnTo>
                  <a:lnTo>
                    <a:pt x="235" y="486"/>
                  </a:lnTo>
                  <a:lnTo>
                    <a:pt x="233" y="487"/>
                  </a:lnTo>
                  <a:lnTo>
                    <a:pt x="231" y="487"/>
                  </a:lnTo>
                  <a:lnTo>
                    <a:pt x="191" y="456"/>
                  </a:lnTo>
                  <a:lnTo>
                    <a:pt x="203" y="523"/>
                  </a:lnTo>
                  <a:lnTo>
                    <a:pt x="203" y="525"/>
                  </a:lnTo>
                  <a:lnTo>
                    <a:pt x="203" y="526"/>
                  </a:lnTo>
                  <a:lnTo>
                    <a:pt x="202" y="528"/>
                  </a:lnTo>
                  <a:lnTo>
                    <a:pt x="195" y="537"/>
                  </a:lnTo>
                  <a:lnTo>
                    <a:pt x="194" y="538"/>
                  </a:lnTo>
                  <a:lnTo>
                    <a:pt x="193" y="538"/>
                  </a:lnTo>
                  <a:lnTo>
                    <a:pt x="192" y="537"/>
                  </a:lnTo>
                  <a:lnTo>
                    <a:pt x="192" y="535"/>
                  </a:lnTo>
                  <a:lnTo>
                    <a:pt x="182" y="484"/>
                  </a:lnTo>
                  <a:close/>
                  <a:moveTo>
                    <a:pt x="76" y="517"/>
                  </a:moveTo>
                  <a:lnTo>
                    <a:pt x="81" y="512"/>
                  </a:lnTo>
                  <a:lnTo>
                    <a:pt x="87" y="507"/>
                  </a:lnTo>
                  <a:lnTo>
                    <a:pt x="91" y="505"/>
                  </a:lnTo>
                  <a:lnTo>
                    <a:pt x="94" y="504"/>
                  </a:lnTo>
                  <a:lnTo>
                    <a:pt x="98" y="503"/>
                  </a:lnTo>
                  <a:lnTo>
                    <a:pt x="101" y="502"/>
                  </a:lnTo>
                  <a:lnTo>
                    <a:pt x="108" y="502"/>
                  </a:lnTo>
                  <a:lnTo>
                    <a:pt x="116" y="504"/>
                  </a:lnTo>
                  <a:lnTo>
                    <a:pt x="120" y="505"/>
                  </a:lnTo>
                  <a:lnTo>
                    <a:pt x="125" y="507"/>
                  </a:lnTo>
                  <a:lnTo>
                    <a:pt x="128" y="510"/>
                  </a:lnTo>
                  <a:lnTo>
                    <a:pt x="132" y="513"/>
                  </a:lnTo>
                  <a:lnTo>
                    <a:pt x="180" y="552"/>
                  </a:lnTo>
                  <a:lnTo>
                    <a:pt x="181" y="553"/>
                  </a:lnTo>
                  <a:lnTo>
                    <a:pt x="181" y="556"/>
                  </a:lnTo>
                  <a:lnTo>
                    <a:pt x="174" y="564"/>
                  </a:lnTo>
                  <a:lnTo>
                    <a:pt x="173" y="565"/>
                  </a:lnTo>
                  <a:lnTo>
                    <a:pt x="171" y="564"/>
                  </a:lnTo>
                  <a:lnTo>
                    <a:pt x="123" y="525"/>
                  </a:lnTo>
                  <a:lnTo>
                    <a:pt x="118" y="522"/>
                  </a:lnTo>
                  <a:lnTo>
                    <a:pt x="113" y="519"/>
                  </a:lnTo>
                  <a:lnTo>
                    <a:pt x="108" y="517"/>
                  </a:lnTo>
                  <a:lnTo>
                    <a:pt x="103" y="517"/>
                  </a:lnTo>
                  <a:lnTo>
                    <a:pt x="99" y="517"/>
                  </a:lnTo>
                  <a:lnTo>
                    <a:pt x="94" y="520"/>
                  </a:lnTo>
                  <a:lnTo>
                    <a:pt x="90" y="522"/>
                  </a:lnTo>
                  <a:lnTo>
                    <a:pt x="86" y="526"/>
                  </a:lnTo>
                  <a:lnTo>
                    <a:pt x="83" y="531"/>
                  </a:lnTo>
                  <a:lnTo>
                    <a:pt x="82" y="534"/>
                  </a:lnTo>
                  <a:lnTo>
                    <a:pt x="81" y="540"/>
                  </a:lnTo>
                  <a:lnTo>
                    <a:pt x="81" y="544"/>
                  </a:lnTo>
                  <a:lnTo>
                    <a:pt x="82" y="549"/>
                  </a:lnTo>
                  <a:lnTo>
                    <a:pt x="84" y="553"/>
                  </a:lnTo>
                  <a:lnTo>
                    <a:pt x="89" y="559"/>
                  </a:lnTo>
                  <a:lnTo>
                    <a:pt x="93" y="564"/>
                  </a:lnTo>
                  <a:lnTo>
                    <a:pt x="140" y="601"/>
                  </a:lnTo>
                  <a:lnTo>
                    <a:pt x="140" y="603"/>
                  </a:lnTo>
                  <a:lnTo>
                    <a:pt x="140" y="605"/>
                  </a:lnTo>
                  <a:lnTo>
                    <a:pt x="134" y="613"/>
                  </a:lnTo>
                  <a:lnTo>
                    <a:pt x="132" y="613"/>
                  </a:lnTo>
                  <a:lnTo>
                    <a:pt x="130" y="613"/>
                  </a:lnTo>
                  <a:lnTo>
                    <a:pt x="83" y="574"/>
                  </a:lnTo>
                  <a:lnTo>
                    <a:pt x="78" y="570"/>
                  </a:lnTo>
                  <a:lnTo>
                    <a:pt x="75" y="567"/>
                  </a:lnTo>
                  <a:lnTo>
                    <a:pt x="73" y="564"/>
                  </a:lnTo>
                  <a:lnTo>
                    <a:pt x="71" y="560"/>
                  </a:lnTo>
                  <a:lnTo>
                    <a:pt x="67" y="552"/>
                  </a:lnTo>
                  <a:lnTo>
                    <a:pt x="66" y="549"/>
                  </a:lnTo>
                  <a:lnTo>
                    <a:pt x="66" y="546"/>
                  </a:lnTo>
                  <a:lnTo>
                    <a:pt x="66" y="541"/>
                  </a:lnTo>
                  <a:lnTo>
                    <a:pt x="66" y="538"/>
                  </a:lnTo>
                  <a:lnTo>
                    <a:pt x="67" y="534"/>
                  </a:lnTo>
                  <a:lnTo>
                    <a:pt x="68" y="531"/>
                  </a:lnTo>
                  <a:lnTo>
                    <a:pt x="72" y="524"/>
                  </a:lnTo>
                  <a:lnTo>
                    <a:pt x="76" y="5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17" name="Freeform 15">
              <a:extLst>
                <a:ext uri="{FF2B5EF4-FFF2-40B4-BE49-F238E27FC236}">
                  <a16:creationId xmlns:a16="http://schemas.microsoft.com/office/drawing/2014/main" id="{3C49802A-75D8-809A-39A7-139828146F6F}"/>
                </a:ext>
              </a:extLst>
            </p:cNvPr>
            <p:cNvSpPr>
              <a:spLocks noEditPoints="1"/>
            </p:cNvSpPr>
            <p:nvPr/>
          </p:nvSpPr>
          <p:spPr bwMode="auto">
            <a:xfrm>
              <a:off x="7764463" y="487363"/>
              <a:ext cx="509587" cy="381000"/>
            </a:xfrm>
            <a:custGeom>
              <a:avLst/>
              <a:gdLst>
                <a:gd name="T0" fmla="*/ 532 w 643"/>
                <a:gd name="T1" fmla="*/ 449 h 480"/>
                <a:gd name="T2" fmla="*/ 536 w 643"/>
                <a:gd name="T3" fmla="*/ 422 h 480"/>
                <a:gd name="T4" fmla="*/ 592 w 643"/>
                <a:gd name="T5" fmla="*/ 372 h 480"/>
                <a:gd name="T6" fmla="*/ 548 w 643"/>
                <a:gd name="T7" fmla="*/ 433 h 480"/>
                <a:gd name="T8" fmla="*/ 552 w 643"/>
                <a:gd name="T9" fmla="*/ 457 h 480"/>
                <a:gd name="T10" fmla="*/ 573 w 643"/>
                <a:gd name="T11" fmla="*/ 466 h 480"/>
                <a:gd name="T12" fmla="*/ 592 w 643"/>
                <a:gd name="T13" fmla="*/ 453 h 480"/>
                <a:gd name="T14" fmla="*/ 643 w 643"/>
                <a:gd name="T15" fmla="*/ 415 h 480"/>
                <a:gd name="T16" fmla="*/ 589 w 643"/>
                <a:gd name="T17" fmla="*/ 476 h 480"/>
                <a:gd name="T18" fmla="*/ 566 w 643"/>
                <a:gd name="T19" fmla="*/ 480 h 480"/>
                <a:gd name="T20" fmla="*/ 51 w 643"/>
                <a:gd name="T21" fmla="*/ 1 h 480"/>
                <a:gd name="T22" fmla="*/ 65 w 643"/>
                <a:gd name="T23" fmla="*/ 8 h 480"/>
                <a:gd name="T24" fmla="*/ 112 w 643"/>
                <a:gd name="T25" fmla="*/ 35 h 480"/>
                <a:gd name="T26" fmla="*/ 123 w 643"/>
                <a:gd name="T27" fmla="*/ 44 h 480"/>
                <a:gd name="T28" fmla="*/ 61 w 643"/>
                <a:gd name="T29" fmla="*/ 123 h 480"/>
                <a:gd name="T30" fmla="*/ 81 w 643"/>
                <a:gd name="T31" fmla="*/ 84 h 480"/>
                <a:gd name="T32" fmla="*/ 10 w 643"/>
                <a:gd name="T33" fmla="*/ 94 h 480"/>
                <a:gd name="T34" fmla="*/ 0 w 643"/>
                <a:gd name="T35" fmla="*/ 85 h 480"/>
                <a:gd name="T36" fmla="*/ 95 w 643"/>
                <a:gd name="T37" fmla="*/ 143 h 480"/>
                <a:gd name="T38" fmla="*/ 196 w 643"/>
                <a:gd name="T39" fmla="*/ 86 h 480"/>
                <a:gd name="T40" fmla="*/ 187 w 643"/>
                <a:gd name="T41" fmla="*/ 96 h 480"/>
                <a:gd name="T42" fmla="*/ 165 w 643"/>
                <a:gd name="T43" fmla="*/ 120 h 480"/>
                <a:gd name="T44" fmla="*/ 159 w 643"/>
                <a:gd name="T45" fmla="*/ 130 h 480"/>
                <a:gd name="T46" fmla="*/ 149 w 643"/>
                <a:gd name="T47" fmla="*/ 163 h 480"/>
                <a:gd name="T48" fmla="*/ 141 w 643"/>
                <a:gd name="T49" fmla="*/ 174 h 480"/>
                <a:gd name="T50" fmla="*/ 221 w 643"/>
                <a:gd name="T51" fmla="*/ 102 h 480"/>
                <a:gd name="T52" fmla="*/ 213 w 643"/>
                <a:gd name="T53" fmla="*/ 206 h 480"/>
                <a:gd name="T54" fmla="*/ 209 w 643"/>
                <a:gd name="T55" fmla="*/ 217 h 480"/>
                <a:gd name="T56" fmla="*/ 164 w 643"/>
                <a:gd name="T57" fmla="*/ 185 h 480"/>
                <a:gd name="T58" fmla="*/ 282 w 643"/>
                <a:gd name="T59" fmla="*/ 145 h 480"/>
                <a:gd name="T60" fmla="*/ 294 w 643"/>
                <a:gd name="T61" fmla="*/ 153 h 480"/>
                <a:gd name="T62" fmla="*/ 363 w 643"/>
                <a:gd name="T63" fmla="*/ 198 h 480"/>
                <a:gd name="T64" fmla="*/ 304 w 643"/>
                <a:gd name="T65" fmla="*/ 283 h 480"/>
                <a:gd name="T66" fmla="*/ 288 w 643"/>
                <a:gd name="T67" fmla="*/ 225 h 480"/>
                <a:gd name="T68" fmla="*/ 238 w 643"/>
                <a:gd name="T69" fmla="*/ 235 h 480"/>
                <a:gd name="T70" fmla="*/ 387 w 643"/>
                <a:gd name="T71" fmla="*/ 217 h 480"/>
                <a:gd name="T72" fmla="*/ 340 w 643"/>
                <a:gd name="T73" fmla="*/ 307 h 480"/>
                <a:gd name="T74" fmla="*/ 329 w 643"/>
                <a:gd name="T75" fmla="*/ 298 h 480"/>
                <a:gd name="T76" fmla="*/ 425 w 643"/>
                <a:gd name="T77" fmla="*/ 371 h 480"/>
                <a:gd name="T78" fmla="*/ 416 w 643"/>
                <a:gd name="T79" fmla="*/ 304 h 480"/>
                <a:gd name="T80" fmla="*/ 363 w 643"/>
                <a:gd name="T81" fmla="*/ 325 h 480"/>
                <a:gd name="T82" fmla="*/ 425 w 643"/>
                <a:gd name="T83" fmla="*/ 243 h 480"/>
                <a:gd name="T84" fmla="*/ 470 w 643"/>
                <a:gd name="T85" fmla="*/ 279 h 480"/>
                <a:gd name="T86" fmla="*/ 484 w 643"/>
                <a:gd name="T87" fmla="*/ 287 h 480"/>
                <a:gd name="T88" fmla="*/ 430 w 643"/>
                <a:gd name="T89" fmla="*/ 301 h 480"/>
                <a:gd name="T90" fmla="*/ 453 w 643"/>
                <a:gd name="T91" fmla="*/ 389 h 480"/>
                <a:gd name="T92" fmla="*/ 453 w 643"/>
                <a:gd name="T93" fmla="*/ 367 h 480"/>
                <a:gd name="T94" fmla="*/ 501 w 643"/>
                <a:gd name="T95" fmla="*/ 300 h 480"/>
                <a:gd name="T96" fmla="*/ 474 w 643"/>
                <a:gd name="T97" fmla="*/ 359 h 480"/>
                <a:gd name="T98" fmla="*/ 466 w 643"/>
                <a:gd name="T99" fmla="*/ 385 h 480"/>
                <a:gd name="T100" fmla="*/ 484 w 643"/>
                <a:gd name="T101" fmla="*/ 400 h 480"/>
                <a:gd name="T102" fmla="*/ 508 w 643"/>
                <a:gd name="T103" fmla="*/ 394 h 480"/>
                <a:gd name="T104" fmla="*/ 561 w 643"/>
                <a:gd name="T105" fmla="*/ 346 h 480"/>
                <a:gd name="T106" fmla="*/ 512 w 643"/>
                <a:gd name="T107" fmla="*/ 409 h 480"/>
                <a:gd name="T108" fmla="*/ 491 w 643"/>
                <a:gd name="T109" fmla="*/ 416 h 480"/>
                <a:gd name="T110" fmla="*/ 467 w 643"/>
                <a:gd name="T111" fmla="*/ 407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43" h="480">
                  <a:moveTo>
                    <a:pt x="546" y="470"/>
                  </a:moveTo>
                  <a:lnTo>
                    <a:pt x="541" y="466"/>
                  </a:lnTo>
                  <a:lnTo>
                    <a:pt x="536" y="459"/>
                  </a:lnTo>
                  <a:lnTo>
                    <a:pt x="533" y="452"/>
                  </a:lnTo>
                  <a:lnTo>
                    <a:pt x="532" y="449"/>
                  </a:lnTo>
                  <a:lnTo>
                    <a:pt x="532" y="445"/>
                  </a:lnTo>
                  <a:lnTo>
                    <a:pt x="532" y="437"/>
                  </a:lnTo>
                  <a:lnTo>
                    <a:pt x="533" y="431"/>
                  </a:lnTo>
                  <a:lnTo>
                    <a:pt x="535" y="426"/>
                  </a:lnTo>
                  <a:lnTo>
                    <a:pt x="536" y="422"/>
                  </a:lnTo>
                  <a:lnTo>
                    <a:pt x="543" y="414"/>
                  </a:lnTo>
                  <a:lnTo>
                    <a:pt x="581" y="367"/>
                  </a:lnTo>
                  <a:lnTo>
                    <a:pt x="583" y="365"/>
                  </a:lnTo>
                  <a:lnTo>
                    <a:pt x="584" y="365"/>
                  </a:lnTo>
                  <a:lnTo>
                    <a:pt x="592" y="372"/>
                  </a:lnTo>
                  <a:lnTo>
                    <a:pt x="593" y="374"/>
                  </a:lnTo>
                  <a:lnTo>
                    <a:pt x="593" y="376"/>
                  </a:lnTo>
                  <a:lnTo>
                    <a:pt x="555" y="423"/>
                  </a:lnTo>
                  <a:lnTo>
                    <a:pt x="551" y="428"/>
                  </a:lnTo>
                  <a:lnTo>
                    <a:pt x="548" y="433"/>
                  </a:lnTo>
                  <a:lnTo>
                    <a:pt x="546" y="439"/>
                  </a:lnTo>
                  <a:lnTo>
                    <a:pt x="546" y="443"/>
                  </a:lnTo>
                  <a:lnTo>
                    <a:pt x="547" y="448"/>
                  </a:lnTo>
                  <a:lnTo>
                    <a:pt x="548" y="452"/>
                  </a:lnTo>
                  <a:lnTo>
                    <a:pt x="552" y="457"/>
                  </a:lnTo>
                  <a:lnTo>
                    <a:pt x="555" y="460"/>
                  </a:lnTo>
                  <a:lnTo>
                    <a:pt x="560" y="463"/>
                  </a:lnTo>
                  <a:lnTo>
                    <a:pt x="564" y="464"/>
                  </a:lnTo>
                  <a:lnTo>
                    <a:pt x="569" y="466"/>
                  </a:lnTo>
                  <a:lnTo>
                    <a:pt x="573" y="466"/>
                  </a:lnTo>
                  <a:lnTo>
                    <a:pt x="575" y="466"/>
                  </a:lnTo>
                  <a:lnTo>
                    <a:pt x="578" y="464"/>
                  </a:lnTo>
                  <a:lnTo>
                    <a:pt x="583" y="462"/>
                  </a:lnTo>
                  <a:lnTo>
                    <a:pt x="588" y="459"/>
                  </a:lnTo>
                  <a:lnTo>
                    <a:pt x="592" y="453"/>
                  </a:lnTo>
                  <a:lnTo>
                    <a:pt x="631" y="407"/>
                  </a:lnTo>
                  <a:lnTo>
                    <a:pt x="632" y="406"/>
                  </a:lnTo>
                  <a:lnTo>
                    <a:pt x="634" y="406"/>
                  </a:lnTo>
                  <a:lnTo>
                    <a:pt x="642" y="413"/>
                  </a:lnTo>
                  <a:lnTo>
                    <a:pt x="643" y="415"/>
                  </a:lnTo>
                  <a:lnTo>
                    <a:pt x="642" y="416"/>
                  </a:lnTo>
                  <a:lnTo>
                    <a:pt x="604" y="463"/>
                  </a:lnTo>
                  <a:lnTo>
                    <a:pt x="600" y="468"/>
                  </a:lnTo>
                  <a:lnTo>
                    <a:pt x="596" y="471"/>
                  </a:lnTo>
                  <a:lnTo>
                    <a:pt x="589" y="476"/>
                  </a:lnTo>
                  <a:lnTo>
                    <a:pt x="581" y="479"/>
                  </a:lnTo>
                  <a:lnTo>
                    <a:pt x="578" y="480"/>
                  </a:lnTo>
                  <a:lnTo>
                    <a:pt x="574" y="480"/>
                  </a:lnTo>
                  <a:lnTo>
                    <a:pt x="571" y="480"/>
                  </a:lnTo>
                  <a:lnTo>
                    <a:pt x="566" y="480"/>
                  </a:lnTo>
                  <a:lnTo>
                    <a:pt x="563" y="479"/>
                  </a:lnTo>
                  <a:lnTo>
                    <a:pt x="560" y="478"/>
                  </a:lnTo>
                  <a:lnTo>
                    <a:pt x="553" y="475"/>
                  </a:lnTo>
                  <a:lnTo>
                    <a:pt x="546" y="470"/>
                  </a:lnTo>
                  <a:close/>
                  <a:moveTo>
                    <a:pt x="51" y="1"/>
                  </a:moveTo>
                  <a:lnTo>
                    <a:pt x="53" y="0"/>
                  </a:lnTo>
                  <a:lnTo>
                    <a:pt x="54" y="0"/>
                  </a:lnTo>
                  <a:lnTo>
                    <a:pt x="63" y="5"/>
                  </a:lnTo>
                  <a:lnTo>
                    <a:pt x="65" y="6"/>
                  </a:lnTo>
                  <a:lnTo>
                    <a:pt x="65" y="8"/>
                  </a:lnTo>
                  <a:lnTo>
                    <a:pt x="65" y="9"/>
                  </a:lnTo>
                  <a:lnTo>
                    <a:pt x="42" y="45"/>
                  </a:lnTo>
                  <a:lnTo>
                    <a:pt x="88" y="73"/>
                  </a:lnTo>
                  <a:lnTo>
                    <a:pt x="111" y="36"/>
                  </a:lnTo>
                  <a:lnTo>
                    <a:pt x="112" y="35"/>
                  </a:lnTo>
                  <a:lnTo>
                    <a:pt x="113" y="35"/>
                  </a:lnTo>
                  <a:lnTo>
                    <a:pt x="114" y="36"/>
                  </a:lnTo>
                  <a:lnTo>
                    <a:pt x="122" y="40"/>
                  </a:lnTo>
                  <a:lnTo>
                    <a:pt x="123" y="42"/>
                  </a:lnTo>
                  <a:lnTo>
                    <a:pt x="123" y="44"/>
                  </a:lnTo>
                  <a:lnTo>
                    <a:pt x="72" y="128"/>
                  </a:lnTo>
                  <a:lnTo>
                    <a:pt x="71" y="129"/>
                  </a:lnTo>
                  <a:lnTo>
                    <a:pt x="70" y="129"/>
                  </a:lnTo>
                  <a:lnTo>
                    <a:pt x="69" y="129"/>
                  </a:lnTo>
                  <a:lnTo>
                    <a:pt x="61" y="123"/>
                  </a:lnTo>
                  <a:lnTo>
                    <a:pt x="60" y="123"/>
                  </a:lnTo>
                  <a:lnTo>
                    <a:pt x="59" y="122"/>
                  </a:lnTo>
                  <a:lnTo>
                    <a:pt x="59" y="121"/>
                  </a:lnTo>
                  <a:lnTo>
                    <a:pt x="60" y="120"/>
                  </a:lnTo>
                  <a:lnTo>
                    <a:pt x="81" y="84"/>
                  </a:lnTo>
                  <a:lnTo>
                    <a:pt x="35" y="56"/>
                  </a:lnTo>
                  <a:lnTo>
                    <a:pt x="14" y="93"/>
                  </a:lnTo>
                  <a:lnTo>
                    <a:pt x="13" y="94"/>
                  </a:lnTo>
                  <a:lnTo>
                    <a:pt x="12" y="94"/>
                  </a:lnTo>
                  <a:lnTo>
                    <a:pt x="10" y="94"/>
                  </a:lnTo>
                  <a:lnTo>
                    <a:pt x="1" y="89"/>
                  </a:lnTo>
                  <a:lnTo>
                    <a:pt x="0" y="89"/>
                  </a:lnTo>
                  <a:lnTo>
                    <a:pt x="0" y="87"/>
                  </a:lnTo>
                  <a:lnTo>
                    <a:pt x="0" y="86"/>
                  </a:lnTo>
                  <a:lnTo>
                    <a:pt x="0" y="85"/>
                  </a:lnTo>
                  <a:lnTo>
                    <a:pt x="51" y="1"/>
                  </a:lnTo>
                  <a:close/>
                  <a:moveTo>
                    <a:pt x="96" y="146"/>
                  </a:moveTo>
                  <a:lnTo>
                    <a:pt x="95" y="145"/>
                  </a:lnTo>
                  <a:lnTo>
                    <a:pt x="95" y="144"/>
                  </a:lnTo>
                  <a:lnTo>
                    <a:pt x="95" y="143"/>
                  </a:lnTo>
                  <a:lnTo>
                    <a:pt x="148" y="59"/>
                  </a:lnTo>
                  <a:lnTo>
                    <a:pt x="148" y="58"/>
                  </a:lnTo>
                  <a:lnTo>
                    <a:pt x="149" y="58"/>
                  </a:lnTo>
                  <a:lnTo>
                    <a:pt x="151" y="58"/>
                  </a:lnTo>
                  <a:lnTo>
                    <a:pt x="196" y="86"/>
                  </a:lnTo>
                  <a:lnTo>
                    <a:pt x="197" y="89"/>
                  </a:lnTo>
                  <a:lnTo>
                    <a:pt x="196" y="90"/>
                  </a:lnTo>
                  <a:lnTo>
                    <a:pt x="191" y="96"/>
                  </a:lnTo>
                  <a:lnTo>
                    <a:pt x="188" y="96"/>
                  </a:lnTo>
                  <a:lnTo>
                    <a:pt x="187" y="96"/>
                  </a:lnTo>
                  <a:lnTo>
                    <a:pt x="186" y="96"/>
                  </a:lnTo>
                  <a:lnTo>
                    <a:pt x="155" y="76"/>
                  </a:lnTo>
                  <a:lnTo>
                    <a:pt x="138" y="102"/>
                  </a:lnTo>
                  <a:lnTo>
                    <a:pt x="165" y="119"/>
                  </a:lnTo>
                  <a:lnTo>
                    <a:pt x="165" y="120"/>
                  </a:lnTo>
                  <a:lnTo>
                    <a:pt x="166" y="120"/>
                  </a:lnTo>
                  <a:lnTo>
                    <a:pt x="165" y="122"/>
                  </a:lnTo>
                  <a:lnTo>
                    <a:pt x="161" y="129"/>
                  </a:lnTo>
                  <a:lnTo>
                    <a:pt x="160" y="130"/>
                  </a:lnTo>
                  <a:lnTo>
                    <a:pt x="159" y="130"/>
                  </a:lnTo>
                  <a:lnTo>
                    <a:pt x="158" y="130"/>
                  </a:lnTo>
                  <a:lnTo>
                    <a:pt x="131" y="113"/>
                  </a:lnTo>
                  <a:lnTo>
                    <a:pt x="114" y="140"/>
                  </a:lnTo>
                  <a:lnTo>
                    <a:pt x="148" y="163"/>
                  </a:lnTo>
                  <a:lnTo>
                    <a:pt x="149" y="163"/>
                  </a:lnTo>
                  <a:lnTo>
                    <a:pt x="149" y="164"/>
                  </a:lnTo>
                  <a:lnTo>
                    <a:pt x="149" y="166"/>
                  </a:lnTo>
                  <a:lnTo>
                    <a:pt x="144" y="173"/>
                  </a:lnTo>
                  <a:lnTo>
                    <a:pt x="143" y="174"/>
                  </a:lnTo>
                  <a:lnTo>
                    <a:pt x="141" y="174"/>
                  </a:lnTo>
                  <a:lnTo>
                    <a:pt x="96" y="146"/>
                  </a:lnTo>
                  <a:close/>
                  <a:moveTo>
                    <a:pt x="216" y="103"/>
                  </a:moveTo>
                  <a:lnTo>
                    <a:pt x="218" y="102"/>
                  </a:lnTo>
                  <a:lnTo>
                    <a:pt x="219" y="102"/>
                  </a:lnTo>
                  <a:lnTo>
                    <a:pt x="221" y="102"/>
                  </a:lnTo>
                  <a:lnTo>
                    <a:pt x="229" y="108"/>
                  </a:lnTo>
                  <a:lnTo>
                    <a:pt x="230" y="109"/>
                  </a:lnTo>
                  <a:lnTo>
                    <a:pt x="230" y="111"/>
                  </a:lnTo>
                  <a:lnTo>
                    <a:pt x="182" y="184"/>
                  </a:lnTo>
                  <a:lnTo>
                    <a:pt x="213" y="206"/>
                  </a:lnTo>
                  <a:lnTo>
                    <a:pt x="214" y="206"/>
                  </a:lnTo>
                  <a:lnTo>
                    <a:pt x="215" y="207"/>
                  </a:lnTo>
                  <a:lnTo>
                    <a:pt x="214" y="209"/>
                  </a:lnTo>
                  <a:lnTo>
                    <a:pt x="210" y="216"/>
                  </a:lnTo>
                  <a:lnTo>
                    <a:pt x="209" y="217"/>
                  </a:lnTo>
                  <a:lnTo>
                    <a:pt x="206" y="217"/>
                  </a:lnTo>
                  <a:lnTo>
                    <a:pt x="164" y="189"/>
                  </a:lnTo>
                  <a:lnTo>
                    <a:pt x="164" y="188"/>
                  </a:lnTo>
                  <a:lnTo>
                    <a:pt x="162" y="188"/>
                  </a:lnTo>
                  <a:lnTo>
                    <a:pt x="164" y="185"/>
                  </a:lnTo>
                  <a:lnTo>
                    <a:pt x="216" y="103"/>
                  </a:lnTo>
                  <a:close/>
                  <a:moveTo>
                    <a:pt x="227" y="230"/>
                  </a:moveTo>
                  <a:lnTo>
                    <a:pt x="225" y="228"/>
                  </a:lnTo>
                  <a:lnTo>
                    <a:pt x="225" y="226"/>
                  </a:lnTo>
                  <a:lnTo>
                    <a:pt x="282" y="145"/>
                  </a:lnTo>
                  <a:lnTo>
                    <a:pt x="283" y="144"/>
                  </a:lnTo>
                  <a:lnTo>
                    <a:pt x="285" y="145"/>
                  </a:lnTo>
                  <a:lnTo>
                    <a:pt x="292" y="149"/>
                  </a:lnTo>
                  <a:lnTo>
                    <a:pt x="293" y="150"/>
                  </a:lnTo>
                  <a:lnTo>
                    <a:pt x="294" y="153"/>
                  </a:lnTo>
                  <a:lnTo>
                    <a:pt x="299" y="208"/>
                  </a:lnTo>
                  <a:lnTo>
                    <a:pt x="351" y="193"/>
                  </a:lnTo>
                  <a:lnTo>
                    <a:pt x="354" y="192"/>
                  </a:lnTo>
                  <a:lnTo>
                    <a:pt x="356" y="193"/>
                  </a:lnTo>
                  <a:lnTo>
                    <a:pt x="363" y="198"/>
                  </a:lnTo>
                  <a:lnTo>
                    <a:pt x="364" y="200"/>
                  </a:lnTo>
                  <a:lnTo>
                    <a:pt x="363" y="201"/>
                  </a:lnTo>
                  <a:lnTo>
                    <a:pt x="308" y="282"/>
                  </a:lnTo>
                  <a:lnTo>
                    <a:pt x="305" y="283"/>
                  </a:lnTo>
                  <a:lnTo>
                    <a:pt x="304" y="283"/>
                  </a:lnTo>
                  <a:lnTo>
                    <a:pt x="295" y="278"/>
                  </a:lnTo>
                  <a:lnTo>
                    <a:pt x="294" y="275"/>
                  </a:lnTo>
                  <a:lnTo>
                    <a:pt x="295" y="274"/>
                  </a:lnTo>
                  <a:lnTo>
                    <a:pt x="339" y="210"/>
                  </a:lnTo>
                  <a:lnTo>
                    <a:pt x="288" y="225"/>
                  </a:lnTo>
                  <a:lnTo>
                    <a:pt x="287" y="225"/>
                  </a:lnTo>
                  <a:lnTo>
                    <a:pt x="286" y="224"/>
                  </a:lnTo>
                  <a:lnTo>
                    <a:pt x="286" y="222"/>
                  </a:lnTo>
                  <a:lnTo>
                    <a:pt x="282" y="171"/>
                  </a:lnTo>
                  <a:lnTo>
                    <a:pt x="238" y="235"/>
                  </a:lnTo>
                  <a:lnTo>
                    <a:pt x="237" y="236"/>
                  </a:lnTo>
                  <a:lnTo>
                    <a:pt x="234" y="236"/>
                  </a:lnTo>
                  <a:lnTo>
                    <a:pt x="227" y="230"/>
                  </a:lnTo>
                  <a:close/>
                  <a:moveTo>
                    <a:pt x="386" y="218"/>
                  </a:moveTo>
                  <a:lnTo>
                    <a:pt x="387" y="217"/>
                  </a:lnTo>
                  <a:lnTo>
                    <a:pt x="390" y="218"/>
                  </a:lnTo>
                  <a:lnTo>
                    <a:pt x="398" y="224"/>
                  </a:lnTo>
                  <a:lnTo>
                    <a:pt x="399" y="225"/>
                  </a:lnTo>
                  <a:lnTo>
                    <a:pt x="398" y="227"/>
                  </a:lnTo>
                  <a:lnTo>
                    <a:pt x="340" y="307"/>
                  </a:lnTo>
                  <a:lnTo>
                    <a:pt x="339" y="308"/>
                  </a:lnTo>
                  <a:lnTo>
                    <a:pt x="337" y="307"/>
                  </a:lnTo>
                  <a:lnTo>
                    <a:pt x="329" y="301"/>
                  </a:lnTo>
                  <a:lnTo>
                    <a:pt x="328" y="300"/>
                  </a:lnTo>
                  <a:lnTo>
                    <a:pt x="329" y="298"/>
                  </a:lnTo>
                  <a:lnTo>
                    <a:pt x="386" y="218"/>
                  </a:lnTo>
                  <a:close/>
                  <a:moveTo>
                    <a:pt x="430" y="301"/>
                  </a:moveTo>
                  <a:lnTo>
                    <a:pt x="426" y="369"/>
                  </a:lnTo>
                  <a:lnTo>
                    <a:pt x="426" y="370"/>
                  </a:lnTo>
                  <a:lnTo>
                    <a:pt x="425" y="371"/>
                  </a:lnTo>
                  <a:lnTo>
                    <a:pt x="422" y="370"/>
                  </a:lnTo>
                  <a:lnTo>
                    <a:pt x="413" y="363"/>
                  </a:lnTo>
                  <a:lnTo>
                    <a:pt x="412" y="362"/>
                  </a:lnTo>
                  <a:lnTo>
                    <a:pt x="411" y="360"/>
                  </a:lnTo>
                  <a:lnTo>
                    <a:pt x="416" y="304"/>
                  </a:lnTo>
                  <a:lnTo>
                    <a:pt x="391" y="308"/>
                  </a:lnTo>
                  <a:lnTo>
                    <a:pt x="374" y="331"/>
                  </a:lnTo>
                  <a:lnTo>
                    <a:pt x="373" y="332"/>
                  </a:lnTo>
                  <a:lnTo>
                    <a:pt x="371" y="332"/>
                  </a:lnTo>
                  <a:lnTo>
                    <a:pt x="363" y="325"/>
                  </a:lnTo>
                  <a:lnTo>
                    <a:pt x="362" y="324"/>
                  </a:lnTo>
                  <a:lnTo>
                    <a:pt x="362" y="322"/>
                  </a:lnTo>
                  <a:lnTo>
                    <a:pt x="421" y="243"/>
                  </a:lnTo>
                  <a:lnTo>
                    <a:pt x="422" y="242"/>
                  </a:lnTo>
                  <a:lnTo>
                    <a:pt x="425" y="243"/>
                  </a:lnTo>
                  <a:lnTo>
                    <a:pt x="433" y="248"/>
                  </a:lnTo>
                  <a:lnTo>
                    <a:pt x="434" y="251"/>
                  </a:lnTo>
                  <a:lnTo>
                    <a:pt x="433" y="252"/>
                  </a:lnTo>
                  <a:lnTo>
                    <a:pt x="402" y="293"/>
                  </a:lnTo>
                  <a:lnTo>
                    <a:pt x="470" y="279"/>
                  </a:lnTo>
                  <a:lnTo>
                    <a:pt x="472" y="279"/>
                  </a:lnTo>
                  <a:lnTo>
                    <a:pt x="473" y="279"/>
                  </a:lnTo>
                  <a:lnTo>
                    <a:pt x="474" y="280"/>
                  </a:lnTo>
                  <a:lnTo>
                    <a:pt x="483" y="287"/>
                  </a:lnTo>
                  <a:lnTo>
                    <a:pt x="484" y="287"/>
                  </a:lnTo>
                  <a:lnTo>
                    <a:pt x="484" y="288"/>
                  </a:lnTo>
                  <a:lnTo>
                    <a:pt x="484" y="289"/>
                  </a:lnTo>
                  <a:lnTo>
                    <a:pt x="483" y="290"/>
                  </a:lnTo>
                  <a:lnTo>
                    <a:pt x="482" y="290"/>
                  </a:lnTo>
                  <a:lnTo>
                    <a:pt x="430" y="301"/>
                  </a:lnTo>
                  <a:close/>
                  <a:moveTo>
                    <a:pt x="467" y="407"/>
                  </a:moveTo>
                  <a:lnTo>
                    <a:pt x="461" y="401"/>
                  </a:lnTo>
                  <a:lnTo>
                    <a:pt x="456" y="396"/>
                  </a:lnTo>
                  <a:lnTo>
                    <a:pt x="455" y="392"/>
                  </a:lnTo>
                  <a:lnTo>
                    <a:pt x="453" y="389"/>
                  </a:lnTo>
                  <a:lnTo>
                    <a:pt x="451" y="382"/>
                  </a:lnTo>
                  <a:lnTo>
                    <a:pt x="451" y="378"/>
                  </a:lnTo>
                  <a:lnTo>
                    <a:pt x="451" y="374"/>
                  </a:lnTo>
                  <a:lnTo>
                    <a:pt x="452" y="371"/>
                  </a:lnTo>
                  <a:lnTo>
                    <a:pt x="453" y="367"/>
                  </a:lnTo>
                  <a:lnTo>
                    <a:pt x="456" y="359"/>
                  </a:lnTo>
                  <a:lnTo>
                    <a:pt x="458" y="354"/>
                  </a:lnTo>
                  <a:lnTo>
                    <a:pt x="462" y="350"/>
                  </a:lnTo>
                  <a:lnTo>
                    <a:pt x="499" y="301"/>
                  </a:lnTo>
                  <a:lnTo>
                    <a:pt x="501" y="300"/>
                  </a:lnTo>
                  <a:lnTo>
                    <a:pt x="502" y="301"/>
                  </a:lnTo>
                  <a:lnTo>
                    <a:pt x="510" y="307"/>
                  </a:lnTo>
                  <a:lnTo>
                    <a:pt x="511" y="309"/>
                  </a:lnTo>
                  <a:lnTo>
                    <a:pt x="511" y="311"/>
                  </a:lnTo>
                  <a:lnTo>
                    <a:pt x="474" y="359"/>
                  </a:lnTo>
                  <a:lnTo>
                    <a:pt x="470" y="364"/>
                  </a:lnTo>
                  <a:lnTo>
                    <a:pt x="467" y="370"/>
                  </a:lnTo>
                  <a:lnTo>
                    <a:pt x="466" y="374"/>
                  </a:lnTo>
                  <a:lnTo>
                    <a:pt x="466" y="380"/>
                  </a:lnTo>
                  <a:lnTo>
                    <a:pt x="466" y="385"/>
                  </a:lnTo>
                  <a:lnTo>
                    <a:pt x="469" y="389"/>
                  </a:lnTo>
                  <a:lnTo>
                    <a:pt x="472" y="392"/>
                  </a:lnTo>
                  <a:lnTo>
                    <a:pt x="475" y="396"/>
                  </a:lnTo>
                  <a:lnTo>
                    <a:pt x="480" y="399"/>
                  </a:lnTo>
                  <a:lnTo>
                    <a:pt x="484" y="400"/>
                  </a:lnTo>
                  <a:lnTo>
                    <a:pt x="489" y="401"/>
                  </a:lnTo>
                  <a:lnTo>
                    <a:pt x="493" y="401"/>
                  </a:lnTo>
                  <a:lnTo>
                    <a:pt x="498" y="399"/>
                  </a:lnTo>
                  <a:lnTo>
                    <a:pt x="503" y="397"/>
                  </a:lnTo>
                  <a:lnTo>
                    <a:pt x="508" y="394"/>
                  </a:lnTo>
                  <a:lnTo>
                    <a:pt x="512" y="388"/>
                  </a:lnTo>
                  <a:lnTo>
                    <a:pt x="550" y="341"/>
                  </a:lnTo>
                  <a:lnTo>
                    <a:pt x="551" y="340"/>
                  </a:lnTo>
                  <a:lnTo>
                    <a:pt x="553" y="341"/>
                  </a:lnTo>
                  <a:lnTo>
                    <a:pt x="561" y="346"/>
                  </a:lnTo>
                  <a:lnTo>
                    <a:pt x="562" y="349"/>
                  </a:lnTo>
                  <a:lnTo>
                    <a:pt x="561" y="350"/>
                  </a:lnTo>
                  <a:lnTo>
                    <a:pt x="524" y="398"/>
                  </a:lnTo>
                  <a:lnTo>
                    <a:pt x="517" y="406"/>
                  </a:lnTo>
                  <a:lnTo>
                    <a:pt x="512" y="409"/>
                  </a:lnTo>
                  <a:lnTo>
                    <a:pt x="509" y="412"/>
                  </a:lnTo>
                  <a:lnTo>
                    <a:pt x="502" y="415"/>
                  </a:lnTo>
                  <a:lnTo>
                    <a:pt x="498" y="416"/>
                  </a:lnTo>
                  <a:lnTo>
                    <a:pt x="494" y="416"/>
                  </a:lnTo>
                  <a:lnTo>
                    <a:pt x="491" y="416"/>
                  </a:lnTo>
                  <a:lnTo>
                    <a:pt x="488" y="416"/>
                  </a:lnTo>
                  <a:lnTo>
                    <a:pt x="484" y="415"/>
                  </a:lnTo>
                  <a:lnTo>
                    <a:pt x="480" y="414"/>
                  </a:lnTo>
                  <a:lnTo>
                    <a:pt x="473" y="412"/>
                  </a:lnTo>
                  <a:lnTo>
                    <a:pt x="467" y="4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18" name="Freeform 16">
              <a:extLst>
                <a:ext uri="{FF2B5EF4-FFF2-40B4-BE49-F238E27FC236}">
                  <a16:creationId xmlns:a16="http://schemas.microsoft.com/office/drawing/2014/main" id="{65186146-328F-D890-C60E-CEC76FFAE508}"/>
                </a:ext>
              </a:extLst>
            </p:cNvPr>
            <p:cNvSpPr>
              <a:spLocks noEditPoints="1"/>
            </p:cNvSpPr>
            <p:nvPr/>
          </p:nvSpPr>
          <p:spPr bwMode="auto">
            <a:xfrm>
              <a:off x="5502275" y="6694488"/>
              <a:ext cx="582612" cy="136525"/>
            </a:xfrm>
            <a:custGeom>
              <a:avLst/>
              <a:gdLst>
                <a:gd name="T0" fmla="*/ 81 w 735"/>
                <a:gd name="T1" fmla="*/ 14 h 172"/>
                <a:gd name="T2" fmla="*/ 88 w 735"/>
                <a:gd name="T3" fmla="*/ 48 h 172"/>
                <a:gd name="T4" fmla="*/ 64 w 735"/>
                <a:gd name="T5" fmla="*/ 109 h 172"/>
                <a:gd name="T6" fmla="*/ 73 w 735"/>
                <a:gd name="T7" fmla="*/ 34 h 172"/>
                <a:gd name="T8" fmla="*/ 58 w 735"/>
                <a:gd name="T9" fmla="*/ 16 h 172"/>
                <a:gd name="T10" fmla="*/ 37 w 735"/>
                <a:gd name="T11" fmla="*/ 17 h 172"/>
                <a:gd name="T12" fmla="*/ 24 w 735"/>
                <a:gd name="T13" fmla="*/ 38 h 172"/>
                <a:gd name="T14" fmla="*/ 1 w 735"/>
                <a:gd name="T15" fmla="*/ 98 h 172"/>
                <a:gd name="T16" fmla="*/ 12 w 735"/>
                <a:gd name="T17" fmla="*/ 26 h 172"/>
                <a:gd name="T18" fmla="*/ 30 w 735"/>
                <a:gd name="T19" fmla="*/ 4 h 172"/>
                <a:gd name="T20" fmla="*/ 732 w 735"/>
                <a:gd name="T21" fmla="*/ 163 h 172"/>
                <a:gd name="T22" fmla="*/ 666 w 735"/>
                <a:gd name="T23" fmla="*/ 118 h 172"/>
                <a:gd name="T24" fmla="*/ 650 w 735"/>
                <a:gd name="T25" fmla="*/ 160 h 172"/>
                <a:gd name="T26" fmla="*/ 666 w 735"/>
                <a:gd name="T27" fmla="*/ 62 h 172"/>
                <a:gd name="T28" fmla="*/ 732 w 735"/>
                <a:gd name="T29" fmla="*/ 59 h 172"/>
                <a:gd name="T30" fmla="*/ 625 w 735"/>
                <a:gd name="T31" fmla="*/ 61 h 172"/>
                <a:gd name="T32" fmla="*/ 564 w 735"/>
                <a:gd name="T33" fmla="*/ 158 h 172"/>
                <a:gd name="T34" fmla="*/ 607 w 735"/>
                <a:gd name="T35" fmla="*/ 117 h 172"/>
                <a:gd name="T36" fmla="*/ 577 w 735"/>
                <a:gd name="T37" fmla="*/ 102 h 172"/>
                <a:gd name="T38" fmla="*/ 567 w 735"/>
                <a:gd name="T39" fmla="*/ 58 h 172"/>
                <a:gd name="T40" fmla="*/ 539 w 735"/>
                <a:gd name="T41" fmla="*/ 157 h 172"/>
                <a:gd name="T42" fmla="*/ 530 w 735"/>
                <a:gd name="T43" fmla="*/ 56 h 172"/>
                <a:gd name="T44" fmla="*/ 540 w 735"/>
                <a:gd name="T45" fmla="*/ 155 h 172"/>
                <a:gd name="T46" fmla="*/ 502 w 735"/>
                <a:gd name="T47" fmla="*/ 53 h 172"/>
                <a:gd name="T48" fmla="*/ 485 w 735"/>
                <a:gd name="T49" fmla="*/ 155 h 172"/>
                <a:gd name="T50" fmla="*/ 425 w 735"/>
                <a:gd name="T51" fmla="*/ 151 h 172"/>
                <a:gd name="T52" fmla="*/ 418 w 735"/>
                <a:gd name="T53" fmla="*/ 49 h 172"/>
                <a:gd name="T54" fmla="*/ 484 w 735"/>
                <a:gd name="T55" fmla="*/ 129 h 172"/>
                <a:gd name="T56" fmla="*/ 399 w 735"/>
                <a:gd name="T57" fmla="*/ 46 h 172"/>
                <a:gd name="T58" fmla="*/ 352 w 735"/>
                <a:gd name="T59" fmla="*/ 144 h 172"/>
                <a:gd name="T60" fmla="*/ 337 w 735"/>
                <a:gd name="T61" fmla="*/ 142 h 172"/>
                <a:gd name="T62" fmla="*/ 319 w 735"/>
                <a:gd name="T63" fmla="*/ 38 h 172"/>
                <a:gd name="T64" fmla="*/ 346 w 735"/>
                <a:gd name="T65" fmla="*/ 125 h 172"/>
                <a:gd name="T66" fmla="*/ 325 w 735"/>
                <a:gd name="T67" fmla="*/ 153 h 172"/>
                <a:gd name="T68" fmla="*/ 336 w 735"/>
                <a:gd name="T69" fmla="*/ 155 h 172"/>
                <a:gd name="T70" fmla="*/ 335 w 735"/>
                <a:gd name="T71" fmla="*/ 167 h 172"/>
                <a:gd name="T72" fmla="*/ 322 w 735"/>
                <a:gd name="T73" fmla="*/ 165 h 172"/>
                <a:gd name="T74" fmla="*/ 352 w 735"/>
                <a:gd name="T75" fmla="*/ 156 h 172"/>
                <a:gd name="T76" fmla="*/ 363 w 735"/>
                <a:gd name="T77" fmla="*/ 156 h 172"/>
                <a:gd name="T78" fmla="*/ 364 w 735"/>
                <a:gd name="T79" fmla="*/ 169 h 172"/>
                <a:gd name="T80" fmla="*/ 352 w 735"/>
                <a:gd name="T81" fmla="*/ 170 h 172"/>
                <a:gd name="T82" fmla="*/ 211 w 735"/>
                <a:gd name="T83" fmla="*/ 29 h 172"/>
                <a:gd name="T84" fmla="*/ 227 w 735"/>
                <a:gd name="T85" fmla="*/ 28 h 172"/>
                <a:gd name="T86" fmla="*/ 275 w 735"/>
                <a:gd name="T87" fmla="*/ 34 h 172"/>
                <a:gd name="T88" fmla="*/ 290 w 735"/>
                <a:gd name="T89" fmla="*/ 37 h 172"/>
                <a:gd name="T90" fmla="*/ 265 w 735"/>
                <a:gd name="T91" fmla="*/ 136 h 172"/>
                <a:gd name="T92" fmla="*/ 218 w 735"/>
                <a:gd name="T93" fmla="*/ 129 h 172"/>
                <a:gd name="T94" fmla="*/ 200 w 735"/>
                <a:gd name="T95" fmla="*/ 126 h 172"/>
                <a:gd name="T96" fmla="*/ 178 w 735"/>
                <a:gd name="T97" fmla="*/ 25 h 172"/>
                <a:gd name="T98" fmla="*/ 189 w 735"/>
                <a:gd name="T99" fmla="*/ 44 h 172"/>
                <a:gd name="T100" fmla="*/ 181 w 735"/>
                <a:gd name="T101" fmla="*/ 125 h 172"/>
                <a:gd name="T102" fmla="*/ 166 w 735"/>
                <a:gd name="T103" fmla="*/ 124 h 172"/>
                <a:gd name="T104" fmla="*/ 174 w 735"/>
                <a:gd name="T105" fmla="*/ 49 h 172"/>
                <a:gd name="T106" fmla="*/ 155 w 735"/>
                <a:gd name="T107" fmla="*/ 30 h 172"/>
                <a:gd name="T108" fmla="*/ 133 w 735"/>
                <a:gd name="T109" fmla="*/ 38 h 172"/>
                <a:gd name="T110" fmla="*/ 117 w 735"/>
                <a:gd name="T111" fmla="*/ 117 h 172"/>
                <a:gd name="T112" fmla="*/ 103 w 735"/>
                <a:gd name="T113" fmla="*/ 112 h 172"/>
                <a:gd name="T114" fmla="*/ 120 w 735"/>
                <a:gd name="T115" fmla="*/ 30 h 172"/>
                <a:gd name="T116" fmla="*/ 138 w 735"/>
                <a:gd name="T117" fmla="*/ 1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35" h="172">
                  <a:moveTo>
                    <a:pt x="56" y="1"/>
                  </a:moveTo>
                  <a:lnTo>
                    <a:pt x="63" y="3"/>
                  </a:lnTo>
                  <a:lnTo>
                    <a:pt x="71" y="5"/>
                  </a:lnTo>
                  <a:lnTo>
                    <a:pt x="76" y="10"/>
                  </a:lnTo>
                  <a:lnTo>
                    <a:pt x="79" y="12"/>
                  </a:lnTo>
                  <a:lnTo>
                    <a:pt x="81" y="14"/>
                  </a:lnTo>
                  <a:lnTo>
                    <a:pt x="85" y="21"/>
                  </a:lnTo>
                  <a:lnTo>
                    <a:pt x="86" y="25"/>
                  </a:lnTo>
                  <a:lnTo>
                    <a:pt x="88" y="29"/>
                  </a:lnTo>
                  <a:lnTo>
                    <a:pt x="89" y="34"/>
                  </a:lnTo>
                  <a:lnTo>
                    <a:pt x="89" y="38"/>
                  </a:lnTo>
                  <a:lnTo>
                    <a:pt x="88" y="48"/>
                  </a:lnTo>
                  <a:lnTo>
                    <a:pt x="77" y="109"/>
                  </a:lnTo>
                  <a:lnTo>
                    <a:pt x="77" y="110"/>
                  </a:lnTo>
                  <a:lnTo>
                    <a:pt x="76" y="110"/>
                  </a:lnTo>
                  <a:lnTo>
                    <a:pt x="75" y="110"/>
                  </a:lnTo>
                  <a:lnTo>
                    <a:pt x="65" y="109"/>
                  </a:lnTo>
                  <a:lnTo>
                    <a:pt x="64" y="109"/>
                  </a:lnTo>
                  <a:lnTo>
                    <a:pt x="63" y="108"/>
                  </a:lnTo>
                  <a:lnTo>
                    <a:pt x="63" y="107"/>
                  </a:lnTo>
                  <a:lnTo>
                    <a:pt x="63" y="106"/>
                  </a:lnTo>
                  <a:lnTo>
                    <a:pt x="73" y="47"/>
                  </a:lnTo>
                  <a:lnTo>
                    <a:pt x="73" y="40"/>
                  </a:lnTo>
                  <a:lnTo>
                    <a:pt x="73" y="34"/>
                  </a:lnTo>
                  <a:lnTo>
                    <a:pt x="73" y="31"/>
                  </a:lnTo>
                  <a:lnTo>
                    <a:pt x="72" y="29"/>
                  </a:lnTo>
                  <a:lnTo>
                    <a:pt x="70" y="25"/>
                  </a:lnTo>
                  <a:lnTo>
                    <a:pt x="66" y="20"/>
                  </a:lnTo>
                  <a:lnTo>
                    <a:pt x="63" y="18"/>
                  </a:lnTo>
                  <a:lnTo>
                    <a:pt x="58" y="16"/>
                  </a:lnTo>
                  <a:lnTo>
                    <a:pt x="54" y="14"/>
                  </a:lnTo>
                  <a:lnTo>
                    <a:pt x="50" y="14"/>
                  </a:lnTo>
                  <a:lnTo>
                    <a:pt x="48" y="13"/>
                  </a:lnTo>
                  <a:lnTo>
                    <a:pt x="44" y="14"/>
                  </a:lnTo>
                  <a:lnTo>
                    <a:pt x="39" y="16"/>
                  </a:lnTo>
                  <a:lnTo>
                    <a:pt x="37" y="17"/>
                  </a:lnTo>
                  <a:lnTo>
                    <a:pt x="35" y="19"/>
                  </a:lnTo>
                  <a:lnTo>
                    <a:pt x="34" y="20"/>
                  </a:lnTo>
                  <a:lnTo>
                    <a:pt x="31" y="22"/>
                  </a:lnTo>
                  <a:lnTo>
                    <a:pt x="28" y="27"/>
                  </a:lnTo>
                  <a:lnTo>
                    <a:pt x="26" y="32"/>
                  </a:lnTo>
                  <a:lnTo>
                    <a:pt x="24" y="38"/>
                  </a:lnTo>
                  <a:lnTo>
                    <a:pt x="14" y="98"/>
                  </a:lnTo>
                  <a:lnTo>
                    <a:pt x="14" y="99"/>
                  </a:lnTo>
                  <a:lnTo>
                    <a:pt x="13" y="100"/>
                  </a:lnTo>
                  <a:lnTo>
                    <a:pt x="12" y="100"/>
                  </a:lnTo>
                  <a:lnTo>
                    <a:pt x="2" y="99"/>
                  </a:lnTo>
                  <a:lnTo>
                    <a:pt x="1" y="98"/>
                  </a:lnTo>
                  <a:lnTo>
                    <a:pt x="0" y="98"/>
                  </a:lnTo>
                  <a:lnTo>
                    <a:pt x="0" y="97"/>
                  </a:lnTo>
                  <a:lnTo>
                    <a:pt x="0" y="95"/>
                  </a:lnTo>
                  <a:lnTo>
                    <a:pt x="10" y="35"/>
                  </a:lnTo>
                  <a:lnTo>
                    <a:pt x="11" y="30"/>
                  </a:lnTo>
                  <a:lnTo>
                    <a:pt x="12" y="26"/>
                  </a:lnTo>
                  <a:lnTo>
                    <a:pt x="17" y="17"/>
                  </a:lnTo>
                  <a:lnTo>
                    <a:pt x="19" y="13"/>
                  </a:lnTo>
                  <a:lnTo>
                    <a:pt x="21" y="11"/>
                  </a:lnTo>
                  <a:lnTo>
                    <a:pt x="23" y="8"/>
                  </a:lnTo>
                  <a:lnTo>
                    <a:pt x="27" y="5"/>
                  </a:lnTo>
                  <a:lnTo>
                    <a:pt x="30" y="4"/>
                  </a:lnTo>
                  <a:lnTo>
                    <a:pt x="34" y="2"/>
                  </a:lnTo>
                  <a:lnTo>
                    <a:pt x="40" y="1"/>
                  </a:lnTo>
                  <a:lnTo>
                    <a:pt x="48" y="0"/>
                  </a:lnTo>
                  <a:lnTo>
                    <a:pt x="56" y="1"/>
                  </a:lnTo>
                  <a:close/>
                  <a:moveTo>
                    <a:pt x="733" y="161"/>
                  </a:moveTo>
                  <a:lnTo>
                    <a:pt x="732" y="163"/>
                  </a:lnTo>
                  <a:lnTo>
                    <a:pt x="731" y="163"/>
                  </a:lnTo>
                  <a:lnTo>
                    <a:pt x="721" y="163"/>
                  </a:lnTo>
                  <a:lnTo>
                    <a:pt x="719" y="162"/>
                  </a:lnTo>
                  <a:lnTo>
                    <a:pt x="719" y="161"/>
                  </a:lnTo>
                  <a:lnTo>
                    <a:pt x="719" y="118"/>
                  </a:lnTo>
                  <a:lnTo>
                    <a:pt x="666" y="118"/>
                  </a:lnTo>
                  <a:lnTo>
                    <a:pt x="665" y="160"/>
                  </a:lnTo>
                  <a:lnTo>
                    <a:pt x="665" y="162"/>
                  </a:lnTo>
                  <a:lnTo>
                    <a:pt x="663" y="162"/>
                  </a:lnTo>
                  <a:lnTo>
                    <a:pt x="652" y="162"/>
                  </a:lnTo>
                  <a:lnTo>
                    <a:pt x="650" y="162"/>
                  </a:lnTo>
                  <a:lnTo>
                    <a:pt x="650" y="160"/>
                  </a:lnTo>
                  <a:lnTo>
                    <a:pt x="651" y="62"/>
                  </a:lnTo>
                  <a:lnTo>
                    <a:pt x="651" y="59"/>
                  </a:lnTo>
                  <a:lnTo>
                    <a:pt x="654" y="58"/>
                  </a:lnTo>
                  <a:lnTo>
                    <a:pt x="664" y="59"/>
                  </a:lnTo>
                  <a:lnTo>
                    <a:pt x="666" y="59"/>
                  </a:lnTo>
                  <a:lnTo>
                    <a:pt x="666" y="62"/>
                  </a:lnTo>
                  <a:lnTo>
                    <a:pt x="666" y="104"/>
                  </a:lnTo>
                  <a:lnTo>
                    <a:pt x="719" y="106"/>
                  </a:lnTo>
                  <a:lnTo>
                    <a:pt x="720" y="62"/>
                  </a:lnTo>
                  <a:lnTo>
                    <a:pt x="720" y="61"/>
                  </a:lnTo>
                  <a:lnTo>
                    <a:pt x="722" y="59"/>
                  </a:lnTo>
                  <a:lnTo>
                    <a:pt x="732" y="59"/>
                  </a:lnTo>
                  <a:lnTo>
                    <a:pt x="735" y="61"/>
                  </a:lnTo>
                  <a:lnTo>
                    <a:pt x="735" y="63"/>
                  </a:lnTo>
                  <a:lnTo>
                    <a:pt x="733" y="161"/>
                  </a:lnTo>
                  <a:close/>
                  <a:moveTo>
                    <a:pt x="622" y="58"/>
                  </a:moveTo>
                  <a:lnTo>
                    <a:pt x="624" y="58"/>
                  </a:lnTo>
                  <a:lnTo>
                    <a:pt x="625" y="61"/>
                  </a:lnTo>
                  <a:lnTo>
                    <a:pt x="621" y="158"/>
                  </a:lnTo>
                  <a:lnTo>
                    <a:pt x="621" y="161"/>
                  </a:lnTo>
                  <a:lnTo>
                    <a:pt x="619" y="161"/>
                  </a:lnTo>
                  <a:lnTo>
                    <a:pt x="566" y="160"/>
                  </a:lnTo>
                  <a:lnTo>
                    <a:pt x="565" y="160"/>
                  </a:lnTo>
                  <a:lnTo>
                    <a:pt x="564" y="158"/>
                  </a:lnTo>
                  <a:lnTo>
                    <a:pt x="564" y="156"/>
                  </a:lnTo>
                  <a:lnTo>
                    <a:pt x="566" y="148"/>
                  </a:lnTo>
                  <a:lnTo>
                    <a:pt x="567" y="146"/>
                  </a:lnTo>
                  <a:lnTo>
                    <a:pt x="569" y="146"/>
                  </a:lnTo>
                  <a:lnTo>
                    <a:pt x="606" y="147"/>
                  </a:lnTo>
                  <a:lnTo>
                    <a:pt x="607" y="117"/>
                  </a:lnTo>
                  <a:lnTo>
                    <a:pt x="577" y="116"/>
                  </a:lnTo>
                  <a:lnTo>
                    <a:pt x="575" y="115"/>
                  </a:lnTo>
                  <a:lnTo>
                    <a:pt x="574" y="112"/>
                  </a:lnTo>
                  <a:lnTo>
                    <a:pt x="575" y="104"/>
                  </a:lnTo>
                  <a:lnTo>
                    <a:pt x="575" y="103"/>
                  </a:lnTo>
                  <a:lnTo>
                    <a:pt x="577" y="102"/>
                  </a:lnTo>
                  <a:lnTo>
                    <a:pt x="609" y="103"/>
                  </a:lnTo>
                  <a:lnTo>
                    <a:pt x="610" y="71"/>
                  </a:lnTo>
                  <a:lnTo>
                    <a:pt x="569" y="70"/>
                  </a:lnTo>
                  <a:lnTo>
                    <a:pt x="567" y="68"/>
                  </a:lnTo>
                  <a:lnTo>
                    <a:pt x="566" y="67"/>
                  </a:lnTo>
                  <a:lnTo>
                    <a:pt x="567" y="58"/>
                  </a:lnTo>
                  <a:lnTo>
                    <a:pt x="567" y="56"/>
                  </a:lnTo>
                  <a:lnTo>
                    <a:pt x="569" y="56"/>
                  </a:lnTo>
                  <a:lnTo>
                    <a:pt x="622" y="58"/>
                  </a:lnTo>
                  <a:close/>
                  <a:moveTo>
                    <a:pt x="540" y="155"/>
                  </a:moveTo>
                  <a:lnTo>
                    <a:pt x="539" y="156"/>
                  </a:lnTo>
                  <a:lnTo>
                    <a:pt x="539" y="157"/>
                  </a:lnTo>
                  <a:lnTo>
                    <a:pt x="537" y="157"/>
                  </a:lnTo>
                  <a:lnTo>
                    <a:pt x="526" y="157"/>
                  </a:lnTo>
                  <a:lnTo>
                    <a:pt x="525" y="157"/>
                  </a:lnTo>
                  <a:lnTo>
                    <a:pt x="525" y="156"/>
                  </a:lnTo>
                  <a:lnTo>
                    <a:pt x="524" y="155"/>
                  </a:lnTo>
                  <a:lnTo>
                    <a:pt x="530" y="56"/>
                  </a:lnTo>
                  <a:lnTo>
                    <a:pt x="530" y="55"/>
                  </a:lnTo>
                  <a:lnTo>
                    <a:pt x="532" y="54"/>
                  </a:lnTo>
                  <a:lnTo>
                    <a:pt x="542" y="55"/>
                  </a:lnTo>
                  <a:lnTo>
                    <a:pt x="544" y="55"/>
                  </a:lnTo>
                  <a:lnTo>
                    <a:pt x="544" y="57"/>
                  </a:lnTo>
                  <a:lnTo>
                    <a:pt x="540" y="155"/>
                  </a:lnTo>
                  <a:close/>
                  <a:moveTo>
                    <a:pt x="484" y="129"/>
                  </a:moveTo>
                  <a:lnTo>
                    <a:pt x="488" y="54"/>
                  </a:lnTo>
                  <a:lnTo>
                    <a:pt x="489" y="53"/>
                  </a:lnTo>
                  <a:lnTo>
                    <a:pt x="490" y="52"/>
                  </a:lnTo>
                  <a:lnTo>
                    <a:pt x="501" y="53"/>
                  </a:lnTo>
                  <a:lnTo>
                    <a:pt x="502" y="53"/>
                  </a:lnTo>
                  <a:lnTo>
                    <a:pt x="503" y="54"/>
                  </a:lnTo>
                  <a:lnTo>
                    <a:pt x="503" y="55"/>
                  </a:lnTo>
                  <a:lnTo>
                    <a:pt x="496" y="154"/>
                  </a:lnTo>
                  <a:lnTo>
                    <a:pt x="496" y="155"/>
                  </a:lnTo>
                  <a:lnTo>
                    <a:pt x="494" y="156"/>
                  </a:lnTo>
                  <a:lnTo>
                    <a:pt x="485" y="155"/>
                  </a:lnTo>
                  <a:lnTo>
                    <a:pt x="483" y="155"/>
                  </a:lnTo>
                  <a:lnTo>
                    <a:pt x="481" y="153"/>
                  </a:lnTo>
                  <a:lnTo>
                    <a:pt x="432" y="73"/>
                  </a:lnTo>
                  <a:lnTo>
                    <a:pt x="426" y="148"/>
                  </a:lnTo>
                  <a:lnTo>
                    <a:pt x="426" y="149"/>
                  </a:lnTo>
                  <a:lnTo>
                    <a:pt x="425" y="151"/>
                  </a:lnTo>
                  <a:lnTo>
                    <a:pt x="424" y="151"/>
                  </a:lnTo>
                  <a:lnTo>
                    <a:pt x="414" y="151"/>
                  </a:lnTo>
                  <a:lnTo>
                    <a:pt x="413" y="151"/>
                  </a:lnTo>
                  <a:lnTo>
                    <a:pt x="412" y="149"/>
                  </a:lnTo>
                  <a:lnTo>
                    <a:pt x="412" y="147"/>
                  </a:lnTo>
                  <a:lnTo>
                    <a:pt x="418" y="49"/>
                  </a:lnTo>
                  <a:lnTo>
                    <a:pt x="418" y="48"/>
                  </a:lnTo>
                  <a:lnTo>
                    <a:pt x="421" y="47"/>
                  </a:lnTo>
                  <a:lnTo>
                    <a:pt x="430" y="48"/>
                  </a:lnTo>
                  <a:lnTo>
                    <a:pt x="432" y="48"/>
                  </a:lnTo>
                  <a:lnTo>
                    <a:pt x="433" y="50"/>
                  </a:lnTo>
                  <a:lnTo>
                    <a:pt x="484" y="129"/>
                  </a:lnTo>
                  <a:close/>
                  <a:moveTo>
                    <a:pt x="329" y="65"/>
                  </a:moveTo>
                  <a:lnTo>
                    <a:pt x="374" y="70"/>
                  </a:lnTo>
                  <a:lnTo>
                    <a:pt x="386" y="46"/>
                  </a:lnTo>
                  <a:lnTo>
                    <a:pt x="387" y="45"/>
                  </a:lnTo>
                  <a:lnTo>
                    <a:pt x="390" y="45"/>
                  </a:lnTo>
                  <a:lnTo>
                    <a:pt x="399" y="46"/>
                  </a:lnTo>
                  <a:lnTo>
                    <a:pt x="400" y="46"/>
                  </a:lnTo>
                  <a:lnTo>
                    <a:pt x="400" y="47"/>
                  </a:lnTo>
                  <a:lnTo>
                    <a:pt x="400" y="48"/>
                  </a:lnTo>
                  <a:lnTo>
                    <a:pt x="400" y="49"/>
                  </a:lnTo>
                  <a:lnTo>
                    <a:pt x="353" y="143"/>
                  </a:lnTo>
                  <a:lnTo>
                    <a:pt x="352" y="144"/>
                  </a:lnTo>
                  <a:lnTo>
                    <a:pt x="351" y="144"/>
                  </a:lnTo>
                  <a:lnTo>
                    <a:pt x="350" y="145"/>
                  </a:lnTo>
                  <a:lnTo>
                    <a:pt x="349" y="145"/>
                  </a:lnTo>
                  <a:lnTo>
                    <a:pt x="340" y="144"/>
                  </a:lnTo>
                  <a:lnTo>
                    <a:pt x="338" y="143"/>
                  </a:lnTo>
                  <a:lnTo>
                    <a:pt x="337" y="142"/>
                  </a:lnTo>
                  <a:lnTo>
                    <a:pt x="307" y="40"/>
                  </a:lnTo>
                  <a:lnTo>
                    <a:pt x="307" y="39"/>
                  </a:lnTo>
                  <a:lnTo>
                    <a:pt x="308" y="38"/>
                  </a:lnTo>
                  <a:lnTo>
                    <a:pt x="308" y="37"/>
                  </a:lnTo>
                  <a:lnTo>
                    <a:pt x="309" y="37"/>
                  </a:lnTo>
                  <a:lnTo>
                    <a:pt x="319" y="38"/>
                  </a:lnTo>
                  <a:lnTo>
                    <a:pt x="322" y="39"/>
                  </a:lnTo>
                  <a:lnTo>
                    <a:pt x="323" y="40"/>
                  </a:lnTo>
                  <a:lnTo>
                    <a:pt x="329" y="65"/>
                  </a:lnTo>
                  <a:close/>
                  <a:moveTo>
                    <a:pt x="368" y="82"/>
                  </a:moveTo>
                  <a:lnTo>
                    <a:pt x="333" y="79"/>
                  </a:lnTo>
                  <a:lnTo>
                    <a:pt x="346" y="125"/>
                  </a:lnTo>
                  <a:lnTo>
                    <a:pt x="368" y="82"/>
                  </a:lnTo>
                  <a:close/>
                  <a:moveTo>
                    <a:pt x="320" y="160"/>
                  </a:moveTo>
                  <a:lnTo>
                    <a:pt x="322" y="156"/>
                  </a:lnTo>
                  <a:lnTo>
                    <a:pt x="323" y="155"/>
                  </a:lnTo>
                  <a:lnTo>
                    <a:pt x="324" y="154"/>
                  </a:lnTo>
                  <a:lnTo>
                    <a:pt x="325" y="153"/>
                  </a:lnTo>
                  <a:lnTo>
                    <a:pt x="326" y="152"/>
                  </a:lnTo>
                  <a:lnTo>
                    <a:pt x="328" y="152"/>
                  </a:lnTo>
                  <a:lnTo>
                    <a:pt x="329" y="152"/>
                  </a:lnTo>
                  <a:lnTo>
                    <a:pt x="333" y="153"/>
                  </a:lnTo>
                  <a:lnTo>
                    <a:pt x="335" y="154"/>
                  </a:lnTo>
                  <a:lnTo>
                    <a:pt x="336" y="155"/>
                  </a:lnTo>
                  <a:lnTo>
                    <a:pt x="337" y="156"/>
                  </a:lnTo>
                  <a:lnTo>
                    <a:pt x="337" y="158"/>
                  </a:lnTo>
                  <a:lnTo>
                    <a:pt x="337" y="162"/>
                  </a:lnTo>
                  <a:lnTo>
                    <a:pt x="337" y="165"/>
                  </a:lnTo>
                  <a:lnTo>
                    <a:pt x="336" y="166"/>
                  </a:lnTo>
                  <a:lnTo>
                    <a:pt x="335" y="167"/>
                  </a:lnTo>
                  <a:lnTo>
                    <a:pt x="333" y="169"/>
                  </a:lnTo>
                  <a:lnTo>
                    <a:pt x="332" y="169"/>
                  </a:lnTo>
                  <a:lnTo>
                    <a:pt x="328" y="170"/>
                  </a:lnTo>
                  <a:lnTo>
                    <a:pt x="325" y="169"/>
                  </a:lnTo>
                  <a:lnTo>
                    <a:pt x="323" y="166"/>
                  </a:lnTo>
                  <a:lnTo>
                    <a:pt x="322" y="165"/>
                  </a:lnTo>
                  <a:lnTo>
                    <a:pt x="320" y="163"/>
                  </a:lnTo>
                  <a:lnTo>
                    <a:pt x="320" y="160"/>
                  </a:lnTo>
                  <a:close/>
                  <a:moveTo>
                    <a:pt x="349" y="163"/>
                  </a:moveTo>
                  <a:lnTo>
                    <a:pt x="350" y="160"/>
                  </a:lnTo>
                  <a:lnTo>
                    <a:pt x="351" y="157"/>
                  </a:lnTo>
                  <a:lnTo>
                    <a:pt x="352" y="156"/>
                  </a:lnTo>
                  <a:lnTo>
                    <a:pt x="353" y="155"/>
                  </a:lnTo>
                  <a:lnTo>
                    <a:pt x="355" y="155"/>
                  </a:lnTo>
                  <a:lnTo>
                    <a:pt x="356" y="154"/>
                  </a:lnTo>
                  <a:lnTo>
                    <a:pt x="359" y="154"/>
                  </a:lnTo>
                  <a:lnTo>
                    <a:pt x="362" y="155"/>
                  </a:lnTo>
                  <a:lnTo>
                    <a:pt x="363" y="156"/>
                  </a:lnTo>
                  <a:lnTo>
                    <a:pt x="364" y="157"/>
                  </a:lnTo>
                  <a:lnTo>
                    <a:pt x="365" y="160"/>
                  </a:lnTo>
                  <a:lnTo>
                    <a:pt x="365" y="161"/>
                  </a:lnTo>
                  <a:lnTo>
                    <a:pt x="367" y="164"/>
                  </a:lnTo>
                  <a:lnTo>
                    <a:pt x="365" y="167"/>
                  </a:lnTo>
                  <a:lnTo>
                    <a:pt x="364" y="169"/>
                  </a:lnTo>
                  <a:lnTo>
                    <a:pt x="363" y="170"/>
                  </a:lnTo>
                  <a:lnTo>
                    <a:pt x="362" y="171"/>
                  </a:lnTo>
                  <a:lnTo>
                    <a:pt x="360" y="172"/>
                  </a:lnTo>
                  <a:lnTo>
                    <a:pt x="356" y="172"/>
                  </a:lnTo>
                  <a:lnTo>
                    <a:pt x="353" y="171"/>
                  </a:lnTo>
                  <a:lnTo>
                    <a:pt x="352" y="170"/>
                  </a:lnTo>
                  <a:lnTo>
                    <a:pt x="351" y="169"/>
                  </a:lnTo>
                  <a:lnTo>
                    <a:pt x="350" y="167"/>
                  </a:lnTo>
                  <a:lnTo>
                    <a:pt x="349" y="166"/>
                  </a:lnTo>
                  <a:lnTo>
                    <a:pt x="349" y="163"/>
                  </a:lnTo>
                  <a:close/>
                  <a:moveTo>
                    <a:pt x="241" y="90"/>
                  </a:moveTo>
                  <a:lnTo>
                    <a:pt x="211" y="29"/>
                  </a:lnTo>
                  <a:lnTo>
                    <a:pt x="211" y="28"/>
                  </a:lnTo>
                  <a:lnTo>
                    <a:pt x="211" y="27"/>
                  </a:lnTo>
                  <a:lnTo>
                    <a:pt x="211" y="26"/>
                  </a:lnTo>
                  <a:lnTo>
                    <a:pt x="212" y="26"/>
                  </a:lnTo>
                  <a:lnTo>
                    <a:pt x="225" y="27"/>
                  </a:lnTo>
                  <a:lnTo>
                    <a:pt x="227" y="28"/>
                  </a:lnTo>
                  <a:lnTo>
                    <a:pt x="228" y="30"/>
                  </a:lnTo>
                  <a:lnTo>
                    <a:pt x="253" y="81"/>
                  </a:lnTo>
                  <a:lnTo>
                    <a:pt x="271" y="64"/>
                  </a:lnTo>
                  <a:lnTo>
                    <a:pt x="274" y="36"/>
                  </a:lnTo>
                  <a:lnTo>
                    <a:pt x="275" y="35"/>
                  </a:lnTo>
                  <a:lnTo>
                    <a:pt x="275" y="34"/>
                  </a:lnTo>
                  <a:lnTo>
                    <a:pt x="277" y="34"/>
                  </a:lnTo>
                  <a:lnTo>
                    <a:pt x="278" y="34"/>
                  </a:lnTo>
                  <a:lnTo>
                    <a:pt x="288" y="35"/>
                  </a:lnTo>
                  <a:lnTo>
                    <a:pt x="289" y="35"/>
                  </a:lnTo>
                  <a:lnTo>
                    <a:pt x="289" y="36"/>
                  </a:lnTo>
                  <a:lnTo>
                    <a:pt x="290" y="37"/>
                  </a:lnTo>
                  <a:lnTo>
                    <a:pt x="278" y="135"/>
                  </a:lnTo>
                  <a:lnTo>
                    <a:pt x="278" y="136"/>
                  </a:lnTo>
                  <a:lnTo>
                    <a:pt x="278" y="137"/>
                  </a:lnTo>
                  <a:lnTo>
                    <a:pt x="277" y="137"/>
                  </a:lnTo>
                  <a:lnTo>
                    <a:pt x="275" y="137"/>
                  </a:lnTo>
                  <a:lnTo>
                    <a:pt x="265" y="136"/>
                  </a:lnTo>
                  <a:lnTo>
                    <a:pt x="264" y="136"/>
                  </a:lnTo>
                  <a:lnTo>
                    <a:pt x="264" y="135"/>
                  </a:lnTo>
                  <a:lnTo>
                    <a:pt x="263" y="135"/>
                  </a:lnTo>
                  <a:lnTo>
                    <a:pt x="263" y="134"/>
                  </a:lnTo>
                  <a:lnTo>
                    <a:pt x="269" y="83"/>
                  </a:lnTo>
                  <a:lnTo>
                    <a:pt x="218" y="129"/>
                  </a:lnTo>
                  <a:lnTo>
                    <a:pt x="216" y="130"/>
                  </a:lnTo>
                  <a:lnTo>
                    <a:pt x="214" y="130"/>
                  </a:lnTo>
                  <a:lnTo>
                    <a:pt x="202" y="129"/>
                  </a:lnTo>
                  <a:lnTo>
                    <a:pt x="201" y="128"/>
                  </a:lnTo>
                  <a:lnTo>
                    <a:pt x="200" y="127"/>
                  </a:lnTo>
                  <a:lnTo>
                    <a:pt x="200" y="126"/>
                  </a:lnTo>
                  <a:lnTo>
                    <a:pt x="201" y="125"/>
                  </a:lnTo>
                  <a:lnTo>
                    <a:pt x="241" y="90"/>
                  </a:lnTo>
                  <a:close/>
                  <a:moveTo>
                    <a:pt x="156" y="17"/>
                  </a:moveTo>
                  <a:lnTo>
                    <a:pt x="164" y="18"/>
                  </a:lnTo>
                  <a:lnTo>
                    <a:pt x="171" y="21"/>
                  </a:lnTo>
                  <a:lnTo>
                    <a:pt x="178" y="25"/>
                  </a:lnTo>
                  <a:lnTo>
                    <a:pt x="180" y="27"/>
                  </a:lnTo>
                  <a:lnTo>
                    <a:pt x="182" y="30"/>
                  </a:lnTo>
                  <a:lnTo>
                    <a:pt x="184" y="32"/>
                  </a:lnTo>
                  <a:lnTo>
                    <a:pt x="187" y="36"/>
                  </a:lnTo>
                  <a:lnTo>
                    <a:pt x="188" y="40"/>
                  </a:lnTo>
                  <a:lnTo>
                    <a:pt x="189" y="44"/>
                  </a:lnTo>
                  <a:lnTo>
                    <a:pt x="190" y="48"/>
                  </a:lnTo>
                  <a:lnTo>
                    <a:pt x="190" y="53"/>
                  </a:lnTo>
                  <a:lnTo>
                    <a:pt x="190" y="57"/>
                  </a:lnTo>
                  <a:lnTo>
                    <a:pt x="190" y="63"/>
                  </a:lnTo>
                  <a:lnTo>
                    <a:pt x="181" y="124"/>
                  </a:lnTo>
                  <a:lnTo>
                    <a:pt x="181" y="125"/>
                  </a:lnTo>
                  <a:lnTo>
                    <a:pt x="180" y="125"/>
                  </a:lnTo>
                  <a:lnTo>
                    <a:pt x="180" y="126"/>
                  </a:lnTo>
                  <a:lnTo>
                    <a:pt x="179" y="126"/>
                  </a:lnTo>
                  <a:lnTo>
                    <a:pt x="169" y="125"/>
                  </a:lnTo>
                  <a:lnTo>
                    <a:pt x="167" y="124"/>
                  </a:lnTo>
                  <a:lnTo>
                    <a:pt x="166" y="124"/>
                  </a:lnTo>
                  <a:lnTo>
                    <a:pt x="166" y="122"/>
                  </a:lnTo>
                  <a:lnTo>
                    <a:pt x="166" y="121"/>
                  </a:lnTo>
                  <a:lnTo>
                    <a:pt x="174" y="62"/>
                  </a:lnTo>
                  <a:lnTo>
                    <a:pt x="175" y="55"/>
                  </a:lnTo>
                  <a:lnTo>
                    <a:pt x="175" y="52"/>
                  </a:lnTo>
                  <a:lnTo>
                    <a:pt x="174" y="49"/>
                  </a:lnTo>
                  <a:lnTo>
                    <a:pt x="173" y="44"/>
                  </a:lnTo>
                  <a:lnTo>
                    <a:pt x="171" y="39"/>
                  </a:lnTo>
                  <a:lnTo>
                    <a:pt x="167" y="36"/>
                  </a:lnTo>
                  <a:lnTo>
                    <a:pt x="164" y="32"/>
                  </a:lnTo>
                  <a:lnTo>
                    <a:pt x="160" y="31"/>
                  </a:lnTo>
                  <a:lnTo>
                    <a:pt x="155" y="30"/>
                  </a:lnTo>
                  <a:lnTo>
                    <a:pt x="149" y="29"/>
                  </a:lnTo>
                  <a:lnTo>
                    <a:pt x="145" y="30"/>
                  </a:lnTo>
                  <a:lnTo>
                    <a:pt x="143" y="31"/>
                  </a:lnTo>
                  <a:lnTo>
                    <a:pt x="140" y="31"/>
                  </a:lnTo>
                  <a:lnTo>
                    <a:pt x="136" y="35"/>
                  </a:lnTo>
                  <a:lnTo>
                    <a:pt x="133" y="38"/>
                  </a:lnTo>
                  <a:lnTo>
                    <a:pt x="130" y="43"/>
                  </a:lnTo>
                  <a:lnTo>
                    <a:pt x="128" y="48"/>
                  </a:lnTo>
                  <a:lnTo>
                    <a:pt x="127" y="55"/>
                  </a:lnTo>
                  <a:lnTo>
                    <a:pt x="118" y="115"/>
                  </a:lnTo>
                  <a:lnTo>
                    <a:pt x="118" y="116"/>
                  </a:lnTo>
                  <a:lnTo>
                    <a:pt x="117" y="117"/>
                  </a:lnTo>
                  <a:lnTo>
                    <a:pt x="116" y="117"/>
                  </a:lnTo>
                  <a:lnTo>
                    <a:pt x="106" y="116"/>
                  </a:lnTo>
                  <a:lnTo>
                    <a:pt x="104" y="115"/>
                  </a:lnTo>
                  <a:lnTo>
                    <a:pt x="103" y="115"/>
                  </a:lnTo>
                  <a:lnTo>
                    <a:pt x="103" y="113"/>
                  </a:lnTo>
                  <a:lnTo>
                    <a:pt x="103" y="112"/>
                  </a:lnTo>
                  <a:lnTo>
                    <a:pt x="111" y="52"/>
                  </a:lnTo>
                  <a:lnTo>
                    <a:pt x="112" y="47"/>
                  </a:lnTo>
                  <a:lnTo>
                    <a:pt x="113" y="41"/>
                  </a:lnTo>
                  <a:lnTo>
                    <a:pt x="116" y="37"/>
                  </a:lnTo>
                  <a:lnTo>
                    <a:pt x="118" y="34"/>
                  </a:lnTo>
                  <a:lnTo>
                    <a:pt x="120" y="30"/>
                  </a:lnTo>
                  <a:lnTo>
                    <a:pt x="122" y="27"/>
                  </a:lnTo>
                  <a:lnTo>
                    <a:pt x="125" y="25"/>
                  </a:lnTo>
                  <a:lnTo>
                    <a:pt x="128" y="22"/>
                  </a:lnTo>
                  <a:lnTo>
                    <a:pt x="131" y="20"/>
                  </a:lnTo>
                  <a:lnTo>
                    <a:pt x="134" y="19"/>
                  </a:lnTo>
                  <a:lnTo>
                    <a:pt x="138" y="18"/>
                  </a:lnTo>
                  <a:lnTo>
                    <a:pt x="142" y="17"/>
                  </a:lnTo>
                  <a:lnTo>
                    <a:pt x="148" y="16"/>
                  </a:lnTo>
                  <a:lnTo>
                    <a:pt x="153" y="16"/>
                  </a:lnTo>
                  <a:lnTo>
                    <a:pt x="156"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20" name="Freeform 17">
              <a:extLst>
                <a:ext uri="{FF2B5EF4-FFF2-40B4-BE49-F238E27FC236}">
                  <a16:creationId xmlns:a16="http://schemas.microsoft.com/office/drawing/2014/main" id="{7395E03A-6085-34D1-E40E-FE04CE08E14A}"/>
                </a:ext>
              </a:extLst>
            </p:cNvPr>
            <p:cNvSpPr>
              <a:spLocks noEditPoints="1"/>
            </p:cNvSpPr>
            <p:nvPr/>
          </p:nvSpPr>
          <p:spPr bwMode="auto">
            <a:xfrm>
              <a:off x="3159125" y="1147763"/>
              <a:ext cx="465137" cy="608013"/>
            </a:xfrm>
            <a:custGeom>
              <a:avLst/>
              <a:gdLst>
                <a:gd name="T0" fmla="*/ 552 w 585"/>
                <a:gd name="T1" fmla="*/ 113 h 767"/>
                <a:gd name="T2" fmla="*/ 521 w 585"/>
                <a:gd name="T3" fmla="*/ 105 h 767"/>
                <a:gd name="T4" fmla="*/ 527 w 585"/>
                <a:gd name="T5" fmla="*/ 89 h 767"/>
                <a:gd name="T6" fmla="*/ 560 w 585"/>
                <a:gd name="T7" fmla="*/ 94 h 767"/>
                <a:gd name="T8" fmla="*/ 565 w 585"/>
                <a:gd name="T9" fmla="*/ 60 h 767"/>
                <a:gd name="T10" fmla="*/ 523 w 585"/>
                <a:gd name="T11" fmla="*/ 2 h 767"/>
                <a:gd name="T12" fmla="*/ 585 w 585"/>
                <a:gd name="T13" fmla="*/ 68 h 767"/>
                <a:gd name="T14" fmla="*/ 574 w 585"/>
                <a:gd name="T15" fmla="*/ 99 h 767"/>
                <a:gd name="T16" fmla="*/ 5 w 585"/>
                <a:gd name="T17" fmla="*/ 704 h 767"/>
                <a:gd name="T18" fmla="*/ 49 w 585"/>
                <a:gd name="T19" fmla="*/ 631 h 767"/>
                <a:gd name="T20" fmla="*/ 129 w 585"/>
                <a:gd name="T21" fmla="*/ 695 h 767"/>
                <a:gd name="T22" fmla="*/ 93 w 585"/>
                <a:gd name="T23" fmla="*/ 753 h 767"/>
                <a:gd name="T24" fmla="*/ 154 w 585"/>
                <a:gd name="T25" fmla="*/ 657 h 767"/>
                <a:gd name="T26" fmla="*/ 88 w 585"/>
                <a:gd name="T27" fmla="*/ 569 h 767"/>
                <a:gd name="T28" fmla="*/ 190 w 585"/>
                <a:gd name="T29" fmla="*/ 600 h 767"/>
                <a:gd name="T30" fmla="*/ 188 w 585"/>
                <a:gd name="T31" fmla="*/ 525 h 767"/>
                <a:gd name="T32" fmla="*/ 207 w 585"/>
                <a:gd name="T33" fmla="*/ 573 h 767"/>
                <a:gd name="T34" fmla="*/ 154 w 585"/>
                <a:gd name="T35" fmla="*/ 478 h 767"/>
                <a:gd name="T36" fmla="*/ 192 w 585"/>
                <a:gd name="T37" fmla="*/ 490 h 767"/>
                <a:gd name="T38" fmla="*/ 246 w 585"/>
                <a:gd name="T39" fmla="*/ 515 h 767"/>
                <a:gd name="T40" fmla="*/ 182 w 585"/>
                <a:gd name="T41" fmla="*/ 511 h 767"/>
                <a:gd name="T42" fmla="*/ 168 w 585"/>
                <a:gd name="T43" fmla="*/ 489 h 767"/>
                <a:gd name="T44" fmla="*/ 170 w 585"/>
                <a:gd name="T45" fmla="*/ 531 h 767"/>
                <a:gd name="T46" fmla="*/ 258 w 585"/>
                <a:gd name="T47" fmla="*/ 499 h 767"/>
                <a:gd name="T48" fmla="*/ 206 w 585"/>
                <a:gd name="T49" fmla="*/ 401 h 767"/>
                <a:gd name="T50" fmla="*/ 243 w 585"/>
                <a:gd name="T51" fmla="*/ 410 h 767"/>
                <a:gd name="T52" fmla="*/ 297 w 585"/>
                <a:gd name="T53" fmla="*/ 439 h 767"/>
                <a:gd name="T54" fmla="*/ 233 w 585"/>
                <a:gd name="T55" fmla="*/ 439 h 767"/>
                <a:gd name="T56" fmla="*/ 224 w 585"/>
                <a:gd name="T57" fmla="*/ 415 h 767"/>
                <a:gd name="T58" fmla="*/ 193 w 585"/>
                <a:gd name="T59" fmla="*/ 435 h 767"/>
                <a:gd name="T60" fmla="*/ 312 w 585"/>
                <a:gd name="T61" fmla="*/ 424 h 767"/>
                <a:gd name="T62" fmla="*/ 247 w 585"/>
                <a:gd name="T63" fmla="*/ 337 h 767"/>
                <a:gd name="T64" fmla="*/ 354 w 585"/>
                <a:gd name="T65" fmla="*/ 366 h 767"/>
                <a:gd name="T66" fmla="*/ 357 w 585"/>
                <a:gd name="T67" fmla="*/ 329 h 767"/>
                <a:gd name="T68" fmla="*/ 382 w 585"/>
                <a:gd name="T69" fmla="*/ 299 h 767"/>
                <a:gd name="T70" fmla="*/ 369 w 585"/>
                <a:gd name="T71" fmla="*/ 289 h 767"/>
                <a:gd name="T72" fmla="*/ 321 w 585"/>
                <a:gd name="T73" fmla="*/ 303 h 767"/>
                <a:gd name="T74" fmla="*/ 298 w 585"/>
                <a:gd name="T75" fmla="*/ 281 h 767"/>
                <a:gd name="T76" fmla="*/ 316 w 585"/>
                <a:gd name="T77" fmla="*/ 247 h 767"/>
                <a:gd name="T78" fmla="*/ 331 w 585"/>
                <a:gd name="T79" fmla="*/ 254 h 767"/>
                <a:gd name="T80" fmla="*/ 315 w 585"/>
                <a:gd name="T81" fmla="*/ 283 h 767"/>
                <a:gd name="T82" fmla="*/ 353 w 585"/>
                <a:gd name="T83" fmla="*/ 277 h 767"/>
                <a:gd name="T84" fmla="*/ 390 w 585"/>
                <a:gd name="T85" fmla="*/ 283 h 767"/>
                <a:gd name="T86" fmla="*/ 393 w 585"/>
                <a:gd name="T87" fmla="*/ 318 h 767"/>
                <a:gd name="T88" fmla="*/ 359 w 585"/>
                <a:gd name="T89" fmla="*/ 341 h 767"/>
                <a:gd name="T90" fmla="*/ 467 w 585"/>
                <a:gd name="T91" fmla="*/ 217 h 767"/>
                <a:gd name="T92" fmla="*/ 406 w 585"/>
                <a:gd name="T93" fmla="*/ 248 h 767"/>
                <a:gd name="T94" fmla="*/ 341 w 585"/>
                <a:gd name="T95" fmla="*/ 214 h 767"/>
                <a:gd name="T96" fmla="*/ 380 w 585"/>
                <a:gd name="T97" fmla="*/ 165 h 767"/>
                <a:gd name="T98" fmla="*/ 502 w 585"/>
                <a:gd name="T99" fmla="*/ 182 h 767"/>
                <a:gd name="T100" fmla="*/ 450 w 585"/>
                <a:gd name="T101" fmla="*/ 180 h 767"/>
                <a:gd name="T102" fmla="*/ 465 w 585"/>
                <a:gd name="T103" fmla="*/ 171 h 767"/>
                <a:gd name="T104" fmla="*/ 497 w 585"/>
                <a:gd name="T105" fmla="*/ 168 h 767"/>
                <a:gd name="T106" fmla="*/ 495 w 585"/>
                <a:gd name="T107" fmla="*/ 135 h 767"/>
                <a:gd name="T108" fmla="*/ 501 w 585"/>
                <a:gd name="T109" fmla="*/ 120 h 767"/>
                <a:gd name="T110" fmla="*/ 518 w 585"/>
                <a:gd name="T111" fmla="*/ 152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85" h="767">
                  <a:moveTo>
                    <a:pt x="574" y="99"/>
                  </a:moveTo>
                  <a:lnTo>
                    <a:pt x="572" y="102"/>
                  </a:lnTo>
                  <a:lnTo>
                    <a:pt x="568" y="105"/>
                  </a:lnTo>
                  <a:lnTo>
                    <a:pt x="566" y="107"/>
                  </a:lnTo>
                  <a:lnTo>
                    <a:pt x="563" y="110"/>
                  </a:lnTo>
                  <a:lnTo>
                    <a:pt x="559" y="111"/>
                  </a:lnTo>
                  <a:lnTo>
                    <a:pt x="556" y="112"/>
                  </a:lnTo>
                  <a:lnTo>
                    <a:pt x="552" y="113"/>
                  </a:lnTo>
                  <a:lnTo>
                    <a:pt x="548" y="114"/>
                  </a:lnTo>
                  <a:lnTo>
                    <a:pt x="545" y="114"/>
                  </a:lnTo>
                  <a:lnTo>
                    <a:pt x="541" y="113"/>
                  </a:lnTo>
                  <a:lnTo>
                    <a:pt x="537" y="113"/>
                  </a:lnTo>
                  <a:lnTo>
                    <a:pt x="533" y="112"/>
                  </a:lnTo>
                  <a:lnTo>
                    <a:pt x="529" y="110"/>
                  </a:lnTo>
                  <a:lnTo>
                    <a:pt x="525" y="107"/>
                  </a:lnTo>
                  <a:lnTo>
                    <a:pt x="521" y="105"/>
                  </a:lnTo>
                  <a:lnTo>
                    <a:pt x="518" y="102"/>
                  </a:lnTo>
                  <a:lnTo>
                    <a:pt x="471" y="61"/>
                  </a:lnTo>
                  <a:lnTo>
                    <a:pt x="470" y="59"/>
                  </a:lnTo>
                  <a:lnTo>
                    <a:pt x="471" y="57"/>
                  </a:lnTo>
                  <a:lnTo>
                    <a:pt x="478" y="50"/>
                  </a:lnTo>
                  <a:lnTo>
                    <a:pt x="479" y="49"/>
                  </a:lnTo>
                  <a:lnTo>
                    <a:pt x="481" y="50"/>
                  </a:lnTo>
                  <a:lnTo>
                    <a:pt x="527" y="89"/>
                  </a:lnTo>
                  <a:lnTo>
                    <a:pt x="531" y="94"/>
                  </a:lnTo>
                  <a:lnTo>
                    <a:pt x="534" y="95"/>
                  </a:lnTo>
                  <a:lnTo>
                    <a:pt x="537" y="96"/>
                  </a:lnTo>
                  <a:lnTo>
                    <a:pt x="542" y="98"/>
                  </a:lnTo>
                  <a:lnTo>
                    <a:pt x="547" y="98"/>
                  </a:lnTo>
                  <a:lnTo>
                    <a:pt x="551" y="98"/>
                  </a:lnTo>
                  <a:lnTo>
                    <a:pt x="556" y="96"/>
                  </a:lnTo>
                  <a:lnTo>
                    <a:pt x="560" y="94"/>
                  </a:lnTo>
                  <a:lnTo>
                    <a:pt x="564" y="90"/>
                  </a:lnTo>
                  <a:lnTo>
                    <a:pt x="567" y="86"/>
                  </a:lnTo>
                  <a:lnTo>
                    <a:pt x="569" y="81"/>
                  </a:lnTo>
                  <a:lnTo>
                    <a:pt x="570" y="77"/>
                  </a:lnTo>
                  <a:lnTo>
                    <a:pt x="570" y="72"/>
                  </a:lnTo>
                  <a:lnTo>
                    <a:pt x="569" y="68"/>
                  </a:lnTo>
                  <a:lnTo>
                    <a:pt x="567" y="62"/>
                  </a:lnTo>
                  <a:lnTo>
                    <a:pt x="565" y="60"/>
                  </a:lnTo>
                  <a:lnTo>
                    <a:pt x="564" y="58"/>
                  </a:lnTo>
                  <a:lnTo>
                    <a:pt x="558" y="53"/>
                  </a:lnTo>
                  <a:lnTo>
                    <a:pt x="513" y="13"/>
                  </a:lnTo>
                  <a:lnTo>
                    <a:pt x="513" y="12"/>
                  </a:lnTo>
                  <a:lnTo>
                    <a:pt x="513" y="9"/>
                  </a:lnTo>
                  <a:lnTo>
                    <a:pt x="520" y="2"/>
                  </a:lnTo>
                  <a:lnTo>
                    <a:pt x="522" y="0"/>
                  </a:lnTo>
                  <a:lnTo>
                    <a:pt x="523" y="2"/>
                  </a:lnTo>
                  <a:lnTo>
                    <a:pt x="569" y="42"/>
                  </a:lnTo>
                  <a:lnTo>
                    <a:pt x="573" y="47"/>
                  </a:lnTo>
                  <a:lnTo>
                    <a:pt x="576" y="50"/>
                  </a:lnTo>
                  <a:lnTo>
                    <a:pt x="579" y="53"/>
                  </a:lnTo>
                  <a:lnTo>
                    <a:pt x="582" y="57"/>
                  </a:lnTo>
                  <a:lnTo>
                    <a:pt x="583" y="61"/>
                  </a:lnTo>
                  <a:lnTo>
                    <a:pt x="584" y="65"/>
                  </a:lnTo>
                  <a:lnTo>
                    <a:pt x="585" y="68"/>
                  </a:lnTo>
                  <a:lnTo>
                    <a:pt x="585" y="72"/>
                  </a:lnTo>
                  <a:lnTo>
                    <a:pt x="585" y="76"/>
                  </a:lnTo>
                  <a:lnTo>
                    <a:pt x="584" y="79"/>
                  </a:lnTo>
                  <a:lnTo>
                    <a:pt x="584" y="83"/>
                  </a:lnTo>
                  <a:lnTo>
                    <a:pt x="583" y="86"/>
                  </a:lnTo>
                  <a:lnTo>
                    <a:pt x="578" y="93"/>
                  </a:lnTo>
                  <a:lnTo>
                    <a:pt x="576" y="96"/>
                  </a:lnTo>
                  <a:lnTo>
                    <a:pt x="574" y="99"/>
                  </a:lnTo>
                  <a:close/>
                  <a:moveTo>
                    <a:pt x="89" y="766"/>
                  </a:moveTo>
                  <a:lnTo>
                    <a:pt x="86" y="767"/>
                  </a:lnTo>
                  <a:lnTo>
                    <a:pt x="85" y="767"/>
                  </a:lnTo>
                  <a:lnTo>
                    <a:pt x="1" y="716"/>
                  </a:lnTo>
                  <a:lnTo>
                    <a:pt x="0" y="714"/>
                  </a:lnTo>
                  <a:lnTo>
                    <a:pt x="0" y="713"/>
                  </a:lnTo>
                  <a:lnTo>
                    <a:pt x="4" y="706"/>
                  </a:lnTo>
                  <a:lnTo>
                    <a:pt x="5" y="704"/>
                  </a:lnTo>
                  <a:lnTo>
                    <a:pt x="8" y="703"/>
                  </a:lnTo>
                  <a:lnTo>
                    <a:pt x="63" y="695"/>
                  </a:lnTo>
                  <a:lnTo>
                    <a:pt x="44" y="643"/>
                  </a:lnTo>
                  <a:lnTo>
                    <a:pt x="44" y="642"/>
                  </a:lnTo>
                  <a:lnTo>
                    <a:pt x="44" y="641"/>
                  </a:lnTo>
                  <a:lnTo>
                    <a:pt x="44" y="639"/>
                  </a:lnTo>
                  <a:lnTo>
                    <a:pt x="48" y="632"/>
                  </a:lnTo>
                  <a:lnTo>
                    <a:pt x="49" y="631"/>
                  </a:lnTo>
                  <a:lnTo>
                    <a:pt x="50" y="631"/>
                  </a:lnTo>
                  <a:lnTo>
                    <a:pt x="52" y="631"/>
                  </a:lnTo>
                  <a:lnTo>
                    <a:pt x="136" y="681"/>
                  </a:lnTo>
                  <a:lnTo>
                    <a:pt x="137" y="684"/>
                  </a:lnTo>
                  <a:lnTo>
                    <a:pt x="137" y="685"/>
                  </a:lnTo>
                  <a:lnTo>
                    <a:pt x="132" y="694"/>
                  </a:lnTo>
                  <a:lnTo>
                    <a:pt x="130" y="695"/>
                  </a:lnTo>
                  <a:lnTo>
                    <a:pt x="129" y="695"/>
                  </a:lnTo>
                  <a:lnTo>
                    <a:pt x="128" y="695"/>
                  </a:lnTo>
                  <a:lnTo>
                    <a:pt x="62" y="654"/>
                  </a:lnTo>
                  <a:lnTo>
                    <a:pt x="80" y="704"/>
                  </a:lnTo>
                  <a:lnTo>
                    <a:pt x="80" y="706"/>
                  </a:lnTo>
                  <a:lnTo>
                    <a:pt x="79" y="706"/>
                  </a:lnTo>
                  <a:lnTo>
                    <a:pt x="77" y="707"/>
                  </a:lnTo>
                  <a:lnTo>
                    <a:pt x="27" y="714"/>
                  </a:lnTo>
                  <a:lnTo>
                    <a:pt x="93" y="753"/>
                  </a:lnTo>
                  <a:lnTo>
                    <a:pt x="93" y="755"/>
                  </a:lnTo>
                  <a:lnTo>
                    <a:pt x="94" y="756"/>
                  </a:lnTo>
                  <a:lnTo>
                    <a:pt x="93" y="757"/>
                  </a:lnTo>
                  <a:lnTo>
                    <a:pt x="89" y="766"/>
                  </a:lnTo>
                  <a:close/>
                  <a:moveTo>
                    <a:pt x="162" y="596"/>
                  </a:moveTo>
                  <a:lnTo>
                    <a:pt x="138" y="634"/>
                  </a:lnTo>
                  <a:lnTo>
                    <a:pt x="154" y="654"/>
                  </a:lnTo>
                  <a:lnTo>
                    <a:pt x="154" y="657"/>
                  </a:lnTo>
                  <a:lnTo>
                    <a:pt x="153" y="659"/>
                  </a:lnTo>
                  <a:lnTo>
                    <a:pt x="148" y="667"/>
                  </a:lnTo>
                  <a:lnTo>
                    <a:pt x="146" y="668"/>
                  </a:lnTo>
                  <a:lnTo>
                    <a:pt x="145" y="667"/>
                  </a:lnTo>
                  <a:lnTo>
                    <a:pt x="83" y="581"/>
                  </a:lnTo>
                  <a:lnTo>
                    <a:pt x="82" y="579"/>
                  </a:lnTo>
                  <a:lnTo>
                    <a:pt x="83" y="577"/>
                  </a:lnTo>
                  <a:lnTo>
                    <a:pt x="88" y="569"/>
                  </a:lnTo>
                  <a:lnTo>
                    <a:pt x="90" y="568"/>
                  </a:lnTo>
                  <a:lnTo>
                    <a:pt x="92" y="568"/>
                  </a:lnTo>
                  <a:lnTo>
                    <a:pt x="195" y="588"/>
                  </a:lnTo>
                  <a:lnTo>
                    <a:pt x="196" y="588"/>
                  </a:lnTo>
                  <a:lnTo>
                    <a:pt x="197" y="589"/>
                  </a:lnTo>
                  <a:lnTo>
                    <a:pt x="197" y="591"/>
                  </a:lnTo>
                  <a:lnTo>
                    <a:pt x="191" y="599"/>
                  </a:lnTo>
                  <a:lnTo>
                    <a:pt x="190" y="600"/>
                  </a:lnTo>
                  <a:lnTo>
                    <a:pt x="189" y="600"/>
                  </a:lnTo>
                  <a:lnTo>
                    <a:pt x="188" y="600"/>
                  </a:lnTo>
                  <a:lnTo>
                    <a:pt x="162" y="596"/>
                  </a:lnTo>
                  <a:close/>
                  <a:moveTo>
                    <a:pt x="130" y="623"/>
                  </a:moveTo>
                  <a:lnTo>
                    <a:pt x="150" y="594"/>
                  </a:lnTo>
                  <a:lnTo>
                    <a:pt x="102" y="583"/>
                  </a:lnTo>
                  <a:lnTo>
                    <a:pt x="130" y="623"/>
                  </a:lnTo>
                  <a:close/>
                  <a:moveTo>
                    <a:pt x="188" y="525"/>
                  </a:moveTo>
                  <a:lnTo>
                    <a:pt x="180" y="537"/>
                  </a:lnTo>
                  <a:lnTo>
                    <a:pt x="214" y="561"/>
                  </a:lnTo>
                  <a:lnTo>
                    <a:pt x="215" y="561"/>
                  </a:lnTo>
                  <a:lnTo>
                    <a:pt x="215" y="562"/>
                  </a:lnTo>
                  <a:lnTo>
                    <a:pt x="215" y="564"/>
                  </a:lnTo>
                  <a:lnTo>
                    <a:pt x="209" y="572"/>
                  </a:lnTo>
                  <a:lnTo>
                    <a:pt x="208" y="573"/>
                  </a:lnTo>
                  <a:lnTo>
                    <a:pt x="207" y="573"/>
                  </a:lnTo>
                  <a:lnTo>
                    <a:pt x="206" y="573"/>
                  </a:lnTo>
                  <a:lnTo>
                    <a:pt x="124" y="518"/>
                  </a:lnTo>
                  <a:lnTo>
                    <a:pt x="122" y="517"/>
                  </a:lnTo>
                  <a:lnTo>
                    <a:pt x="122" y="515"/>
                  </a:lnTo>
                  <a:lnTo>
                    <a:pt x="139" y="491"/>
                  </a:lnTo>
                  <a:lnTo>
                    <a:pt x="144" y="486"/>
                  </a:lnTo>
                  <a:lnTo>
                    <a:pt x="148" y="481"/>
                  </a:lnTo>
                  <a:lnTo>
                    <a:pt x="154" y="478"/>
                  </a:lnTo>
                  <a:lnTo>
                    <a:pt x="160" y="474"/>
                  </a:lnTo>
                  <a:lnTo>
                    <a:pt x="165" y="474"/>
                  </a:lnTo>
                  <a:lnTo>
                    <a:pt x="171" y="474"/>
                  </a:lnTo>
                  <a:lnTo>
                    <a:pt x="178" y="475"/>
                  </a:lnTo>
                  <a:lnTo>
                    <a:pt x="183" y="479"/>
                  </a:lnTo>
                  <a:lnTo>
                    <a:pt x="188" y="482"/>
                  </a:lnTo>
                  <a:lnTo>
                    <a:pt x="190" y="486"/>
                  </a:lnTo>
                  <a:lnTo>
                    <a:pt x="192" y="490"/>
                  </a:lnTo>
                  <a:lnTo>
                    <a:pt x="195" y="493"/>
                  </a:lnTo>
                  <a:lnTo>
                    <a:pt x="196" y="498"/>
                  </a:lnTo>
                  <a:lnTo>
                    <a:pt x="196" y="502"/>
                  </a:lnTo>
                  <a:lnTo>
                    <a:pt x="196" y="507"/>
                  </a:lnTo>
                  <a:lnTo>
                    <a:pt x="195" y="511"/>
                  </a:lnTo>
                  <a:lnTo>
                    <a:pt x="244" y="514"/>
                  </a:lnTo>
                  <a:lnTo>
                    <a:pt x="245" y="514"/>
                  </a:lnTo>
                  <a:lnTo>
                    <a:pt x="246" y="515"/>
                  </a:lnTo>
                  <a:lnTo>
                    <a:pt x="246" y="517"/>
                  </a:lnTo>
                  <a:lnTo>
                    <a:pt x="240" y="526"/>
                  </a:lnTo>
                  <a:lnTo>
                    <a:pt x="238" y="527"/>
                  </a:lnTo>
                  <a:lnTo>
                    <a:pt x="236" y="528"/>
                  </a:lnTo>
                  <a:lnTo>
                    <a:pt x="188" y="525"/>
                  </a:lnTo>
                  <a:close/>
                  <a:moveTo>
                    <a:pt x="179" y="518"/>
                  </a:moveTo>
                  <a:lnTo>
                    <a:pt x="180" y="515"/>
                  </a:lnTo>
                  <a:lnTo>
                    <a:pt x="182" y="511"/>
                  </a:lnTo>
                  <a:lnTo>
                    <a:pt x="182" y="508"/>
                  </a:lnTo>
                  <a:lnTo>
                    <a:pt x="182" y="504"/>
                  </a:lnTo>
                  <a:lnTo>
                    <a:pt x="182" y="501"/>
                  </a:lnTo>
                  <a:lnTo>
                    <a:pt x="180" y="498"/>
                  </a:lnTo>
                  <a:lnTo>
                    <a:pt x="178" y="495"/>
                  </a:lnTo>
                  <a:lnTo>
                    <a:pt x="174" y="492"/>
                  </a:lnTo>
                  <a:lnTo>
                    <a:pt x="171" y="490"/>
                  </a:lnTo>
                  <a:lnTo>
                    <a:pt x="168" y="489"/>
                  </a:lnTo>
                  <a:lnTo>
                    <a:pt x="164" y="489"/>
                  </a:lnTo>
                  <a:lnTo>
                    <a:pt x="161" y="490"/>
                  </a:lnTo>
                  <a:lnTo>
                    <a:pt x="157" y="491"/>
                  </a:lnTo>
                  <a:lnTo>
                    <a:pt x="155" y="493"/>
                  </a:lnTo>
                  <a:lnTo>
                    <a:pt x="152" y="496"/>
                  </a:lnTo>
                  <a:lnTo>
                    <a:pt x="150" y="499"/>
                  </a:lnTo>
                  <a:lnTo>
                    <a:pt x="141" y="511"/>
                  </a:lnTo>
                  <a:lnTo>
                    <a:pt x="170" y="531"/>
                  </a:lnTo>
                  <a:lnTo>
                    <a:pt x="179" y="518"/>
                  </a:lnTo>
                  <a:close/>
                  <a:moveTo>
                    <a:pt x="240" y="449"/>
                  </a:moveTo>
                  <a:lnTo>
                    <a:pt x="232" y="462"/>
                  </a:lnTo>
                  <a:lnTo>
                    <a:pt x="264" y="486"/>
                  </a:lnTo>
                  <a:lnTo>
                    <a:pt x="265" y="487"/>
                  </a:lnTo>
                  <a:lnTo>
                    <a:pt x="265" y="489"/>
                  </a:lnTo>
                  <a:lnTo>
                    <a:pt x="260" y="497"/>
                  </a:lnTo>
                  <a:lnTo>
                    <a:pt x="258" y="499"/>
                  </a:lnTo>
                  <a:lnTo>
                    <a:pt x="256" y="498"/>
                  </a:lnTo>
                  <a:lnTo>
                    <a:pt x="175" y="442"/>
                  </a:lnTo>
                  <a:lnTo>
                    <a:pt x="174" y="439"/>
                  </a:lnTo>
                  <a:lnTo>
                    <a:pt x="175" y="438"/>
                  </a:lnTo>
                  <a:lnTo>
                    <a:pt x="191" y="415"/>
                  </a:lnTo>
                  <a:lnTo>
                    <a:pt x="196" y="409"/>
                  </a:lnTo>
                  <a:lnTo>
                    <a:pt x="201" y="404"/>
                  </a:lnTo>
                  <a:lnTo>
                    <a:pt x="206" y="401"/>
                  </a:lnTo>
                  <a:lnTo>
                    <a:pt x="211" y="399"/>
                  </a:lnTo>
                  <a:lnTo>
                    <a:pt x="218" y="398"/>
                  </a:lnTo>
                  <a:lnTo>
                    <a:pt x="224" y="398"/>
                  </a:lnTo>
                  <a:lnTo>
                    <a:pt x="227" y="399"/>
                  </a:lnTo>
                  <a:lnTo>
                    <a:pt x="229" y="400"/>
                  </a:lnTo>
                  <a:lnTo>
                    <a:pt x="236" y="403"/>
                  </a:lnTo>
                  <a:lnTo>
                    <a:pt x="240" y="407"/>
                  </a:lnTo>
                  <a:lnTo>
                    <a:pt x="243" y="410"/>
                  </a:lnTo>
                  <a:lnTo>
                    <a:pt x="245" y="415"/>
                  </a:lnTo>
                  <a:lnTo>
                    <a:pt x="246" y="418"/>
                  </a:lnTo>
                  <a:lnTo>
                    <a:pt x="247" y="422"/>
                  </a:lnTo>
                  <a:lnTo>
                    <a:pt x="247" y="427"/>
                  </a:lnTo>
                  <a:lnTo>
                    <a:pt x="247" y="431"/>
                  </a:lnTo>
                  <a:lnTo>
                    <a:pt x="246" y="436"/>
                  </a:lnTo>
                  <a:lnTo>
                    <a:pt x="296" y="439"/>
                  </a:lnTo>
                  <a:lnTo>
                    <a:pt x="297" y="439"/>
                  </a:lnTo>
                  <a:lnTo>
                    <a:pt x="298" y="440"/>
                  </a:lnTo>
                  <a:lnTo>
                    <a:pt x="298" y="443"/>
                  </a:lnTo>
                  <a:lnTo>
                    <a:pt x="291" y="452"/>
                  </a:lnTo>
                  <a:lnTo>
                    <a:pt x="290" y="453"/>
                  </a:lnTo>
                  <a:lnTo>
                    <a:pt x="288" y="454"/>
                  </a:lnTo>
                  <a:lnTo>
                    <a:pt x="240" y="449"/>
                  </a:lnTo>
                  <a:close/>
                  <a:moveTo>
                    <a:pt x="231" y="443"/>
                  </a:moveTo>
                  <a:lnTo>
                    <a:pt x="233" y="439"/>
                  </a:lnTo>
                  <a:lnTo>
                    <a:pt x="234" y="435"/>
                  </a:lnTo>
                  <a:lnTo>
                    <a:pt x="234" y="431"/>
                  </a:lnTo>
                  <a:lnTo>
                    <a:pt x="235" y="428"/>
                  </a:lnTo>
                  <a:lnTo>
                    <a:pt x="234" y="425"/>
                  </a:lnTo>
                  <a:lnTo>
                    <a:pt x="233" y="422"/>
                  </a:lnTo>
                  <a:lnTo>
                    <a:pt x="231" y="419"/>
                  </a:lnTo>
                  <a:lnTo>
                    <a:pt x="227" y="417"/>
                  </a:lnTo>
                  <a:lnTo>
                    <a:pt x="224" y="415"/>
                  </a:lnTo>
                  <a:lnTo>
                    <a:pt x="220" y="413"/>
                  </a:lnTo>
                  <a:lnTo>
                    <a:pt x="217" y="413"/>
                  </a:lnTo>
                  <a:lnTo>
                    <a:pt x="214" y="413"/>
                  </a:lnTo>
                  <a:lnTo>
                    <a:pt x="210" y="415"/>
                  </a:lnTo>
                  <a:lnTo>
                    <a:pt x="207" y="417"/>
                  </a:lnTo>
                  <a:lnTo>
                    <a:pt x="205" y="419"/>
                  </a:lnTo>
                  <a:lnTo>
                    <a:pt x="201" y="422"/>
                  </a:lnTo>
                  <a:lnTo>
                    <a:pt x="193" y="435"/>
                  </a:lnTo>
                  <a:lnTo>
                    <a:pt x="222" y="455"/>
                  </a:lnTo>
                  <a:lnTo>
                    <a:pt x="231" y="443"/>
                  </a:lnTo>
                  <a:close/>
                  <a:moveTo>
                    <a:pt x="325" y="362"/>
                  </a:moveTo>
                  <a:lnTo>
                    <a:pt x="298" y="398"/>
                  </a:lnTo>
                  <a:lnTo>
                    <a:pt x="313" y="419"/>
                  </a:lnTo>
                  <a:lnTo>
                    <a:pt x="313" y="420"/>
                  </a:lnTo>
                  <a:lnTo>
                    <a:pt x="313" y="421"/>
                  </a:lnTo>
                  <a:lnTo>
                    <a:pt x="312" y="424"/>
                  </a:lnTo>
                  <a:lnTo>
                    <a:pt x="306" y="430"/>
                  </a:lnTo>
                  <a:lnTo>
                    <a:pt x="305" y="431"/>
                  </a:lnTo>
                  <a:lnTo>
                    <a:pt x="304" y="431"/>
                  </a:lnTo>
                  <a:lnTo>
                    <a:pt x="303" y="430"/>
                  </a:lnTo>
                  <a:lnTo>
                    <a:pt x="247" y="341"/>
                  </a:lnTo>
                  <a:lnTo>
                    <a:pt x="246" y="340"/>
                  </a:lnTo>
                  <a:lnTo>
                    <a:pt x="246" y="339"/>
                  </a:lnTo>
                  <a:lnTo>
                    <a:pt x="247" y="337"/>
                  </a:lnTo>
                  <a:lnTo>
                    <a:pt x="252" y="330"/>
                  </a:lnTo>
                  <a:lnTo>
                    <a:pt x="254" y="328"/>
                  </a:lnTo>
                  <a:lnTo>
                    <a:pt x="256" y="328"/>
                  </a:lnTo>
                  <a:lnTo>
                    <a:pt x="358" y="355"/>
                  </a:lnTo>
                  <a:lnTo>
                    <a:pt x="359" y="356"/>
                  </a:lnTo>
                  <a:lnTo>
                    <a:pt x="360" y="356"/>
                  </a:lnTo>
                  <a:lnTo>
                    <a:pt x="360" y="358"/>
                  </a:lnTo>
                  <a:lnTo>
                    <a:pt x="354" y="366"/>
                  </a:lnTo>
                  <a:lnTo>
                    <a:pt x="352" y="367"/>
                  </a:lnTo>
                  <a:lnTo>
                    <a:pt x="350" y="368"/>
                  </a:lnTo>
                  <a:lnTo>
                    <a:pt x="325" y="362"/>
                  </a:lnTo>
                  <a:close/>
                  <a:moveTo>
                    <a:pt x="291" y="386"/>
                  </a:moveTo>
                  <a:lnTo>
                    <a:pt x="312" y="357"/>
                  </a:lnTo>
                  <a:lnTo>
                    <a:pt x="265" y="345"/>
                  </a:lnTo>
                  <a:lnTo>
                    <a:pt x="291" y="386"/>
                  </a:lnTo>
                  <a:close/>
                  <a:moveTo>
                    <a:pt x="357" y="329"/>
                  </a:moveTo>
                  <a:lnTo>
                    <a:pt x="368" y="323"/>
                  </a:lnTo>
                  <a:lnTo>
                    <a:pt x="373" y="320"/>
                  </a:lnTo>
                  <a:lnTo>
                    <a:pt x="378" y="316"/>
                  </a:lnTo>
                  <a:lnTo>
                    <a:pt x="380" y="312"/>
                  </a:lnTo>
                  <a:lnTo>
                    <a:pt x="382" y="309"/>
                  </a:lnTo>
                  <a:lnTo>
                    <a:pt x="382" y="305"/>
                  </a:lnTo>
                  <a:lnTo>
                    <a:pt x="384" y="302"/>
                  </a:lnTo>
                  <a:lnTo>
                    <a:pt x="382" y="299"/>
                  </a:lnTo>
                  <a:lnTo>
                    <a:pt x="381" y="296"/>
                  </a:lnTo>
                  <a:lnTo>
                    <a:pt x="380" y="293"/>
                  </a:lnTo>
                  <a:lnTo>
                    <a:pt x="379" y="292"/>
                  </a:lnTo>
                  <a:lnTo>
                    <a:pt x="378" y="291"/>
                  </a:lnTo>
                  <a:lnTo>
                    <a:pt x="376" y="290"/>
                  </a:lnTo>
                  <a:lnTo>
                    <a:pt x="373" y="289"/>
                  </a:lnTo>
                  <a:lnTo>
                    <a:pt x="371" y="289"/>
                  </a:lnTo>
                  <a:lnTo>
                    <a:pt x="369" y="289"/>
                  </a:lnTo>
                  <a:lnTo>
                    <a:pt x="363" y="290"/>
                  </a:lnTo>
                  <a:lnTo>
                    <a:pt x="359" y="291"/>
                  </a:lnTo>
                  <a:lnTo>
                    <a:pt x="341" y="299"/>
                  </a:lnTo>
                  <a:lnTo>
                    <a:pt x="337" y="301"/>
                  </a:lnTo>
                  <a:lnTo>
                    <a:pt x="333" y="302"/>
                  </a:lnTo>
                  <a:lnTo>
                    <a:pt x="328" y="303"/>
                  </a:lnTo>
                  <a:lnTo>
                    <a:pt x="325" y="303"/>
                  </a:lnTo>
                  <a:lnTo>
                    <a:pt x="321" y="303"/>
                  </a:lnTo>
                  <a:lnTo>
                    <a:pt x="316" y="302"/>
                  </a:lnTo>
                  <a:lnTo>
                    <a:pt x="313" y="300"/>
                  </a:lnTo>
                  <a:lnTo>
                    <a:pt x="308" y="298"/>
                  </a:lnTo>
                  <a:lnTo>
                    <a:pt x="306" y="295"/>
                  </a:lnTo>
                  <a:lnTo>
                    <a:pt x="305" y="293"/>
                  </a:lnTo>
                  <a:lnTo>
                    <a:pt x="301" y="289"/>
                  </a:lnTo>
                  <a:lnTo>
                    <a:pt x="299" y="284"/>
                  </a:lnTo>
                  <a:lnTo>
                    <a:pt x="298" y="281"/>
                  </a:lnTo>
                  <a:lnTo>
                    <a:pt x="298" y="278"/>
                  </a:lnTo>
                  <a:lnTo>
                    <a:pt x="298" y="273"/>
                  </a:lnTo>
                  <a:lnTo>
                    <a:pt x="299" y="267"/>
                  </a:lnTo>
                  <a:lnTo>
                    <a:pt x="301" y="262"/>
                  </a:lnTo>
                  <a:lnTo>
                    <a:pt x="305" y="257"/>
                  </a:lnTo>
                  <a:lnTo>
                    <a:pt x="308" y="254"/>
                  </a:lnTo>
                  <a:lnTo>
                    <a:pt x="310" y="251"/>
                  </a:lnTo>
                  <a:lnTo>
                    <a:pt x="316" y="247"/>
                  </a:lnTo>
                  <a:lnTo>
                    <a:pt x="321" y="244"/>
                  </a:lnTo>
                  <a:lnTo>
                    <a:pt x="325" y="241"/>
                  </a:lnTo>
                  <a:lnTo>
                    <a:pt x="327" y="241"/>
                  </a:lnTo>
                  <a:lnTo>
                    <a:pt x="330" y="242"/>
                  </a:lnTo>
                  <a:lnTo>
                    <a:pt x="333" y="249"/>
                  </a:lnTo>
                  <a:lnTo>
                    <a:pt x="333" y="250"/>
                  </a:lnTo>
                  <a:lnTo>
                    <a:pt x="333" y="251"/>
                  </a:lnTo>
                  <a:lnTo>
                    <a:pt x="331" y="254"/>
                  </a:lnTo>
                  <a:lnTo>
                    <a:pt x="323" y="258"/>
                  </a:lnTo>
                  <a:lnTo>
                    <a:pt x="319" y="260"/>
                  </a:lnTo>
                  <a:lnTo>
                    <a:pt x="316" y="265"/>
                  </a:lnTo>
                  <a:lnTo>
                    <a:pt x="313" y="271"/>
                  </a:lnTo>
                  <a:lnTo>
                    <a:pt x="312" y="276"/>
                  </a:lnTo>
                  <a:lnTo>
                    <a:pt x="313" y="278"/>
                  </a:lnTo>
                  <a:lnTo>
                    <a:pt x="314" y="281"/>
                  </a:lnTo>
                  <a:lnTo>
                    <a:pt x="315" y="283"/>
                  </a:lnTo>
                  <a:lnTo>
                    <a:pt x="317" y="285"/>
                  </a:lnTo>
                  <a:lnTo>
                    <a:pt x="319" y="286"/>
                  </a:lnTo>
                  <a:lnTo>
                    <a:pt x="322" y="287"/>
                  </a:lnTo>
                  <a:lnTo>
                    <a:pt x="324" y="287"/>
                  </a:lnTo>
                  <a:lnTo>
                    <a:pt x="326" y="287"/>
                  </a:lnTo>
                  <a:lnTo>
                    <a:pt x="331" y="286"/>
                  </a:lnTo>
                  <a:lnTo>
                    <a:pt x="336" y="285"/>
                  </a:lnTo>
                  <a:lnTo>
                    <a:pt x="353" y="277"/>
                  </a:lnTo>
                  <a:lnTo>
                    <a:pt x="362" y="274"/>
                  </a:lnTo>
                  <a:lnTo>
                    <a:pt x="366" y="273"/>
                  </a:lnTo>
                  <a:lnTo>
                    <a:pt x="370" y="273"/>
                  </a:lnTo>
                  <a:lnTo>
                    <a:pt x="373" y="273"/>
                  </a:lnTo>
                  <a:lnTo>
                    <a:pt x="378" y="274"/>
                  </a:lnTo>
                  <a:lnTo>
                    <a:pt x="382" y="276"/>
                  </a:lnTo>
                  <a:lnTo>
                    <a:pt x="386" y="280"/>
                  </a:lnTo>
                  <a:lnTo>
                    <a:pt x="390" y="283"/>
                  </a:lnTo>
                  <a:lnTo>
                    <a:pt x="393" y="286"/>
                  </a:lnTo>
                  <a:lnTo>
                    <a:pt x="394" y="289"/>
                  </a:lnTo>
                  <a:lnTo>
                    <a:pt x="395" y="291"/>
                  </a:lnTo>
                  <a:lnTo>
                    <a:pt x="396" y="294"/>
                  </a:lnTo>
                  <a:lnTo>
                    <a:pt x="397" y="300"/>
                  </a:lnTo>
                  <a:lnTo>
                    <a:pt x="397" y="305"/>
                  </a:lnTo>
                  <a:lnTo>
                    <a:pt x="395" y="311"/>
                  </a:lnTo>
                  <a:lnTo>
                    <a:pt x="393" y="318"/>
                  </a:lnTo>
                  <a:lnTo>
                    <a:pt x="389" y="323"/>
                  </a:lnTo>
                  <a:lnTo>
                    <a:pt x="386" y="327"/>
                  </a:lnTo>
                  <a:lnTo>
                    <a:pt x="382" y="330"/>
                  </a:lnTo>
                  <a:lnTo>
                    <a:pt x="376" y="335"/>
                  </a:lnTo>
                  <a:lnTo>
                    <a:pt x="369" y="339"/>
                  </a:lnTo>
                  <a:lnTo>
                    <a:pt x="362" y="341"/>
                  </a:lnTo>
                  <a:lnTo>
                    <a:pt x="360" y="341"/>
                  </a:lnTo>
                  <a:lnTo>
                    <a:pt x="359" y="341"/>
                  </a:lnTo>
                  <a:lnTo>
                    <a:pt x="359" y="340"/>
                  </a:lnTo>
                  <a:lnTo>
                    <a:pt x="355" y="332"/>
                  </a:lnTo>
                  <a:lnTo>
                    <a:pt x="354" y="331"/>
                  </a:lnTo>
                  <a:lnTo>
                    <a:pt x="354" y="330"/>
                  </a:lnTo>
                  <a:lnTo>
                    <a:pt x="355" y="329"/>
                  </a:lnTo>
                  <a:lnTo>
                    <a:pt x="357" y="329"/>
                  </a:lnTo>
                  <a:close/>
                  <a:moveTo>
                    <a:pt x="400" y="209"/>
                  </a:moveTo>
                  <a:lnTo>
                    <a:pt x="467" y="217"/>
                  </a:lnTo>
                  <a:lnTo>
                    <a:pt x="469" y="217"/>
                  </a:lnTo>
                  <a:lnTo>
                    <a:pt x="469" y="218"/>
                  </a:lnTo>
                  <a:lnTo>
                    <a:pt x="469" y="219"/>
                  </a:lnTo>
                  <a:lnTo>
                    <a:pt x="461" y="229"/>
                  </a:lnTo>
                  <a:lnTo>
                    <a:pt x="460" y="230"/>
                  </a:lnTo>
                  <a:lnTo>
                    <a:pt x="458" y="230"/>
                  </a:lnTo>
                  <a:lnTo>
                    <a:pt x="402" y="224"/>
                  </a:lnTo>
                  <a:lnTo>
                    <a:pt x="406" y="248"/>
                  </a:lnTo>
                  <a:lnTo>
                    <a:pt x="427" y="266"/>
                  </a:lnTo>
                  <a:lnTo>
                    <a:pt x="429" y="268"/>
                  </a:lnTo>
                  <a:lnTo>
                    <a:pt x="429" y="269"/>
                  </a:lnTo>
                  <a:lnTo>
                    <a:pt x="422" y="277"/>
                  </a:lnTo>
                  <a:lnTo>
                    <a:pt x="421" y="278"/>
                  </a:lnTo>
                  <a:lnTo>
                    <a:pt x="418" y="278"/>
                  </a:lnTo>
                  <a:lnTo>
                    <a:pt x="342" y="217"/>
                  </a:lnTo>
                  <a:lnTo>
                    <a:pt x="341" y="214"/>
                  </a:lnTo>
                  <a:lnTo>
                    <a:pt x="342" y="213"/>
                  </a:lnTo>
                  <a:lnTo>
                    <a:pt x="348" y="205"/>
                  </a:lnTo>
                  <a:lnTo>
                    <a:pt x="350" y="204"/>
                  </a:lnTo>
                  <a:lnTo>
                    <a:pt x="351" y="205"/>
                  </a:lnTo>
                  <a:lnTo>
                    <a:pt x="391" y="237"/>
                  </a:lnTo>
                  <a:lnTo>
                    <a:pt x="379" y="169"/>
                  </a:lnTo>
                  <a:lnTo>
                    <a:pt x="379" y="167"/>
                  </a:lnTo>
                  <a:lnTo>
                    <a:pt x="380" y="165"/>
                  </a:lnTo>
                  <a:lnTo>
                    <a:pt x="388" y="156"/>
                  </a:lnTo>
                  <a:lnTo>
                    <a:pt x="389" y="155"/>
                  </a:lnTo>
                  <a:lnTo>
                    <a:pt x="390" y="155"/>
                  </a:lnTo>
                  <a:lnTo>
                    <a:pt x="391" y="156"/>
                  </a:lnTo>
                  <a:lnTo>
                    <a:pt x="391" y="157"/>
                  </a:lnTo>
                  <a:lnTo>
                    <a:pt x="400" y="209"/>
                  </a:lnTo>
                  <a:close/>
                  <a:moveTo>
                    <a:pt x="507" y="176"/>
                  </a:moveTo>
                  <a:lnTo>
                    <a:pt x="502" y="182"/>
                  </a:lnTo>
                  <a:lnTo>
                    <a:pt x="496" y="186"/>
                  </a:lnTo>
                  <a:lnTo>
                    <a:pt x="493" y="188"/>
                  </a:lnTo>
                  <a:lnTo>
                    <a:pt x="489" y="189"/>
                  </a:lnTo>
                  <a:lnTo>
                    <a:pt x="481" y="192"/>
                  </a:lnTo>
                  <a:lnTo>
                    <a:pt x="475" y="192"/>
                  </a:lnTo>
                  <a:lnTo>
                    <a:pt x="467" y="189"/>
                  </a:lnTo>
                  <a:lnTo>
                    <a:pt x="459" y="186"/>
                  </a:lnTo>
                  <a:lnTo>
                    <a:pt x="450" y="180"/>
                  </a:lnTo>
                  <a:lnTo>
                    <a:pt x="404" y="140"/>
                  </a:lnTo>
                  <a:lnTo>
                    <a:pt x="403" y="139"/>
                  </a:lnTo>
                  <a:lnTo>
                    <a:pt x="403" y="137"/>
                  </a:lnTo>
                  <a:lnTo>
                    <a:pt x="409" y="129"/>
                  </a:lnTo>
                  <a:lnTo>
                    <a:pt x="412" y="129"/>
                  </a:lnTo>
                  <a:lnTo>
                    <a:pt x="413" y="129"/>
                  </a:lnTo>
                  <a:lnTo>
                    <a:pt x="459" y="168"/>
                  </a:lnTo>
                  <a:lnTo>
                    <a:pt x="465" y="171"/>
                  </a:lnTo>
                  <a:lnTo>
                    <a:pt x="470" y="175"/>
                  </a:lnTo>
                  <a:lnTo>
                    <a:pt x="475" y="176"/>
                  </a:lnTo>
                  <a:lnTo>
                    <a:pt x="477" y="176"/>
                  </a:lnTo>
                  <a:lnTo>
                    <a:pt x="480" y="176"/>
                  </a:lnTo>
                  <a:lnTo>
                    <a:pt x="485" y="176"/>
                  </a:lnTo>
                  <a:lnTo>
                    <a:pt x="489" y="174"/>
                  </a:lnTo>
                  <a:lnTo>
                    <a:pt x="493" y="171"/>
                  </a:lnTo>
                  <a:lnTo>
                    <a:pt x="497" y="168"/>
                  </a:lnTo>
                  <a:lnTo>
                    <a:pt x="500" y="164"/>
                  </a:lnTo>
                  <a:lnTo>
                    <a:pt x="502" y="159"/>
                  </a:lnTo>
                  <a:lnTo>
                    <a:pt x="503" y="155"/>
                  </a:lnTo>
                  <a:lnTo>
                    <a:pt x="503" y="150"/>
                  </a:lnTo>
                  <a:lnTo>
                    <a:pt x="502" y="144"/>
                  </a:lnTo>
                  <a:lnTo>
                    <a:pt x="500" y="140"/>
                  </a:lnTo>
                  <a:lnTo>
                    <a:pt x="497" y="138"/>
                  </a:lnTo>
                  <a:lnTo>
                    <a:pt x="495" y="135"/>
                  </a:lnTo>
                  <a:lnTo>
                    <a:pt x="491" y="131"/>
                  </a:lnTo>
                  <a:lnTo>
                    <a:pt x="444" y="92"/>
                  </a:lnTo>
                  <a:lnTo>
                    <a:pt x="443" y="90"/>
                  </a:lnTo>
                  <a:lnTo>
                    <a:pt x="444" y="88"/>
                  </a:lnTo>
                  <a:lnTo>
                    <a:pt x="451" y="80"/>
                  </a:lnTo>
                  <a:lnTo>
                    <a:pt x="452" y="79"/>
                  </a:lnTo>
                  <a:lnTo>
                    <a:pt x="454" y="80"/>
                  </a:lnTo>
                  <a:lnTo>
                    <a:pt x="501" y="120"/>
                  </a:lnTo>
                  <a:lnTo>
                    <a:pt x="505" y="123"/>
                  </a:lnTo>
                  <a:lnTo>
                    <a:pt x="509" y="126"/>
                  </a:lnTo>
                  <a:lnTo>
                    <a:pt x="513" y="134"/>
                  </a:lnTo>
                  <a:lnTo>
                    <a:pt x="515" y="138"/>
                  </a:lnTo>
                  <a:lnTo>
                    <a:pt x="516" y="142"/>
                  </a:lnTo>
                  <a:lnTo>
                    <a:pt x="518" y="146"/>
                  </a:lnTo>
                  <a:lnTo>
                    <a:pt x="518" y="149"/>
                  </a:lnTo>
                  <a:lnTo>
                    <a:pt x="518" y="152"/>
                  </a:lnTo>
                  <a:lnTo>
                    <a:pt x="518" y="157"/>
                  </a:lnTo>
                  <a:lnTo>
                    <a:pt x="516" y="160"/>
                  </a:lnTo>
                  <a:lnTo>
                    <a:pt x="515" y="164"/>
                  </a:lnTo>
                  <a:lnTo>
                    <a:pt x="512" y="170"/>
                  </a:lnTo>
                  <a:lnTo>
                    <a:pt x="507" y="1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grpSp>
      <p:sp>
        <p:nvSpPr>
          <p:cNvPr id="59" name="Oval 58">
            <a:extLst>
              <a:ext uri="{FF2B5EF4-FFF2-40B4-BE49-F238E27FC236}">
                <a16:creationId xmlns:a16="http://schemas.microsoft.com/office/drawing/2014/main" id="{4237741D-5A3D-7AE1-BC7C-D7C466C8B389}"/>
              </a:ext>
            </a:extLst>
          </p:cNvPr>
          <p:cNvSpPr/>
          <p:nvPr userDrawn="1"/>
        </p:nvSpPr>
        <p:spPr>
          <a:xfrm>
            <a:off x="3287688" y="620688"/>
            <a:ext cx="5616624" cy="5616624"/>
          </a:xfrm>
          <a:prstGeom prst="ellipse">
            <a:avLst/>
          </a:prstGeom>
          <a:solidFill>
            <a:srgbClr val="FFB9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Sunset Gothic Pro" panose="020E0503050408040203" pitchFamily="34" charset="0"/>
            </a:endParaRPr>
          </a:p>
        </p:txBody>
      </p:sp>
      <p:sp>
        <p:nvSpPr>
          <p:cNvPr id="60" name="TextBox 37">
            <a:extLst>
              <a:ext uri="{FF2B5EF4-FFF2-40B4-BE49-F238E27FC236}">
                <a16:creationId xmlns:a16="http://schemas.microsoft.com/office/drawing/2014/main" id="{D4A1E3A5-7005-C98C-8BEF-60E4CE275B46}"/>
              </a:ext>
            </a:extLst>
          </p:cNvPr>
          <p:cNvSpPr txBox="1">
            <a:spLocks/>
          </p:cNvSpPr>
          <p:nvPr userDrawn="1"/>
        </p:nvSpPr>
        <p:spPr>
          <a:xfrm>
            <a:off x="3180000" y="513000"/>
            <a:ext cx="5832000" cy="5832000"/>
          </a:xfrm>
          <a:prstGeom prst="rect">
            <a:avLst/>
          </a:prstGeom>
          <a:noFill/>
        </p:spPr>
        <p:txBody>
          <a:bodyPr wrap="square" lIns="0" tIns="0" rIns="0" bIns="0" rtlCol="0">
            <a:prstTxWarp prst="textArchDown">
              <a:avLst>
                <a:gd name="adj" fmla="val 1955477"/>
              </a:avLst>
            </a:prstTxWarp>
            <a:spAutoFit/>
          </a:bodyPr>
          <a:lstStyle/>
          <a:p>
            <a:r>
              <a:rPr lang="en-GB" sz="700" b="1" spc="200" dirty="0">
                <a:solidFill>
                  <a:schemeClr val="bg1"/>
                </a:solidFill>
                <a:latin typeface="Sunset Gothic Pro" panose="020E0503050408040203" pitchFamily="34" charset="0"/>
              </a:rPr>
              <a:t>3. KVARTAALI</a:t>
            </a:r>
          </a:p>
        </p:txBody>
      </p:sp>
      <p:sp>
        <p:nvSpPr>
          <p:cNvPr id="61" name="TextBox 35">
            <a:extLst>
              <a:ext uri="{FF2B5EF4-FFF2-40B4-BE49-F238E27FC236}">
                <a16:creationId xmlns:a16="http://schemas.microsoft.com/office/drawing/2014/main" id="{835027D4-80C3-DA43-892C-4A1953AE6698}"/>
              </a:ext>
            </a:extLst>
          </p:cNvPr>
          <p:cNvSpPr txBox="1">
            <a:spLocks/>
          </p:cNvSpPr>
          <p:nvPr userDrawn="1"/>
        </p:nvSpPr>
        <p:spPr>
          <a:xfrm>
            <a:off x="3198000" y="531000"/>
            <a:ext cx="5796000" cy="5796000"/>
          </a:xfrm>
          <a:prstGeom prst="rect">
            <a:avLst/>
          </a:prstGeom>
          <a:noFill/>
        </p:spPr>
        <p:txBody>
          <a:bodyPr wrap="square" lIns="0" tIns="0" rIns="0" bIns="0" rtlCol="0">
            <a:prstTxWarp prst="textArchUp">
              <a:avLst>
                <a:gd name="adj" fmla="val 12895901"/>
              </a:avLst>
            </a:prstTxWarp>
            <a:spAutoFit/>
          </a:bodyPr>
          <a:lstStyle/>
          <a:p>
            <a:pPr algn="r"/>
            <a:r>
              <a:rPr lang="en-GB" sz="700" b="1" spc="200" dirty="0">
                <a:solidFill>
                  <a:schemeClr val="bg1"/>
                </a:solidFill>
                <a:latin typeface="Sunset Gothic Pro" panose="020E0503050408040203" pitchFamily="34" charset="0"/>
              </a:rPr>
              <a:t>1. KVARTAALI</a:t>
            </a:r>
          </a:p>
        </p:txBody>
      </p:sp>
      <p:sp>
        <p:nvSpPr>
          <p:cNvPr id="62" name="TextBox 38">
            <a:extLst>
              <a:ext uri="{FF2B5EF4-FFF2-40B4-BE49-F238E27FC236}">
                <a16:creationId xmlns:a16="http://schemas.microsoft.com/office/drawing/2014/main" id="{408FADDE-097C-BC85-9341-50C83AEDF22C}"/>
              </a:ext>
            </a:extLst>
          </p:cNvPr>
          <p:cNvSpPr txBox="1">
            <a:spLocks/>
          </p:cNvSpPr>
          <p:nvPr userDrawn="1"/>
        </p:nvSpPr>
        <p:spPr>
          <a:xfrm>
            <a:off x="3198000" y="531000"/>
            <a:ext cx="5796000" cy="5796000"/>
          </a:xfrm>
          <a:prstGeom prst="rect">
            <a:avLst/>
          </a:prstGeom>
          <a:noFill/>
        </p:spPr>
        <p:txBody>
          <a:bodyPr wrap="square" lIns="0" tIns="0" rIns="0" bIns="0" rtlCol="0">
            <a:prstTxWarp prst="textArchUp">
              <a:avLst>
                <a:gd name="adj" fmla="val 12895901"/>
              </a:avLst>
            </a:prstTxWarp>
            <a:spAutoFit/>
          </a:bodyPr>
          <a:lstStyle/>
          <a:p>
            <a:r>
              <a:rPr lang="en-GB" sz="700" b="1" spc="200" dirty="0">
                <a:solidFill>
                  <a:schemeClr val="bg1"/>
                </a:solidFill>
                <a:latin typeface="Sunset Gothic Pro" panose="020E0503050408040203" pitchFamily="34" charset="0"/>
              </a:rPr>
              <a:t>4. KVARTAALI</a:t>
            </a:r>
          </a:p>
        </p:txBody>
      </p:sp>
      <p:sp>
        <p:nvSpPr>
          <p:cNvPr id="63" name="TextBox 36">
            <a:extLst>
              <a:ext uri="{FF2B5EF4-FFF2-40B4-BE49-F238E27FC236}">
                <a16:creationId xmlns:a16="http://schemas.microsoft.com/office/drawing/2014/main" id="{1233504E-74E0-165D-115A-BA9855D7BE2C}"/>
              </a:ext>
            </a:extLst>
          </p:cNvPr>
          <p:cNvSpPr txBox="1">
            <a:spLocks/>
          </p:cNvSpPr>
          <p:nvPr userDrawn="1"/>
        </p:nvSpPr>
        <p:spPr>
          <a:xfrm>
            <a:off x="3180000" y="513000"/>
            <a:ext cx="5832000" cy="5832000"/>
          </a:xfrm>
          <a:prstGeom prst="rect">
            <a:avLst/>
          </a:prstGeom>
          <a:noFill/>
        </p:spPr>
        <p:txBody>
          <a:bodyPr wrap="square" lIns="0" tIns="0" rIns="0" bIns="0" rtlCol="0">
            <a:prstTxWarp prst="textArchDown">
              <a:avLst>
                <a:gd name="adj" fmla="val 1955477"/>
              </a:avLst>
            </a:prstTxWarp>
            <a:spAutoFit/>
          </a:bodyPr>
          <a:lstStyle/>
          <a:p>
            <a:pPr algn="r"/>
            <a:r>
              <a:rPr lang="en-GB" sz="700" b="1" spc="200" dirty="0">
                <a:solidFill>
                  <a:schemeClr val="bg1"/>
                </a:solidFill>
                <a:latin typeface="Sunset Gothic Pro" panose="020E0503050408040203" pitchFamily="34" charset="0"/>
              </a:rPr>
              <a:t>2. KVARTAALI</a:t>
            </a:r>
          </a:p>
        </p:txBody>
      </p:sp>
      <p:sp>
        <p:nvSpPr>
          <p:cNvPr id="64" name="Oval 19">
            <a:extLst>
              <a:ext uri="{FF2B5EF4-FFF2-40B4-BE49-F238E27FC236}">
                <a16:creationId xmlns:a16="http://schemas.microsoft.com/office/drawing/2014/main" id="{DE4FFA76-6460-057A-E690-F6FF21840329}"/>
              </a:ext>
            </a:extLst>
          </p:cNvPr>
          <p:cNvSpPr/>
          <p:nvPr userDrawn="1"/>
        </p:nvSpPr>
        <p:spPr>
          <a:xfrm>
            <a:off x="4223792" y="1556792"/>
            <a:ext cx="3744416" cy="3744416"/>
          </a:xfrm>
          <a:prstGeom prst="ellipse">
            <a:avLst/>
          </a:prstGeom>
          <a:solidFill>
            <a:srgbClr val="FF7A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Sunset Gothic Pro" panose="020E0503050408040203" pitchFamily="34" charset="0"/>
            </a:endParaRPr>
          </a:p>
        </p:txBody>
      </p:sp>
      <p:sp>
        <p:nvSpPr>
          <p:cNvPr id="65" name="Oval 18">
            <a:extLst>
              <a:ext uri="{FF2B5EF4-FFF2-40B4-BE49-F238E27FC236}">
                <a16:creationId xmlns:a16="http://schemas.microsoft.com/office/drawing/2014/main" id="{2DBD62C8-1B6B-C9C7-F4D2-D40A5ADBE771}"/>
              </a:ext>
            </a:extLst>
          </p:cNvPr>
          <p:cNvSpPr/>
          <p:nvPr userDrawn="1"/>
        </p:nvSpPr>
        <p:spPr>
          <a:xfrm>
            <a:off x="5159896" y="2492896"/>
            <a:ext cx="1872208" cy="1872208"/>
          </a:xfrm>
          <a:prstGeom prst="ellipse">
            <a:avLst/>
          </a:prstGeom>
          <a:solidFill>
            <a:srgbClr val="FF38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Sunset Gothic Pro" panose="020E0503050408040203" pitchFamily="34" charset="0"/>
            </a:endParaRPr>
          </a:p>
        </p:txBody>
      </p:sp>
      <p:cxnSp>
        <p:nvCxnSpPr>
          <p:cNvPr id="67" name="Straight Connector 43">
            <a:extLst>
              <a:ext uri="{FF2B5EF4-FFF2-40B4-BE49-F238E27FC236}">
                <a16:creationId xmlns:a16="http://schemas.microsoft.com/office/drawing/2014/main" id="{524BE7F1-E083-AADF-F619-5E2D4B9F7CA8}"/>
              </a:ext>
            </a:extLst>
          </p:cNvPr>
          <p:cNvCxnSpPr>
            <a:stCxn id="28" idx="2"/>
          </p:cNvCxnSpPr>
          <p:nvPr userDrawn="1"/>
        </p:nvCxnSpPr>
        <p:spPr>
          <a:xfrm>
            <a:off x="3287688" y="3429000"/>
            <a:ext cx="2808312" cy="0"/>
          </a:xfrm>
          <a:prstGeom prst="line">
            <a:avLst/>
          </a:prstGeom>
          <a:ln w="6350">
            <a:solidFill>
              <a:schemeClr val="bg1"/>
            </a:solidFill>
            <a:prstDash val="lgDash"/>
          </a:ln>
        </p:spPr>
        <p:style>
          <a:lnRef idx="2">
            <a:schemeClr val="accent1"/>
          </a:lnRef>
          <a:fillRef idx="0">
            <a:schemeClr val="accent1"/>
          </a:fillRef>
          <a:effectRef idx="1">
            <a:schemeClr val="accent1"/>
          </a:effectRef>
          <a:fontRef idx="minor">
            <a:schemeClr val="tx1"/>
          </a:fontRef>
        </p:style>
      </p:cxnSp>
      <p:cxnSp>
        <p:nvCxnSpPr>
          <p:cNvPr id="68" name="Straight Connector 44">
            <a:extLst>
              <a:ext uri="{FF2B5EF4-FFF2-40B4-BE49-F238E27FC236}">
                <a16:creationId xmlns:a16="http://schemas.microsoft.com/office/drawing/2014/main" id="{893F8B80-2C79-3424-547C-FD815DAFE5DF}"/>
              </a:ext>
            </a:extLst>
          </p:cNvPr>
          <p:cNvCxnSpPr>
            <a:cxnSpLocks/>
            <a:endCxn id="27" idx="2"/>
          </p:cNvCxnSpPr>
          <p:nvPr userDrawn="1"/>
        </p:nvCxnSpPr>
        <p:spPr>
          <a:xfrm>
            <a:off x="6096000" y="3429000"/>
            <a:ext cx="2808312" cy="0"/>
          </a:xfrm>
          <a:prstGeom prst="line">
            <a:avLst/>
          </a:prstGeom>
          <a:ln w="6350">
            <a:solidFill>
              <a:schemeClr val="bg1"/>
            </a:solidFill>
            <a:prstDash val="lgDash"/>
          </a:ln>
        </p:spPr>
        <p:style>
          <a:lnRef idx="2">
            <a:schemeClr val="accent1"/>
          </a:lnRef>
          <a:fillRef idx="0">
            <a:schemeClr val="accent1"/>
          </a:fillRef>
          <a:effectRef idx="1">
            <a:schemeClr val="accent1"/>
          </a:effectRef>
          <a:fontRef idx="minor">
            <a:schemeClr val="tx1"/>
          </a:fontRef>
        </p:style>
      </p:cxnSp>
      <p:cxnSp>
        <p:nvCxnSpPr>
          <p:cNvPr id="69" name="Straight Connector 47">
            <a:extLst>
              <a:ext uri="{FF2B5EF4-FFF2-40B4-BE49-F238E27FC236}">
                <a16:creationId xmlns:a16="http://schemas.microsoft.com/office/drawing/2014/main" id="{39ACF16C-94DB-5BC7-6415-AE6CEC1A7365}"/>
              </a:ext>
            </a:extLst>
          </p:cNvPr>
          <p:cNvCxnSpPr>
            <a:cxnSpLocks/>
            <a:endCxn id="27" idx="3"/>
          </p:cNvCxnSpPr>
          <p:nvPr userDrawn="1"/>
        </p:nvCxnSpPr>
        <p:spPr>
          <a:xfrm>
            <a:off x="6096000" y="3429000"/>
            <a:ext cx="0" cy="2808312"/>
          </a:xfrm>
          <a:prstGeom prst="line">
            <a:avLst/>
          </a:prstGeom>
          <a:ln w="6350">
            <a:solidFill>
              <a:schemeClr val="bg1"/>
            </a:solidFill>
            <a:prstDash val="lgDash"/>
          </a:ln>
        </p:spPr>
        <p:style>
          <a:lnRef idx="2">
            <a:schemeClr val="accent1"/>
          </a:lnRef>
          <a:fillRef idx="0">
            <a:schemeClr val="accent1"/>
          </a:fillRef>
          <a:effectRef idx="1">
            <a:schemeClr val="accent1"/>
          </a:effectRef>
          <a:fontRef idx="minor">
            <a:schemeClr val="tx1"/>
          </a:fontRef>
        </p:style>
      </p:cxnSp>
      <p:cxnSp>
        <p:nvCxnSpPr>
          <p:cNvPr id="70" name="Straight Connector 50">
            <a:extLst>
              <a:ext uri="{FF2B5EF4-FFF2-40B4-BE49-F238E27FC236}">
                <a16:creationId xmlns:a16="http://schemas.microsoft.com/office/drawing/2014/main" id="{F7894A50-3005-7726-34A2-919583102233}"/>
              </a:ext>
            </a:extLst>
          </p:cNvPr>
          <p:cNvCxnSpPr>
            <a:cxnSpLocks/>
            <a:stCxn id="25" idx="3"/>
          </p:cNvCxnSpPr>
          <p:nvPr userDrawn="1"/>
        </p:nvCxnSpPr>
        <p:spPr>
          <a:xfrm>
            <a:off x="6096000" y="620688"/>
            <a:ext cx="0" cy="2808312"/>
          </a:xfrm>
          <a:prstGeom prst="line">
            <a:avLst/>
          </a:prstGeom>
          <a:ln w="6350">
            <a:solidFill>
              <a:schemeClr val="bg1"/>
            </a:solidFill>
            <a:prstDash val="lg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7980018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VE_Kiitos 1">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629025" y="504484"/>
            <a:ext cx="4902150" cy="531836"/>
          </a:xfrm>
        </p:spPr>
        <p:txBody>
          <a:bodyPr>
            <a:noAutofit/>
          </a:bodyPr>
          <a:lstStyle>
            <a:lvl1pPr>
              <a:defRPr sz="2800"/>
            </a:lvl1pPr>
          </a:lstStyle>
          <a:p>
            <a:r>
              <a:rPr lang="en-US"/>
              <a:t>Click to edit Master title style</a:t>
            </a:r>
            <a:endParaRPr lang="fi-FI" dirty="0"/>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r>
              <a:rPr lang="fi-FI"/>
              <a:t>25.5.2026</a:t>
            </a:r>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r>
              <a:rPr lang="fi-FI"/>
              <a:t>Antti Haajanen/Vantaan Energia Oy</a:t>
            </a:r>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08CCEDEF-5C23-4594-B6DA-0ABEB763C67B}" type="slidenum">
              <a:rPr lang="fi-FI" smtClean="0"/>
              <a:t>‹#›</a:t>
            </a:fld>
            <a:endParaRPr lang="fi-FI"/>
          </a:p>
        </p:txBody>
      </p:sp>
      <p:sp>
        <p:nvSpPr>
          <p:cNvPr id="8" name="Kuvan paikkamerkki 2">
            <a:extLst>
              <a:ext uri="{FF2B5EF4-FFF2-40B4-BE49-F238E27FC236}">
                <a16:creationId xmlns:a16="http://schemas.microsoft.com/office/drawing/2014/main" id="{3E62D1B7-5C31-1397-A672-B1E656626013}"/>
              </a:ext>
            </a:extLst>
          </p:cNvPr>
          <p:cNvSpPr>
            <a:spLocks noGrp="1"/>
          </p:cNvSpPr>
          <p:nvPr>
            <p:ph type="pic" idx="13"/>
          </p:nvPr>
        </p:nvSpPr>
        <p:spPr>
          <a:xfrm>
            <a:off x="6096001" y="0"/>
            <a:ext cx="6096000" cy="6858000"/>
          </a:xfrm>
          <a:solidFill>
            <a:schemeClr val="bg1">
              <a:lumMod val="95000"/>
            </a:schemeClr>
          </a:solidFill>
        </p:spPr>
        <p:txBody>
          <a:bodyPr anchor="ctr" anchorCtr="0"/>
          <a:lstStyle>
            <a:lvl1pPr marL="0" indent="0" algn="ctr">
              <a:buNone/>
              <a:defRPr sz="2000" b="1"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i-FI" dirty="0"/>
          </a:p>
        </p:txBody>
      </p:sp>
      <p:sp>
        <p:nvSpPr>
          <p:cNvPr id="16" name="Picture Placeholder 7">
            <a:extLst>
              <a:ext uri="{FF2B5EF4-FFF2-40B4-BE49-F238E27FC236}">
                <a16:creationId xmlns:a16="http://schemas.microsoft.com/office/drawing/2014/main" id="{82B98D10-48C7-B9C2-FF46-BDC0EE3BA81A}"/>
              </a:ext>
            </a:extLst>
          </p:cNvPr>
          <p:cNvSpPr>
            <a:spLocks noGrp="1"/>
          </p:cNvSpPr>
          <p:nvPr>
            <p:ph type="pic" sz="quarter" idx="14"/>
          </p:nvPr>
        </p:nvSpPr>
        <p:spPr>
          <a:xfrm>
            <a:off x="1787382" y="1885032"/>
            <a:ext cx="2098800" cy="2098800"/>
          </a:xfrm>
          <a:prstGeom prst="ellipse">
            <a:avLst/>
          </a:prstGeom>
          <a:solidFill>
            <a:schemeClr val="bg1">
              <a:lumMod val="95000"/>
            </a:schemeClr>
          </a:solidFill>
        </p:spPr>
        <p:txBody>
          <a:bodyPr anchor="ctr" anchorCtr="0"/>
          <a:lstStyle>
            <a:lvl1pPr marL="0" indent="0" algn="ctr">
              <a:buNone/>
              <a:defRPr sz="1200"/>
            </a:lvl1pPr>
          </a:lstStyle>
          <a:p>
            <a:r>
              <a:rPr lang="en-US"/>
              <a:t>Click icon to add picture</a:t>
            </a:r>
            <a:endParaRPr lang="en-GB" dirty="0"/>
          </a:p>
        </p:txBody>
      </p:sp>
      <p:sp>
        <p:nvSpPr>
          <p:cNvPr id="17" name="Text Placeholder 20">
            <a:extLst>
              <a:ext uri="{FF2B5EF4-FFF2-40B4-BE49-F238E27FC236}">
                <a16:creationId xmlns:a16="http://schemas.microsoft.com/office/drawing/2014/main" id="{BEC8278E-230E-0D6C-4C01-33E7FA395B22}"/>
              </a:ext>
            </a:extLst>
          </p:cNvPr>
          <p:cNvSpPr>
            <a:spLocks noGrp="1"/>
          </p:cNvSpPr>
          <p:nvPr>
            <p:ph type="body" sz="quarter" idx="24"/>
          </p:nvPr>
        </p:nvSpPr>
        <p:spPr>
          <a:xfrm>
            <a:off x="1489585" y="4128149"/>
            <a:ext cx="2694394" cy="241674"/>
          </a:xfrm>
          <a:noFill/>
        </p:spPr>
        <p:txBody>
          <a:bodyPr/>
          <a:lstStyle>
            <a:lvl1pPr marL="0" indent="0" algn="ctr">
              <a:buNone/>
              <a:defRPr sz="1600" b="1">
                <a:solidFill>
                  <a:srgbClr val="00008F"/>
                </a:solidFill>
                <a:latin typeface="+mj-lt"/>
              </a:defRPr>
            </a:lvl1pPr>
          </a:lstStyle>
          <a:p>
            <a:pPr lvl="0"/>
            <a:r>
              <a:rPr lang="en-US"/>
              <a:t>Click to edit Master text styles</a:t>
            </a:r>
          </a:p>
        </p:txBody>
      </p:sp>
      <p:sp>
        <p:nvSpPr>
          <p:cNvPr id="18" name="Text Placeholder 20">
            <a:extLst>
              <a:ext uri="{FF2B5EF4-FFF2-40B4-BE49-F238E27FC236}">
                <a16:creationId xmlns:a16="http://schemas.microsoft.com/office/drawing/2014/main" id="{20186F31-658C-147B-F17C-5DB08CF9F57B}"/>
              </a:ext>
            </a:extLst>
          </p:cNvPr>
          <p:cNvSpPr>
            <a:spLocks noGrp="1"/>
          </p:cNvSpPr>
          <p:nvPr>
            <p:ph type="body" sz="quarter" idx="25"/>
          </p:nvPr>
        </p:nvSpPr>
        <p:spPr>
          <a:xfrm>
            <a:off x="1489585" y="4483751"/>
            <a:ext cx="2694394" cy="241674"/>
          </a:xfrm>
          <a:noFill/>
        </p:spPr>
        <p:txBody>
          <a:bodyPr/>
          <a:lstStyle>
            <a:lvl1pPr marL="0" indent="0" algn="ctr">
              <a:buNone/>
              <a:defRPr sz="1200" b="0">
                <a:latin typeface="+mj-lt"/>
              </a:defRPr>
            </a:lvl1pPr>
          </a:lstStyle>
          <a:p>
            <a:pPr lvl="0"/>
            <a:r>
              <a:rPr lang="en-US"/>
              <a:t>Click to edit Master text styles</a:t>
            </a:r>
          </a:p>
        </p:txBody>
      </p:sp>
      <p:sp>
        <p:nvSpPr>
          <p:cNvPr id="19" name="Text Placeholder 20">
            <a:extLst>
              <a:ext uri="{FF2B5EF4-FFF2-40B4-BE49-F238E27FC236}">
                <a16:creationId xmlns:a16="http://schemas.microsoft.com/office/drawing/2014/main" id="{92238D20-B7A0-2BF2-273E-832809502EE1}"/>
              </a:ext>
            </a:extLst>
          </p:cNvPr>
          <p:cNvSpPr>
            <a:spLocks noGrp="1"/>
          </p:cNvSpPr>
          <p:nvPr>
            <p:ph type="body" sz="quarter" idx="26"/>
          </p:nvPr>
        </p:nvSpPr>
        <p:spPr>
          <a:xfrm>
            <a:off x="1489585" y="4974818"/>
            <a:ext cx="2694394" cy="709266"/>
          </a:xfrm>
          <a:noFill/>
        </p:spPr>
        <p:txBody>
          <a:bodyPr/>
          <a:lstStyle>
            <a:lvl1pPr marL="0" indent="0" algn="ctr">
              <a:buNone/>
              <a:defRPr sz="1200" b="0">
                <a:latin typeface="+mj-lt"/>
              </a:defRPr>
            </a:lvl1pPr>
          </a:lstStyle>
          <a:p>
            <a:pPr lvl="0"/>
            <a:r>
              <a:rPr lang="en-US"/>
              <a:t>Click to edit Master text styles</a:t>
            </a:r>
          </a:p>
        </p:txBody>
      </p:sp>
      <p:cxnSp>
        <p:nvCxnSpPr>
          <p:cNvPr id="21" name="Suora yhdysviiva 20">
            <a:extLst>
              <a:ext uri="{FF2B5EF4-FFF2-40B4-BE49-F238E27FC236}">
                <a16:creationId xmlns:a16="http://schemas.microsoft.com/office/drawing/2014/main" id="{948DCB9D-665B-0DE5-891B-1A52D0B208D1}"/>
              </a:ext>
            </a:extLst>
          </p:cNvPr>
          <p:cNvCxnSpPr>
            <a:cxnSpLocks/>
          </p:cNvCxnSpPr>
          <p:nvPr/>
        </p:nvCxnSpPr>
        <p:spPr>
          <a:xfrm>
            <a:off x="2189215" y="4850458"/>
            <a:ext cx="1366785" cy="0"/>
          </a:xfrm>
          <a:prstGeom prst="line">
            <a:avLst/>
          </a:prstGeom>
          <a:ln w="6350">
            <a:solidFill>
              <a:srgbClr val="C1CCD9"/>
            </a:solidFill>
          </a:ln>
        </p:spPr>
        <p:style>
          <a:lnRef idx="1">
            <a:schemeClr val="accent1"/>
          </a:lnRef>
          <a:fillRef idx="0">
            <a:schemeClr val="accent1"/>
          </a:fillRef>
          <a:effectRef idx="0">
            <a:schemeClr val="accent1"/>
          </a:effectRef>
          <a:fontRef idx="minor">
            <a:schemeClr val="tx1"/>
          </a:fontRef>
        </p:style>
      </p:cxnSp>
      <p:sp>
        <p:nvSpPr>
          <p:cNvPr id="3" name="Tekstin paikkamerkki 9">
            <a:extLst>
              <a:ext uri="{FF2B5EF4-FFF2-40B4-BE49-F238E27FC236}">
                <a16:creationId xmlns:a16="http://schemas.microsoft.com/office/drawing/2014/main" id="{1195A93F-05B1-E502-F8C4-8FD8D1BADCD7}"/>
              </a:ext>
              <a:ext uri="{C183D7F6-B498-43B3-948B-1728B52AA6E4}">
                <adec:decorative xmlns:adec="http://schemas.microsoft.com/office/drawing/2017/decorative" val="1"/>
              </a:ext>
            </a:extLst>
          </p:cNvPr>
          <p:cNvSpPr>
            <a:spLocks noGrp="1"/>
          </p:cNvSpPr>
          <p:nvPr>
            <p:ph type="body" sz="quarter" idx="27"/>
          </p:nvPr>
        </p:nvSpPr>
        <p:spPr>
          <a:xfrm>
            <a:off x="11692800" y="100800"/>
            <a:ext cx="392400" cy="291600"/>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sz="1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88541804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VE_Kiitos 2">
    <p:spTree>
      <p:nvGrpSpPr>
        <p:cNvPr id="1" name=""/>
        <p:cNvGrpSpPr/>
        <p:nvPr/>
      </p:nvGrpSpPr>
      <p:grpSpPr>
        <a:xfrm>
          <a:off x="0" y="0"/>
          <a:ext cx="0" cy="0"/>
          <a:chOff x="0" y="0"/>
          <a:chExt cx="0" cy="0"/>
        </a:xfrm>
      </p:grpSpPr>
      <p:pic>
        <p:nvPicPr>
          <p:cNvPr id="4" name="Kuva 3" descr="Kuva, joka sisältää kohteen pilvi, taivas, piha-, ilma-&#10;&#10;Kuvaus luotu automaattisesti">
            <a:extLst>
              <a:ext uri="{FF2B5EF4-FFF2-40B4-BE49-F238E27FC236}">
                <a16:creationId xmlns:a16="http://schemas.microsoft.com/office/drawing/2014/main" id="{7FF4785A-3086-B2E1-D7AA-4180CE5E1BAF}"/>
              </a:ext>
            </a:extLst>
          </p:cNvPr>
          <p:cNvPicPr>
            <a:picLocks noChangeAspect="1"/>
          </p:cNvPicPr>
          <p:nvPr/>
        </p:nvPicPr>
        <p:blipFill rotWithShape="1">
          <a:blip r:embed="rId2">
            <a:extLst>
              <a:ext uri="{28A0092B-C50C-407E-A947-70E740481C1C}">
                <a14:useLocalDpi xmlns:a14="http://schemas.microsoft.com/office/drawing/2010/main" val="0"/>
              </a:ext>
            </a:extLst>
          </a:blip>
          <a:srcRect l="20825"/>
          <a:stretch/>
        </p:blipFill>
        <p:spPr>
          <a:xfrm>
            <a:off x="3805952" y="0"/>
            <a:ext cx="8386047" cy="6858000"/>
          </a:xfrm>
          <a:prstGeom prst="rect">
            <a:avLst/>
          </a:prstGeom>
        </p:spPr>
      </p:pic>
      <p:sp>
        <p:nvSpPr>
          <p:cNvPr id="14" name="Vapaamuotoinen: Muoto 13">
            <a:extLst>
              <a:ext uri="{FF2B5EF4-FFF2-40B4-BE49-F238E27FC236}">
                <a16:creationId xmlns:a16="http://schemas.microsoft.com/office/drawing/2014/main" id="{78430351-68E4-EA4B-3FE8-39E8040E17F4}"/>
              </a:ext>
              <a:ext uri="{C183D7F6-B498-43B3-948B-1728B52AA6E4}">
                <adec:decorative xmlns:adec="http://schemas.microsoft.com/office/drawing/2017/decorative" val="1"/>
              </a:ext>
            </a:extLst>
          </p:cNvPr>
          <p:cNvSpPr/>
          <p:nvPr/>
        </p:nvSpPr>
        <p:spPr>
          <a:xfrm>
            <a:off x="0" y="0"/>
            <a:ext cx="7304308" cy="6858000"/>
          </a:xfrm>
          <a:custGeom>
            <a:avLst/>
            <a:gdLst>
              <a:gd name="connsiteX0" fmla="*/ 0 w 7304308"/>
              <a:gd name="connsiteY0" fmla="*/ 6858000 h 6858000"/>
              <a:gd name="connsiteX1" fmla="*/ 3943348 w 7304308"/>
              <a:gd name="connsiteY1" fmla="*/ 6858000 h 6858000"/>
              <a:gd name="connsiteX2" fmla="*/ 4137446 w 7304308"/>
              <a:gd name="connsiteY2" fmla="*/ 5400555 h 6858000"/>
              <a:gd name="connsiteX3" fmla="*/ 6629478 w 7304308"/>
              <a:gd name="connsiteY3" fmla="*/ 1640642 h 6858000"/>
              <a:gd name="connsiteX4" fmla="*/ 7255737 w 7304308"/>
              <a:gd name="connsiteY4" fmla="*/ 434817 h 6858000"/>
              <a:gd name="connsiteX5" fmla="*/ 5061472 w 7304308"/>
              <a:gd name="connsiteY5" fmla="*/ 1453115 h 6858000"/>
              <a:gd name="connsiteX6" fmla="*/ 3762324 w 7304308"/>
              <a:gd name="connsiteY6" fmla="*/ 2338038 h 6858000"/>
              <a:gd name="connsiteX7" fmla="*/ 4693766 w 7304308"/>
              <a:gd name="connsiteY7" fmla="*/ 1366882 h 6858000"/>
              <a:gd name="connsiteX8" fmla="*/ 6502149 w 7304308"/>
              <a:gd name="connsiteY8" fmla="*/ 0 h 6858000"/>
              <a:gd name="connsiteX9" fmla="*/ 0 w 7304308"/>
              <a:gd name="connsiteY9" fmla="*/ 0 h 6858000"/>
              <a:gd name="connsiteX10" fmla="*/ 0 w 7304308"/>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04308" h="6858000">
                <a:moveTo>
                  <a:pt x="0" y="6858000"/>
                </a:moveTo>
                <a:lnTo>
                  <a:pt x="3943348" y="6858000"/>
                </a:lnTo>
                <a:cubicBezTo>
                  <a:pt x="3800690" y="6526910"/>
                  <a:pt x="3839520" y="6053967"/>
                  <a:pt x="4137446" y="5400555"/>
                </a:cubicBezTo>
                <a:cubicBezTo>
                  <a:pt x="4658288" y="4258177"/>
                  <a:pt x="5738722" y="2818651"/>
                  <a:pt x="6629478" y="1640642"/>
                </a:cubicBezTo>
                <a:cubicBezTo>
                  <a:pt x="7276775" y="784568"/>
                  <a:pt x="7386687" y="471893"/>
                  <a:pt x="7255737" y="434817"/>
                </a:cubicBezTo>
                <a:cubicBezTo>
                  <a:pt x="6978216" y="356260"/>
                  <a:pt x="5925761" y="915835"/>
                  <a:pt x="5061472" y="1453115"/>
                </a:cubicBezTo>
                <a:cubicBezTo>
                  <a:pt x="4340477" y="1901324"/>
                  <a:pt x="3762324" y="2338038"/>
                  <a:pt x="3762324" y="2338038"/>
                </a:cubicBezTo>
                <a:cubicBezTo>
                  <a:pt x="3762324" y="2338038"/>
                  <a:pt x="4109183" y="1906270"/>
                  <a:pt x="4693766" y="1366882"/>
                </a:cubicBezTo>
                <a:cubicBezTo>
                  <a:pt x="5211944" y="888818"/>
                  <a:pt x="5912956" y="330714"/>
                  <a:pt x="6502149" y="0"/>
                </a:cubicBezTo>
                <a:lnTo>
                  <a:pt x="0" y="0"/>
                </a:lnTo>
                <a:lnTo>
                  <a:pt x="0" y="6858000"/>
                </a:lnTo>
                <a:close/>
              </a:path>
            </a:pathLst>
          </a:custGeom>
          <a:solidFill>
            <a:srgbClr val="00008F"/>
          </a:solidFill>
          <a:ln w="180" cap="flat">
            <a:noFill/>
            <a:prstDash val="solid"/>
            <a:miter/>
          </a:ln>
        </p:spPr>
        <p:txBody>
          <a:bodyPr rtlCol="0" anchor="ctr"/>
          <a:lstStyle/>
          <a:p>
            <a:endParaRPr lang="fi-FI"/>
          </a:p>
        </p:txBody>
      </p:sp>
      <p:sp>
        <p:nvSpPr>
          <p:cNvPr id="10" name="Vapaamuotoinen: Muoto 9">
            <a:extLst>
              <a:ext uri="{FF2B5EF4-FFF2-40B4-BE49-F238E27FC236}">
                <a16:creationId xmlns:a16="http://schemas.microsoft.com/office/drawing/2014/main" id="{7B679AF2-052E-7223-9A06-6BF7FF915B3B}"/>
              </a:ext>
              <a:ext uri="{C183D7F6-B498-43B3-948B-1728B52AA6E4}">
                <adec:decorative xmlns:adec="http://schemas.microsoft.com/office/drawing/2017/decorative" val="1"/>
              </a:ext>
            </a:extLst>
          </p:cNvPr>
          <p:cNvSpPr/>
          <p:nvPr/>
        </p:nvSpPr>
        <p:spPr>
          <a:xfrm>
            <a:off x="9958870" y="290082"/>
            <a:ext cx="2233191" cy="3679432"/>
          </a:xfrm>
          <a:custGeom>
            <a:avLst/>
            <a:gdLst>
              <a:gd name="connsiteX0" fmla="*/ 2233192 w 2233191"/>
              <a:gd name="connsiteY0" fmla="*/ 0 h 3679432"/>
              <a:gd name="connsiteX1" fmla="*/ 380808 w 2233191"/>
              <a:gd name="connsiteY1" fmla="*/ 1627632 h 3679432"/>
              <a:gd name="connsiteX2" fmla="*/ 3279 w 2233191"/>
              <a:gd name="connsiteY2" fmla="*/ 3005842 h 3679432"/>
              <a:gd name="connsiteX3" fmla="*/ 65180 w 2233191"/>
              <a:gd name="connsiteY3" fmla="*/ 3679432 h 3679432"/>
              <a:gd name="connsiteX4" fmla="*/ 410267 w 2233191"/>
              <a:gd name="connsiteY4" fmla="*/ 3426988 h 3679432"/>
              <a:gd name="connsiteX5" fmla="*/ 2233192 w 2233191"/>
              <a:gd name="connsiteY5" fmla="*/ 1567995 h 3679432"/>
              <a:gd name="connsiteX6" fmla="*/ 2233192 w 2233191"/>
              <a:gd name="connsiteY6" fmla="*/ 0 h 36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3191" h="3679432">
                <a:moveTo>
                  <a:pt x="2233192" y="0"/>
                </a:moveTo>
                <a:cubicBezTo>
                  <a:pt x="1684705" y="168500"/>
                  <a:pt x="894114" y="646877"/>
                  <a:pt x="380808" y="1627632"/>
                </a:cubicBezTo>
                <a:cubicBezTo>
                  <a:pt x="178172" y="2014785"/>
                  <a:pt x="28357" y="2539861"/>
                  <a:pt x="3279" y="3005842"/>
                </a:cubicBezTo>
                <a:cubicBezTo>
                  <a:pt x="-9325" y="3239955"/>
                  <a:pt x="15059" y="3476142"/>
                  <a:pt x="65180" y="3679432"/>
                </a:cubicBezTo>
                <a:cubicBezTo>
                  <a:pt x="178769" y="3597873"/>
                  <a:pt x="293438" y="3513843"/>
                  <a:pt x="410267" y="3426988"/>
                </a:cubicBezTo>
                <a:cubicBezTo>
                  <a:pt x="936944" y="3020381"/>
                  <a:pt x="1689290" y="2304979"/>
                  <a:pt x="2233192" y="1567995"/>
                </a:cubicBezTo>
                <a:lnTo>
                  <a:pt x="2233192" y="0"/>
                </a:lnTo>
                <a:close/>
              </a:path>
            </a:pathLst>
          </a:custGeom>
          <a:solidFill>
            <a:srgbClr val="00008F"/>
          </a:solidFill>
          <a:ln w="180" cap="flat">
            <a:noFill/>
            <a:prstDash val="solid"/>
            <a:miter/>
          </a:ln>
        </p:spPr>
        <p:txBody>
          <a:bodyPr rtlCol="0" anchor="ctr"/>
          <a:lstStyle/>
          <a:p>
            <a:endParaRPr lang="fi-FI"/>
          </a:p>
        </p:txBody>
      </p:sp>
      <p:sp>
        <p:nvSpPr>
          <p:cNvPr id="11" name="Vapaamuotoinen: Muoto 10">
            <a:extLst>
              <a:ext uri="{FF2B5EF4-FFF2-40B4-BE49-F238E27FC236}">
                <a16:creationId xmlns:a16="http://schemas.microsoft.com/office/drawing/2014/main" id="{A8B2F103-AB7E-2463-9A43-FF4F10109841}"/>
              </a:ext>
              <a:ext uri="{C183D7F6-B498-43B3-948B-1728B52AA6E4}">
                <adec:decorative xmlns:adec="http://schemas.microsoft.com/office/drawing/2017/decorative" val="1"/>
              </a:ext>
            </a:extLst>
          </p:cNvPr>
          <p:cNvSpPr/>
          <p:nvPr/>
        </p:nvSpPr>
        <p:spPr>
          <a:xfrm>
            <a:off x="5557078" y="0"/>
            <a:ext cx="4642592" cy="5882673"/>
          </a:xfrm>
          <a:custGeom>
            <a:avLst/>
            <a:gdLst>
              <a:gd name="connsiteX0" fmla="*/ 4642593 w 4642592"/>
              <a:gd name="connsiteY0" fmla="*/ 0 h 5882673"/>
              <a:gd name="connsiteX1" fmla="*/ 2632728 w 4642592"/>
              <a:gd name="connsiteY1" fmla="*/ 0 h 5882673"/>
              <a:gd name="connsiteX2" fmla="*/ 2676265 w 4642592"/>
              <a:gd name="connsiteY2" fmla="*/ 270293 h 5882673"/>
              <a:gd name="connsiteX3" fmla="*/ 947571 w 4642592"/>
              <a:gd name="connsiteY3" fmla="*/ 3762992 h 5882673"/>
              <a:gd name="connsiteX4" fmla="*/ 42107 w 4642592"/>
              <a:gd name="connsiteY4" fmla="*/ 5563775 h 5882673"/>
              <a:gd name="connsiteX5" fmla="*/ 28295 w 4642592"/>
              <a:gd name="connsiteY5" fmla="*/ 5863437 h 5882673"/>
              <a:gd name="connsiteX6" fmla="*/ 147620 w 4642592"/>
              <a:gd name="connsiteY6" fmla="*/ 5882532 h 5882673"/>
              <a:gd name="connsiteX7" fmla="*/ 1891719 w 4642592"/>
              <a:gd name="connsiteY7" fmla="*/ 5425656 h 5882673"/>
              <a:gd name="connsiteX8" fmla="*/ 3341844 w 4642592"/>
              <a:gd name="connsiteY8" fmla="*/ 4706613 h 5882673"/>
              <a:gd name="connsiteX9" fmla="*/ 4174130 w 4642592"/>
              <a:gd name="connsiteY9" fmla="*/ 479889 h 5882673"/>
              <a:gd name="connsiteX10" fmla="*/ 4642593 w 4642592"/>
              <a:gd name="connsiteY10" fmla="*/ 0 h 5882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42592" h="5882673">
                <a:moveTo>
                  <a:pt x="4642593" y="0"/>
                </a:moveTo>
                <a:lnTo>
                  <a:pt x="2632728" y="0"/>
                </a:lnTo>
                <a:cubicBezTo>
                  <a:pt x="2664938" y="75838"/>
                  <a:pt x="2680650" y="165620"/>
                  <a:pt x="2676265" y="270293"/>
                </a:cubicBezTo>
                <a:cubicBezTo>
                  <a:pt x="2651235" y="867587"/>
                  <a:pt x="2179135" y="1670508"/>
                  <a:pt x="947571" y="3762992"/>
                </a:cubicBezTo>
                <a:cubicBezTo>
                  <a:pt x="617249" y="4324160"/>
                  <a:pt x="182551" y="5077010"/>
                  <a:pt x="42107" y="5563775"/>
                </a:cubicBezTo>
                <a:cubicBezTo>
                  <a:pt x="-1948" y="5716417"/>
                  <a:pt x="-18973" y="5834056"/>
                  <a:pt x="28295" y="5863437"/>
                </a:cubicBezTo>
                <a:cubicBezTo>
                  <a:pt x="59221" y="5882627"/>
                  <a:pt x="123655" y="5883142"/>
                  <a:pt x="147620" y="5882532"/>
                </a:cubicBezTo>
                <a:cubicBezTo>
                  <a:pt x="635156" y="5869496"/>
                  <a:pt x="1375200" y="5643195"/>
                  <a:pt x="1891719" y="5425656"/>
                </a:cubicBezTo>
                <a:cubicBezTo>
                  <a:pt x="2443270" y="5193310"/>
                  <a:pt x="2908994" y="4959153"/>
                  <a:pt x="3341844" y="4706613"/>
                </a:cubicBezTo>
                <a:cubicBezTo>
                  <a:pt x="2830540" y="3343592"/>
                  <a:pt x="3224292" y="1653039"/>
                  <a:pt x="4174130" y="479889"/>
                </a:cubicBezTo>
                <a:cubicBezTo>
                  <a:pt x="4318645" y="311456"/>
                  <a:pt x="4475504" y="150691"/>
                  <a:pt x="4642593" y="0"/>
                </a:cubicBezTo>
                <a:close/>
              </a:path>
            </a:pathLst>
          </a:custGeom>
          <a:solidFill>
            <a:srgbClr val="00008F"/>
          </a:solidFill>
          <a:ln w="180" cap="flat">
            <a:noFill/>
            <a:prstDash val="solid"/>
            <a:miter/>
          </a:ln>
        </p:spPr>
        <p:txBody>
          <a:bodyPr rtlCol="0" anchor="ctr"/>
          <a:lstStyle/>
          <a:p>
            <a:endParaRPr lang="fi-FI"/>
          </a:p>
        </p:txBody>
      </p:sp>
      <p:sp>
        <p:nvSpPr>
          <p:cNvPr id="12" name="Vapaamuotoinen: Muoto 11">
            <a:extLst>
              <a:ext uri="{FF2B5EF4-FFF2-40B4-BE49-F238E27FC236}">
                <a16:creationId xmlns:a16="http://schemas.microsoft.com/office/drawing/2014/main" id="{2E557CAD-C8C0-1CCA-3A10-B42B95288499}"/>
              </a:ext>
              <a:ext uri="{C183D7F6-B498-43B3-948B-1728B52AA6E4}">
                <adec:decorative xmlns:adec="http://schemas.microsoft.com/office/drawing/2017/decorative" val="1"/>
              </a:ext>
            </a:extLst>
          </p:cNvPr>
          <p:cNvSpPr/>
          <p:nvPr/>
        </p:nvSpPr>
        <p:spPr>
          <a:xfrm>
            <a:off x="10989606" y="4307783"/>
            <a:ext cx="1202455" cy="1167313"/>
          </a:xfrm>
          <a:custGeom>
            <a:avLst/>
            <a:gdLst>
              <a:gd name="connsiteX0" fmla="*/ 1202455 w 1202455"/>
              <a:gd name="connsiteY0" fmla="*/ 1155881 h 1167313"/>
              <a:gd name="connsiteX1" fmla="*/ 1202455 w 1202455"/>
              <a:gd name="connsiteY1" fmla="*/ 0 h 1167313"/>
              <a:gd name="connsiteX2" fmla="*/ 0 w 1202455"/>
              <a:gd name="connsiteY2" fmla="*/ 960512 h 1167313"/>
              <a:gd name="connsiteX3" fmla="*/ 6 w 1202455"/>
              <a:gd name="connsiteY3" fmla="*/ 960519 h 1167313"/>
              <a:gd name="connsiteX4" fmla="*/ 1202455 w 1202455"/>
              <a:gd name="connsiteY4" fmla="*/ 1155881 h 1167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455" h="1167313">
                <a:moveTo>
                  <a:pt x="1202455" y="1155881"/>
                </a:moveTo>
                <a:lnTo>
                  <a:pt x="1202455" y="0"/>
                </a:lnTo>
                <a:cubicBezTo>
                  <a:pt x="825580" y="335109"/>
                  <a:pt x="420939" y="657668"/>
                  <a:pt x="0" y="960512"/>
                </a:cubicBezTo>
                <a:cubicBezTo>
                  <a:pt x="0" y="960512"/>
                  <a:pt x="6" y="960519"/>
                  <a:pt x="6" y="960519"/>
                </a:cubicBezTo>
                <a:cubicBezTo>
                  <a:pt x="287075" y="1151890"/>
                  <a:pt x="762493" y="1190619"/>
                  <a:pt x="1202455" y="1155881"/>
                </a:cubicBezTo>
                <a:close/>
              </a:path>
            </a:pathLst>
          </a:custGeom>
          <a:solidFill>
            <a:srgbClr val="00008F"/>
          </a:solidFill>
          <a:ln w="180" cap="flat">
            <a:noFill/>
            <a:prstDash val="solid"/>
            <a:miter/>
          </a:ln>
        </p:spPr>
        <p:txBody>
          <a:bodyPr rtlCol="0" anchor="ctr"/>
          <a:lstStyle/>
          <a:p>
            <a:endParaRPr lang="fi-FI"/>
          </a:p>
        </p:txBody>
      </p:sp>
      <p:sp>
        <p:nvSpPr>
          <p:cNvPr id="13" name="Vapaamuotoinen: Muoto 12">
            <a:extLst>
              <a:ext uri="{FF2B5EF4-FFF2-40B4-BE49-F238E27FC236}">
                <a16:creationId xmlns:a16="http://schemas.microsoft.com/office/drawing/2014/main" id="{B3537622-94DA-223E-0324-1441862F4044}"/>
              </a:ext>
              <a:ext uri="{C183D7F6-B498-43B3-948B-1728B52AA6E4}">
                <adec:decorative xmlns:adec="http://schemas.microsoft.com/office/drawing/2017/decorative" val="1"/>
              </a:ext>
            </a:extLst>
          </p:cNvPr>
          <p:cNvSpPr/>
          <p:nvPr/>
        </p:nvSpPr>
        <p:spPr>
          <a:xfrm>
            <a:off x="8211470" y="6006763"/>
            <a:ext cx="3980590" cy="851236"/>
          </a:xfrm>
          <a:custGeom>
            <a:avLst/>
            <a:gdLst>
              <a:gd name="connsiteX0" fmla="*/ 0 w 3980590"/>
              <a:gd name="connsiteY0" fmla="*/ 851236 h 851236"/>
              <a:gd name="connsiteX1" fmla="*/ 3980591 w 3980590"/>
              <a:gd name="connsiteY1" fmla="*/ 851236 h 851236"/>
              <a:gd name="connsiteX2" fmla="*/ 3980591 w 3980590"/>
              <a:gd name="connsiteY2" fmla="*/ 374425 h 851236"/>
              <a:gd name="connsiteX3" fmla="*/ 1654567 w 3980590"/>
              <a:gd name="connsiteY3" fmla="*/ 0 h 851236"/>
              <a:gd name="connsiteX4" fmla="*/ 0 w 3980590"/>
              <a:gd name="connsiteY4" fmla="*/ 851236 h 851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0590" h="851236">
                <a:moveTo>
                  <a:pt x="0" y="851236"/>
                </a:moveTo>
                <a:lnTo>
                  <a:pt x="3980591" y="851236"/>
                </a:lnTo>
                <a:lnTo>
                  <a:pt x="3980591" y="374425"/>
                </a:lnTo>
                <a:cubicBezTo>
                  <a:pt x="3157527" y="545339"/>
                  <a:pt x="2307936" y="449556"/>
                  <a:pt x="1654567" y="0"/>
                </a:cubicBezTo>
                <a:cubicBezTo>
                  <a:pt x="1105177" y="328575"/>
                  <a:pt x="546161" y="616892"/>
                  <a:pt x="0" y="851236"/>
                </a:cubicBezTo>
                <a:close/>
              </a:path>
            </a:pathLst>
          </a:custGeom>
          <a:solidFill>
            <a:srgbClr val="00008F"/>
          </a:solidFill>
          <a:ln w="180" cap="flat">
            <a:noFill/>
            <a:prstDash val="solid"/>
            <a:miter/>
          </a:ln>
        </p:spPr>
        <p:txBody>
          <a:bodyPr rtlCol="0" anchor="ctr"/>
          <a:lstStyle/>
          <a:p>
            <a:endParaRPr lang="fi-FI"/>
          </a:p>
        </p:txBody>
      </p:sp>
      <p:sp>
        <p:nvSpPr>
          <p:cNvPr id="17" name="Päivämäärän paikkamerkki 16">
            <a:extLst>
              <a:ext uri="{FF2B5EF4-FFF2-40B4-BE49-F238E27FC236}">
                <a16:creationId xmlns:a16="http://schemas.microsoft.com/office/drawing/2014/main" id="{C303A8CE-D80E-78A0-EAB5-9BA5525DE2A7}"/>
              </a:ext>
            </a:extLst>
          </p:cNvPr>
          <p:cNvSpPr>
            <a:spLocks noGrp="1"/>
          </p:cNvSpPr>
          <p:nvPr>
            <p:ph type="dt" sz="half" idx="10"/>
          </p:nvPr>
        </p:nvSpPr>
        <p:spPr/>
        <p:txBody>
          <a:bodyPr/>
          <a:lstStyle>
            <a:lvl1pPr>
              <a:defRPr>
                <a:solidFill>
                  <a:schemeClr val="bg1"/>
                </a:solidFill>
              </a:defRPr>
            </a:lvl1pPr>
          </a:lstStyle>
          <a:p>
            <a:r>
              <a:rPr lang="fi-FI"/>
              <a:t>25.5.2026</a:t>
            </a:r>
          </a:p>
        </p:txBody>
      </p:sp>
      <p:sp>
        <p:nvSpPr>
          <p:cNvPr id="19" name="Dian numeron paikkamerkki 18">
            <a:extLst>
              <a:ext uri="{FF2B5EF4-FFF2-40B4-BE49-F238E27FC236}">
                <a16:creationId xmlns:a16="http://schemas.microsoft.com/office/drawing/2014/main" id="{60A48D79-2E19-FDB3-196D-272E76C35AF0}"/>
              </a:ext>
            </a:extLst>
          </p:cNvPr>
          <p:cNvSpPr>
            <a:spLocks noGrp="1"/>
          </p:cNvSpPr>
          <p:nvPr>
            <p:ph type="sldNum" sz="quarter" idx="12"/>
          </p:nvPr>
        </p:nvSpPr>
        <p:spPr/>
        <p:txBody>
          <a:bodyPr/>
          <a:lstStyle>
            <a:lvl1pPr>
              <a:defRPr>
                <a:solidFill>
                  <a:schemeClr val="bg1"/>
                </a:solidFill>
              </a:defRPr>
            </a:lvl1pPr>
          </a:lstStyle>
          <a:p>
            <a:fld id="{08CCEDEF-5C23-4594-B6DA-0ABEB763C67B}" type="slidenum">
              <a:rPr lang="fi-FI" smtClean="0"/>
              <a:t>‹#›</a:t>
            </a:fld>
            <a:endParaRPr lang="fi-FI"/>
          </a:p>
        </p:txBody>
      </p:sp>
      <p:grpSp>
        <p:nvGrpSpPr>
          <p:cNvPr id="39" name="Ryhmä 38">
            <a:extLst>
              <a:ext uri="{FF2B5EF4-FFF2-40B4-BE49-F238E27FC236}">
                <a16:creationId xmlns:a16="http://schemas.microsoft.com/office/drawing/2014/main" id="{B2397D02-CEDF-F17F-236D-8EF9312EF58A}"/>
              </a:ext>
              <a:ext uri="{C183D7F6-B498-43B3-948B-1728B52AA6E4}">
                <adec:decorative xmlns:adec="http://schemas.microsoft.com/office/drawing/2017/decorative" val="1"/>
              </a:ext>
            </a:extLst>
          </p:cNvPr>
          <p:cNvGrpSpPr/>
          <p:nvPr/>
        </p:nvGrpSpPr>
        <p:grpSpPr>
          <a:xfrm>
            <a:off x="728593" y="285750"/>
            <a:ext cx="567211" cy="233364"/>
            <a:chOff x="728593" y="285750"/>
            <a:chExt cx="567211" cy="233364"/>
          </a:xfrm>
          <a:solidFill>
            <a:schemeClr val="bg1"/>
          </a:solidFill>
        </p:grpSpPr>
        <p:sp>
          <p:nvSpPr>
            <p:cNvPr id="23" name="Vapaamuotoinen: Muoto 22">
              <a:extLst>
                <a:ext uri="{FF2B5EF4-FFF2-40B4-BE49-F238E27FC236}">
                  <a16:creationId xmlns:a16="http://schemas.microsoft.com/office/drawing/2014/main" id="{9183C2BA-7C34-9294-EEF6-32379BA906B5}"/>
                </a:ext>
                <a:ext uri="{C183D7F6-B498-43B3-948B-1728B52AA6E4}">
                  <adec:decorative xmlns:adec="http://schemas.microsoft.com/office/drawing/2017/decorative" val="1"/>
                </a:ext>
              </a:extLst>
            </p:cNvPr>
            <p:cNvSpPr/>
            <p:nvPr/>
          </p:nvSpPr>
          <p:spPr>
            <a:xfrm>
              <a:off x="728593" y="301147"/>
              <a:ext cx="84140" cy="78492"/>
            </a:xfrm>
            <a:custGeom>
              <a:avLst/>
              <a:gdLst>
                <a:gd name="connsiteX0" fmla="*/ 1102983 w 1507598"/>
                <a:gd name="connsiteY0" fmla="*/ 0 h 1406391"/>
                <a:gd name="connsiteX1" fmla="*/ 1507598 w 1507598"/>
                <a:gd name="connsiteY1" fmla="*/ 0 h 1406391"/>
                <a:gd name="connsiteX2" fmla="*/ 1303877 w 1507598"/>
                <a:gd name="connsiteY2" fmla="*/ 523187 h 1406391"/>
                <a:gd name="connsiteX3" fmla="*/ 1079963 w 1507598"/>
                <a:gd name="connsiteY3" fmla="*/ 1153264 h 1406391"/>
                <a:gd name="connsiteX4" fmla="*/ 1033141 w 1507598"/>
                <a:gd name="connsiteY4" fmla="*/ 1295284 h 1406391"/>
                <a:gd name="connsiteX5" fmla="*/ 993929 w 1507598"/>
                <a:gd name="connsiteY5" fmla="*/ 1406392 h 1406391"/>
                <a:gd name="connsiteX6" fmla="*/ 513659 w 1507598"/>
                <a:gd name="connsiteY6" fmla="*/ 1406392 h 1406391"/>
                <a:gd name="connsiteX7" fmla="*/ 474457 w 1507598"/>
                <a:gd name="connsiteY7" fmla="*/ 1295284 h 1406391"/>
                <a:gd name="connsiteX8" fmla="*/ 427635 w 1507598"/>
                <a:gd name="connsiteY8" fmla="*/ 1153264 h 1406391"/>
                <a:gd name="connsiteX9" fmla="*/ 203707 w 1507598"/>
                <a:gd name="connsiteY9" fmla="*/ 523187 h 1406391"/>
                <a:gd name="connsiteX10" fmla="*/ 0 w 1507598"/>
                <a:gd name="connsiteY10" fmla="*/ 0 h 1406391"/>
                <a:gd name="connsiteX11" fmla="*/ 404616 w 1507598"/>
                <a:gd name="connsiteY11" fmla="*/ 0 h 1406391"/>
                <a:gd name="connsiteX12" fmla="*/ 753787 w 1507598"/>
                <a:gd name="connsiteY12" fmla="*/ 1120348 h 1406391"/>
                <a:gd name="connsiteX13" fmla="*/ 1102972 w 1507598"/>
                <a:gd name="connsiteY13" fmla="*/ 0 h 1406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07598" h="1406391">
                  <a:moveTo>
                    <a:pt x="1102983" y="0"/>
                  </a:moveTo>
                  <a:lnTo>
                    <a:pt x="1507598" y="0"/>
                  </a:lnTo>
                  <a:cubicBezTo>
                    <a:pt x="1426635" y="198787"/>
                    <a:pt x="1358662" y="373189"/>
                    <a:pt x="1303877" y="523187"/>
                  </a:cubicBezTo>
                  <a:cubicBezTo>
                    <a:pt x="1249042" y="673244"/>
                    <a:pt x="1174404" y="883219"/>
                    <a:pt x="1079963" y="1153264"/>
                  </a:cubicBezTo>
                  <a:cubicBezTo>
                    <a:pt x="1063067" y="1205766"/>
                    <a:pt x="1047441" y="1253123"/>
                    <a:pt x="1033141" y="1295284"/>
                  </a:cubicBezTo>
                  <a:cubicBezTo>
                    <a:pt x="1018788" y="1337484"/>
                    <a:pt x="1005704" y="1374543"/>
                    <a:pt x="993929" y="1406392"/>
                  </a:cubicBezTo>
                  <a:lnTo>
                    <a:pt x="513659" y="1406392"/>
                  </a:lnTo>
                  <a:cubicBezTo>
                    <a:pt x="501830" y="1374543"/>
                    <a:pt x="488760" y="1337488"/>
                    <a:pt x="474457" y="1295284"/>
                  </a:cubicBezTo>
                  <a:cubicBezTo>
                    <a:pt x="460100" y="1253123"/>
                    <a:pt x="444452" y="1205766"/>
                    <a:pt x="427635" y="1153264"/>
                  </a:cubicBezTo>
                  <a:cubicBezTo>
                    <a:pt x="333159" y="883219"/>
                    <a:pt x="258506" y="673244"/>
                    <a:pt x="203707" y="523187"/>
                  </a:cubicBezTo>
                  <a:cubicBezTo>
                    <a:pt x="148872" y="373192"/>
                    <a:pt x="80978" y="198787"/>
                    <a:pt x="0" y="0"/>
                  </a:cubicBezTo>
                  <a:lnTo>
                    <a:pt x="404616" y="0"/>
                  </a:lnTo>
                  <a:cubicBezTo>
                    <a:pt x="514236" y="386331"/>
                    <a:pt x="630639" y="786602"/>
                    <a:pt x="753787" y="1120348"/>
                  </a:cubicBezTo>
                  <a:cubicBezTo>
                    <a:pt x="876909" y="786602"/>
                    <a:pt x="993287" y="386335"/>
                    <a:pt x="1102972" y="0"/>
                  </a:cubicBezTo>
                  <a:close/>
                </a:path>
              </a:pathLst>
            </a:custGeom>
            <a:grpFill/>
            <a:ln w="361" cap="flat">
              <a:noFill/>
              <a:prstDash val="solid"/>
              <a:miter/>
            </a:ln>
          </p:spPr>
          <p:txBody>
            <a:bodyPr rtlCol="0" anchor="ctr"/>
            <a:lstStyle/>
            <a:p>
              <a:endParaRPr lang="fi-FI"/>
            </a:p>
          </p:txBody>
        </p:sp>
        <p:sp>
          <p:nvSpPr>
            <p:cNvPr id="24" name="Vapaamuotoinen: Muoto 23">
              <a:extLst>
                <a:ext uri="{FF2B5EF4-FFF2-40B4-BE49-F238E27FC236}">
                  <a16:creationId xmlns:a16="http://schemas.microsoft.com/office/drawing/2014/main" id="{E6F0066B-9DC9-6EDD-2682-21AE37DCB984}"/>
                </a:ext>
                <a:ext uri="{C183D7F6-B498-43B3-948B-1728B52AA6E4}">
                  <adec:decorative xmlns:adec="http://schemas.microsoft.com/office/drawing/2017/decorative" val="1"/>
                </a:ext>
              </a:extLst>
            </p:cNvPr>
            <p:cNvSpPr/>
            <p:nvPr/>
          </p:nvSpPr>
          <p:spPr>
            <a:xfrm>
              <a:off x="813518" y="298322"/>
              <a:ext cx="70344" cy="84142"/>
            </a:xfrm>
            <a:custGeom>
              <a:avLst/>
              <a:gdLst>
                <a:gd name="connsiteX0" fmla="*/ 905883 w 1260405"/>
                <a:gd name="connsiteY0" fmla="*/ 478149 h 1507642"/>
                <a:gd name="connsiteX1" fmla="*/ 838371 w 1260405"/>
                <a:gd name="connsiteY1" fmla="*/ 365656 h 1507642"/>
                <a:gd name="connsiteX2" fmla="*/ 630181 w 1260405"/>
                <a:gd name="connsiteY2" fmla="*/ 320647 h 1507642"/>
                <a:gd name="connsiteX3" fmla="*/ 312270 w 1260405"/>
                <a:gd name="connsiteY3" fmla="*/ 410662 h 1507642"/>
                <a:gd name="connsiteX4" fmla="*/ 56270 w 1260405"/>
                <a:gd name="connsiteY4" fmla="*/ 675057 h 1507642"/>
                <a:gd name="connsiteX5" fmla="*/ 90008 w 1260405"/>
                <a:gd name="connsiteY5" fmla="*/ 286895 h 1507642"/>
                <a:gd name="connsiteX6" fmla="*/ 140667 w 1260405"/>
                <a:gd name="connsiteY6" fmla="*/ 174373 h 1507642"/>
                <a:gd name="connsiteX7" fmla="*/ 351674 w 1260405"/>
                <a:gd name="connsiteY7" fmla="*/ 49210 h 1507642"/>
                <a:gd name="connsiteX8" fmla="*/ 658307 w 1260405"/>
                <a:gd name="connsiteY8" fmla="*/ 0 h 1507642"/>
                <a:gd name="connsiteX9" fmla="*/ 1098615 w 1260405"/>
                <a:gd name="connsiteY9" fmla="*/ 153269 h 1507642"/>
                <a:gd name="connsiteX10" fmla="*/ 1260405 w 1260405"/>
                <a:gd name="connsiteY10" fmla="*/ 601910 h 1507642"/>
                <a:gd name="connsiteX11" fmla="*/ 1257545 w 1260405"/>
                <a:gd name="connsiteY11" fmla="*/ 849438 h 1507642"/>
                <a:gd name="connsiteX12" fmla="*/ 1254736 w 1260405"/>
                <a:gd name="connsiteY12" fmla="*/ 984459 h 1507642"/>
                <a:gd name="connsiteX13" fmla="*/ 1260402 w 1260405"/>
                <a:gd name="connsiteY13" fmla="*/ 1456997 h 1507642"/>
                <a:gd name="connsiteX14" fmla="*/ 911509 w 1260405"/>
                <a:gd name="connsiteY14" fmla="*/ 1456997 h 1507642"/>
                <a:gd name="connsiteX15" fmla="*/ 922775 w 1260405"/>
                <a:gd name="connsiteY15" fmla="*/ 1220737 h 1507642"/>
                <a:gd name="connsiteX16" fmla="*/ 780690 w 1260405"/>
                <a:gd name="connsiteY16" fmla="*/ 1420436 h 1507642"/>
                <a:gd name="connsiteX17" fmla="*/ 483917 w 1260405"/>
                <a:gd name="connsiteY17" fmla="*/ 1507642 h 1507642"/>
                <a:gd name="connsiteX18" fmla="*/ 136433 w 1260405"/>
                <a:gd name="connsiteY18" fmla="*/ 1388090 h 1507642"/>
                <a:gd name="connsiteX19" fmla="*/ 0 w 1260405"/>
                <a:gd name="connsiteY19" fmla="*/ 1074470 h 1507642"/>
                <a:gd name="connsiteX20" fmla="*/ 137858 w 1260405"/>
                <a:gd name="connsiteY20" fmla="*/ 742552 h 1507642"/>
                <a:gd name="connsiteX21" fmla="*/ 506410 w 1260405"/>
                <a:gd name="connsiteY21" fmla="*/ 624420 h 1507642"/>
                <a:gd name="connsiteX22" fmla="*/ 817284 w 1260405"/>
                <a:gd name="connsiteY22" fmla="*/ 596299 h 1507642"/>
                <a:gd name="connsiteX23" fmla="*/ 905883 w 1260405"/>
                <a:gd name="connsiteY23" fmla="*/ 478142 h 1507642"/>
                <a:gd name="connsiteX24" fmla="*/ 790546 w 1260405"/>
                <a:gd name="connsiteY24" fmla="*/ 864913 h 1507642"/>
                <a:gd name="connsiteX25" fmla="*/ 562655 w 1260405"/>
                <a:gd name="connsiteY25" fmla="*/ 896015 h 1507642"/>
                <a:gd name="connsiteX26" fmla="*/ 395253 w 1260405"/>
                <a:gd name="connsiteY26" fmla="*/ 936031 h 1507642"/>
                <a:gd name="connsiteX27" fmla="*/ 337587 w 1260405"/>
                <a:gd name="connsiteY27" fmla="*/ 1050085 h 1507642"/>
                <a:gd name="connsiteX28" fmla="*/ 392448 w 1260405"/>
                <a:gd name="connsiteY28" fmla="*/ 1161182 h 1507642"/>
                <a:gd name="connsiteX29" fmla="*/ 540147 w 1260405"/>
                <a:gd name="connsiteY29" fmla="*/ 1198216 h 1507642"/>
                <a:gd name="connsiteX30" fmla="*/ 828525 w 1260405"/>
                <a:gd name="connsiteY30" fmla="*/ 1085633 h 1507642"/>
                <a:gd name="connsiteX31" fmla="*/ 922775 w 1260405"/>
                <a:gd name="connsiteY31" fmla="*/ 753805 h 1507642"/>
                <a:gd name="connsiteX32" fmla="*/ 790546 w 1260405"/>
                <a:gd name="connsiteY32" fmla="*/ 864913 h 150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2">
                  <a:moveTo>
                    <a:pt x="905883" y="478149"/>
                  </a:moveTo>
                  <a:cubicBezTo>
                    <a:pt x="905883" y="433154"/>
                    <a:pt x="883389" y="395681"/>
                    <a:pt x="838371" y="365656"/>
                  </a:cubicBezTo>
                  <a:cubicBezTo>
                    <a:pt x="793356" y="335672"/>
                    <a:pt x="723951" y="320647"/>
                    <a:pt x="630181" y="320647"/>
                  </a:cubicBezTo>
                  <a:cubicBezTo>
                    <a:pt x="517640" y="320647"/>
                    <a:pt x="411652" y="350661"/>
                    <a:pt x="312270" y="410662"/>
                  </a:cubicBezTo>
                  <a:cubicBezTo>
                    <a:pt x="212824" y="470667"/>
                    <a:pt x="127515" y="558815"/>
                    <a:pt x="56270" y="675057"/>
                  </a:cubicBezTo>
                  <a:lnTo>
                    <a:pt x="90008" y="286895"/>
                  </a:lnTo>
                  <a:cubicBezTo>
                    <a:pt x="93741" y="241900"/>
                    <a:pt x="110622" y="204386"/>
                    <a:pt x="140667" y="174373"/>
                  </a:cubicBezTo>
                  <a:cubicBezTo>
                    <a:pt x="195030" y="123739"/>
                    <a:pt x="265391" y="82036"/>
                    <a:pt x="351674" y="49210"/>
                  </a:cubicBezTo>
                  <a:cubicBezTo>
                    <a:pt x="437910" y="16431"/>
                    <a:pt x="540147" y="0"/>
                    <a:pt x="658307" y="0"/>
                  </a:cubicBezTo>
                  <a:cubicBezTo>
                    <a:pt x="843990" y="0"/>
                    <a:pt x="990734" y="51088"/>
                    <a:pt x="1098615" y="153269"/>
                  </a:cubicBezTo>
                  <a:cubicBezTo>
                    <a:pt x="1206457" y="255515"/>
                    <a:pt x="1260405" y="405012"/>
                    <a:pt x="1260405" y="601910"/>
                  </a:cubicBezTo>
                  <a:lnTo>
                    <a:pt x="1257545" y="849438"/>
                  </a:lnTo>
                  <a:cubicBezTo>
                    <a:pt x="1255667" y="885083"/>
                    <a:pt x="1254736" y="930078"/>
                    <a:pt x="1254736" y="984459"/>
                  </a:cubicBezTo>
                  <a:cubicBezTo>
                    <a:pt x="1254736" y="1181356"/>
                    <a:pt x="1256590" y="1338869"/>
                    <a:pt x="1260402" y="1456997"/>
                  </a:cubicBezTo>
                  <a:lnTo>
                    <a:pt x="911509" y="1456997"/>
                  </a:lnTo>
                  <a:lnTo>
                    <a:pt x="922775" y="1220737"/>
                  </a:lnTo>
                  <a:cubicBezTo>
                    <a:pt x="905879" y="1295752"/>
                    <a:pt x="858505" y="1362324"/>
                    <a:pt x="780690" y="1420436"/>
                  </a:cubicBezTo>
                  <a:cubicBezTo>
                    <a:pt x="702864" y="1478537"/>
                    <a:pt x="603912" y="1507642"/>
                    <a:pt x="483917" y="1507642"/>
                  </a:cubicBezTo>
                  <a:cubicBezTo>
                    <a:pt x="343224" y="1507642"/>
                    <a:pt x="227394" y="1467793"/>
                    <a:pt x="136433" y="1388090"/>
                  </a:cubicBezTo>
                  <a:cubicBezTo>
                    <a:pt x="45444" y="1308397"/>
                    <a:pt x="0" y="1203870"/>
                    <a:pt x="0" y="1074470"/>
                  </a:cubicBezTo>
                  <a:cubicBezTo>
                    <a:pt x="0" y="931967"/>
                    <a:pt x="45920" y="821317"/>
                    <a:pt x="137858" y="742552"/>
                  </a:cubicBezTo>
                  <a:cubicBezTo>
                    <a:pt x="229706" y="663790"/>
                    <a:pt x="352590" y="624420"/>
                    <a:pt x="506410" y="624420"/>
                  </a:cubicBezTo>
                  <a:cubicBezTo>
                    <a:pt x="654542" y="624420"/>
                    <a:pt x="758179" y="615045"/>
                    <a:pt x="817284" y="596299"/>
                  </a:cubicBezTo>
                  <a:cubicBezTo>
                    <a:pt x="876350" y="577553"/>
                    <a:pt x="905883" y="538187"/>
                    <a:pt x="905883" y="478142"/>
                  </a:cubicBezTo>
                  <a:close/>
                  <a:moveTo>
                    <a:pt x="790546" y="864913"/>
                  </a:moveTo>
                  <a:cubicBezTo>
                    <a:pt x="734301" y="885642"/>
                    <a:pt x="658307" y="896015"/>
                    <a:pt x="562655" y="896015"/>
                  </a:cubicBezTo>
                  <a:cubicBezTo>
                    <a:pt x="489514" y="896015"/>
                    <a:pt x="433701" y="909349"/>
                    <a:pt x="395253" y="936031"/>
                  </a:cubicBezTo>
                  <a:cubicBezTo>
                    <a:pt x="356791" y="962688"/>
                    <a:pt x="337587" y="1000734"/>
                    <a:pt x="337587" y="1050085"/>
                  </a:cubicBezTo>
                  <a:cubicBezTo>
                    <a:pt x="337587" y="1099497"/>
                    <a:pt x="355904" y="1136531"/>
                    <a:pt x="392448" y="1161182"/>
                  </a:cubicBezTo>
                  <a:cubicBezTo>
                    <a:pt x="429031" y="1185906"/>
                    <a:pt x="478251" y="1198216"/>
                    <a:pt x="540147" y="1198216"/>
                  </a:cubicBezTo>
                  <a:cubicBezTo>
                    <a:pt x="669574" y="1196287"/>
                    <a:pt x="765662" y="1158734"/>
                    <a:pt x="828525" y="1085633"/>
                  </a:cubicBezTo>
                  <a:cubicBezTo>
                    <a:pt x="891352" y="1012597"/>
                    <a:pt x="922775" y="901947"/>
                    <a:pt x="922775" y="753805"/>
                  </a:cubicBezTo>
                  <a:cubicBezTo>
                    <a:pt x="890855" y="807129"/>
                    <a:pt x="846832" y="844177"/>
                    <a:pt x="790546" y="864913"/>
                  </a:cubicBezTo>
                  <a:close/>
                </a:path>
              </a:pathLst>
            </a:custGeom>
            <a:grpFill/>
            <a:ln w="361" cap="flat">
              <a:noFill/>
              <a:prstDash val="solid"/>
              <a:miter/>
            </a:ln>
          </p:spPr>
          <p:txBody>
            <a:bodyPr rtlCol="0" anchor="ctr"/>
            <a:lstStyle/>
            <a:p>
              <a:endParaRPr lang="fi-FI"/>
            </a:p>
          </p:txBody>
        </p:sp>
        <p:sp>
          <p:nvSpPr>
            <p:cNvPr id="25" name="Vapaamuotoinen: Muoto 24">
              <a:extLst>
                <a:ext uri="{FF2B5EF4-FFF2-40B4-BE49-F238E27FC236}">
                  <a16:creationId xmlns:a16="http://schemas.microsoft.com/office/drawing/2014/main" id="{395E1217-FF82-C54D-A4FB-3BBB9EF95CFC}"/>
                </a:ext>
                <a:ext uri="{C183D7F6-B498-43B3-948B-1728B52AA6E4}">
                  <adec:decorative xmlns:adec="http://schemas.microsoft.com/office/drawing/2017/decorative" val="1"/>
                </a:ext>
              </a:extLst>
            </p:cNvPr>
            <p:cNvSpPr/>
            <p:nvPr/>
          </p:nvSpPr>
          <p:spPr>
            <a:xfrm>
              <a:off x="900235" y="298322"/>
              <a:ext cx="73170" cy="81316"/>
            </a:xfrm>
            <a:custGeom>
              <a:avLst/>
              <a:gdLst>
                <a:gd name="connsiteX0" fmla="*/ 354494 w 1311046"/>
                <a:gd name="connsiteY0" fmla="*/ 1457001 h 1457000"/>
                <a:gd name="connsiteX1" fmla="*/ 343224 w 1311046"/>
                <a:gd name="connsiteY1" fmla="*/ 753812 h 1457000"/>
                <a:gd name="connsiteX2" fmla="*/ 343224 w 1311046"/>
                <a:gd name="connsiteY2" fmla="*/ 624427 h 1457000"/>
                <a:gd name="connsiteX3" fmla="*/ 451564 w 1311046"/>
                <a:gd name="connsiteY3" fmla="*/ 412061 h 1457000"/>
                <a:gd name="connsiteX4" fmla="*/ 669595 w 1311046"/>
                <a:gd name="connsiteY4" fmla="*/ 331889 h 1457000"/>
                <a:gd name="connsiteX5" fmla="*/ 889026 w 1311046"/>
                <a:gd name="connsiteY5" fmla="*/ 421905 h 1457000"/>
                <a:gd name="connsiteX6" fmla="*/ 967833 w 1311046"/>
                <a:gd name="connsiteY6" fmla="*/ 663797 h 1457000"/>
                <a:gd name="connsiteX7" fmla="*/ 967833 w 1311046"/>
                <a:gd name="connsiteY7" fmla="*/ 753812 h 1457000"/>
                <a:gd name="connsiteX8" fmla="*/ 956541 w 1311046"/>
                <a:gd name="connsiteY8" fmla="*/ 1457001 h 1457000"/>
                <a:gd name="connsiteX9" fmla="*/ 1311046 w 1311046"/>
                <a:gd name="connsiteY9" fmla="*/ 1457001 h 1457000"/>
                <a:gd name="connsiteX10" fmla="*/ 1299780 w 1311046"/>
                <a:gd name="connsiteY10" fmla="*/ 753812 h 1457000"/>
                <a:gd name="connsiteX11" fmla="*/ 1299780 w 1311046"/>
                <a:gd name="connsiteY11" fmla="*/ 556904 h 1457000"/>
                <a:gd name="connsiteX12" fmla="*/ 1164742 w 1311046"/>
                <a:gd name="connsiteY12" fmla="*/ 144825 h 1457000"/>
                <a:gd name="connsiteX13" fmla="*/ 810263 w 1311046"/>
                <a:gd name="connsiteY13" fmla="*/ 0 h 1457000"/>
                <a:gd name="connsiteX14" fmla="*/ 495172 w 1311046"/>
                <a:gd name="connsiteY14" fmla="*/ 94216 h 1457000"/>
                <a:gd name="connsiteX15" fmla="*/ 337612 w 1311046"/>
                <a:gd name="connsiteY15" fmla="*/ 354403 h 1457000"/>
                <a:gd name="connsiteX16" fmla="*/ 348879 w 1311046"/>
                <a:gd name="connsiteY16" fmla="*/ 50605 h 1457000"/>
                <a:gd name="connsiteX17" fmla="*/ 0 w 1311046"/>
                <a:gd name="connsiteY17" fmla="*/ 50605 h 1457000"/>
                <a:gd name="connsiteX18" fmla="*/ 11266 w 1311046"/>
                <a:gd name="connsiteY18" fmla="*/ 753808 h 1457000"/>
                <a:gd name="connsiteX19" fmla="*/ 0 w 1311046"/>
                <a:gd name="connsiteY19" fmla="*/ 1456997 h 1457000"/>
                <a:gd name="connsiteX20" fmla="*/ 354497 w 1311046"/>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6" h="1457000">
                  <a:moveTo>
                    <a:pt x="354494" y="1457001"/>
                  </a:moveTo>
                  <a:cubicBezTo>
                    <a:pt x="346971" y="1278889"/>
                    <a:pt x="343224" y="1044507"/>
                    <a:pt x="343224" y="753812"/>
                  </a:cubicBezTo>
                  <a:lnTo>
                    <a:pt x="343224" y="624427"/>
                  </a:lnTo>
                  <a:cubicBezTo>
                    <a:pt x="360120" y="536305"/>
                    <a:pt x="396216" y="465493"/>
                    <a:pt x="451564" y="412061"/>
                  </a:cubicBezTo>
                  <a:cubicBezTo>
                    <a:pt x="506868" y="358611"/>
                    <a:pt x="579576" y="331889"/>
                    <a:pt x="669595" y="331889"/>
                  </a:cubicBezTo>
                  <a:cubicBezTo>
                    <a:pt x="763361" y="331889"/>
                    <a:pt x="836503" y="361928"/>
                    <a:pt x="889026" y="421905"/>
                  </a:cubicBezTo>
                  <a:cubicBezTo>
                    <a:pt x="941514" y="481935"/>
                    <a:pt x="967833" y="562557"/>
                    <a:pt x="967833" y="663797"/>
                  </a:cubicBezTo>
                  <a:lnTo>
                    <a:pt x="967833" y="753812"/>
                  </a:lnTo>
                  <a:cubicBezTo>
                    <a:pt x="967833" y="1044507"/>
                    <a:pt x="964021" y="1278889"/>
                    <a:pt x="956541" y="1457001"/>
                  </a:cubicBezTo>
                  <a:lnTo>
                    <a:pt x="1311046" y="1457001"/>
                  </a:lnTo>
                  <a:cubicBezTo>
                    <a:pt x="1303513" y="1278889"/>
                    <a:pt x="1299780" y="1044507"/>
                    <a:pt x="1299780" y="753812"/>
                  </a:cubicBezTo>
                  <a:lnTo>
                    <a:pt x="1299780" y="556904"/>
                  </a:lnTo>
                  <a:cubicBezTo>
                    <a:pt x="1299780" y="378792"/>
                    <a:pt x="1254765" y="241431"/>
                    <a:pt x="1164742" y="144825"/>
                  </a:cubicBezTo>
                  <a:cubicBezTo>
                    <a:pt x="1074723" y="48272"/>
                    <a:pt x="956541" y="0"/>
                    <a:pt x="810263" y="0"/>
                  </a:cubicBezTo>
                  <a:cubicBezTo>
                    <a:pt x="678957" y="0"/>
                    <a:pt x="573925" y="31405"/>
                    <a:pt x="495172" y="94216"/>
                  </a:cubicBezTo>
                  <a:cubicBezTo>
                    <a:pt x="416390" y="157066"/>
                    <a:pt x="363853" y="243757"/>
                    <a:pt x="337612" y="354403"/>
                  </a:cubicBezTo>
                  <a:lnTo>
                    <a:pt x="348879" y="50605"/>
                  </a:lnTo>
                  <a:lnTo>
                    <a:pt x="0" y="50605"/>
                  </a:lnTo>
                  <a:cubicBezTo>
                    <a:pt x="7472" y="230636"/>
                    <a:pt x="11266" y="465068"/>
                    <a:pt x="11266" y="753808"/>
                  </a:cubicBezTo>
                  <a:cubicBezTo>
                    <a:pt x="11266" y="1044503"/>
                    <a:pt x="7472" y="1278885"/>
                    <a:pt x="0" y="1456997"/>
                  </a:cubicBezTo>
                  <a:lnTo>
                    <a:pt x="354497" y="1456997"/>
                  </a:lnTo>
                  <a:close/>
                </a:path>
              </a:pathLst>
            </a:custGeom>
            <a:grpFill/>
            <a:ln w="361" cap="flat">
              <a:noFill/>
              <a:prstDash val="solid"/>
              <a:miter/>
            </a:ln>
          </p:spPr>
          <p:txBody>
            <a:bodyPr rtlCol="0" anchor="ctr"/>
            <a:lstStyle/>
            <a:p>
              <a:endParaRPr lang="fi-FI"/>
            </a:p>
          </p:txBody>
        </p:sp>
        <p:sp>
          <p:nvSpPr>
            <p:cNvPr id="26" name="Vapaamuotoinen: Muoto 25">
              <a:extLst>
                <a:ext uri="{FF2B5EF4-FFF2-40B4-BE49-F238E27FC236}">
                  <a16:creationId xmlns:a16="http://schemas.microsoft.com/office/drawing/2014/main" id="{174F637A-2E3F-6FA4-0F2E-BD35CC51B3CB}"/>
                </a:ext>
                <a:ext uri="{C183D7F6-B498-43B3-948B-1728B52AA6E4}">
                  <adec:decorative xmlns:adec="http://schemas.microsoft.com/office/drawing/2017/decorative" val="1"/>
                </a:ext>
              </a:extLst>
            </p:cNvPr>
            <p:cNvSpPr/>
            <p:nvPr/>
          </p:nvSpPr>
          <p:spPr>
            <a:xfrm>
              <a:off x="987443" y="285750"/>
              <a:ext cx="54642" cy="96715"/>
            </a:xfrm>
            <a:custGeom>
              <a:avLst/>
              <a:gdLst>
                <a:gd name="connsiteX0" fmla="*/ 579576 w 979063"/>
                <a:gd name="connsiteY0" fmla="*/ 1732909 h 1732912"/>
                <a:gd name="connsiteX1" fmla="*/ 900311 w 979063"/>
                <a:gd name="connsiteY1" fmla="*/ 1654147 h 1732912"/>
                <a:gd name="connsiteX2" fmla="*/ 942505 w 979063"/>
                <a:gd name="connsiteY2" fmla="*/ 1610562 h 1732912"/>
                <a:gd name="connsiteX3" fmla="*/ 956556 w 979063"/>
                <a:gd name="connsiteY3" fmla="*/ 1547254 h 1732912"/>
                <a:gd name="connsiteX4" fmla="*/ 979063 w 979063"/>
                <a:gd name="connsiteY4" fmla="*/ 1147834 h 1732912"/>
                <a:gd name="connsiteX5" fmla="*/ 624595 w 979063"/>
                <a:gd name="connsiteY5" fmla="*/ 1400991 h 1732912"/>
                <a:gd name="connsiteX6" fmla="*/ 343238 w 979063"/>
                <a:gd name="connsiteY6" fmla="*/ 1085954 h 1732912"/>
                <a:gd name="connsiteX7" fmla="*/ 343238 w 979063"/>
                <a:gd name="connsiteY7" fmla="*/ 590923 h 1732912"/>
                <a:gd name="connsiteX8" fmla="*/ 905922 w 979063"/>
                <a:gd name="connsiteY8" fmla="*/ 590923 h 1732912"/>
                <a:gd name="connsiteX9" fmla="*/ 905922 w 979063"/>
                <a:gd name="connsiteY9" fmla="*/ 275872 h 1732912"/>
                <a:gd name="connsiteX10" fmla="*/ 343238 w 979063"/>
                <a:gd name="connsiteY10" fmla="*/ 275872 h 1732912"/>
                <a:gd name="connsiteX11" fmla="*/ 346073 w 979063"/>
                <a:gd name="connsiteY11" fmla="*/ 152115 h 1732912"/>
                <a:gd name="connsiteX12" fmla="*/ 346073 w 979063"/>
                <a:gd name="connsiteY12" fmla="*/ 0 h 1732912"/>
                <a:gd name="connsiteX13" fmla="*/ 2845 w 979063"/>
                <a:gd name="connsiteY13" fmla="*/ 0 h 1732912"/>
                <a:gd name="connsiteX14" fmla="*/ 0 w 979063"/>
                <a:gd name="connsiteY14" fmla="*/ 1085958 h 1732912"/>
                <a:gd name="connsiteX15" fmla="*/ 157556 w 979063"/>
                <a:gd name="connsiteY15" fmla="*/ 1568351 h 1732912"/>
                <a:gd name="connsiteX16" fmla="*/ 579576 w 979063"/>
                <a:gd name="connsiteY16" fmla="*/ 1732913 h 173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9063" h="1732912">
                  <a:moveTo>
                    <a:pt x="579576" y="1732909"/>
                  </a:moveTo>
                  <a:cubicBezTo>
                    <a:pt x="714639" y="1732909"/>
                    <a:pt x="821529" y="1706609"/>
                    <a:pt x="900311" y="1654147"/>
                  </a:cubicBezTo>
                  <a:cubicBezTo>
                    <a:pt x="920925" y="1639177"/>
                    <a:pt x="934975" y="1624606"/>
                    <a:pt x="942505" y="1610562"/>
                  </a:cubicBezTo>
                  <a:cubicBezTo>
                    <a:pt x="949974" y="1596475"/>
                    <a:pt x="954677" y="1575385"/>
                    <a:pt x="956556" y="1547254"/>
                  </a:cubicBezTo>
                  <a:lnTo>
                    <a:pt x="979063" y="1147834"/>
                  </a:lnTo>
                  <a:cubicBezTo>
                    <a:pt x="904043" y="1316600"/>
                    <a:pt x="785887" y="1400991"/>
                    <a:pt x="624595" y="1400991"/>
                  </a:cubicBezTo>
                  <a:cubicBezTo>
                    <a:pt x="437008" y="1400991"/>
                    <a:pt x="343238" y="1295994"/>
                    <a:pt x="343238" y="1085954"/>
                  </a:cubicBezTo>
                  <a:lnTo>
                    <a:pt x="343238" y="590923"/>
                  </a:lnTo>
                  <a:lnTo>
                    <a:pt x="905922" y="590923"/>
                  </a:lnTo>
                  <a:lnTo>
                    <a:pt x="905922" y="275872"/>
                  </a:lnTo>
                  <a:lnTo>
                    <a:pt x="343238" y="275872"/>
                  </a:lnTo>
                  <a:cubicBezTo>
                    <a:pt x="343238" y="219613"/>
                    <a:pt x="346073" y="178451"/>
                    <a:pt x="346073" y="152115"/>
                  </a:cubicBezTo>
                  <a:lnTo>
                    <a:pt x="346073" y="0"/>
                  </a:lnTo>
                  <a:lnTo>
                    <a:pt x="2845" y="0"/>
                  </a:lnTo>
                  <a:cubicBezTo>
                    <a:pt x="2845" y="46910"/>
                    <a:pt x="0" y="973465"/>
                    <a:pt x="0" y="1085958"/>
                  </a:cubicBezTo>
                  <a:cubicBezTo>
                    <a:pt x="0" y="1297901"/>
                    <a:pt x="52513" y="1458667"/>
                    <a:pt x="157556" y="1568351"/>
                  </a:cubicBezTo>
                  <a:cubicBezTo>
                    <a:pt x="262603" y="1678049"/>
                    <a:pt x="403256" y="1732913"/>
                    <a:pt x="579576" y="1732913"/>
                  </a:cubicBezTo>
                  <a:close/>
                </a:path>
              </a:pathLst>
            </a:custGeom>
            <a:grpFill/>
            <a:ln w="361" cap="flat">
              <a:noFill/>
              <a:prstDash val="solid"/>
              <a:miter/>
            </a:ln>
          </p:spPr>
          <p:txBody>
            <a:bodyPr rtlCol="0" anchor="ctr"/>
            <a:lstStyle/>
            <a:p>
              <a:endParaRPr lang="fi-FI"/>
            </a:p>
          </p:txBody>
        </p:sp>
        <p:sp>
          <p:nvSpPr>
            <p:cNvPr id="27" name="Vapaamuotoinen: Muoto 26">
              <a:extLst>
                <a:ext uri="{FF2B5EF4-FFF2-40B4-BE49-F238E27FC236}">
                  <a16:creationId xmlns:a16="http://schemas.microsoft.com/office/drawing/2014/main" id="{17449966-2602-5B4E-3902-F6E0FBE7DDA0}"/>
                </a:ext>
                <a:ext uri="{C183D7F6-B498-43B3-948B-1728B52AA6E4}">
                  <adec:decorative xmlns:adec="http://schemas.microsoft.com/office/drawing/2017/decorative" val="1"/>
                </a:ext>
              </a:extLst>
            </p:cNvPr>
            <p:cNvSpPr/>
            <p:nvPr/>
          </p:nvSpPr>
          <p:spPr>
            <a:xfrm>
              <a:off x="1222635" y="298322"/>
              <a:ext cx="73169" cy="81316"/>
            </a:xfrm>
            <a:custGeom>
              <a:avLst/>
              <a:gdLst>
                <a:gd name="connsiteX0" fmla="*/ 956527 w 1311020"/>
                <a:gd name="connsiteY0" fmla="*/ 1457001 h 1457000"/>
                <a:gd name="connsiteX1" fmla="*/ 1311021 w 1311020"/>
                <a:gd name="connsiteY1" fmla="*/ 1457001 h 1457000"/>
                <a:gd name="connsiteX2" fmla="*/ 1299765 w 1311020"/>
                <a:gd name="connsiteY2" fmla="*/ 753812 h 1457000"/>
                <a:gd name="connsiteX3" fmla="*/ 1299765 w 1311020"/>
                <a:gd name="connsiteY3" fmla="*/ 556904 h 1457000"/>
                <a:gd name="connsiteX4" fmla="*/ 1164717 w 1311020"/>
                <a:gd name="connsiteY4" fmla="*/ 144825 h 1457000"/>
                <a:gd name="connsiteX5" fmla="*/ 810248 w 1311020"/>
                <a:gd name="connsiteY5" fmla="*/ 0 h 1457000"/>
                <a:gd name="connsiteX6" fmla="*/ 495143 w 1311020"/>
                <a:gd name="connsiteY6" fmla="*/ 94216 h 1457000"/>
                <a:gd name="connsiteX7" fmla="*/ 337587 w 1311020"/>
                <a:gd name="connsiteY7" fmla="*/ 354403 h 1457000"/>
                <a:gd name="connsiteX8" fmla="*/ 348853 w 1311020"/>
                <a:gd name="connsiteY8" fmla="*/ 50605 h 1457000"/>
                <a:gd name="connsiteX9" fmla="*/ 0 w 1311020"/>
                <a:gd name="connsiteY9" fmla="*/ 50605 h 1457000"/>
                <a:gd name="connsiteX10" fmla="*/ 11241 w 1311020"/>
                <a:gd name="connsiteY10" fmla="*/ 753808 h 1457000"/>
                <a:gd name="connsiteX11" fmla="*/ 0 w 1311020"/>
                <a:gd name="connsiteY11" fmla="*/ 1456997 h 1457000"/>
                <a:gd name="connsiteX12" fmla="*/ 354483 w 1311020"/>
                <a:gd name="connsiteY12" fmla="*/ 1456997 h 1457000"/>
                <a:gd name="connsiteX13" fmla="*/ 343217 w 1311020"/>
                <a:gd name="connsiteY13" fmla="*/ 753808 h 1457000"/>
                <a:gd name="connsiteX14" fmla="*/ 343217 w 1311020"/>
                <a:gd name="connsiteY14" fmla="*/ 624423 h 1457000"/>
                <a:gd name="connsiteX15" fmla="*/ 451538 w 1311020"/>
                <a:gd name="connsiteY15" fmla="*/ 412058 h 1457000"/>
                <a:gd name="connsiteX16" fmla="*/ 669585 w 1311020"/>
                <a:gd name="connsiteY16" fmla="*/ 331886 h 1457000"/>
                <a:gd name="connsiteX17" fmla="*/ 889005 w 1311020"/>
                <a:gd name="connsiteY17" fmla="*/ 421901 h 1457000"/>
                <a:gd name="connsiteX18" fmla="*/ 967797 w 1311020"/>
                <a:gd name="connsiteY18" fmla="*/ 663793 h 1457000"/>
                <a:gd name="connsiteX19" fmla="*/ 967797 w 1311020"/>
                <a:gd name="connsiteY19" fmla="*/ 753808 h 1457000"/>
                <a:gd name="connsiteX20" fmla="*/ 956530 w 1311020"/>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20" h="1457000">
                  <a:moveTo>
                    <a:pt x="956527" y="1457001"/>
                  </a:moveTo>
                  <a:lnTo>
                    <a:pt x="1311021" y="1457001"/>
                  </a:lnTo>
                  <a:cubicBezTo>
                    <a:pt x="1303502" y="1278889"/>
                    <a:pt x="1299765" y="1044507"/>
                    <a:pt x="1299765" y="753812"/>
                  </a:cubicBezTo>
                  <a:lnTo>
                    <a:pt x="1299765" y="556904"/>
                  </a:lnTo>
                  <a:cubicBezTo>
                    <a:pt x="1299765" y="378792"/>
                    <a:pt x="1254750" y="241431"/>
                    <a:pt x="1164717" y="144825"/>
                  </a:cubicBezTo>
                  <a:cubicBezTo>
                    <a:pt x="1074683" y="48272"/>
                    <a:pt x="956527" y="0"/>
                    <a:pt x="810248" y="0"/>
                  </a:cubicBezTo>
                  <a:cubicBezTo>
                    <a:pt x="678932" y="0"/>
                    <a:pt x="573896" y="31405"/>
                    <a:pt x="495143" y="94216"/>
                  </a:cubicBezTo>
                  <a:cubicBezTo>
                    <a:pt x="416379" y="157066"/>
                    <a:pt x="363827" y="243757"/>
                    <a:pt x="337587" y="354403"/>
                  </a:cubicBezTo>
                  <a:lnTo>
                    <a:pt x="348853" y="50605"/>
                  </a:lnTo>
                  <a:lnTo>
                    <a:pt x="0" y="50605"/>
                  </a:lnTo>
                  <a:cubicBezTo>
                    <a:pt x="7458" y="230636"/>
                    <a:pt x="11241" y="465068"/>
                    <a:pt x="11241" y="753808"/>
                  </a:cubicBezTo>
                  <a:cubicBezTo>
                    <a:pt x="11241" y="1044503"/>
                    <a:pt x="7458" y="1278885"/>
                    <a:pt x="0" y="1456997"/>
                  </a:cubicBezTo>
                  <a:lnTo>
                    <a:pt x="354483" y="1456997"/>
                  </a:lnTo>
                  <a:cubicBezTo>
                    <a:pt x="346949" y="1278885"/>
                    <a:pt x="343217" y="1044503"/>
                    <a:pt x="343217" y="753808"/>
                  </a:cubicBezTo>
                  <a:lnTo>
                    <a:pt x="343217" y="624423"/>
                  </a:lnTo>
                  <a:cubicBezTo>
                    <a:pt x="360098" y="536301"/>
                    <a:pt x="396195" y="465490"/>
                    <a:pt x="451538" y="412058"/>
                  </a:cubicBezTo>
                  <a:cubicBezTo>
                    <a:pt x="506842" y="358607"/>
                    <a:pt x="579565" y="331886"/>
                    <a:pt x="669585" y="331886"/>
                  </a:cubicBezTo>
                  <a:cubicBezTo>
                    <a:pt x="763351" y="331886"/>
                    <a:pt x="836492" y="361925"/>
                    <a:pt x="889005" y="421901"/>
                  </a:cubicBezTo>
                  <a:cubicBezTo>
                    <a:pt x="941517" y="481931"/>
                    <a:pt x="967797" y="562554"/>
                    <a:pt x="967797" y="663793"/>
                  </a:cubicBezTo>
                  <a:lnTo>
                    <a:pt x="967797" y="753808"/>
                  </a:lnTo>
                  <a:cubicBezTo>
                    <a:pt x="967797" y="1044503"/>
                    <a:pt x="964013" y="1278885"/>
                    <a:pt x="956530" y="1456997"/>
                  </a:cubicBezTo>
                  <a:close/>
                </a:path>
              </a:pathLst>
            </a:custGeom>
            <a:grpFill/>
            <a:ln w="361" cap="flat">
              <a:noFill/>
              <a:prstDash val="solid"/>
              <a:miter/>
            </a:ln>
          </p:spPr>
          <p:txBody>
            <a:bodyPr rtlCol="0" anchor="ctr"/>
            <a:lstStyle/>
            <a:p>
              <a:endParaRPr lang="fi-FI"/>
            </a:p>
          </p:txBody>
        </p:sp>
        <p:sp>
          <p:nvSpPr>
            <p:cNvPr id="28" name="Vapaamuotoinen: Muoto 27">
              <a:extLst>
                <a:ext uri="{FF2B5EF4-FFF2-40B4-BE49-F238E27FC236}">
                  <a16:creationId xmlns:a16="http://schemas.microsoft.com/office/drawing/2014/main" id="{F6742146-4887-910F-B904-715EBC3A9663}"/>
                </a:ext>
                <a:ext uri="{C183D7F6-B498-43B3-948B-1728B52AA6E4}">
                  <adec:decorative xmlns:adec="http://schemas.microsoft.com/office/drawing/2017/decorative" val="1"/>
                </a:ext>
              </a:extLst>
            </p:cNvPr>
            <p:cNvSpPr/>
            <p:nvPr/>
          </p:nvSpPr>
          <p:spPr>
            <a:xfrm>
              <a:off x="728885" y="408156"/>
              <a:ext cx="79764" cy="84141"/>
            </a:xfrm>
            <a:custGeom>
              <a:avLst/>
              <a:gdLst>
                <a:gd name="connsiteX0" fmla="*/ 1354673 w 1429184"/>
                <a:gd name="connsiteY0" fmla="*/ 379697 h 1507609"/>
                <a:gd name="connsiteX1" fmla="*/ 1429185 w 1429184"/>
                <a:gd name="connsiteY1" fmla="*/ 736974 h 1507609"/>
                <a:gd name="connsiteX2" fmla="*/ 1429185 w 1429184"/>
                <a:gd name="connsiteY2" fmla="*/ 849441 h 1507609"/>
                <a:gd name="connsiteX3" fmla="*/ 362933 w 1429184"/>
                <a:gd name="connsiteY3" fmla="*/ 849441 h 1507609"/>
                <a:gd name="connsiteX4" fmla="*/ 521888 w 1429184"/>
                <a:gd name="connsiteY4" fmla="*/ 1102634 h 1507609"/>
                <a:gd name="connsiteX5" fmla="*/ 815903 w 1429184"/>
                <a:gd name="connsiteY5" fmla="*/ 1181345 h 1507609"/>
                <a:gd name="connsiteX6" fmla="*/ 1156285 w 1429184"/>
                <a:gd name="connsiteY6" fmla="*/ 1116642 h 1507609"/>
                <a:gd name="connsiteX7" fmla="*/ 1342004 w 1429184"/>
                <a:gd name="connsiteY7" fmla="*/ 956309 h 1507609"/>
                <a:gd name="connsiteX8" fmla="*/ 1305410 w 1429184"/>
                <a:gd name="connsiteY8" fmla="*/ 1276974 h 1507609"/>
                <a:gd name="connsiteX9" fmla="*/ 1249150 w 1429184"/>
                <a:gd name="connsiteY9" fmla="*/ 1386673 h 1507609"/>
                <a:gd name="connsiteX10" fmla="*/ 1077518 w 1429184"/>
                <a:gd name="connsiteY10" fmla="*/ 1472473 h 1507609"/>
                <a:gd name="connsiteX11" fmla="*/ 793381 w 1429184"/>
                <a:gd name="connsiteY11" fmla="*/ 1507610 h 1507609"/>
                <a:gd name="connsiteX12" fmla="*/ 364325 w 1429184"/>
                <a:gd name="connsiteY12" fmla="*/ 1406381 h 1507609"/>
                <a:gd name="connsiteX13" fmla="*/ 92843 w 1429184"/>
                <a:gd name="connsiteY13" fmla="*/ 1133556 h 1507609"/>
                <a:gd name="connsiteX14" fmla="*/ 0 w 1429184"/>
                <a:gd name="connsiteY14" fmla="*/ 753812 h 1507609"/>
                <a:gd name="connsiteX15" fmla="*/ 95649 w 1429184"/>
                <a:gd name="connsiteY15" fmla="*/ 357216 h 1507609"/>
                <a:gd name="connsiteX16" fmla="*/ 360124 w 1429184"/>
                <a:gd name="connsiteY16" fmla="*/ 92810 h 1507609"/>
                <a:gd name="connsiteX17" fmla="*/ 742726 w 1429184"/>
                <a:gd name="connsiteY17" fmla="*/ 0 h 1507609"/>
                <a:gd name="connsiteX18" fmla="*/ 1126767 w 1429184"/>
                <a:gd name="connsiteY18" fmla="*/ 105458 h 1507609"/>
                <a:gd name="connsiteX19" fmla="*/ 1354673 w 1429184"/>
                <a:gd name="connsiteY19" fmla="*/ 379693 h 1507609"/>
                <a:gd name="connsiteX20" fmla="*/ 1069101 w 1429184"/>
                <a:gd name="connsiteY20" fmla="*/ 579421 h 1507609"/>
                <a:gd name="connsiteX21" fmla="*/ 963596 w 1429184"/>
                <a:gd name="connsiteY21" fmla="*/ 388152 h 1507609"/>
                <a:gd name="connsiteX22" fmla="*/ 742729 w 1429184"/>
                <a:gd name="connsiteY22" fmla="*/ 314990 h 1507609"/>
                <a:gd name="connsiteX23" fmla="*/ 495190 w 1429184"/>
                <a:gd name="connsiteY23" fmla="*/ 386778 h 1507609"/>
                <a:gd name="connsiteX24" fmla="*/ 365753 w 1429184"/>
                <a:gd name="connsiteY24" fmla="*/ 579418 h 1507609"/>
                <a:gd name="connsiteX25" fmla="*/ 1069101 w 1429184"/>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4" h="1507609">
                  <a:moveTo>
                    <a:pt x="1354673" y="379697"/>
                  </a:moveTo>
                  <a:cubicBezTo>
                    <a:pt x="1404311" y="492240"/>
                    <a:pt x="1429185" y="611324"/>
                    <a:pt x="1429185" y="736974"/>
                  </a:cubicBezTo>
                  <a:lnTo>
                    <a:pt x="1429185" y="849441"/>
                  </a:lnTo>
                  <a:lnTo>
                    <a:pt x="362933" y="849441"/>
                  </a:lnTo>
                  <a:cubicBezTo>
                    <a:pt x="387269" y="965753"/>
                    <a:pt x="440315" y="1050157"/>
                    <a:pt x="521888" y="1102634"/>
                  </a:cubicBezTo>
                  <a:cubicBezTo>
                    <a:pt x="603472" y="1155121"/>
                    <a:pt x="701443" y="1181345"/>
                    <a:pt x="815903" y="1181345"/>
                  </a:cubicBezTo>
                  <a:cubicBezTo>
                    <a:pt x="956556" y="1181345"/>
                    <a:pt x="1070024" y="1159809"/>
                    <a:pt x="1156285" y="1116642"/>
                  </a:cubicBezTo>
                  <a:cubicBezTo>
                    <a:pt x="1242547" y="1073565"/>
                    <a:pt x="1304454" y="1020100"/>
                    <a:pt x="1342004" y="956309"/>
                  </a:cubicBezTo>
                  <a:lnTo>
                    <a:pt x="1305410" y="1276974"/>
                  </a:lnTo>
                  <a:cubicBezTo>
                    <a:pt x="1297876" y="1329516"/>
                    <a:pt x="1279105" y="1366048"/>
                    <a:pt x="1249150" y="1386673"/>
                  </a:cubicBezTo>
                  <a:cubicBezTo>
                    <a:pt x="1202242" y="1420443"/>
                    <a:pt x="1145044" y="1449065"/>
                    <a:pt x="1077518" y="1472473"/>
                  </a:cubicBezTo>
                  <a:cubicBezTo>
                    <a:pt x="1010006" y="1495931"/>
                    <a:pt x="915284" y="1507610"/>
                    <a:pt x="793381" y="1507610"/>
                  </a:cubicBezTo>
                  <a:cubicBezTo>
                    <a:pt x="626438" y="1507610"/>
                    <a:pt x="483412" y="1473904"/>
                    <a:pt x="364325" y="1406381"/>
                  </a:cubicBezTo>
                  <a:cubicBezTo>
                    <a:pt x="245217" y="1338883"/>
                    <a:pt x="154750" y="1247953"/>
                    <a:pt x="92843" y="1133556"/>
                  </a:cubicBezTo>
                  <a:cubicBezTo>
                    <a:pt x="30943" y="1019170"/>
                    <a:pt x="0" y="892605"/>
                    <a:pt x="0" y="753812"/>
                  </a:cubicBezTo>
                  <a:cubicBezTo>
                    <a:pt x="0" y="603795"/>
                    <a:pt x="31870" y="471616"/>
                    <a:pt x="95649" y="357216"/>
                  </a:cubicBezTo>
                  <a:cubicBezTo>
                    <a:pt x="159417" y="242844"/>
                    <a:pt x="247582" y="154672"/>
                    <a:pt x="360124" y="92810"/>
                  </a:cubicBezTo>
                  <a:cubicBezTo>
                    <a:pt x="472665" y="30911"/>
                    <a:pt x="600183" y="0"/>
                    <a:pt x="742726" y="0"/>
                  </a:cubicBezTo>
                  <a:cubicBezTo>
                    <a:pt x="896513" y="0"/>
                    <a:pt x="1024515" y="35137"/>
                    <a:pt x="1126767" y="105458"/>
                  </a:cubicBezTo>
                  <a:cubicBezTo>
                    <a:pt x="1228972" y="175801"/>
                    <a:pt x="1304930" y="267226"/>
                    <a:pt x="1354673" y="379693"/>
                  </a:cubicBezTo>
                  <a:close/>
                  <a:moveTo>
                    <a:pt x="1069101" y="579421"/>
                  </a:moveTo>
                  <a:cubicBezTo>
                    <a:pt x="1057834" y="500634"/>
                    <a:pt x="1022665" y="436929"/>
                    <a:pt x="963596" y="388152"/>
                  </a:cubicBezTo>
                  <a:cubicBezTo>
                    <a:pt x="904505" y="339386"/>
                    <a:pt x="830873" y="314990"/>
                    <a:pt x="742729" y="314990"/>
                  </a:cubicBezTo>
                  <a:cubicBezTo>
                    <a:pt x="641455" y="314990"/>
                    <a:pt x="558904" y="338913"/>
                    <a:pt x="495190" y="386778"/>
                  </a:cubicBezTo>
                  <a:cubicBezTo>
                    <a:pt x="431386" y="434543"/>
                    <a:pt x="388275" y="498788"/>
                    <a:pt x="365753" y="579418"/>
                  </a:cubicBezTo>
                  <a:lnTo>
                    <a:pt x="1069101" y="579418"/>
                  </a:lnTo>
                  <a:close/>
                </a:path>
              </a:pathLst>
            </a:custGeom>
            <a:grpFill/>
            <a:ln w="361" cap="flat">
              <a:noFill/>
              <a:prstDash val="solid"/>
              <a:miter/>
            </a:ln>
          </p:spPr>
          <p:txBody>
            <a:bodyPr rtlCol="0" anchor="ctr"/>
            <a:lstStyle/>
            <a:p>
              <a:endParaRPr lang="fi-FI"/>
            </a:p>
          </p:txBody>
        </p:sp>
        <p:sp>
          <p:nvSpPr>
            <p:cNvPr id="29" name="Vapaamuotoinen: Muoto 28">
              <a:extLst>
                <a:ext uri="{FF2B5EF4-FFF2-40B4-BE49-F238E27FC236}">
                  <a16:creationId xmlns:a16="http://schemas.microsoft.com/office/drawing/2014/main" id="{E84F4B91-EC8B-A277-55C9-D032FD687102}"/>
                </a:ext>
                <a:ext uri="{C183D7F6-B498-43B3-948B-1728B52AA6E4}">
                  <adec:decorative xmlns:adec="http://schemas.microsoft.com/office/drawing/2017/decorative" val="1"/>
                </a:ext>
              </a:extLst>
            </p:cNvPr>
            <p:cNvSpPr/>
            <p:nvPr/>
          </p:nvSpPr>
          <p:spPr>
            <a:xfrm>
              <a:off x="819953" y="408156"/>
              <a:ext cx="73171" cy="81315"/>
            </a:xfrm>
            <a:custGeom>
              <a:avLst/>
              <a:gdLst>
                <a:gd name="connsiteX0" fmla="*/ 1299776 w 1311049"/>
                <a:gd name="connsiteY0" fmla="*/ 556944 h 1456986"/>
                <a:gd name="connsiteX1" fmla="*/ 1164728 w 1311049"/>
                <a:gd name="connsiteY1" fmla="*/ 144828 h 1456986"/>
                <a:gd name="connsiteX2" fmla="*/ 810259 w 1311049"/>
                <a:gd name="connsiteY2" fmla="*/ 0 h 1456986"/>
                <a:gd name="connsiteX3" fmla="*/ 495168 w 1311049"/>
                <a:gd name="connsiteY3" fmla="*/ 94205 h 1456986"/>
                <a:gd name="connsiteX4" fmla="*/ 337609 w 1311049"/>
                <a:gd name="connsiteY4" fmla="*/ 354393 h 1456986"/>
                <a:gd name="connsiteX5" fmla="*/ 348864 w 1311049"/>
                <a:gd name="connsiteY5" fmla="*/ 50620 h 1456986"/>
                <a:gd name="connsiteX6" fmla="*/ 0 w 1311049"/>
                <a:gd name="connsiteY6" fmla="*/ 50620 h 1456986"/>
                <a:gd name="connsiteX7" fmla="*/ 11266 w 1311049"/>
                <a:gd name="connsiteY7" fmla="*/ 753809 h 1456986"/>
                <a:gd name="connsiteX8" fmla="*/ 0 w 1311049"/>
                <a:gd name="connsiteY8" fmla="*/ 1456986 h 1456986"/>
                <a:gd name="connsiteX9" fmla="*/ 354494 w 1311049"/>
                <a:gd name="connsiteY9" fmla="*/ 1456986 h 1456986"/>
                <a:gd name="connsiteX10" fmla="*/ 343238 w 1311049"/>
                <a:gd name="connsiteY10" fmla="*/ 753809 h 1456986"/>
                <a:gd name="connsiteX11" fmla="*/ 343238 w 1311049"/>
                <a:gd name="connsiteY11" fmla="*/ 624413 h 1456986"/>
                <a:gd name="connsiteX12" fmla="*/ 451564 w 1311049"/>
                <a:gd name="connsiteY12" fmla="*/ 412086 h 1456986"/>
                <a:gd name="connsiteX13" fmla="*/ 669595 w 1311049"/>
                <a:gd name="connsiteY13" fmla="*/ 331904 h 1456986"/>
                <a:gd name="connsiteX14" fmla="*/ 889030 w 1311049"/>
                <a:gd name="connsiteY14" fmla="*/ 421916 h 1456986"/>
                <a:gd name="connsiteX15" fmla="*/ 967808 w 1311049"/>
                <a:gd name="connsiteY15" fmla="*/ 663808 h 1456986"/>
                <a:gd name="connsiteX16" fmla="*/ 967808 w 1311049"/>
                <a:gd name="connsiteY16" fmla="*/ 753809 h 1456986"/>
                <a:gd name="connsiteX17" fmla="*/ 956542 w 1311049"/>
                <a:gd name="connsiteY17" fmla="*/ 1456986 h 1456986"/>
                <a:gd name="connsiteX18" fmla="*/ 1311050 w 1311049"/>
                <a:gd name="connsiteY18" fmla="*/ 1456986 h 1456986"/>
                <a:gd name="connsiteX19" fmla="*/ 1299780 w 1311049"/>
                <a:gd name="connsiteY19" fmla="*/ 753809 h 1456986"/>
                <a:gd name="connsiteX20" fmla="*/ 1299780 w 1311049"/>
                <a:gd name="connsiteY20" fmla="*/ 556940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9" h="1456986">
                  <a:moveTo>
                    <a:pt x="1299776" y="556944"/>
                  </a:moveTo>
                  <a:cubicBezTo>
                    <a:pt x="1299776" y="378781"/>
                    <a:pt x="1254761" y="241435"/>
                    <a:pt x="1164728" y="144828"/>
                  </a:cubicBezTo>
                  <a:cubicBezTo>
                    <a:pt x="1074719" y="48273"/>
                    <a:pt x="956538" y="0"/>
                    <a:pt x="810259" y="0"/>
                  </a:cubicBezTo>
                  <a:cubicBezTo>
                    <a:pt x="678954" y="0"/>
                    <a:pt x="573921" y="31405"/>
                    <a:pt x="495168" y="94205"/>
                  </a:cubicBezTo>
                  <a:cubicBezTo>
                    <a:pt x="416390" y="157055"/>
                    <a:pt x="363863" y="243757"/>
                    <a:pt x="337609" y="354393"/>
                  </a:cubicBezTo>
                  <a:lnTo>
                    <a:pt x="348864" y="50620"/>
                  </a:lnTo>
                  <a:lnTo>
                    <a:pt x="0" y="50620"/>
                  </a:lnTo>
                  <a:cubicBezTo>
                    <a:pt x="7469" y="230610"/>
                    <a:pt x="11266" y="465082"/>
                    <a:pt x="11266" y="753809"/>
                  </a:cubicBezTo>
                  <a:cubicBezTo>
                    <a:pt x="11266" y="1044478"/>
                    <a:pt x="7469" y="1278889"/>
                    <a:pt x="0" y="1456986"/>
                  </a:cubicBezTo>
                  <a:lnTo>
                    <a:pt x="354494" y="1456986"/>
                  </a:lnTo>
                  <a:cubicBezTo>
                    <a:pt x="346971" y="1278889"/>
                    <a:pt x="343238" y="1044478"/>
                    <a:pt x="343238" y="753809"/>
                  </a:cubicBezTo>
                  <a:lnTo>
                    <a:pt x="343238" y="624413"/>
                  </a:lnTo>
                  <a:cubicBezTo>
                    <a:pt x="360123" y="536316"/>
                    <a:pt x="396206" y="465490"/>
                    <a:pt x="451564" y="412086"/>
                  </a:cubicBezTo>
                  <a:cubicBezTo>
                    <a:pt x="506853" y="358622"/>
                    <a:pt x="579562" y="331904"/>
                    <a:pt x="669595" y="331904"/>
                  </a:cubicBezTo>
                  <a:cubicBezTo>
                    <a:pt x="763362" y="331904"/>
                    <a:pt x="836517" y="361925"/>
                    <a:pt x="889030" y="421916"/>
                  </a:cubicBezTo>
                  <a:cubicBezTo>
                    <a:pt x="941517" y="481935"/>
                    <a:pt x="967808" y="562554"/>
                    <a:pt x="967808" y="663808"/>
                  </a:cubicBezTo>
                  <a:lnTo>
                    <a:pt x="967808" y="753809"/>
                  </a:lnTo>
                  <a:cubicBezTo>
                    <a:pt x="967808" y="1044478"/>
                    <a:pt x="964036" y="1278889"/>
                    <a:pt x="956542" y="1456986"/>
                  </a:cubicBezTo>
                  <a:lnTo>
                    <a:pt x="1311050" y="1456986"/>
                  </a:lnTo>
                  <a:cubicBezTo>
                    <a:pt x="1303516" y="1278889"/>
                    <a:pt x="1299780" y="1044478"/>
                    <a:pt x="1299780" y="753809"/>
                  </a:cubicBezTo>
                  <a:lnTo>
                    <a:pt x="1299780" y="556940"/>
                  </a:lnTo>
                  <a:close/>
                </a:path>
              </a:pathLst>
            </a:custGeom>
            <a:grpFill/>
            <a:ln w="361" cap="flat">
              <a:noFill/>
              <a:prstDash val="solid"/>
              <a:miter/>
            </a:ln>
          </p:spPr>
          <p:txBody>
            <a:bodyPr rtlCol="0" anchor="ctr"/>
            <a:lstStyle/>
            <a:p>
              <a:endParaRPr lang="fi-FI"/>
            </a:p>
          </p:txBody>
        </p:sp>
        <p:sp>
          <p:nvSpPr>
            <p:cNvPr id="30" name="Vapaamuotoinen: Muoto 29">
              <a:extLst>
                <a:ext uri="{FF2B5EF4-FFF2-40B4-BE49-F238E27FC236}">
                  <a16:creationId xmlns:a16="http://schemas.microsoft.com/office/drawing/2014/main" id="{D7AB2D5D-4ABB-E393-8EB3-2D22876C652D}"/>
                </a:ext>
                <a:ext uri="{C183D7F6-B498-43B3-948B-1728B52AA6E4}">
                  <adec:decorative xmlns:adec="http://schemas.microsoft.com/office/drawing/2017/decorative" val="1"/>
                </a:ext>
              </a:extLst>
            </p:cNvPr>
            <p:cNvSpPr/>
            <p:nvPr/>
          </p:nvSpPr>
          <p:spPr>
            <a:xfrm>
              <a:off x="904899" y="408156"/>
              <a:ext cx="79764" cy="84141"/>
            </a:xfrm>
            <a:custGeom>
              <a:avLst/>
              <a:gdLst>
                <a:gd name="connsiteX0" fmla="*/ 1354644 w 1429180"/>
                <a:gd name="connsiteY0" fmla="*/ 379697 h 1507609"/>
                <a:gd name="connsiteX1" fmla="*/ 1429181 w 1429180"/>
                <a:gd name="connsiteY1" fmla="*/ 736974 h 1507609"/>
                <a:gd name="connsiteX2" fmla="*/ 1429181 w 1429180"/>
                <a:gd name="connsiteY2" fmla="*/ 849441 h 1507609"/>
                <a:gd name="connsiteX3" fmla="*/ 362944 w 1429180"/>
                <a:gd name="connsiteY3" fmla="*/ 849441 h 1507609"/>
                <a:gd name="connsiteX4" fmla="*/ 521870 w 1429180"/>
                <a:gd name="connsiteY4" fmla="*/ 1102634 h 1507609"/>
                <a:gd name="connsiteX5" fmla="*/ 815889 w 1429180"/>
                <a:gd name="connsiteY5" fmla="*/ 1181345 h 1507609"/>
                <a:gd name="connsiteX6" fmla="*/ 1156296 w 1429180"/>
                <a:gd name="connsiteY6" fmla="*/ 1116642 h 1507609"/>
                <a:gd name="connsiteX7" fmla="*/ 1341989 w 1429180"/>
                <a:gd name="connsiteY7" fmla="*/ 956309 h 1507609"/>
                <a:gd name="connsiteX8" fmla="*/ 1305395 w 1429180"/>
                <a:gd name="connsiteY8" fmla="*/ 1276974 h 1507609"/>
                <a:gd name="connsiteX9" fmla="*/ 1249150 w 1429180"/>
                <a:gd name="connsiteY9" fmla="*/ 1386673 h 1507609"/>
                <a:gd name="connsiteX10" fmla="*/ 1077514 w 1429180"/>
                <a:gd name="connsiteY10" fmla="*/ 1472473 h 1507609"/>
                <a:gd name="connsiteX11" fmla="*/ 793381 w 1429180"/>
                <a:gd name="connsiteY11" fmla="*/ 1507610 h 1507609"/>
                <a:gd name="connsiteX12" fmla="*/ 364310 w 1429180"/>
                <a:gd name="connsiteY12" fmla="*/ 1406381 h 1507609"/>
                <a:gd name="connsiteX13" fmla="*/ 92839 w 1429180"/>
                <a:gd name="connsiteY13" fmla="*/ 1133556 h 1507609"/>
                <a:gd name="connsiteX14" fmla="*/ 0 w 1429180"/>
                <a:gd name="connsiteY14" fmla="*/ 753812 h 1507609"/>
                <a:gd name="connsiteX15" fmla="*/ 95660 w 1429180"/>
                <a:gd name="connsiteY15" fmla="*/ 357216 h 1507609"/>
                <a:gd name="connsiteX16" fmla="*/ 360124 w 1429180"/>
                <a:gd name="connsiteY16" fmla="*/ 92810 h 1507609"/>
                <a:gd name="connsiteX17" fmla="*/ 742711 w 1429180"/>
                <a:gd name="connsiteY17" fmla="*/ 0 h 1507609"/>
                <a:gd name="connsiteX18" fmla="*/ 1126767 w 1429180"/>
                <a:gd name="connsiteY18" fmla="*/ 105458 h 1507609"/>
                <a:gd name="connsiteX19" fmla="*/ 1354644 w 1429180"/>
                <a:gd name="connsiteY19" fmla="*/ 379693 h 1507609"/>
                <a:gd name="connsiteX20" fmla="*/ 1069086 w 1429180"/>
                <a:gd name="connsiteY20" fmla="*/ 579421 h 1507609"/>
                <a:gd name="connsiteX21" fmla="*/ 963606 w 1429180"/>
                <a:gd name="connsiteY21" fmla="*/ 388152 h 1507609"/>
                <a:gd name="connsiteX22" fmla="*/ 742715 w 1429180"/>
                <a:gd name="connsiteY22" fmla="*/ 314990 h 1507609"/>
                <a:gd name="connsiteX23" fmla="*/ 495161 w 1429180"/>
                <a:gd name="connsiteY23" fmla="*/ 386778 h 1507609"/>
                <a:gd name="connsiteX24" fmla="*/ 365739 w 1429180"/>
                <a:gd name="connsiteY24" fmla="*/ 579418 h 1507609"/>
                <a:gd name="connsiteX25" fmla="*/ 1069086 w 1429180"/>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0" h="1507609">
                  <a:moveTo>
                    <a:pt x="1354644" y="379697"/>
                  </a:moveTo>
                  <a:cubicBezTo>
                    <a:pt x="1404297" y="492240"/>
                    <a:pt x="1429181" y="611324"/>
                    <a:pt x="1429181" y="736974"/>
                  </a:cubicBezTo>
                  <a:lnTo>
                    <a:pt x="1429181" y="849441"/>
                  </a:lnTo>
                  <a:lnTo>
                    <a:pt x="362944" y="849441"/>
                  </a:lnTo>
                  <a:cubicBezTo>
                    <a:pt x="387280" y="965753"/>
                    <a:pt x="440301" y="1050157"/>
                    <a:pt x="521870" y="1102634"/>
                  </a:cubicBezTo>
                  <a:cubicBezTo>
                    <a:pt x="603472" y="1155121"/>
                    <a:pt x="701429" y="1181345"/>
                    <a:pt x="815889" y="1181345"/>
                  </a:cubicBezTo>
                  <a:cubicBezTo>
                    <a:pt x="956552" y="1181345"/>
                    <a:pt x="1070035" y="1159809"/>
                    <a:pt x="1156296" y="1116642"/>
                  </a:cubicBezTo>
                  <a:cubicBezTo>
                    <a:pt x="1242557" y="1073565"/>
                    <a:pt x="1304454" y="1020100"/>
                    <a:pt x="1341989" y="956309"/>
                  </a:cubicBezTo>
                  <a:lnTo>
                    <a:pt x="1305395" y="1276974"/>
                  </a:lnTo>
                  <a:cubicBezTo>
                    <a:pt x="1297872" y="1329516"/>
                    <a:pt x="1279115" y="1366048"/>
                    <a:pt x="1249150" y="1386673"/>
                  </a:cubicBezTo>
                  <a:cubicBezTo>
                    <a:pt x="1202216" y="1420443"/>
                    <a:pt x="1145041" y="1449065"/>
                    <a:pt x="1077514" y="1472473"/>
                  </a:cubicBezTo>
                  <a:cubicBezTo>
                    <a:pt x="1009992" y="1495931"/>
                    <a:pt x="915270" y="1507610"/>
                    <a:pt x="793381" y="1507610"/>
                  </a:cubicBezTo>
                  <a:cubicBezTo>
                    <a:pt x="626409" y="1507610"/>
                    <a:pt x="483397" y="1473904"/>
                    <a:pt x="364310" y="1406381"/>
                  </a:cubicBezTo>
                  <a:cubicBezTo>
                    <a:pt x="245202" y="1338883"/>
                    <a:pt x="154736" y="1247953"/>
                    <a:pt x="92839" y="1133556"/>
                  </a:cubicBezTo>
                  <a:cubicBezTo>
                    <a:pt x="30928" y="1019170"/>
                    <a:pt x="0" y="892605"/>
                    <a:pt x="0" y="753812"/>
                  </a:cubicBezTo>
                  <a:cubicBezTo>
                    <a:pt x="0" y="603795"/>
                    <a:pt x="31870" y="471616"/>
                    <a:pt x="95660" y="357216"/>
                  </a:cubicBezTo>
                  <a:cubicBezTo>
                    <a:pt x="159403" y="242844"/>
                    <a:pt x="247593" y="154672"/>
                    <a:pt x="360124" y="92810"/>
                  </a:cubicBezTo>
                  <a:cubicBezTo>
                    <a:pt x="472650" y="30911"/>
                    <a:pt x="600169" y="0"/>
                    <a:pt x="742711" y="0"/>
                  </a:cubicBezTo>
                  <a:cubicBezTo>
                    <a:pt x="896499" y="0"/>
                    <a:pt x="1024525" y="35137"/>
                    <a:pt x="1126767" y="105458"/>
                  </a:cubicBezTo>
                  <a:cubicBezTo>
                    <a:pt x="1228958" y="175801"/>
                    <a:pt x="1304915" y="267226"/>
                    <a:pt x="1354644" y="379693"/>
                  </a:cubicBezTo>
                  <a:close/>
                  <a:moveTo>
                    <a:pt x="1069086" y="579421"/>
                  </a:moveTo>
                  <a:cubicBezTo>
                    <a:pt x="1057831" y="500634"/>
                    <a:pt x="1022661" y="436929"/>
                    <a:pt x="963606" y="388152"/>
                  </a:cubicBezTo>
                  <a:cubicBezTo>
                    <a:pt x="904505" y="339386"/>
                    <a:pt x="830870" y="314990"/>
                    <a:pt x="742715" y="314990"/>
                  </a:cubicBezTo>
                  <a:cubicBezTo>
                    <a:pt x="641455" y="314990"/>
                    <a:pt x="558890" y="338913"/>
                    <a:pt x="495161" y="386778"/>
                  </a:cubicBezTo>
                  <a:cubicBezTo>
                    <a:pt x="431382" y="434543"/>
                    <a:pt x="388246" y="498788"/>
                    <a:pt x="365739" y="579418"/>
                  </a:cubicBezTo>
                  <a:lnTo>
                    <a:pt x="1069086" y="579418"/>
                  </a:lnTo>
                  <a:close/>
                </a:path>
              </a:pathLst>
            </a:custGeom>
            <a:grpFill/>
            <a:ln w="361" cap="flat">
              <a:noFill/>
              <a:prstDash val="solid"/>
              <a:miter/>
            </a:ln>
          </p:spPr>
          <p:txBody>
            <a:bodyPr rtlCol="0" anchor="ctr"/>
            <a:lstStyle/>
            <a:p>
              <a:endParaRPr lang="fi-FI"/>
            </a:p>
          </p:txBody>
        </p:sp>
        <p:sp>
          <p:nvSpPr>
            <p:cNvPr id="31" name="Vapaamuotoinen: Muoto 30">
              <a:extLst>
                <a:ext uri="{FF2B5EF4-FFF2-40B4-BE49-F238E27FC236}">
                  <a16:creationId xmlns:a16="http://schemas.microsoft.com/office/drawing/2014/main" id="{9FB67E4A-D4D5-9A45-9F2F-A4457465A4BE}"/>
                </a:ext>
                <a:ext uri="{C183D7F6-B498-43B3-948B-1728B52AA6E4}">
                  <adec:decorative xmlns:adec="http://schemas.microsoft.com/office/drawing/2017/decorative" val="1"/>
                </a:ext>
              </a:extLst>
            </p:cNvPr>
            <p:cNvSpPr/>
            <p:nvPr/>
          </p:nvSpPr>
          <p:spPr>
            <a:xfrm>
              <a:off x="995966" y="408156"/>
              <a:ext cx="61552" cy="81315"/>
            </a:xfrm>
            <a:custGeom>
              <a:avLst/>
              <a:gdLst>
                <a:gd name="connsiteX0" fmla="*/ 1064867 w 1102870"/>
                <a:gd name="connsiteY0" fmla="*/ 109662 h 1456986"/>
                <a:gd name="connsiteX1" fmla="*/ 1029694 w 1102870"/>
                <a:gd name="connsiteY1" fmla="*/ 73115 h 1456986"/>
                <a:gd name="connsiteX2" fmla="*/ 776500 w 1102870"/>
                <a:gd name="connsiteY2" fmla="*/ 0 h 1456986"/>
                <a:gd name="connsiteX3" fmla="*/ 505018 w 1102870"/>
                <a:gd name="connsiteY3" fmla="*/ 87196 h 1456986"/>
                <a:gd name="connsiteX4" fmla="*/ 348879 w 1102870"/>
                <a:gd name="connsiteY4" fmla="*/ 323445 h 1456986"/>
                <a:gd name="connsiteX5" fmla="*/ 360120 w 1102870"/>
                <a:gd name="connsiteY5" fmla="*/ 50620 h 1456986"/>
                <a:gd name="connsiteX6" fmla="*/ 0 w 1102870"/>
                <a:gd name="connsiteY6" fmla="*/ 50620 h 1456986"/>
                <a:gd name="connsiteX7" fmla="*/ 11266 w 1102870"/>
                <a:gd name="connsiteY7" fmla="*/ 753808 h 1456986"/>
                <a:gd name="connsiteX8" fmla="*/ 0 w 1102870"/>
                <a:gd name="connsiteY8" fmla="*/ 1456986 h 1456986"/>
                <a:gd name="connsiteX9" fmla="*/ 360120 w 1102870"/>
                <a:gd name="connsiteY9" fmla="*/ 1456986 h 1456986"/>
                <a:gd name="connsiteX10" fmla="*/ 348879 w 1102870"/>
                <a:gd name="connsiteY10" fmla="*/ 753808 h 1456986"/>
                <a:gd name="connsiteX11" fmla="*/ 348879 w 1102870"/>
                <a:gd name="connsiteY11" fmla="*/ 660963 h 1456986"/>
                <a:gd name="connsiteX12" fmla="*/ 482521 w 1102870"/>
                <a:gd name="connsiteY12" fmla="*/ 445781 h 1456986"/>
                <a:gd name="connsiteX13" fmla="*/ 720240 w 1102870"/>
                <a:gd name="connsiteY13" fmla="*/ 371310 h 1456986"/>
                <a:gd name="connsiteX14" fmla="*/ 957973 w 1102870"/>
                <a:gd name="connsiteY14" fmla="*/ 440178 h 1456986"/>
                <a:gd name="connsiteX15" fmla="*/ 1102871 w 1102870"/>
                <a:gd name="connsiteY15" fmla="*/ 630041 h 1456986"/>
                <a:gd name="connsiteX16" fmla="*/ 1080360 w 1102870"/>
                <a:gd name="connsiteY16" fmla="*/ 157513 h 1456986"/>
                <a:gd name="connsiteX17" fmla="*/ 1064867 w 1102870"/>
                <a:gd name="connsiteY17" fmla="*/ 109659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02870" h="1456986">
                  <a:moveTo>
                    <a:pt x="1064867" y="109662"/>
                  </a:moveTo>
                  <a:cubicBezTo>
                    <a:pt x="1056431" y="98438"/>
                    <a:pt x="1044693" y="86269"/>
                    <a:pt x="1029694" y="73115"/>
                  </a:cubicBezTo>
                  <a:cubicBezTo>
                    <a:pt x="967833" y="24374"/>
                    <a:pt x="883415" y="0"/>
                    <a:pt x="776500" y="0"/>
                  </a:cubicBezTo>
                  <a:cubicBezTo>
                    <a:pt x="671442" y="0"/>
                    <a:pt x="580975" y="29094"/>
                    <a:pt x="505018" y="87196"/>
                  </a:cubicBezTo>
                  <a:cubicBezTo>
                    <a:pt x="429085" y="145347"/>
                    <a:pt x="377005" y="224059"/>
                    <a:pt x="348879" y="323445"/>
                  </a:cubicBezTo>
                  <a:lnTo>
                    <a:pt x="360120" y="50620"/>
                  </a:lnTo>
                  <a:lnTo>
                    <a:pt x="0" y="50620"/>
                  </a:lnTo>
                  <a:cubicBezTo>
                    <a:pt x="7472" y="230610"/>
                    <a:pt x="11266" y="465082"/>
                    <a:pt x="11266" y="753808"/>
                  </a:cubicBezTo>
                  <a:cubicBezTo>
                    <a:pt x="11266" y="1042614"/>
                    <a:pt x="7472" y="1276971"/>
                    <a:pt x="0" y="1456986"/>
                  </a:cubicBezTo>
                  <a:lnTo>
                    <a:pt x="360120" y="1456986"/>
                  </a:lnTo>
                  <a:cubicBezTo>
                    <a:pt x="352612" y="1323895"/>
                    <a:pt x="348879" y="1089488"/>
                    <a:pt x="348879" y="753808"/>
                  </a:cubicBezTo>
                  <a:lnTo>
                    <a:pt x="348879" y="660963"/>
                  </a:lnTo>
                  <a:cubicBezTo>
                    <a:pt x="375134" y="567267"/>
                    <a:pt x="419647" y="495536"/>
                    <a:pt x="482521" y="445781"/>
                  </a:cubicBezTo>
                  <a:cubicBezTo>
                    <a:pt x="545333" y="396153"/>
                    <a:pt x="624595" y="371310"/>
                    <a:pt x="720240" y="371310"/>
                  </a:cubicBezTo>
                  <a:cubicBezTo>
                    <a:pt x="814006" y="371310"/>
                    <a:pt x="893271" y="394246"/>
                    <a:pt x="957973" y="440178"/>
                  </a:cubicBezTo>
                  <a:cubicBezTo>
                    <a:pt x="1022679" y="486164"/>
                    <a:pt x="1070936" y="549458"/>
                    <a:pt x="1102871" y="630041"/>
                  </a:cubicBezTo>
                  <a:lnTo>
                    <a:pt x="1080360" y="157513"/>
                  </a:lnTo>
                  <a:cubicBezTo>
                    <a:pt x="1078456" y="136903"/>
                    <a:pt x="1073313" y="120926"/>
                    <a:pt x="1064867" y="109659"/>
                  </a:cubicBezTo>
                  <a:close/>
                </a:path>
              </a:pathLst>
            </a:custGeom>
            <a:grpFill/>
            <a:ln w="361" cap="flat">
              <a:noFill/>
              <a:prstDash val="solid"/>
              <a:miter/>
            </a:ln>
          </p:spPr>
          <p:txBody>
            <a:bodyPr rtlCol="0" anchor="ctr"/>
            <a:lstStyle/>
            <a:p>
              <a:endParaRPr lang="fi-FI"/>
            </a:p>
          </p:txBody>
        </p:sp>
        <p:sp>
          <p:nvSpPr>
            <p:cNvPr id="32" name="Vapaamuotoinen: Muoto 31">
              <a:extLst>
                <a:ext uri="{FF2B5EF4-FFF2-40B4-BE49-F238E27FC236}">
                  <a16:creationId xmlns:a16="http://schemas.microsoft.com/office/drawing/2014/main" id="{53886A9A-DD2E-CF43-2483-65F5408C3DA2}"/>
                </a:ext>
                <a:ext uri="{C183D7F6-B498-43B3-948B-1728B52AA6E4}">
                  <adec:decorative xmlns:adec="http://schemas.microsoft.com/office/drawing/2017/decorative" val="1"/>
                </a:ext>
              </a:extLst>
            </p:cNvPr>
            <p:cNvSpPr/>
            <p:nvPr/>
          </p:nvSpPr>
          <p:spPr>
            <a:xfrm>
              <a:off x="1064619" y="408361"/>
              <a:ext cx="77748" cy="110753"/>
            </a:xfrm>
            <a:custGeom>
              <a:avLst/>
              <a:gdLst>
                <a:gd name="connsiteX0" fmla="*/ 1393056 w 1393067"/>
                <a:gd name="connsiteY0" fmla="*/ 47122 h 1984442"/>
                <a:gd name="connsiteX1" fmla="*/ 1382590 w 1393067"/>
                <a:gd name="connsiteY1" fmla="*/ 701631 h 1984442"/>
                <a:gd name="connsiteX2" fmla="*/ 1385208 w 1393067"/>
                <a:gd name="connsiteY2" fmla="*/ 1120518 h 1984442"/>
                <a:gd name="connsiteX3" fmla="*/ 1387827 w 1393067"/>
                <a:gd name="connsiteY3" fmla="*/ 1230429 h 1984442"/>
                <a:gd name="connsiteX4" fmla="*/ 1204518 w 1393067"/>
                <a:gd name="connsiteY4" fmla="*/ 1794620 h 1984442"/>
                <a:gd name="connsiteX5" fmla="*/ 696547 w 1393067"/>
                <a:gd name="connsiteY5" fmla="*/ 1984443 h 1984442"/>
                <a:gd name="connsiteX6" fmla="*/ 420275 w 1393067"/>
                <a:gd name="connsiteY6" fmla="*/ 1945213 h 1984442"/>
                <a:gd name="connsiteX7" fmla="*/ 230438 w 1393067"/>
                <a:gd name="connsiteY7" fmla="*/ 1853561 h 1984442"/>
                <a:gd name="connsiteX8" fmla="*/ 193768 w 1393067"/>
                <a:gd name="connsiteY8" fmla="*/ 1812947 h 1984442"/>
                <a:gd name="connsiteX9" fmla="*/ 178055 w 1393067"/>
                <a:gd name="connsiteY9" fmla="*/ 1754096 h 1984442"/>
                <a:gd name="connsiteX10" fmla="*/ 136153 w 1393067"/>
                <a:gd name="connsiteY10" fmla="*/ 1371853 h 1984442"/>
                <a:gd name="connsiteX11" fmla="*/ 360041 w 1393067"/>
                <a:gd name="connsiteY11" fmla="*/ 1590464 h 1984442"/>
                <a:gd name="connsiteX12" fmla="*/ 665098 w 1393067"/>
                <a:gd name="connsiteY12" fmla="*/ 1670308 h 1984442"/>
                <a:gd name="connsiteX13" fmla="*/ 963614 w 1393067"/>
                <a:gd name="connsiteY13" fmla="*/ 1566858 h 1984442"/>
                <a:gd name="connsiteX14" fmla="*/ 1068380 w 1393067"/>
                <a:gd name="connsiteY14" fmla="*/ 1261874 h 1984442"/>
                <a:gd name="connsiteX15" fmla="*/ 1068380 w 1393067"/>
                <a:gd name="connsiteY15" fmla="*/ 1136199 h 1984442"/>
                <a:gd name="connsiteX16" fmla="*/ 913871 w 1393067"/>
                <a:gd name="connsiteY16" fmla="*/ 1315555 h 1984442"/>
                <a:gd name="connsiteX17" fmla="*/ 644167 w 1393067"/>
                <a:gd name="connsiteY17" fmla="*/ 1382302 h 1984442"/>
                <a:gd name="connsiteX18" fmla="*/ 311621 w 1393067"/>
                <a:gd name="connsiteY18" fmla="*/ 1297231 h 1984442"/>
                <a:gd name="connsiteX19" fmla="*/ 82475 w 1393067"/>
                <a:gd name="connsiteY19" fmla="*/ 1053712 h 1984442"/>
                <a:gd name="connsiteX20" fmla="*/ 0 w 1393067"/>
                <a:gd name="connsiteY20" fmla="*/ 688510 h 1984442"/>
                <a:gd name="connsiteX21" fmla="*/ 85093 w 1393067"/>
                <a:gd name="connsiteY21" fmla="*/ 329849 h 1984442"/>
                <a:gd name="connsiteX22" fmla="*/ 316843 w 1393067"/>
                <a:gd name="connsiteY22" fmla="*/ 86384 h 1984442"/>
                <a:gd name="connsiteX23" fmla="*/ 644171 w 1393067"/>
                <a:gd name="connsiteY23" fmla="*/ 0 h 1984442"/>
                <a:gd name="connsiteX24" fmla="*/ 917813 w 1393067"/>
                <a:gd name="connsiteY24" fmla="*/ 64119 h 1984442"/>
                <a:gd name="connsiteX25" fmla="*/ 1068387 w 1393067"/>
                <a:gd name="connsiteY25" fmla="*/ 235604 h 1984442"/>
                <a:gd name="connsiteX26" fmla="*/ 1063140 w 1393067"/>
                <a:gd name="connsiteY26" fmla="*/ 47119 h 1984442"/>
                <a:gd name="connsiteX27" fmla="*/ 1393067 w 1393067"/>
                <a:gd name="connsiteY27" fmla="*/ 47119 h 1984442"/>
                <a:gd name="connsiteX28" fmla="*/ 1064654 w 1393067"/>
                <a:gd name="connsiteY28" fmla="*/ 688514 h 1984442"/>
                <a:gd name="connsiteX29" fmla="*/ 962248 w 1393067"/>
                <a:gd name="connsiteY29" fmla="*/ 407320 h 1984442"/>
                <a:gd name="connsiteX30" fmla="*/ 696542 w 1393067"/>
                <a:gd name="connsiteY30" fmla="*/ 297138 h 1984442"/>
                <a:gd name="connsiteX31" fmla="*/ 430827 w 1393067"/>
                <a:gd name="connsiteY31" fmla="*/ 407320 h 1984442"/>
                <a:gd name="connsiteX32" fmla="*/ 328420 w 1393067"/>
                <a:gd name="connsiteY32" fmla="*/ 688514 h 1984442"/>
                <a:gd name="connsiteX33" fmla="*/ 430827 w 1393067"/>
                <a:gd name="connsiteY33" fmla="*/ 969733 h 1984442"/>
                <a:gd name="connsiteX34" fmla="*/ 696542 w 1393067"/>
                <a:gd name="connsiteY34" fmla="*/ 1079915 h 1984442"/>
                <a:gd name="connsiteX35" fmla="*/ 962248 w 1393067"/>
                <a:gd name="connsiteY35" fmla="*/ 969733 h 1984442"/>
                <a:gd name="connsiteX36" fmla="*/ 1064654 w 1393067"/>
                <a:gd name="connsiteY36" fmla="*/ 688514 h 1984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393067" h="1984442">
                  <a:moveTo>
                    <a:pt x="1393056" y="47122"/>
                  </a:moveTo>
                  <a:cubicBezTo>
                    <a:pt x="1386071" y="209423"/>
                    <a:pt x="1382590" y="427638"/>
                    <a:pt x="1382590" y="701631"/>
                  </a:cubicBezTo>
                  <a:lnTo>
                    <a:pt x="1385208" y="1120518"/>
                  </a:lnTo>
                  <a:cubicBezTo>
                    <a:pt x="1386947" y="1153661"/>
                    <a:pt x="1387827" y="1190327"/>
                    <a:pt x="1387827" y="1230429"/>
                  </a:cubicBezTo>
                  <a:cubicBezTo>
                    <a:pt x="1387827" y="1480066"/>
                    <a:pt x="1326702" y="1668087"/>
                    <a:pt x="1204518" y="1794620"/>
                  </a:cubicBezTo>
                  <a:cubicBezTo>
                    <a:pt x="1082322" y="1921149"/>
                    <a:pt x="912951" y="1984443"/>
                    <a:pt x="696547" y="1984443"/>
                  </a:cubicBezTo>
                  <a:cubicBezTo>
                    <a:pt x="593494" y="1984443"/>
                    <a:pt x="501465" y="1971340"/>
                    <a:pt x="420275" y="1945213"/>
                  </a:cubicBezTo>
                  <a:cubicBezTo>
                    <a:pt x="339081" y="1918989"/>
                    <a:pt x="275814" y="1888431"/>
                    <a:pt x="230438" y="1853561"/>
                  </a:cubicBezTo>
                  <a:cubicBezTo>
                    <a:pt x="214714" y="1841316"/>
                    <a:pt x="202492" y="1827766"/>
                    <a:pt x="193768" y="1812947"/>
                  </a:cubicBezTo>
                  <a:cubicBezTo>
                    <a:pt x="185016" y="1798117"/>
                    <a:pt x="179768" y="1778517"/>
                    <a:pt x="178055" y="1754096"/>
                  </a:cubicBezTo>
                  <a:lnTo>
                    <a:pt x="136153" y="1371853"/>
                  </a:lnTo>
                  <a:cubicBezTo>
                    <a:pt x="190274" y="1464306"/>
                    <a:pt x="264901" y="1537216"/>
                    <a:pt x="360041" y="1590464"/>
                  </a:cubicBezTo>
                  <a:cubicBezTo>
                    <a:pt x="455181" y="1643662"/>
                    <a:pt x="556852" y="1670308"/>
                    <a:pt x="665098" y="1670308"/>
                  </a:cubicBezTo>
                  <a:cubicBezTo>
                    <a:pt x="794283" y="1670308"/>
                    <a:pt x="893787" y="1635802"/>
                    <a:pt x="963614" y="1566858"/>
                  </a:cubicBezTo>
                  <a:cubicBezTo>
                    <a:pt x="1033437" y="1497910"/>
                    <a:pt x="1068380" y="1396278"/>
                    <a:pt x="1068380" y="1261874"/>
                  </a:cubicBezTo>
                  <a:lnTo>
                    <a:pt x="1068380" y="1136199"/>
                  </a:lnTo>
                  <a:cubicBezTo>
                    <a:pt x="1036953" y="1211254"/>
                    <a:pt x="985433" y="1271043"/>
                    <a:pt x="913871" y="1315555"/>
                  </a:cubicBezTo>
                  <a:cubicBezTo>
                    <a:pt x="842270" y="1360041"/>
                    <a:pt x="752402" y="1382302"/>
                    <a:pt x="644167" y="1382302"/>
                  </a:cubicBezTo>
                  <a:cubicBezTo>
                    <a:pt x="520190" y="1382302"/>
                    <a:pt x="409351" y="1353959"/>
                    <a:pt x="311621" y="1297231"/>
                  </a:cubicBezTo>
                  <a:cubicBezTo>
                    <a:pt x="213827" y="1240510"/>
                    <a:pt x="137473" y="1159401"/>
                    <a:pt x="82475" y="1053712"/>
                  </a:cubicBezTo>
                  <a:cubicBezTo>
                    <a:pt x="27499" y="948167"/>
                    <a:pt x="0" y="826441"/>
                    <a:pt x="0" y="688510"/>
                  </a:cubicBezTo>
                  <a:cubicBezTo>
                    <a:pt x="0" y="554174"/>
                    <a:pt x="28376" y="434596"/>
                    <a:pt x="85093" y="329849"/>
                  </a:cubicBezTo>
                  <a:cubicBezTo>
                    <a:pt x="141821" y="225151"/>
                    <a:pt x="219064" y="143977"/>
                    <a:pt x="316843" y="86384"/>
                  </a:cubicBezTo>
                  <a:cubicBezTo>
                    <a:pt x="414588" y="28780"/>
                    <a:pt x="523738" y="0"/>
                    <a:pt x="644171" y="0"/>
                  </a:cubicBezTo>
                  <a:cubicBezTo>
                    <a:pt x="752406" y="0"/>
                    <a:pt x="843593" y="21374"/>
                    <a:pt x="917813" y="64119"/>
                  </a:cubicBezTo>
                  <a:cubicBezTo>
                    <a:pt x="991996" y="106933"/>
                    <a:pt x="1042194" y="164082"/>
                    <a:pt x="1068387" y="235604"/>
                  </a:cubicBezTo>
                  <a:lnTo>
                    <a:pt x="1063140" y="47119"/>
                  </a:lnTo>
                  <a:lnTo>
                    <a:pt x="1393067" y="47119"/>
                  </a:lnTo>
                  <a:close/>
                  <a:moveTo>
                    <a:pt x="1064654" y="688514"/>
                  </a:moveTo>
                  <a:cubicBezTo>
                    <a:pt x="1064654" y="574460"/>
                    <a:pt x="1030509" y="480799"/>
                    <a:pt x="962248" y="407320"/>
                  </a:cubicBezTo>
                  <a:cubicBezTo>
                    <a:pt x="894635" y="334651"/>
                    <a:pt x="804320" y="297138"/>
                    <a:pt x="696542" y="297138"/>
                  </a:cubicBezTo>
                  <a:cubicBezTo>
                    <a:pt x="587634" y="297138"/>
                    <a:pt x="499075" y="333930"/>
                    <a:pt x="430827" y="407320"/>
                  </a:cubicBezTo>
                  <a:cubicBezTo>
                    <a:pt x="362512" y="480799"/>
                    <a:pt x="328420" y="574460"/>
                    <a:pt x="328420" y="688514"/>
                  </a:cubicBezTo>
                  <a:cubicBezTo>
                    <a:pt x="328420" y="802593"/>
                    <a:pt x="362512" y="896318"/>
                    <a:pt x="430827" y="969733"/>
                  </a:cubicBezTo>
                  <a:cubicBezTo>
                    <a:pt x="499075" y="1043173"/>
                    <a:pt x="587634" y="1079915"/>
                    <a:pt x="696542" y="1079915"/>
                  </a:cubicBezTo>
                  <a:cubicBezTo>
                    <a:pt x="805416" y="1079915"/>
                    <a:pt x="893946" y="1043173"/>
                    <a:pt x="962248" y="969733"/>
                  </a:cubicBezTo>
                  <a:cubicBezTo>
                    <a:pt x="1030509" y="896318"/>
                    <a:pt x="1064654" y="802593"/>
                    <a:pt x="1064654" y="688514"/>
                  </a:cubicBezTo>
                  <a:close/>
                </a:path>
              </a:pathLst>
            </a:custGeom>
            <a:grpFill/>
            <a:ln w="361" cap="flat">
              <a:noFill/>
              <a:prstDash val="solid"/>
              <a:miter/>
            </a:ln>
          </p:spPr>
          <p:txBody>
            <a:bodyPr rtlCol="0" anchor="ctr"/>
            <a:lstStyle/>
            <a:p>
              <a:endParaRPr lang="fi-FI"/>
            </a:p>
          </p:txBody>
        </p:sp>
        <p:sp>
          <p:nvSpPr>
            <p:cNvPr id="33" name="Vapaamuotoinen: Muoto 32">
              <a:extLst>
                <a:ext uri="{FF2B5EF4-FFF2-40B4-BE49-F238E27FC236}">
                  <a16:creationId xmlns:a16="http://schemas.microsoft.com/office/drawing/2014/main" id="{A893F5E1-1D39-6EF8-B7DF-98A605D93D65}"/>
                </a:ext>
                <a:ext uri="{C183D7F6-B498-43B3-948B-1728B52AA6E4}">
                  <adec:decorative xmlns:adec="http://schemas.microsoft.com/office/drawing/2017/decorative" val="1"/>
                </a:ext>
              </a:extLst>
            </p:cNvPr>
            <p:cNvSpPr/>
            <p:nvPr/>
          </p:nvSpPr>
          <p:spPr>
            <a:xfrm>
              <a:off x="1157279" y="410982"/>
              <a:ext cx="20098" cy="78490"/>
            </a:xfrm>
            <a:custGeom>
              <a:avLst/>
              <a:gdLst>
                <a:gd name="connsiteX0" fmla="*/ 0 w 360119"/>
                <a:gd name="connsiteY0" fmla="*/ 0 h 1406366"/>
                <a:gd name="connsiteX1" fmla="*/ 11266 w 360119"/>
                <a:gd name="connsiteY1" fmla="*/ 703189 h 1406366"/>
                <a:gd name="connsiteX2" fmla="*/ 0 w 360119"/>
                <a:gd name="connsiteY2" fmla="*/ 1406367 h 1406366"/>
                <a:gd name="connsiteX3" fmla="*/ 360119 w 360119"/>
                <a:gd name="connsiteY3" fmla="*/ 1406367 h 1406366"/>
                <a:gd name="connsiteX4" fmla="*/ 348878 w 360119"/>
                <a:gd name="connsiteY4" fmla="*/ 703189 h 1406366"/>
                <a:gd name="connsiteX5" fmla="*/ 360119 w 360119"/>
                <a:gd name="connsiteY5" fmla="*/ 0 h 1406366"/>
                <a:gd name="connsiteX6" fmla="*/ 0 w 360119"/>
                <a:gd name="connsiteY6" fmla="*/ 0 h 140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119" h="1406366">
                  <a:moveTo>
                    <a:pt x="0" y="0"/>
                  </a:moveTo>
                  <a:cubicBezTo>
                    <a:pt x="7483" y="179991"/>
                    <a:pt x="11266" y="414463"/>
                    <a:pt x="11266" y="703189"/>
                  </a:cubicBezTo>
                  <a:cubicBezTo>
                    <a:pt x="11266" y="993858"/>
                    <a:pt x="7483" y="1228269"/>
                    <a:pt x="0" y="1406367"/>
                  </a:cubicBezTo>
                  <a:lnTo>
                    <a:pt x="360119" y="1406367"/>
                  </a:lnTo>
                  <a:cubicBezTo>
                    <a:pt x="352612" y="1233883"/>
                    <a:pt x="348878" y="999537"/>
                    <a:pt x="348878" y="703189"/>
                  </a:cubicBezTo>
                  <a:cubicBezTo>
                    <a:pt x="348878" y="414463"/>
                    <a:pt x="352612" y="179991"/>
                    <a:pt x="360119" y="0"/>
                  </a:cubicBezTo>
                  <a:lnTo>
                    <a:pt x="0" y="0"/>
                  </a:lnTo>
                  <a:close/>
                </a:path>
              </a:pathLst>
            </a:custGeom>
            <a:grpFill/>
            <a:ln w="361" cap="flat">
              <a:noFill/>
              <a:prstDash val="solid"/>
              <a:miter/>
            </a:ln>
          </p:spPr>
          <p:txBody>
            <a:bodyPr rtlCol="0" anchor="ctr"/>
            <a:lstStyle/>
            <a:p>
              <a:endParaRPr lang="fi-FI"/>
            </a:p>
          </p:txBody>
        </p:sp>
        <p:sp>
          <p:nvSpPr>
            <p:cNvPr id="34" name="Vapaamuotoinen: Muoto 33">
              <a:extLst>
                <a:ext uri="{FF2B5EF4-FFF2-40B4-BE49-F238E27FC236}">
                  <a16:creationId xmlns:a16="http://schemas.microsoft.com/office/drawing/2014/main" id="{01B5E901-4F0F-9E80-0BE1-9B68DE47300B}"/>
                </a:ext>
                <a:ext uri="{C183D7F6-B498-43B3-948B-1728B52AA6E4}">
                  <adec:decorative xmlns:adec="http://schemas.microsoft.com/office/drawing/2017/decorative" val="1"/>
                </a:ext>
              </a:extLst>
            </p:cNvPr>
            <p:cNvSpPr/>
            <p:nvPr/>
          </p:nvSpPr>
          <p:spPr>
            <a:xfrm>
              <a:off x="1051552" y="298322"/>
              <a:ext cx="70344" cy="84143"/>
            </a:xfrm>
            <a:custGeom>
              <a:avLst/>
              <a:gdLst>
                <a:gd name="connsiteX0" fmla="*/ 483903 w 1260405"/>
                <a:gd name="connsiteY0" fmla="*/ 1507650 h 1507649"/>
                <a:gd name="connsiteX1" fmla="*/ 136444 w 1260405"/>
                <a:gd name="connsiteY1" fmla="*/ 1388097 h 1507649"/>
                <a:gd name="connsiteX2" fmla="*/ 0 w 1260405"/>
                <a:gd name="connsiteY2" fmla="*/ 1074477 h 1507649"/>
                <a:gd name="connsiteX3" fmla="*/ 137858 w 1260405"/>
                <a:gd name="connsiteY3" fmla="*/ 742559 h 1507649"/>
                <a:gd name="connsiteX4" fmla="*/ 506424 w 1260405"/>
                <a:gd name="connsiteY4" fmla="*/ 624427 h 1507649"/>
                <a:gd name="connsiteX5" fmla="*/ 817285 w 1260405"/>
                <a:gd name="connsiteY5" fmla="*/ 596306 h 1507649"/>
                <a:gd name="connsiteX6" fmla="*/ 905897 w 1260405"/>
                <a:gd name="connsiteY6" fmla="*/ 478149 h 1507649"/>
                <a:gd name="connsiteX7" fmla="*/ 838371 w 1260405"/>
                <a:gd name="connsiteY7" fmla="*/ 365656 h 1507649"/>
                <a:gd name="connsiteX8" fmla="*/ 630181 w 1260405"/>
                <a:gd name="connsiteY8" fmla="*/ 320647 h 1507649"/>
                <a:gd name="connsiteX9" fmla="*/ 312271 w 1260405"/>
                <a:gd name="connsiteY9" fmla="*/ 410662 h 1507649"/>
                <a:gd name="connsiteX10" fmla="*/ 56256 w 1260405"/>
                <a:gd name="connsiteY10" fmla="*/ 675057 h 1507649"/>
                <a:gd name="connsiteX11" fmla="*/ 90008 w 1260405"/>
                <a:gd name="connsiteY11" fmla="*/ 286895 h 1507649"/>
                <a:gd name="connsiteX12" fmla="*/ 140693 w 1260405"/>
                <a:gd name="connsiteY12" fmla="*/ 174373 h 1507649"/>
                <a:gd name="connsiteX13" fmla="*/ 351674 w 1260405"/>
                <a:gd name="connsiteY13" fmla="*/ 49210 h 1507649"/>
                <a:gd name="connsiteX14" fmla="*/ 658333 w 1260405"/>
                <a:gd name="connsiteY14" fmla="*/ 0 h 1507649"/>
                <a:gd name="connsiteX15" fmla="*/ 1098616 w 1260405"/>
                <a:gd name="connsiteY15" fmla="*/ 153269 h 1507649"/>
                <a:gd name="connsiteX16" fmla="*/ 1260405 w 1260405"/>
                <a:gd name="connsiteY16" fmla="*/ 601910 h 1507649"/>
                <a:gd name="connsiteX17" fmla="*/ 1257556 w 1260405"/>
                <a:gd name="connsiteY17" fmla="*/ 849438 h 1507649"/>
                <a:gd name="connsiteX18" fmla="*/ 1254751 w 1260405"/>
                <a:gd name="connsiteY18" fmla="*/ 984459 h 1507649"/>
                <a:gd name="connsiteX19" fmla="*/ 1260402 w 1260405"/>
                <a:gd name="connsiteY19" fmla="*/ 1456997 h 1507649"/>
                <a:gd name="connsiteX20" fmla="*/ 911509 w 1260405"/>
                <a:gd name="connsiteY20" fmla="*/ 1456997 h 1507649"/>
                <a:gd name="connsiteX21" fmla="*/ 922775 w 1260405"/>
                <a:gd name="connsiteY21" fmla="*/ 1220737 h 1507649"/>
                <a:gd name="connsiteX22" fmla="*/ 780701 w 1260405"/>
                <a:gd name="connsiteY22" fmla="*/ 1420436 h 1507649"/>
                <a:gd name="connsiteX23" fmla="*/ 483903 w 1260405"/>
                <a:gd name="connsiteY23" fmla="*/ 1507642 h 1507649"/>
                <a:gd name="connsiteX24" fmla="*/ 392448 w 1260405"/>
                <a:gd name="connsiteY24" fmla="*/ 1161193 h 1507649"/>
                <a:gd name="connsiteX25" fmla="*/ 540162 w 1260405"/>
                <a:gd name="connsiteY25" fmla="*/ 1198227 h 1507649"/>
                <a:gd name="connsiteX26" fmla="*/ 828526 w 1260405"/>
                <a:gd name="connsiteY26" fmla="*/ 1085644 h 1507649"/>
                <a:gd name="connsiteX27" fmla="*/ 922775 w 1260405"/>
                <a:gd name="connsiteY27" fmla="*/ 753816 h 1507649"/>
                <a:gd name="connsiteX28" fmla="*/ 790547 w 1260405"/>
                <a:gd name="connsiteY28" fmla="*/ 864924 h 1507649"/>
                <a:gd name="connsiteX29" fmla="*/ 562655 w 1260405"/>
                <a:gd name="connsiteY29" fmla="*/ 896026 h 1507649"/>
                <a:gd name="connsiteX30" fmla="*/ 395279 w 1260405"/>
                <a:gd name="connsiteY30" fmla="*/ 936042 h 1507649"/>
                <a:gd name="connsiteX31" fmla="*/ 337599 w 1260405"/>
                <a:gd name="connsiteY31" fmla="*/ 1050096 h 1507649"/>
                <a:gd name="connsiteX32" fmla="*/ 392448 w 1260405"/>
                <a:gd name="connsiteY32" fmla="*/ 1161193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9">
                  <a:moveTo>
                    <a:pt x="483903" y="1507650"/>
                  </a:moveTo>
                  <a:cubicBezTo>
                    <a:pt x="343235" y="1507650"/>
                    <a:pt x="227394" y="1467800"/>
                    <a:pt x="136444" y="1388097"/>
                  </a:cubicBezTo>
                  <a:cubicBezTo>
                    <a:pt x="45469" y="1308405"/>
                    <a:pt x="0" y="1203877"/>
                    <a:pt x="0" y="1074477"/>
                  </a:cubicBezTo>
                  <a:cubicBezTo>
                    <a:pt x="0" y="931975"/>
                    <a:pt x="45920" y="821324"/>
                    <a:pt x="137858" y="742559"/>
                  </a:cubicBezTo>
                  <a:cubicBezTo>
                    <a:pt x="229720" y="663797"/>
                    <a:pt x="352601" y="624427"/>
                    <a:pt x="506424" y="624427"/>
                  </a:cubicBezTo>
                  <a:cubicBezTo>
                    <a:pt x="654543" y="624427"/>
                    <a:pt x="758194" y="615052"/>
                    <a:pt x="817285" y="596306"/>
                  </a:cubicBezTo>
                  <a:cubicBezTo>
                    <a:pt x="876350" y="577561"/>
                    <a:pt x="905897" y="538194"/>
                    <a:pt x="905897" y="478149"/>
                  </a:cubicBezTo>
                  <a:cubicBezTo>
                    <a:pt x="905897" y="433154"/>
                    <a:pt x="883389" y="395681"/>
                    <a:pt x="838371" y="365656"/>
                  </a:cubicBezTo>
                  <a:cubicBezTo>
                    <a:pt x="793356" y="335672"/>
                    <a:pt x="723966" y="320647"/>
                    <a:pt x="630181" y="320647"/>
                  </a:cubicBezTo>
                  <a:cubicBezTo>
                    <a:pt x="517651" y="320647"/>
                    <a:pt x="411677" y="350661"/>
                    <a:pt x="312271" y="410662"/>
                  </a:cubicBezTo>
                  <a:cubicBezTo>
                    <a:pt x="212824" y="470667"/>
                    <a:pt x="127540" y="558815"/>
                    <a:pt x="56256" y="675057"/>
                  </a:cubicBezTo>
                  <a:lnTo>
                    <a:pt x="90008" y="286895"/>
                  </a:lnTo>
                  <a:cubicBezTo>
                    <a:pt x="93741" y="241900"/>
                    <a:pt x="110637" y="204386"/>
                    <a:pt x="140693" y="174373"/>
                  </a:cubicBezTo>
                  <a:cubicBezTo>
                    <a:pt x="195045" y="123739"/>
                    <a:pt x="265376" y="82036"/>
                    <a:pt x="351674" y="49210"/>
                  </a:cubicBezTo>
                  <a:cubicBezTo>
                    <a:pt x="437910" y="16431"/>
                    <a:pt x="540162" y="0"/>
                    <a:pt x="658333" y="0"/>
                  </a:cubicBezTo>
                  <a:cubicBezTo>
                    <a:pt x="844001" y="0"/>
                    <a:pt x="990759" y="51088"/>
                    <a:pt x="1098616" y="153269"/>
                  </a:cubicBezTo>
                  <a:cubicBezTo>
                    <a:pt x="1206457" y="255515"/>
                    <a:pt x="1260405" y="405012"/>
                    <a:pt x="1260405" y="601910"/>
                  </a:cubicBezTo>
                  <a:lnTo>
                    <a:pt x="1257556" y="849438"/>
                  </a:lnTo>
                  <a:cubicBezTo>
                    <a:pt x="1255667" y="885083"/>
                    <a:pt x="1254751" y="930078"/>
                    <a:pt x="1254751" y="984459"/>
                  </a:cubicBezTo>
                  <a:cubicBezTo>
                    <a:pt x="1254751" y="1181356"/>
                    <a:pt x="1256605" y="1338869"/>
                    <a:pt x="1260402" y="1456997"/>
                  </a:cubicBezTo>
                  <a:lnTo>
                    <a:pt x="911509" y="1456997"/>
                  </a:lnTo>
                  <a:lnTo>
                    <a:pt x="922775" y="1220737"/>
                  </a:lnTo>
                  <a:cubicBezTo>
                    <a:pt x="905893" y="1295752"/>
                    <a:pt x="858505" y="1362324"/>
                    <a:pt x="780701" y="1420436"/>
                  </a:cubicBezTo>
                  <a:cubicBezTo>
                    <a:pt x="702864" y="1478537"/>
                    <a:pt x="603912" y="1507642"/>
                    <a:pt x="483903" y="1507642"/>
                  </a:cubicBezTo>
                  <a:close/>
                  <a:moveTo>
                    <a:pt x="392448" y="1161193"/>
                  </a:moveTo>
                  <a:cubicBezTo>
                    <a:pt x="429045" y="1185917"/>
                    <a:pt x="478251" y="1198227"/>
                    <a:pt x="540162" y="1198227"/>
                  </a:cubicBezTo>
                  <a:cubicBezTo>
                    <a:pt x="669585" y="1196298"/>
                    <a:pt x="765663" y="1158745"/>
                    <a:pt x="828526" y="1085644"/>
                  </a:cubicBezTo>
                  <a:cubicBezTo>
                    <a:pt x="891352" y="1012608"/>
                    <a:pt x="922775" y="901958"/>
                    <a:pt x="922775" y="753816"/>
                  </a:cubicBezTo>
                  <a:cubicBezTo>
                    <a:pt x="890855" y="807140"/>
                    <a:pt x="846832" y="844188"/>
                    <a:pt x="790547" y="864924"/>
                  </a:cubicBezTo>
                  <a:cubicBezTo>
                    <a:pt x="734302" y="885653"/>
                    <a:pt x="658333" y="896026"/>
                    <a:pt x="562655" y="896026"/>
                  </a:cubicBezTo>
                  <a:cubicBezTo>
                    <a:pt x="489539" y="896026"/>
                    <a:pt x="433701" y="909360"/>
                    <a:pt x="395279" y="936042"/>
                  </a:cubicBezTo>
                  <a:cubicBezTo>
                    <a:pt x="356791" y="962698"/>
                    <a:pt x="337599" y="1000745"/>
                    <a:pt x="337599" y="1050096"/>
                  </a:cubicBezTo>
                  <a:cubicBezTo>
                    <a:pt x="337599" y="1099508"/>
                    <a:pt x="355904" y="1136541"/>
                    <a:pt x="392448" y="1161193"/>
                  </a:cubicBezTo>
                  <a:close/>
                </a:path>
              </a:pathLst>
            </a:custGeom>
            <a:grpFill/>
            <a:ln w="361" cap="flat">
              <a:noFill/>
              <a:prstDash val="solid"/>
              <a:miter/>
            </a:ln>
          </p:spPr>
          <p:txBody>
            <a:bodyPr rtlCol="0" anchor="ctr"/>
            <a:lstStyle/>
            <a:p>
              <a:endParaRPr lang="fi-FI"/>
            </a:p>
          </p:txBody>
        </p:sp>
        <p:sp>
          <p:nvSpPr>
            <p:cNvPr id="35" name="Vapaamuotoinen: Muoto 34">
              <a:extLst>
                <a:ext uri="{FF2B5EF4-FFF2-40B4-BE49-F238E27FC236}">
                  <a16:creationId xmlns:a16="http://schemas.microsoft.com/office/drawing/2014/main" id="{42ECB3AF-3EB1-8204-0361-92524FCC1702}"/>
                </a:ext>
                <a:ext uri="{C183D7F6-B498-43B3-948B-1728B52AA6E4}">
                  <adec:decorative xmlns:adec="http://schemas.microsoft.com/office/drawing/2017/decorative" val="1"/>
                </a:ext>
              </a:extLst>
            </p:cNvPr>
            <p:cNvSpPr/>
            <p:nvPr/>
          </p:nvSpPr>
          <p:spPr>
            <a:xfrm>
              <a:off x="1135917" y="298322"/>
              <a:ext cx="70343" cy="84143"/>
            </a:xfrm>
            <a:custGeom>
              <a:avLst/>
              <a:gdLst>
                <a:gd name="connsiteX0" fmla="*/ 911509 w 1260391"/>
                <a:gd name="connsiteY0" fmla="*/ 1457004 h 1507649"/>
                <a:gd name="connsiteX1" fmla="*/ 922779 w 1260391"/>
                <a:gd name="connsiteY1" fmla="*/ 1220744 h 1507649"/>
                <a:gd name="connsiteX2" fmla="*/ 780690 w 1260391"/>
                <a:gd name="connsiteY2" fmla="*/ 1420443 h 1507649"/>
                <a:gd name="connsiteX3" fmla="*/ 483892 w 1260391"/>
                <a:gd name="connsiteY3" fmla="*/ 1507649 h 1507649"/>
                <a:gd name="connsiteX4" fmla="*/ 136445 w 1260391"/>
                <a:gd name="connsiteY4" fmla="*/ 1388097 h 1507649"/>
                <a:gd name="connsiteX5" fmla="*/ 0 w 1260391"/>
                <a:gd name="connsiteY5" fmla="*/ 1074477 h 1507649"/>
                <a:gd name="connsiteX6" fmla="*/ 137859 w 1260391"/>
                <a:gd name="connsiteY6" fmla="*/ 742559 h 1507649"/>
                <a:gd name="connsiteX7" fmla="*/ 506414 w 1260391"/>
                <a:gd name="connsiteY7" fmla="*/ 624427 h 1507649"/>
                <a:gd name="connsiteX8" fmla="*/ 817274 w 1260391"/>
                <a:gd name="connsiteY8" fmla="*/ 596306 h 1507649"/>
                <a:gd name="connsiteX9" fmla="*/ 905886 w 1260391"/>
                <a:gd name="connsiteY9" fmla="*/ 478149 h 1507649"/>
                <a:gd name="connsiteX10" fmla="*/ 838360 w 1260391"/>
                <a:gd name="connsiteY10" fmla="*/ 365656 h 1507649"/>
                <a:gd name="connsiteX11" fmla="*/ 630181 w 1260391"/>
                <a:gd name="connsiteY11" fmla="*/ 320647 h 1507649"/>
                <a:gd name="connsiteX12" fmla="*/ 312257 w 1260391"/>
                <a:gd name="connsiteY12" fmla="*/ 410662 h 1507649"/>
                <a:gd name="connsiteX13" fmla="*/ 56260 w 1260391"/>
                <a:gd name="connsiteY13" fmla="*/ 675057 h 1507649"/>
                <a:gd name="connsiteX14" fmla="*/ 89994 w 1260391"/>
                <a:gd name="connsiteY14" fmla="*/ 286895 h 1507649"/>
                <a:gd name="connsiteX15" fmla="*/ 140678 w 1260391"/>
                <a:gd name="connsiteY15" fmla="*/ 174373 h 1507649"/>
                <a:gd name="connsiteX16" fmla="*/ 351663 w 1260391"/>
                <a:gd name="connsiteY16" fmla="*/ 49210 h 1507649"/>
                <a:gd name="connsiteX17" fmla="*/ 658318 w 1260391"/>
                <a:gd name="connsiteY17" fmla="*/ 0 h 1507649"/>
                <a:gd name="connsiteX18" fmla="*/ 1098619 w 1260391"/>
                <a:gd name="connsiteY18" fmla="*/ 153269 h 1507649"/>
                <a:gd name="connsiteX19" fmla="*/ 1260391 w 1260391"/>
                <a:gd name="connsiteY19" fmla="*/ 601910 h 1507649"/>
                <a:gd name="connsiteX20" fmla="*/ 1257546 w 1260391"/>
                <a:gd name="connsiteY20" fmla="*/ 849438 h 1507649"/>
                <a:gd name="connsiteX21" fmla="*/ 1254751 w 1260391"/>
                <a:gd name="connsiteY21" fmla="*/ 984459 h 1507649"/>
                <a:gd name="connsiteX22" fmla="*/ 1260388 w 1260391"/>
                <a:gd name="connsiteY22" fmla="*/ 1456997 h 1507649"/>
                <a:gd name="connsiteX23" fmla="*/ 911509 w 1260391"/>
                <a:gd name="connsiteY23" fmla="*/ 1456997 h 1507649"/>
                <a:gd name="connsiteX24" fmla="*/ 922779 w 1260391"/>
                <a:gd name="connsiteY24" fmla="*/ 753816 h 1507649"/>
                <a:gd name="connsiteX25" fmla="*/ 790547 w 1260391"/>
                <a:gd name="connsiteY25" fmla="*/ 864924 h 1507649"/>
                <a:gd name="connsiteX26" fmla="*/ 562659 w 1260391"/>
                <a:gd name="connsiteY26" fmla="*/ 896026 h 1507649"/>
                <a:gd name="connsiteX27" fmla="*/ 395265 w 1260391"/>
                <a:gd name="connsiteY27" fmla="*/ 936042 h 1507649"/>
                <a:gd name="connsiteX28" fmla="*/ 337587 w 1260391"/>
                <a:gd name="connsiteY28" fmla="*/ 1050096 h 1507649"/>
                <a:gd name="connsiteX29" fmla="*/ 392448 w 1260391"/>
                <a:gd name="connsiteY29" fmla="*/ 1161193 h 1507649"/>
                <a:gd name="connsiteX30" fmla="*/ 540147 w 1260391"/>
                <a:gd name="connsiteY30" fmla="*/ 1198227 h 1507649"/>
                <a:gd name="connsiteX31" fmla="*/ 828515 w 1260391"/>
                <a:gd name="connsiteY31" fmla="*/ 1085644 h 1507649"/>
                <a:gd name="connsiteX32" fmla="*/ 922779 w 1260391"/>
                <a:gd name="connsiteY32" fmla="*/ 753816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91" h="1507649">
                  <a:moveTo>
                    <a:pt x="911509" y="1457004"/>
                  </a:moveTo>
                  <a:lnTo>
                    <a:pt x="922779" y="1220744"/>
                  </a:lnTo>
                  <a:cubicBezTo>
                    <a:pt x="905883" y="1295760"/>
                    <a:pt x="858491" y="1362331"/>
                    <a:pt x="780690" y="1420443"/>
                  </a:cubicBezTo>
                  <a:cubicBezTo>
                    <a:pt x="702854" y="1478545"/>
                    <a:pt x="603898" y="1507649"/>
                    <a:pt x="483892" y="1507649"/>
                  </a:cubicBezTo>
                  <a:cubicBezTo>
                    <a:pt x="343224" y="1507649"/>
                    <a:pt x="227394" y="1467800"/>
                    <a:pt x="136445" y="1388097"/>
                  </a:cubicBezTo>
                  <a:cubicBezTo>
                    <a:pt x="45445" y="1308405"/>
                    <a:pt x="0" y="1203877"/>
                    <a:pt x="0" y="1074477"/>
                  </a:cubicBezTo>
                  <a:cubicBezTo>
                    <a:pt x="0" y="931975"/>
                    <a:pt x="45935" y="821324"/>
                    <a:pt x="137859" y="742559"/>
                  </a:cubicBezTo>
                  <a:cubicBezTo>
                    <a:pt x="229706" y="663797"/>
                    <a:pt x="352590" y="624427"/>
                    <a:pt x="506414" y="624427"/>
                  </a:cubicBezTo>
                  <a:cubicBezTo>
                    <a:pt x="654543" y="624427"/>
                    <a:pt x="758183" y="615052"/>
                    <a:pt x="817274" y="596306"/>
                  </a:cubicBezTo>
                  <a:cubicBezTo>
                    <a:pt x="876353" y="577561"/>
                    <a:pt x="905886" y="538194"/>
                    <a:pt x="905886" y="478149"/>
                  </a:cubicBezTo>
                  <a:cubicBezTo>
                    <a:pt x="905886" y="433154"/>
                    <a:pt x="883375" y="395681"/>
                    <a:pt x="838360" y="365656"/>
                  </a:cubicBezTo>
                  <a:cubicBezTo>
                    <a:pt x="793342" y="335672"/>
                    <a:pt x="723951" y="320647"/>
                    <a:pt x="630181" y="320647"/>
                  </a:cubicBezTo>
                  <a:cubicBezTo>
                    <a:pt x="517641" y="320647"/>
                    <a:pt x="411666" y="350661"/>
                    <a:pt x="312257" y="410662"/>
                  </a:cubicBezTo>
                  <a:cubicBezTo>
                    <a:pt x="212824" y="470667"/>
                    <a:pt x="127504" y="558815"/>
                    <a:pt x="56260" y="675057"/>
                  </a:cubicBezTo>
                  <a:lnTo>
                    <a:pt x="89994" y="286895"/>
                  </a:lnTo>
                  <a:cubicBezTo>
                    <a:pt x="93742" y="241900"/>
                    <a:pt x="110623" y="204386"/>
                    <a:pt x="140678" y="174373"/>
                  </a:cubicBezTo>
                  <a:cubicBezTo>
                    <a:pt x="195034" y="123739"/>
                    <a:pt x="265366" y="82036"/>
                    <a:pt x="351663" y="49210"/>
                  </a:cubicBezTo>
                  <a:cubicBezTo>
                    <a:pt x="437899" y="16431"/>
                    <a:pt x="540147" y="0"/>
                    <a:pt x="658318" y="0"/>
                  </a:cubicBezTo>
                  <a:cubicBezTo>
                    <a:pt x="843990" y="0"/>
                    <a:pt x="990734" y="51088"/>
                    <a:pt x="1098619" y="153269"/>
                  </a:cubicBezTo>
                  <a:cubicBezTo>
                    <a:pt x="1206447" y="255515"/>
                    <a:pt x="1260391" y="405012"/>
                    <a:pt x="1260391" y="601910"/>
                  </a:cubicBezTo>
                  <a:lnTo>
                    <a:pt x="1257546" y="849438"/>
                  </a:lnTo>
                  <a:cubicBezTo>
                    <a:pt x="1255667" y="885083"/>
                    <a:pt x="1254751" y="930078"/>
                    <a:pt x="1254751" y="984459"/>
                  </a:cubicBezTo>
                  <a:cubicBezTo>
                    <a:pt x="1254751" y="1181356"/>
                    <a:pt x="1256594" y="1338869"/>
                    <a:pt x="1260388" y="1456997"/>
                  </a:cubicBezTo>
                  <a:lnTo>
                    <a:pt x="911509" y="1456997"/>
                  </a:lnTo>
                  <a:close/>
                  <a:moveTo>
                    <a:pt x="922779" y="753816"/>
                  </a:moveTo>
                  <a:cubicBezTo>
                    <a:pt x="890855" y="807140"/>
                    <a:pt x="846818" y="844188"/>
                    <a:pt x="790547" y="864924"/>
                  </a:cubicBezTo>
                  <a:cubicBezTo>
                    <a:pt x="734290" y="885653"/>
                    <a:pt x="658318" y="896026"/>
                    <a:pt x="562659" y="896026"/>
                  </a:cubicBezTo>
                  <a:cubicBezTo>
                    <a:pt x="489503" y="896026"/>
                    <a:pt x="433691" y="909360"/>
                    <a:pt x="395265" y="936042"/>
                  </a:cubicBezTo>
                  <a:cubicBezTo>
                    <a:pt x="356791" y="962698"/>
                    <a:pt x="337587" y="1000745"/>
                    <a:pt x="337587" y="1050096"/>
                  </a:cubicBezTo>
                  <a:cubicBezTo>
                    <a:pt x="337587" y="1099508"/>
                    <a:pt x="355890" y="1136541"/>
                    <a:pt x="392448" y="1161193"/>
                  </a:cubicBezTo>
                  <a:cubicBezTo>
                    <a:pt x="429031" y="1185917"/>
                    <a:pt x="478251" y="1198227"/>
                    <a:pt x="540147" y="1198227"/>
                  </a:cubicBezTo>
                  <a:cubicBezTo>
                    <a:pt x="669574" y="1196298"/>
                    <a:pt x="765663" y="1158745"/>
                    <a:pt x="828515" y="1085644"/>
                  </a:cubicBezTo>
                  <a:cubicBezTo>
                    <a:pt x="891338" y="1012608"/>
                    <a:pt x="922779" y="901958"/>
                    <a:pt x="922779" y="753816"/>
                  </a:cubicBezTo>
                  <a:close/>
                </a:path>
              </a:pathLst>
            </a:custGeom>
            <a:grpFill/>
            <a:ln w="361" cap="flat">
              <a:noFill/>
              <a:prstDash val="solid"/>
              <a:miter/>
            </a:ln>
          </p:spPr>
          <p:txBody>
            <a:bodyPr rtlCol="0" anchor="ctr"/>
            <a:lstStyle/>
            <a:p>
              <a:endParaRPr lang="fi-FI"/>
            </a:p>
          </p:txBody>
        </p:sp>
        <p:sp>
          <p:nvSpPr>
            <p:cNvPr id="36" name="Vapaamuotoinen: Muoto 35">
              <a:extLst>
                <a:ext uri="{FF2B5EF4-FFF2-40B4-BE49-F238E27FC236}">
                  <a16:creationId xmlns:a16="http://schemas.microsoft.com/office/drawing/2014/main" id="{A55EC4E0-16C6-EFAC-250E-F32FED380277}"/>
                </a:ext>
                <a:ext uri="{C183D7F6-B498-43B3-948B-1728B52AA6E4}">
                  <adec:decorative xmlns:adec="http://schemas.microsoft.com/office/drawing/2017/decorative" val="1"/>
                </a:ext>
              </a:extLst>
            </p:cNvPr>
            <p:cNvSpPr/>
            <p:nvPr/>
          </p:nvSpPr>
          <p:spPr>
            <a:xfrm>
              <a:off x="1189938" y="408155"/>
              <a:ext cx="70343" cy="84142"/>
            </a:xfrm>
            <a:custGeom>
              <a:avLst/>
              <a:gdLst>
                <a:gd name="connsiteX0" fmla="*/ 1257531 w 1260379"/>
                <a:gd name="connsiteY0" fmla="*/ 849459 h 1507638"/>
                <a:gd name="connsiteX1" fmla="*/ 1254725 w 1260379"/>
                <a:gd name="connsiteY1" fmla="*/ 984480 h 1507638"/>
                <a:gd name="connsiteX2" fmla="*/ 1260377 w 1260379"/>
                <a:gd name="connsiteY2" fmla="*/ 1457019 h 1507638"/>
                <a:gd name="connsiteX3" fmla="*/ 911497 w 1260379"/>
                <a:gd name="connsiteY3" fmla="*/ 1457019 h 1507638"/>
                <a:gd name="connsiteX4" fmla="*/ 922764 w 1260379"/>
                <a:gd name="connsiteY4" fmla="*/ 1220755 h 1507638"/>
                <a:gd name="connsiteX5" fmla="*/ 780676 w 1260379"/>
                <a:gd name="connsiteY5" fmla="*/ 1420458 h 1507638"/>
                <a:gd name="connsiteX6" fmla="*/ 483876 w 1260379"/>
                <a:gd name="connsiteY6" fmla="*/ 1507639 h 1507638"/>
                <a:gd name="connsiteX7" fmla="*/ 136419 w 1260379"/>
                <a:gd name="connsiteY7" fmla="*/ 1388097 h 1507638"/>
                <a:gd name="connsiteX8" fmla="*/ 0 w 1260379"/>
                <a:gd name="connsiteY8" fmla="*/ 1074477 h 1507638"/>
                <a:gd name="connsiteX9" fmla="*/ 137843 w 1260379"/>
                <a:gd name="connsiteY9" fmla="*/ 742573 h 1507638"/>
                <a:gd name="connsiteX10" fmla="*/ 506384 w 1260379"/>
                <a:gd name="connsiteY10" fmla="*/ 624427 h 1507638"/>
                <a:gd name="connsiteX11" fmla="*/ 817259 w 1260379"/>
                <a:gd name="connsiteY11" fmla="*/ 596306 h 1507638"/>
                <a:gd name="connsiteX12" fmla="*/ 905872 w 1260379"/>
                <a:gd name="connsiteY12" fmla="*/ 478160 h 1507638"/>
                <a:gd name="connsiteX13" fmla="*/ 838345 w 1260379"/>
                <a:gd name="connsiteY13" fmla="*/ 365667 h 1507638"/>
                <a:gd name="connsiteX14" fmla="*/ 630166 w 1260379"/>
                <a:gd name="connsiteY14" fmla="*/ 320662 h 1507638"/>
                <a:gd name="connsiteX15" fmla="*/ 312256 w 1260379"/>
                <a:gd name="connsiteY15" fmla="*/ 410651 h 1507638"/>
                <a:gd name="connsiteX16" fmla="*/ 56245 w 1260379"/>
                <a:gd name="connsiteY16" fmla="*/ 675072 h 1507638"/>
                <a:gd name="connsiteX17" fmla="*/ 89983 w 1260379"/>
                <a:gd name="connsiteY17" fmla="*/ 286895 h 1507638"/>
                <a:gd name="connsiteX18" fmla="*/ 140653 w 1260379"/>
                <a:gd name="connsiteY18" fmla="*/ 174373 h 1507638"/>
                <a:gd name="connsiteX19" fmla="*/ 351649 w 1260379"/>
                <a:gd name="connsiteY19" fmla="*/ 49221 h 1507638"/>
                <a:gd name="connsiteX20" fmla="*/ 658293 w 1260379"/>
                <a:gd name="connsiteY20" fmla="*/ 0 h 1507638"/>
                <a:gd name="connsiteX21" fmla="*/ 1098590 w 1260379"/>
                <a:gd name="connsiteY21" fmla="*/ 153294 h 1507638"/>
                <a:gd name="connsiteX22" fmla="*/ 1260380 w 1260379"/>
                <a:gd name="connsiteY22" fmla="*/ 601924 h 1507638"/>
                <a:gd name="connsiteX23" fmla="*/ 1257531 w 1260379"/>
                <a:gd name="connsiteY23" fmla="*/ 849452 h 1507638"/>
                <a:gd name="connsiteX24" fmla="*/ 922767 w 1260379"/>
                <a:gd name="connsiteY24" fmla="*/ 753816 h 1507638"/>
                <a:gd name="connsiteX25" fmla="*/ 790525 w 1260379"/>
                <a:gd name="connsiteY25" fmla="*/ 864938 h 1507638"/>
                <a:gd name="connsiteX26" fmla="*/ 562647 w 1260379"/>
                <a:gd name="connsiteY26" fmla="*/ 896037 h 1507638"/>
                <a:gd name="connsiteX27" fmla="*/ 395242 w 1260379"/>
                <a:gd name="connsiteY27" fmla="*/ 936053 h 1507638"/>
                <a:gd name="connsiteX28" fmla="*/ 337576 w 1260379"/>
                <a:gd name="connsiteY28" fmla="*/ 1050096 h 1507638"/>
                <a:gd name="connsiteX29" fmla="*/ 392437 w 1260379"/>
                <a:gd name="connsiteY29" fmla="*/ 1161204 h 1507638"/>
                <a:gd name="connsiteX30" fmla="*/ 540136 w 1260379"/>
                <a:gd name="connsiteY30" fmla="*/ 1198238 h 1507638"/>
                <a:gd name="connsiteX31" fmla="*/ 828504 w 1260379"/>
                <a:gd name="connsiteY31" fmla="*/ 1085669 h 1507638"/>
                <a:gd name="connsiteX32" fmla="*/ 922767 w 1260379"/>
                <a:gd name="connsiteY32" fmla="*/ 753816 h 150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79" h="1507638">
                  <a:moveTo>
                    <a:pt x="1257531" y="849459"/>
                  </a:moveTo>
                  <a:cubicBezTo>
                    <a:pt x="1255652" y="885105"/>
                    <a:pt x="1254725" y="930110"/>
                    <a:pt x="1254725" y="984480"/>
                  </a:cubicBezTo>
                  <a:cubicBezTo>
                    <a:pt x="1254725" y="1181363"/>
                    <a:pt x="1256579" y="1338890"/>
                    <a:pt x="1260377" y="1457019"/>
                  </a:cubicBezTo>
                  <a:lnTo>
                    <a:pt x="911497" y="1457019"/>
                  </a:lnTo>
                  <a:lnTo>
                    <a:pt x="922764" y="1220755"/>
                  </a:lnTo>
                  <a:cubicBezTo>
                    <a:pt x="905868" y="1295774"/>
                    <a:pt x="858480" y="1362342"/>
                    <a:pt x="780676" y="1420458"/>
                  </a:cubicBezTo>
                  <a:cubicBezTo>
                    <a:pt x="702864" y="1478545"/>
                    <a:pt x="603883" y="1507639"/>
                    <a:pt x="483876" y="1507639"/>
                  </a:cubicBezTo>
                  <a:cubicBezTo>
                    <a:pt x="343210" y="1507639"/>
                    <a:pt x="227383" y="1467800"/>
                    <a:pt x="136419" y="1388097"/>
                  </a:cubicBezTo>
                  <a:cubicBezTo>
                    <a:pt x="45444" y="1308430"/>
                    <a:pt x="0" y="1203863"/>
                    <a:pt x="0" y="1074477"/>
                  </a:cubicBezTo>
                  <a:cubicBezTo>
                    <a:pt x="0" y="931989"/>
                    <a:pt x="45895" y="821310"/>
                    <a:pt x="137843" y="742573"/>
                  </a:cubicBezTo>
                  <a:cubicBezTo>
                    <a:pt x="229695" y="663811"/>
                    <a:pt x="352575" y="624427"/>
                    <a:pt x="506384" y="624427"/>
                  </a:cubicBezTo>
                  <a:cubicBezTo>
                    <a:pt x="654531" y="624427"/>
                    <a:pt x="758168" y="615067"/>
                    <a:pt x="817259" y="596306"/>
                  </a:cubicBezTo>
                  <a:cubicBezTo>
                    <a:pt x="876325" y="577575"/>
                    <a:pt x="905872" y="538183"/>
                    <a:pt x="905872" y="478160"/>
                  </a:cubicBezTo>
                  <a:cubicBezTo>
                    <a:pt x="905872" y="433154"/>
                    <a:pt x="883364" y="395681"/>
                    <a:pt x="838345" y="365667"/>
                  </a:cubicBezTo>
                  <a:cubicBezTo>
                    <a:pt x="793356" y="335672"/>
                    <a:pt x="723951" y="320662"/>
                    <a:pt x="630166" y="320662"/>
                  </a:cubicBezTo>
                  <a:cubicBezTo>
                    <a:pt x="517625" y="320662"/>
                    <a:pt x="411637" y="350671"/>
                    <a:pt x="312256" y="410651"/>
                  </a:cubicBezTo>
                  <a:cubicBezTo>
                    <a:pt x="212798" y="470682"/>
                    <a:pt x="127515" y="558815"/>
                    <a:pt x="56245" y="675072"/>
                  </a:cubicBezTo>
                  <a:lnTo>
                    <a:pt x="89983" y="286895"/>
                  </a:lnTo>
                  <a:cubicBezTo>
                    <a:pt x="93715" y="241885"/>
                    <a:pt x="110611" y="204397"/>
                    <a:pt x="140653" y="174373"/>
                  </a:cubicBezTo>
                  <a:cubicBezTo>
                    <a:pt x="195030" y="123753"/>
                    <a:pt x="265351" y="82050"/>
                    <a:pt x="351649" y="49221"/>
                  </a:cubicBezTo>
                  <a:cubicBezTo>
                    <a:pt x="437884" y="16435"/>
                    <a:pt x="540133" y="0"/>
                    <a:pt x="658293" y="0"/>
                  </a:cubicBezTo>
                  <a:cubicBezTo>
                    <a:pt x="843975" y="0"/>
                    <a:pt x="990734" y="51088"/>
                    <a:pt x="1098590" y="153294"/>
                  </a:cubicBezTo>
                  <a:cubicBezTo>
                    <a:pt x="1206446" y="255529"/>
                    <a:pt x="1260380" y="405027"/>
                    <a:pt x="1260380" y="601924"/>
                  </a:cubicBezTo>
                  <a:lnTo>
                    <a:pt x="1257531" y="849452"/>
                  </a:lnTo>
                  <a:close/>
                  <a:moveTo>
                    <a:pt x="922767" y="753816"/>
                  </a:moveTo>
                  <a:cubicBezTo>
                    <a:pt x="890844" y="807154"/>
                    <a:pt x="846820" y="844188"/>
                    <a:pt x="790525" y="864938"/>
                  </a:cubicBezTo>
                  <a:cubicBezTo>
                    <a:pt x="734279" y="885678"/>
                    <a:pt x="658296" y="896037"/>
                    <a:pt x="562647" y="896037"/>
                  </a:cubicBezTo>
                  <a:cubicBezTo>
                    <a:pt x="489517" y="896037"/>
                    <a:pt x="433679" y="909360"/>
                    <a:pt x="395242" y="936053"/>
                  </a:cubicBezTo>
                  <a:cubicBezTo>
                    <a:pt x="356766" y="962698"/>
                    <a:pt x="337576" y="1000760"/>
                    <a:pt x="337576" y="1050096"/>
                  </a:cubicBezTo>
                  <a:cubicBezTo>
                    <a:pt x="337576" y="1099511"/>
                    <a:pt x="355882" y="1136545"/>
                    <a:pt x="392437" y="1161204"/>
                  </a:cubicBezTo>
                  <a:cubicBezTo>
                    <a:pt x="429020" y="1185921"/>
                    <a:pt x="478229" y="1198238"/>
                    <a:pt x="540136" y="1198238"/>
                  </a:cubicBezTo>
                  <a:cubicBezTo>
                    <a:pt x="669563" y="1196309"/>
                    <a:pt x="765641" y="1158760"/>
                    <a:pt x="828504" y="1085669"/>
                  </a:cubicBezTo>
                  <a:cubicBezTo>
                    <a:pt x="891327" y="1012619"/>
                    <a:pt x="922767" y="901972"/>
                    <a:pt x="922767" y="753816"/>
                  </a:cubicBezTo>
                  <a:close/>
                </a:path>
              </a:pathLst>
            </a:custGeom>
            <a:grpFill/>
            <a:ln w="361" cap="flat">
              <a:noFill/>
              <a:prstDash val="solid"/>
              <a:miter/>
            </a:ln>
          </p:spPr>
          <p:txBody>
            <a:bodyPr rtlCol="0" anchor="ctr"/>
            <a:lstStyle/>
            <a:p>
              <a:endParaRPr lang="fi-FI"/>
            </a:p>
          </p:txBody>
        </p:sp>
      </p:grpSp>
      <p:sp>
        <p:nvSpPr>
          <p:cNvPr id="38" name="Freeform 16">
            <a:extLst>
              <a:ext uri="{FF2B5EF4-FFF2-40B4-BE49-F238E27FC236}">
                <a16:creationId xmlns:a16="http://schemas.microsoft.com/office/drawing/2014/main" id="{79D63A8B-386A-A644-B49D-53A2E762FB08}"/>
              </a:ext>
              <a:ext uri="{C183D7F6-B498-43B3-948B-1728B52AA6E4}">
                <adec:decorative xmlns:adec="http://schemas.microsoft.com/office/drawing/2017/decorative" val="1"/>
              </a:ext>
            </a:extLst>
          </p:cNvPr>
          <p:cNvSpPr>
            <a:spLocks noEditPoints="1"/>
          </p:cNvSpPr>
          <p:nvPr/>
        </p:nvSpPr>
        <p:spPr bwMode="black">
          <a:xfrm>
            <a:off x="253951" y="238425"/>
            <a:ext cx="406449" cy="302910"/>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5" name="Otsikko 1">
            <a:extLst>
              <a:ext uri="{FF2B5EF4-FFF2-40B4-BE49-F238E27FC236}">
                <a16:creationId xmlns:a16="http://schemas.microsoft.com/office/drawing/2014/main" id="{DD714056-D09D-5BB3-F6E7-9D8B11C0B413}"/>
              </a:ext>
            </a:extLst>
          </p:cNvPr>
          <p:cNvSpPr>
            <a:spLocks noGrp="1"/>
          </p:cNvSpPr>
          <p:nvPr>
            <p:ph type="ctrTitle"/>
          </p:nvPr>
        </p:nvSpPr>
        <p:spPr>
          <a:xfrm flipH="1">
            <a:off x="1367395" y="3177884"/>
            <a:ext cx="5481079" cy="686983"/>
          </a:xfrm>
        </p:spPr>
        <p:txBody>
          <a:bodyPr wrap="none" anchor="ctr" anchorCtr="0">
            <a:noAutofit/>
          </a:bodyPr>
          <a:lstStyle>
            <a:lvl1pPr algn="l">
              <a:lnSpc>
                <a:spcPct val="93000"/>
              </a:lnSpc>
              <a:defRPr sz="4800" spc="0" baseline="0">
                <a:solidFill>
                  <a:schemeClr val="bg1"/>
                </a:solidFill>
              </a:defRPr>
            </a:lvl1pPr>
          </a:lstStyle>
          <a:p>
            <a:r>
              <a:rPr lang="en-US"/>
              <a:t>Click to edit Master title style</a:t>
            </a:r>
            <a:endParaRPr lang="fi-FI" dirty="0"/>
          </a:p>
        </p:txBody>
      </p:sp>
      <p:sp>
        <p:nvSpPr>
          <p:cNvPr id="2" name="Alatunnisteen paikkamerkki 17">
            <a:extLst>
              <a:ext uri="{FF2B5EF4-FFF2-40B4-BE49-F238E27FC236}">
                <a16:creationId xmlns:a16="http://schemas.microsoft.com/office/drawing/2014/main" id="{5F506E77-3249-C048-EEF5-605170FC708D}"/>
              </a:ext>
            </a:extLst>
          </p:cNvPr>
          <p:cNvSpPr>
            <a:spLocks noGrp="1"/>
          </p:cNvSpPr>
          <p:nvPr>
            <p:ph type="ftr" sz="quarter" idx="11"/>
          </p:nvPr>
        </p:nvSpPr>
        <p:spPr>
          <a:xfrm>
            <a:off x="299932" y="6445997"/>
            <a:ext cx="4161624" cy="241674"/>
          </a:xfrm>
        </p:spPr>
        <p:txBody>
          <a:bodyPr/>
          <a:lstStyle>
            <a:lvl1pPr>
              <a:defRPr>
                <a:solidFill>
                  <a:schemeClr val="bg1"/>
                </a:solidFill>
              </a:defRPr>
            </a:lvl1pPr>
          </a:lstStyle>
          <a:p>
            <a:r>
              <a:rPr lang="fi-FI"/>
              <a:t>Antti Haajanen/Vantaan Energia Oy</a:t>
            </a:r>
          </a:p>
        </p:txBody>
      </p:sp>
    </p:spTree>
    <p:extLst>
      <p:ext uri="{BB962C8B-B14F-4D97-AF65-F5344CB8AC3E}">
        <p14:creationId xmlns:p14="http://schemas.microsoft.com/office/powerpoint/2010/main" val="213601033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VE_Kiitos 3">
    <p:spTree>
      <p:nvGrpSpPr>
        <p:cNvPr id="1" name=""/>
        <p:cNvGrpSpPr/>
        <p:nvPr/>
      </p:nvGrpSpPr>
      <p:grpSpPr>
        <a:xfrm>
          <a:off x="0" y="0"/>
          <a:ext cx="0" cy="0"/>
          <a:chOff x="0" y="0"/>
          <a:chExt cx="0" cy="0"/>
        </a:xfrm>
      </p:grpSpPr>
      <p:pic>
        <p:nvPicPr>
          <p:cNvPr id="8" name="Kuva 7" descr="Kuva, joka sisältää kohteen vaate, henkilö, piha-&#10;&#10;Kuvaus luotu automaattisesti">
            <a:extLst>
              <a:ext uri="{FF2B5EF4-FFF2-40B4-BE49-F238E27FC236}">
                <a16:creationId xmlns:a16="http://schemas.microsoft.com/office/drawing/2014/main" id="{2F740325-21FF-CEE0-5A43-7C440A80E9C6}"/>
              </a:ext>
            </a:extLst>
          </p:cNvPr>
          <p:cNvPicPr>
            <a:picLocks noChangeAspect="1"/>
          </p:cNvPicPr>
          <p:nvPr/>
        </p:nvPicPr>
        <p:blipFill rotWithShape="1">
          <a:blip r:embed="rId2">
            <a:extLst>
              <a:ext uri="{28A0092B-C50C-407E-A947-70E740481C1C}">
                <a14:useLocalDpi xmlns:a14="http://schemas.microsoft.com/office/drawing/2010/main" val="0"/>
              </a:ext>
            </a:extLst>
          </a:blip>
          <a:srcRect l="30320" t="44502"/>
          <a:stretch/>
        </p:blipFill>
        <p:spPr>
          <a:xfrm>
            <a:off x="3696646" y="3059383"/>
            <a:ext cx="8495353" cy="3798617"/>
          </a:xfrm>
          <a:prstGeom prst="rect">
            <a:avLst/>
          </a:prstGeom>
        </p:spPr>
      </p:pic>
      <p:sp>
        <p:nvSpPr>
          <p:cNvPr id="14" name="Vapaamuotoinen: Muoto 13">
            <a:extLst>
              <a:ext uri="{FF2B5EF4-FFF2-40B4-BE49-F238E27FC236}">
                <a16:creationId xmlns:a16="http://schemas.microsoft.com/office/drawing/2014/main" id="{78430351-68E4-EA4B-3FE8-39E8040E17F4}"/>
              </a:ext>
              <a:ext uri="{C183D7F6-B498-43B3-948B-1728B52AA6E4}">
                <adec:decorative xmlns:adec="http://schemas.microsoft.com/office/drawing/2017/decorative" val="1"/>
              </a:ext>
            </a:extLst>
          </p:cNvPr>
          <p:cNvSpPr/>
          <p:nvPr/>
        </p:nvSpPr>
        <p:spPr>
          <a:xfrm>
            <a:off x="0" y="0"/>
            <a:ext cx="7304308" cy="6858000"/>
          </a:xfrm>
          <a:custGeom>
            <a:avLst/>
            <a:gdLst>
              <a:gd name="connsiteX0" fmla="*/ 0 w 7304308"/>
              <a:gd name="connsiteY0" fmla="*/ 6858000 h 6858000"/>
              <a:gd name="connsiteX1" fmla="*/ 3943348 w 7304308"/>
              <a:gd name="connsiteY1" fmla="*/ 6858000 h 6858000"/>
              <a:gd name="connsiteX2" fmla="*/ 4137446 w 7304308"/>
              <a:gd name="connsiteY2" fmla="*/ 5400555 h 6858000"/>
              <a:gd name="connsiteX3" fmla="*/ 6629478 w 7304308"/>
              <a:gd name="connsiteY3" fmla="*/ 1640642 h 6858000"/>
              <a:gd name="connsiteX4" fmla="*/ 7255737 w 7304308"/>
              <a:gd name="connsiteY4" fmla="*/ 434817 h 6858000"/>
              <a:gd name="connsiteX5" fmla="*/ 5061472 w 7304308"/>
              <a:gd name="connsiteY5" fmla="*/ 1453115 h 6858000"/>
              <a:gd name="connsiteX6" fmla="*/ 3762324 w 7304308"/>
              <a:gd name="connsiteY6" fmla="*/ 2338038 h 6858000"/>
              <a:gd name="connsiteX7" fmla="*/ 4693766 w 7304308"/>
              <a:gd name="connsiteY7" fmla="*/ 1366882 h 6858000"/>
              <a:gd name="connsiteX8" fmla="*/ 6502149 w 7304308"/>
              <a:gd name="connsiteY8" fmla="*/ 0 h 6858000"/>
              <a:gd name="connsiteX9" fmla="*/ 0 w 7304308"/>
              <a:gd name="connsiteY9" fmla="*/ 0 h 6858000"/>
              <a:gd name="connsiteX10" fmla="*/ 0 w 7304308"/>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04308" h="6858000">
                <a:moveTo>
                  <a:pt x="0" y="6858000"/>
                </a:moveTo>
                <a:lnTo>
                  <a:pt x="3943348" y="6858000"/>
                </a:lnTo>
                <a:cubicBezTo>
                  <a:pt x="3800690" y="6526910"/>
                  <a:pt x="3839520" y="6053967"/>
                  <a:pt x="4137446" y="5400555"/>
                </a:cubicBezTo>
                <a:cubicBezTo>
                  <a:pt x="4658288" y="4258177"/>
                  <a:pt x="5738722" y="2818651"/>
                  <a:pt x="6629478" y="1640642"/>
                </a:cubicBezTo>
                <a:cubicBezTo>
                  <a:pt x="7276775" y="784568"/>
                  <a:pt x="7386687" y="471893"/>
                  <a:pt x="7255737" y="434817"/>
                </a:cubicBezTo>
                <a:cubicBezTo>
                  <a:pt x="6978216" y="356260"/>
                  <a:pt x="5925761" y="915835"/>
                  <a:pt x="5061472" y="1453115"/>
                </a:cubicBezTo>
                <a:cubicBezTo>
                  <a:pt x="4340477" y="1901324"/>
                  <a:pt x="3762324" y="2338038"/>
                  <a:pt x="3762324" y="2338038"/>
                </a:cubicBezTo>
                <a:cubicBezTo>
                  <a:pt x="3762324" y="2338038"/>
                  <a:pt x="4109183" y="1906270"/>
                  <a:pt x="4693766" y="1366882"/>
                </a:cubicBezTo>
                <a:cubicBezTo>
                  <a:pt x="5211944" y="888818"/>
                  <a:pt x="5912956" y="330714"/>
                  <a:pt x="6502149" y="0"/>
                </a:cubicBezTo>
                <a:lnTo>
                  <a:pt x="0" y="0"/>
                </a:lnTo>
                <a:lnTo>
                  <a:pt x="0" y="6858000"/>
                </a:lnTo>
                <a:close/>
              </a:path>
            </a:pathLst>
          </a:custGeom>
          <a:solidFill>
            <a:srgbClr val="00008F"/>
          </a:solidFill>
          <a:ln w="180" cap="flat">
            <a:noFill/>
            <a:prstDash val="solid"/>
            <a:miter/>
          </a:ln>
        </p:spPr>
        <p:txBody>
          <a:bodyPr rtlCol="0" anchor="ctr"/>
          <a:lstStyle/>
          <a:p>
            <a:endParaRPr lang="fi-FI"/>
          </a:p>
        </p:txBody>
      </p:sp>
      <p:sp>
        <p:nvSpPr>
          <p:cNvPr id="10" name="Vapaamuotoinen: Muoto 9">
            <a:extLst>
              <a:ext uri="{FF2B5EF4-FFF2-40B4-BE49-F238E27FC236}">
                <a16:creationId xmlns:a16="http://schemas.microsoft.com/office/drawing/2014/main" id="{7B679AF2-052E-7223-9A06-6BF7FF915B3B}"/>
              </a:ext>
              <a:ext uri="{C183D7F6-B498-43B3-948B-1728B52AA6E4}">
                <adec:decorative xmlns:adec="http://schemas.microsoft.com/office/drawing/2017/decorative" val="1"/>
              </a:ext>
            </a:extLst>
          </p:cNvPr>
          <p:cNvSpPr/>
          <p:nvPr/>
        </p:nvSpPr>
        <p:spPr>
          <a:xfrm>
            <a:off x="9958870" y="290082"/>
            <a:ext cx="2233191" cy="3679432"/>
          </a:xfrm>
          <a:custGeom>
            <a:avLst/>
            <a:gdLst>
              <a:gd name="connsiteX0" fmla="*/ 2233192 w 2233191"/>
              <a:gd name="connsiteY0" fmla="*/ 0 h 3679432"/>
              <a:gd name="connsiteX1" fmla="*/ 380808 w 2233191"/>
              <a:gd name="connsiteY1" fmla="*/ 1627632 h 3679432"/>
              <a:gd name="connsiteX2" fmla="*/ 3279 w 2233191"/>
              <a:gd name="connsiteY2" fmla="*/ 3005842 h 3679432"/>
              <a:gd name="connsiteX3" fmla="*/ 65180 w 2233191"/>
              <a:gd name="connsiteY3" fmla="*/ 3679432 h 3679432"/>
              <a:gd name="connsiteX4" fmla="*/ 410267 w 2233191"/>
              <a:gd name="connsiteY4" fmla="*/ 3426988 h 3679432"/>
              <a:gd name="connsiteX5" fmla="*/ 2233192 w 2233191"/>
              <a:gd name="connsiteY5" fmla="*/ 1567995 h 3679432"/>
              <a:gd name="connsiteX6" fmla="*/ 2233192 w 2233191"/>
              <a:gd name="connsiteY6" fmla="*/ 0 h 36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3191" h="3679432">
                <a:moveTo>
                  <a:pt x="2233192" y="0"/>
                </a:moveTo>
                <a:cubicBezTo>
                  <a:pt x="1684705" y="168500"/>
                  <a:pt x="894114" y="646877"/>
                  <a:pt x="380808" y="1627632"/>
                </a:cubicBezTo>
                <a:cubicBezTo>
                  <a:pt x="178172" y="2014785"/>
                  <a:pt x="28357" y="2539861"/>
                  <a:pt x="3279" y="3005842"/>
                </a:cubicBezTo>
                <a:cubicBezTo>
                  <a:pt x="-9325" y="3239955"/>
                  <a:pt x="15059" y="3476142"/>
                  <a:pt x="65180" y="3679432"/>
                </a:cubicBezTo>
                <a:cubicBezTo>
                  <a:pt x="178769" y="3597873"/>
                  <a:pt x="293438" y="3513843"/>
                  <a:pt x="410267" y="3426988"/>
                </a:cubicBezTo>
                <a:cubicBezTo>
                  <a:pt x="936944" y="3020381"/>
                  <a:pt x="1689290" y="2304979"/>
                  <a:pt x="2233192" y="1567995"/>
                </a:cubicBezTo>
                <a:lnTo>
                  <a:pt x="2233192" y="0"/>
                </a:lnTo>
                <a:close/>
              </a:path>
            </a:pathLst>
          </a:custGeom>
          <a:solidFill>
            <a:srgbClr val="00008F"/>
          </a:solidFill>
          <a:ln w="180" cap="flat">
            <a:noFill/>
            <a:prstDash val="solid"/>
            <a:miter/>
          </a:ln>
        </p:spPr>
        <p:txBody>
          <a:bodyPr rtlCol="0" anchor="ctr"/>
          <a:lstStyle/>
          <a:p>
            <a:endParaRPr lang="fi-FI"/>
          </a:p>
        </p:txBody>
      </p:sp>
      <p:sp>
        <p:nvSpPr>
          <p:cNvPr id="11" name="Vapaamuotoinen: Muoto 10">
            <a:extLst>
              <a:ext uri="{FF2B5EF4-FFF2-40B4-BE49-F238E27FC236}">
                <a16:creationId xmlns:a16="http://schemas.microsoft.com/office/drawing/2014/main" id="{A8B2F103-AB7E-2463-9A43-FF4F10109841}"/>
              </a:ext>
              <a:ext uri="{C183D7F6-B498-43B3-948B-1728B52AA6E4}">
                <adec:decorative xmlns:adec="http://schemas.microsoft.com/office/drawing/2017/decorative" val="1"/>
              </a:ext>
            </a:extLst>
          </p:cNvPr>
          <p:cNvSpPr/>
          <p:nvPr/>
        </p:nvSpPr>
        <p:spPr>
          <a:xfrm>
            <a:off x="5557078" y="0"/>
            <a:ext cx="4642592" cy="5882673"/>
          </a:xfrm>
          <a:custGeom>
            <a:avLst/>
            <a:gdLst>
              <a:gd name="connsiteX0" fmla="*/ 4642593 w 4642592"/>
              <a:gd name="connsiteY0" fmla="*/ 0 h 5882673"/>
              <a:gd name="connsiteX1" fmla="*/ 2632728 w 4642592"/>
              <a:gd name="connsiteY1" fmla="*/ 0 h 5882673"/>
              <a:gd name="connsiteX2" fmla="*/ 2676265 w 4642592"/>
              <a:gd name="connsiteY2" fmla="*/ 270293 h 5882673"/>
              <a:gd name="connsiteX3" fmla="*/ 947571 w 4642592"/>
              <a:gd name="connsiteY3" fmla="*/ 3762992 h 5882673"/>
              <a:gd name="connsiteX4" fmla="*/ 42107 w 4642592"/>
              <a:gd name="connsiteY4" fmla="*/ 5563775 h 5882673"/>
              <a:gd name="connsiteX5" fmla="*/ 28295 w 4642592"/>
              <a:gd name="connsiteY5" fmla="*/ 5863437 h 5882673"/>
              <a:gd name="connsiteX6" fmla="*/ 147620 w 4642592"/>
              <a:gd name="connsiteY6" fmla="*/ 5882532 h 5882673"/>
              <a:gd name="connsiteX7" fmla="*/ 1891719 w 4642592"/>
              <a:gd name="connsiteY7" fmla="*/ 5425656 h 5882673"/>
              <a:gd name="connsiteX8" fmla="*/ 3341844 w 4642592"/>
              <a:gd name="connsiteY8" fmla="*/ 4706613 h 5882673"/>
              <a:gd name="connsiteX9" fmla="*/ 4174130 w 4642592"/>
              <a:gd name="connsiteY9" fmla="*/ 479889 h 5882673"/>
              <a:gd name="connsiteX10" fmla="*/ 4642593 w 4642592"/>
              <a:gd name="connsiteY10" fmla="*/ 0 h 5882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42592" h="5882673">
                <a:moveTo>
                  <a:pt x="4642593" y="0"/>
                </a:moveTo>
                <a:lnTo>
                  <a:pt x="2632728" y="0"/>
                </a:lnTo>
                <a:cubicBezTo>
                  <a:pt x="2664938" y="75838"/>
                  <a:pt x="2680650" y="165620"/>
                  <a:pt x="2676265" y="270293"/>
                </a:cubicBezTo>
                <a:cubicBezTo>
                  <a:pt x="2651235" y="867587"/>
                  <a:pt x="2179135" y="1670508"/>
                  <a:pt x="947571" y="3762992"/>
                </a:cubicBezTo>
                <a:cubicBezTo>
                  <a:pt x="617249" y="4324160"/>
                  <a:pt x="182551" y="5077010"/>
                  <a:pt x="42107" y="5563775"/>
                </a:cubicBezTo>
                <a:cubicBezTo>
                  <a:pt x="-1948" y="5716417"/>
                  <a:pt x="-18973" y="5834056"/>
                  <a:pt x="28295" y="5863437"/>
                </a:cubicBezTo>
                <a:cubicBezTo>
                  <a:pt x="59221" y="5882627"/>
                  <a:pt x="123655" y="5883142"/>
                  <a:pt x="147620" y="5882532"/>
                </a:cubicBezTo>
                <a:cubicBezTo>
                  <a:pt x="635156" y="5869496"/>
                  <a:pt x="1375200" y="5643195"/>
                  <a:pt x="1891719" y="5425656"/>
                </a:cubicBezTo>
                <a:cubicBezTo>
                  <a:pt x="2443270" y="5193310"/>
                  <a:pt x="2908994" y="4959153"/>
                  <a:pt x="3341844" y="4706613"/>
                </a:cubicBezTo>
                <a:cubicBezTo>
                  <a:pt x="2830540" y="3343592"/>
                  <a:pt x="3224292" y="1653039"/>
                  <a:pt x="4174130" y="479889"/>
                </a:cubicBezTo>
                <a:cubicBezTo>
                  <a:pt x="4318645" y="311456"/>
                  <a:pt x="4475504" y="150691"/>
                  <a:pt x="4642593" y="0"/>
                </a:cubicBezTo>
                <a:close/>
              </a:path>
            </a:pathLst>
          </a:custGeom>
          <a:solidFill>
            <a:srgbClr val="00008F"/>
          </a:solidFill>
          <a:ln w="180" cap="flat">
            <a:noFill/>
            <a:prstDash val="solid"/>
            <a:miter/>
          </a:ln>
        </p:spPr>
        <p:txBody>
          <a:bodyPr rtlCol="0" anchor="ctr"/>
          <a:lstStyle/>
          <a:p>
            <a:endParaRPr lang="fi-FI"/>
          </a:p>
        </p:txBody>
      </p:sp>
      <p:sp>
        <p:nvSpPr>
          <p:cNvPr id="12" name="Vapaamuotoinen: Muoto 11">
            <a:extLst>
              <a:ext uri="{FF2B5EF4-FFF2-40B4-BE49-F238E27FC236}">
                <a16:creationId xmlns:a16="http://schemas.microsoft.com/office/drawing/2014/main" id="{2E557CAD-C8C0-1CCA-3A10-B42B95288499}"/>
              </a:ext>
              <a:ext uri="{C183D7F6-B498-43B3-948B-1728B52AA6E4}">
                <adec:decorative xmlns:adec="http://schemas.microsoft.com/office/drawing/2017/decorative" val="1"/>
              </a:ext>
            </a:extLst>
          </p:cNvPr>
          <p:cNvSpPr/>
          <p:nvPr/>
        </p:nvSpPr>
        <p:spPr>
          <a:xfrm>
            <a:off x="10989606" y="4307783"/>
            <a:ext cx="1202455" cy="1167313"/>
          </a:xfrm>
          <a:custGeom>
            <a:avLst/>
            <a:gdLst>
              <a:gd name="connsiteX0" fmla="*/ 1202455 w 1202455"/>
              <a:gd name="connsiteY0" fmla="*/ 1155881 h 1167313"/>
              <a:gd name="connsiteX1" fmla="*/ 1202455 w 1202455"/>
              <a:gd name="connsiteY1" fmla="*/ 0 h 1167313"/>
              <a:gd name="connsiteX2" fmla="*/ 0 w 1202455"/>
              <a:gd name="connsiteY2" fmla="*/ 960512 h 1167313"/>
              <a:gd name="connsiteX3" fmla="*/ 6 w 1202455"/>
              <a:gd name="connsiteY3" fmla="*/ 960519 h 1167313"/>
              <a:gd name="connsiteX4" fmla="*/ 1202455 w 1202455"/>
              <a:gd name="connsiteY4" fmla="*/ 1155881 h 1167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455" h="1167313">
                <a:moveTo>
                  <a:pt x="1202455" y="1155881"/>
                </a:moveTo>
                <a:lnTo>
                  <a:pt x="1202455" y="0"/>
                </a:lnTo>
                <a:cubicBezTo>
                  <a:pt x="825580" y="335109"/>
                  <a:pt x="420939" y="657668"/>
                  <a:pt x="0" y="960512"/>
                </a:cubicBezTo>
                <a:cubicBezTo>
                  <a:pt x="0" y="960512"/>
                  <a:pt x="6" y="960519"/>
                  <a:pt x="6" y="960519"/>
                </a:cubicBezTo>
                <a:cubicBezTo>
                  <a:pt x="287075" y="1151890"/>
                  <a:pt x="762493" y="1190619"/>
                  <a:pt x="1202455" y="1155881"/>
                </a:cubicBezTo>
                <a:close/>
              </a:path>
            </a:pathLst>
          </a:custGeom>
          <a:solidFill>
            <a:srgbClr val="00008F"/>
          </a:solidFill>
          <a:ln w="180" cap="flat">
            <a:noFill/>
            <a:prstDash val="solid"/>
            <a:miter/>
          </a:ln>
        </p:spPr>
        <p:txBody>
          <a:bodyPr rtlCol="0" anchor="ctr"/>
          <a:lstStyle/>
          <a:p>
            <a:endParaRPr lang="fi-FI"/>
          </a:p>
        </p:txBody>
      </p:sp>
      <p:sp>
        <p:nvSpPr>
          <p:cNvPr id="13" name="Vapaamuotoinen: Muoto 12">
            <a:extLst>
              <a:ext uri="{FF2B5EF4-FFF2-40B4-BE49-F238E27FC236}">
                <a16:creationId xmlns:a16="http://schemas.microsoft.com/office/drawing/2014/main" id="{B3537622-94DA-223E-0324-1441862F4044}"/>
              </a:ext>
              <a:ext uri="{C183D7F6-B498-43B3-948B-1728B52AA6E4}">
                <adec:decorative xmlns:adec="http://schemas.microsoft.com/office/drawing/2017/decorative" val="1"/>
              </a:ext>
            </a:extLst>
          </p:cNvPr>
          <p:cNvSpPr/>
          <p:nvPr/>
        </p:nvSpPr>
        <p:spPr>
          <a:xfrm>
            <a:off x="8211470" y="6006763"/>
            <a:ext cx="3980590" cy="851236"/>
          </a:xfrm>
          <a:custGeom>
            <a:avLst/>
            <a:gdLst>
              <a:gd name="connsiteX0" fmla="*/ 0 w 3980590"/>
              <a:gd name="connsiteY0" fmla="*/ 851236 h 851236"/>
              <a:gd name="connsiteX1" fmla="*/ 3980591 w 3980590"/>
              <a:gd name="connsiteY1" fmla="*/ 851236 h 851236"/>
              <a:gd name="connsiteX2" fmla="*/ 3980591 w 3980590"/>
              <a:gd name="connsiteY2" fmla="*/ 374425 h 851236"/>
              <a:gd name="connsiteX3" fmla="*/ 1654567 w 3980590"/>
              <a:gd name="connsiteY3" fmla="*/ 0 h 851236"/>
              <a:gd name="connsiteX4" fmla="*/ 0 w 3980590"/>
              <a:gd name="connsiteY4" fmla="*/ 851236 h 851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0590" h="851236">
                <a:moveTo>
                  <a:pt x="0" y="851236"/>
                </a:moveTo>
                <a:lnTo>
                  <a:pt x="3980591" y="851236"/>
                </a:lnTo>
                <a:lnTo>
                  <a:pt x="3980591" y="374425"/>
                </a:lnTo>
                <a:cubicBezTo>
                  <a:pt x="3157527" y="545339"/>
                  <a:pt x="2307936" y="449556"/>
                  <a:pt x="1654567" y="0"/>
                </a:cubicBezTo>
                <a:cubicBezTo>
                  <a:pt x="1105177" y="328575"/>
                  <a:pt x="546161" y="616892"/>
                  <a:pt x="0" y="851236"/>
                </a:cubicBezTo>
                <a:close/>
              </a:path>
            </a:pathLst>
          </a:custGeom>
          <a:solidFill>
            <a:srgbClr val="00008F"/>
          </a:solidFill>
          <a:ln w="180" cap="flat">
            <a:noFill/>
            <a:prstDash val="solid"/>
            <a:miter/>
          </a:ln>
        </p:spPr>
        <p:txBody>
          <a:bodyPr rtlCol="0" anchor="ctr"/>
          <a:lstStyle/>
          <a:p>
            <a:endParaRPr lang="fi-FI"/>
          </a:p>
        </p:txBody>
      </p:sp>
      <p:sp>
        <p:nvSpPr>
          <p:cNvPr id="17" name="Päivämäärän paikkamerkki 16">
            <a:extLst>
              <a:ext uri="{FF2B5EF4-FFF2-40B4-BE49-F238E27FC236}">
                <a16:creationId xmlns:a16="http://schemas.microsoft.com/office/drawing/2014/main" id="{C303A8CE-D80E-78A0-EAB5-9BA5525DE2A7}"/>
              </a:ext>
            </a:extLst>
          </p:cNvPr>
          <p:cNvSpPr>
            <a:spLocks noGrp="1"/>
          </p:cNvSpPr>
          <p:nvPr>
            <p:ph type="dt" sz="half" idx="10"/>
          </p:nvPr>
        </p:nvSpPr>
        <p:spPr/>
        <p:txBody>
          <a:bodyPr/>
          <a:lstStyle>
            <a:lvl1pPr>
              <a:defRPr>
                <a:solidFill>
                  <a:schemeClr val="bg1"/>
                </a:solidFill>
              </a:defRPr>
            </a:lvl1pPr>
          </a:lstStyle>
          <a:p>
            <a:r>
              <a:rPr lang="fi-FI"/>
              <a:t>25.5.2026</a:t>
            </a:r>
          </a:p>
        </p:txBody>
      </p:sp>
      <p:sp>
        <p:nvSpPr>
          <p:cNvPr id="19" name="Dian numeron paikkamerkki 18">
            <a:extLst>
              <a:ext uri="{FF2B5EF4-FFF2-40B4-BE49-F238E27FC236}">
                <a16:creationId xmlns:a16="http://schemas.microsoft.com/office/drawing/2014/main" id="{60A48D79-2E19-FDB3-196D-272E76C35AF0}"/>
              </a:ext>
            </a:extLst>
          </p:cNvPr>
          <p:cNvSpPr>
            <a:spLocks noGrp="1"/>
          </p:cNvSpPr>
          <p:nvPr>
            <p:ph type="sldNum" sz="quarter" idx="12"/>
          </p:nvPr>
        </p:nvSpPr>
        <p:spPr/>
        <p:txBody>
          <a:bodyPr/>
          <a:lstStyle>
            <a:lvl1pPr>
              <a:defRPr>
                <a:solidFill>
                  <a:schemeClr val="bg1"/>
                </a:solidFill>
              </a:defRPr>
            </a:lvl1pPr>
          </a:lstStyle>
          <a:p>
            <a:fld id="{08CCEDEF-5C23-4594-B6DA-0ABEB763C67B}" type="slidenum">
              <a:rPr lang="fi-FI" smtClean="0"/>
              <a:t>‹#›</a:t>
            </a:fld>
            <a:endParaRPr lang="fi-FI"/>
          </a:p>
        </p:txBody>
      </p:sp>
      <p:grpSp>
        <p:nvGrpSpPr>
          <p:cNvPr id="39" name="Ryhmä 38">
            <a:extLst>
              <a:ext uri="{FF2B5EF4-FFF2-40B4-BE49-F238E27FC236}">
                <a16:creationId xmlns:a16="http://schemas.microsoft.com/office/drawing/2014/main" id="{B2397D02-CEDF-F17F-236D-8EF9312EF58A}"/>
              </a:ext>
              <a:ext uri="{C183D7F6-B498-43B3-948B-1728B52AA6E4}">
                <adec:decorative xmlns:adec="http://schemas.microsoft.com/office/drawing/2017/decorative" val="1"/>
              </a:ext>
            </a:extLst>
          </p:cNvPr>
          <p:cNvGrpSpPr/>
          <p:nvPr/>
        </p:nvGrpSpPr>
        <p:grpSpPr>
          <a:xfrm>
            <a:off x="728593" y="285750"/>
            <a:ext cx="567211" cy="233364"/>
            <a:chOff x="728593" y="285750"/>
            <a:chExt cx="567211" cy="233364"/>
          </a:xfrm>
          <a:solidFill>
            <a:schemeClr val="bg1"/>
          </a:solidFill>
        </p:grpSpPr>
        <p:sp>
          <p:nvSpPr>
            <p:cNvPr id="23" name="Vapaamuotoinen: Muoto 22">
              <a:extLst>
                <a:ext uri="{FF2B5EF4-FFF2-40B4-BE49-F238E27FC236}">
                  <a16:creationId xmlns:a16="http://schemas.microsoft.com/office/drawing/2014/main" id="{9183C2BA-7C34-9294-EEF6-32379BA906B5}"/>
                </a:ext>
                <a:ext uri="{C183D7F6-B498-43B3-948B-1728B52AA6E4}">
                  <adec:decorative xmlns:adec="http://schemas.microsoft.com/office/drawing/2017/decorative" val="1"/>
                </a:ext>
              </a:extLst>
            </p:cNvPr>
            <p:cNvSpPr/>
            <p:nvPr/>
          </p:nvSpPr>
          <p:spPr>
            <a:xfrm>
              <a:off x="728593" y="301147"/>
              <a:ext cx="84140" cy="78492"/>
            </a:xfrm>
            <a:custGeom>
              <a:avLst/>
              <a:gdLst>
                <a:gd name="connsiteX0" fmla="*/ 1102983 w 1507598"/>
                <a:gd name="connsiteY0" fmla="*/ 0 h 1406391"/>
                <a:gd name="connsiteX1" fmla="*/ 1507598 w 1507598"/>
                <a:gd name="connsiteY1" fmla="*/ 0 h 1406391"/>
                <a:gd name="connsiteX2" fmla="*/ 1303877 w 1507598"/>
                <a:gd name="connsiteY2" fmla="*/ 523187 h 1406391"/>
                <a:gd name="connsiteX3" fmla="*/ 1079963 w 1507598"/>
                <a:gd name="connsiteY3" fmla="*/ 1153264 h 1406391"/>
                <a:gd name="connsiteX4" fmla="*/ 1033141 w 1507598"/>
                <a:gd name="connsiteY4" fmla="*/ 1295284 h 1406391"/>
                <a:gd name="connsiteX5" fmla="*/ 993929 w 1507598"/>
                <a:gd name="connsiteY5" fmla="*/ 1406392 h 1406391"/>
                <a:gd name="connsiteX6" fmla="*/ 513659 w 1507598"/>
                <a:gd name="connsiteY6" fmla="*/ 1406392 h 1406391"/>
                <a:gd name="connsiteX7" fmla="*/ 474457 w 1507598"/>
                <a:gd name="connsiteY7" fmla="*/ 1295284 h 1406391"/>
                <a:gd name="connsiteX8" fmla="*/ 427635 w 1507598"/>
                <a:gd name="connsiteY8" fmla="*/ 1153264 h 1406391"/>
                <a:gd name="connsiteX9" fmla="*/ 203707 w 1507598"/>
                <a:gd name="connsiteY9" fmla="*/ 523187 h 1406391"/>
                <a:gd name="connsiteX10" fmla="*/ 0 w 1507598"/>
                <a:gd name="connsiteY10" fmla="*/ 0 h 1406391"/>
                <a:gd name="connsiteX11" fmla="*/ 404616 w 1507598"/>
                <a:gd name="connsiteY11" fmla="*/ 0 h 1406391"/>
                <a:gd name="connsiteX12" fmla="*/ 753787 w 1507598"/>
                <a:gd name="connsiteY12" fmla="*/ 1120348 h 1406391"/>
                <a:gd name="connsiteX13" fmla="*/ 1102972 w 1507598"/>
                <a:gd name="connsiteY13" fmla="*/ 0 h 1406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07598" h="1406391">
                  <a:moveTo>
                    <a:pt x="1102983" y="0"/>
                  </a:moveTo>
                  <a:lnTo>
                    <a:pt x="1507598" y="0"/>
                  </a:lnTo>
                  <a:cubicBezTo>
                    <a:pt x="1426635" y="198787"/>
                    <a:pt x="1358662" y="373189"/>
                    <a:pt x="1303877" y="523187"/>
                  </a:cubicBezTo>
                  <a:cubicBezTo>
                    <a:pt x="1249042" y="673244"/>
                    <a:pt x="1174404" y="883219"/>
                    <a:pt x="1079963" y="1153264"/>
                  </a:cubicBezTo>
                  <a:cubicBezTo>
                    <a:pt x="1063067" y="1205766"/>
                    <a:pt x="1047441" y="1253123"/>
                    <a:pt x="1033141" y="1295284"/>
                  </a:cubicBezTo>
                  <a:cubicBezTo>
                    <a:pt x="1018788" y="1337484"/>
                    <a:pt x="1005704" y="1374543"/>
                    <a:pt x="993929" y="1406392"/>
                  </a:cubicBezTo>
                  <a:lnTo>
                    <a:pt x="513659" y="1406392"/>
                  </a:lnTo>
                  <a:cubicBezTo>
                    <a:pt x="501830" y="1374543"/>
                    <a:pt x="488760" y="1337488"/>
                    <a:pt x="474457" y="1295284"/>
                  </a:cubicBezTo>
                  <a:cubicBezTo>
                    <a:pt x="460100" y="1253123"/>
                    <a:pt x="444452" y="1205766"/>
                    <a:pt x="427635" y="1153264"/>
                  </a:cubicBezTo>
                  <a:cubicBezTo>
                    <a:pt x="333159" y="883219"/>
                    <a:pt x="258506" y="673244"/>
                    <a:pt x="203707" y="523187"/>
                  </a:cubicBezTo>
                  <a:cubicBezTo>
                    <a:pt x="148872" y="373192"/>
                    <a:pt x="80978" y="198787"/>
                    <a:pt x="0" y="0"/>
                  </a:cubicBezTo>
                  <a:lnTo>
                    <a:pt x="404616" y="0"/>
                  </a:lnTo>
                  <a:cubicBezTo>
                    <a:pt x="514236" y="386331"/>
                    <a:pt x="630639" y="786602"/>
                    <a:pt x="753787" y="1120348"/>
                  </a:cubicBezTo>
                  <a:cubicBezTo>
                    <a:pt x="876909" y="786602"/>
                    <a:pt x="993287" y="386335"/>
                    <a:pt x="1102972" y="0"/>
                  </a:cubicBezTo>
                  <a:close/>
                </a:path>
              </a:pathLst>
            </a:custGeom>
            <a:grpFill/>
            <a:ln w="361" cap="flat">
              <a:noFill/>
              <a:prstDash val="solid"/>
              <a:miter/>
            </a:ln>
          </p:spPr>
          <p:txBody>
            <a:bodyPr rtlCol="0" anchor="ctr"/>
            <a:lstStyle/>
            <a:p>
              <a:endParaRPr lang="fi-FI"/>
            </a:p>
          </p:txBody>
        </p:sp>
        <p:sp>
          <p:nvSpPr>
            <p:cNvPr id="24" name="Vapaamuotoinen: Muoto 23">
              <a:extLst>
                <a:ext uri="{FF2B5EF4-FFF2-40B4-BE49-F238E27FC236}">
                  <a16:creationId xmlns:a16="http://schemas.microsoft.com/office/drawing/2014/main" id="{E6F0066B-9DC9-6EDD-2682-21AE37DCB984}"/>
                </a:ext>
                <a:ext uri="{C183D7F6-B498-43B3-948B-1728B52AA6E4}">
                  <adec:decorative xmlns:adec="http://schemas.microsoft.com/office/drawing/2017/decorative" val="1"/>
                </a:ext>
              </a:extLst>
            </p:cNvPr>
            <p:cNvSpPr/>
            <p:nvPr/>
          </p:nvSpPr>
          <p:spPr>
            <a:xfrm>
              <a:off x="813518" y="298322"/>
              <a:ext cx="70344" cy="84142"/>
            </a:xfrm>
            <a:custGeom>
              <a:avLst/>
              <a:gdLst>
                <a:gd name="connsiteX0" fmla="*/ 905883 w 1260405"/>
                <a:gd name="connsiteY0" fmla="*/ 478149 h 1507642"/>
                <a:gd name="connsiteX1" fmla="*/ 838371 w 1260405"/>
                <a:gd name="connsiteY1" fmla="*/ 365656 h 1507642"/>
                <a:gd name="connsiteX2" fmla="*/ 630181 w 1260405"/>
                <a:gd name="connsiteY2" fmla="*/ 320647 h 1507642"/>
                <a:gd name="connsiteX3" fmla="*/ 312270 w 1260405"/>
                <a:gd name="connsiteY3" fmla="*/ 410662 h 1507642"/>
                <a:gd name="connsiteX4" fmla="*/ 56270 w 1260405"/>
                <a:gd name="connsiteY4" fmla="*/ 675057 h 1507642"/>
                <a:gd name="connsiteX5" fmla="*/ 90008 w 1260405"/>
                <a:gd name="connsiteY5" fmla="*/ 286895 h 1507642"/>
                <a:gd name="connsiteX6" fmla="*/ 140667 w 1260405"/>
                <a:gd name="connsiteY6" fmla="*/ 174373 h 1507642"/>
                <a:gd name="connsiteX7" fmla="*/ 351674 w 1260405"/>
                <a:gd name="connsiteY7" fmla="*/ 49210 h 1507642"/>
                <a:gd name="connsiteX8" fmla="*/ 658307 w 1260405"/>
                <a:gd name="connsiteY8" fmla="*/ 0 h 1507642"/>
                <a:gd name="connsiteX9" fmla="*/ 1098615 w 1260405"/>
                <a:gd name="connsiteY9" fmla="*/ 153269 h 1507642"/>
                <a:gd name="connsiteX10" fmla="*/ 1260405 w 1260405"/>
                <a:gd name="connsiteY10" fmla="*/ 601910 h 1507642"/>
                <a:gd name="connsiteX11" fmla="*/ 1257545 w 1260405"/>
                <a:gd name="connsiteY11" fmla="*/ 849438 h 1507642"/>
                <a:gd name="connsiteX12" fmla="*/ 1254736 w 1260405"/>
                <a:gd name="connsiteY12" fmla="*/ 984459 h 1507642"/>
                <a:gd name="connsiteX13" fmla="*/ 1260402 w 1260405"/>
                <a:gd name="connsiteY13" fmla="*/ 1456997 h 1507642"/>
                <a:gd name="connsiteX14" fmla="*/ 911509 w 1260405"/>
                <a:gd name="connsiteY14" fmla="*/ 1456997 h 1507642"/>
                <a:gd name="connsiteX15" fmla="*/ 922775 w 1260405"/>
                <a:gd name="connsiteY15" fmla="*/ 1220737 h 1507642"/>
                <a:gd name="connsiteX16" fmla="*/ 780690 w 1260405"/>
                <a:gd name="connsiteY16" fmla="*/ 1420436 h 1507642"/>
                <a:gd name="connsiteX17" fmla="*/ 483917 w 1260405"/>
                <a:gd name="connsiteY17" fmla="*/ 1507642 h 1507642"/>
                <a:gd name="connsiteX18" fmla="*/ 136433 w 1260405"/>
                <a:gd name="connsiteY18" fmla="*/ 1388090 h 1507642"/>
                <a:gd name="connsiteX19" fmla="*/ 0 w 1260405"/>
                <a:gd name="connsiteY19" fmla="*/ 1074470 h 1507642"/>
                <a:gd name="connsiteX20" fmla="*/ 137858 w 1260405"/>
                <a:gd name="connsiteY20" fmla="*/ 742552 h 1507642"/>
                <a:gd name="connsiteX21" fmla="*/ 506410 w 1260405"/>
                <a:gd name="connsiteY21" fmla="*/ 624420 h 1507642"/>
                <a:gd name="connsiteX22" fmla="*/ 817284 w 1260405"/>
                <a:gd name="connsiteY22" fmla="*/ 596299 h 1507642"/>
                <a:gd name="connsiteX23" fmla="*/ 905883 w 1260405"/>
                <a:gd name="connsiteY23" fmla="*/ 478142 h 1507642"/>
                <a:gd name="connsiteX24" fmla="*/ 790546 w 1260405"/>
                <a:gd name="connsiteY24" fmla="*/ 864913 h 1507642"/>
                <a:gd name="connsiteX25" fmla="*/ 562655 w 1260405"/>
                <a:gd name="connsiteY25" fmla="*/ 896015 h 1507642"/>
                <a:gd name="connsiteX26" fmla="*/ 395253 w 1260405"/>
                <a:gd name="connsiteY26" fmla="*/ 936031 h 1507642"/>
                <a:gd name="connsiteX27" fmla="*/ 337587 w 1260405"/>
                <a:gd name="connsiteY27" fmla="*/ 1050085 h 1507642"/>
                <a:gd name="connsiteX28" fmla="*/ 392448 w 1260405"/>
                <a:gd name="connsiteY28" fmla="*/ 1161182 h 1507642"/>
                <a:gd name="connsiteX29" fmla="*/ 540147 w 1260405"/>
                <a:gd name="connsiteY29" fmla="*/ 1198216 h 1507642"/>
                <a:gd name="connsiteX30" fmla="*/ 828525 w 1260405"/>
                <a:gd name="connsiteY30" fmla="*/ 1085633 h 1507642"/>
                <a:gd name="connsiteX31" fmla="*/ 922775 w 1260405"/>
                <a:gd name="connsiteY31" fmla="*/ 753805 h 1507642"/>
                <a:gd name="connsiteX32" fmla="*/ 790546 w 1260405"/>
                <a:gd name="connsiteY32" fmla="*/ 864913 h 150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2">
                  <a:moveTo>
                    <a:pt x="905883" y="478149"/>
                  </a:moveTo>
                  <a:cubicBezTo>
                    <a:pt x="905883" y="433154"/>
                    <a:pt x="883389" y="395681"/>
                    <a:pt x="838371" y="365656"/>
                  </a:cubicBezTo>
                  <a:cubicBezTo>
                    <a:pt x="793356" y="335672"/>
                    <a:pt x="723951" y="320647"/>
                    <a:pt x="630181" y="320647"/>
                  </a:cubicBezTo>
                  <a:cubicBezTo>
                    <a:pt x="517640" y="320647"/>
                    <a:pt x="411652" y="350661"/>
                    <a:pt x="312270" y="410662"/>
                  </a:cubicBezTo>
                  <a:cubicBezTo>
                    <a:pt x="212824" y="470667"/>
                    <a:pt x="127515" y="558815"/>
                    <a:pt x="56270" y="675057"/>
                  </a:cubicBezTo>
                  <a:lnTo>
                    <a:pt x="90008" y="286895"/>
                  </a:lnTo>
                  <a:cubicBezTo>
                    <a:pt x="93741" y="241900"/>
                    <a:pt x="110622" y="204386"/>
                    <a:pt x="140667" y="174373"/>
                  </a:cubicBezTo>
                  <a:cubicBezTo>
                    <a:pt x="195030" y="123739"/>
                    <a:pt x="265391" y="82036"/>
                    <a:pt x="351674" y="49210"/>
                  </a:cubicBezTo>
                  <a:cubicBezTo>
                    <a:pt x="437910" y="16431"/>
                    <a:pt x="540147" y="0"/>
                    <a:pt x="658307" y="0"/>
                  </a:cubicBezTo>
                  <a:cubicBezTo>
                    <a:pt x="843990" y="0"/>
                    <a:pt x="990734" y="51088"/>
                    <a:pt x="1098615" y="153269"/>
                  </a:cubicBezTo>
                  <a:cubicBezTo>
                    <a:pt x="1206457" y="255515"/>
                    <a:pt x="1260405" y="405012"/>
                    <a:pt x="1260405" y="601910"/>
                  </a:cubicBezTo>
                  <a:lnTo>
                    <a:pt x="1257545" y="849438"/>
                  </a:lnTo>
                  <a:cubicBezTo>
                    <a:pt x="1255667" y="885083"/>
                    <a:pt x="1254736" y="930078"/>
                    <a:pt x="1254736" y="984459"/>
                  </a:cubicBezTo>
                  <a:cubicBezTo>
                    <a:pt x="1254736" y="1181356"/>
                    <a:pt x="1256590" y="1338869"/>
                    <a:pt x="1260402" y="1456997"/>
                  </a:cubicBezTo>
                  <a:lnTo>
                    <a:pt x="911509" y="1456997"/>
                  </a:lnTo>
                  <a:lnTo>
                    <a:pt x="922775" y="1220737"/>
                  </a:lnTo>
                  <a:cubicBezTo>
                    <a:pt x="905879" y="1295752"/>
                    <a:pt x="858505" y="1362324"/>
                    <a:pt x="780690" y="1420436"/>
                  </a:cubicBezTo>
                  <a:cubicBezTo>
                    <a:pt x="702864" y="1478537"/>
                    <a:pt x="603912" y="1507642"/>
                    <a:pt x="483917" y="1507642"/>
                  </a:cubicBezTo>
                  <a:cubicBezTo>
                    <a:pt x="343224" y="1507642"/>
                    <a:pt x="227394" y="1467793"/>
                    <a:pt x="136433" y="1388090"/>
                  </a:cubicBezTo>
                  <a:cubicBezTo>
                    <a:pt x="45444" y="1308397"/>
                    <a:pt x="0" y="1203870"/>
                    <a:pt x="0" y="1074470"/>
                  </a:cubicBezTo>
                  <a:cubicBezTo>
                    <a:pt x="0" y="931967"/>
                    <a:pt x="45920" y="821317"/>
                    <a:pt x="137858" y="742552"/>
                  </a:cubicBezTo>
                  <a:cubicBezTo>
                    <a:pt x="229706" y="663790"/>
                    <a:pt x="352590" y="624420"/>
                    <a:pt x="506410" y="624420"/>
                  </a:cubicBezTo>
                  <a:cubicBezTo>
                    <a:pt x="654542" y="624420"/>
                    <a:pt x="758179" y="615045"/>
                    <a:pt x="817284" y="596299"/>
                  </a:cubicBezTo>
                  <a:cubicBezTo>
                    <a:pt x="876350" y="577553"/>
                    <a:pt x="905883" y="538187"/>
                    <a:pt x="905883" y="478142"/>
                  </a:cubicBezTo>
                  <a:close/>
                  <a:moveTo>
                    <a:pt x="790546" y="864913"/>
                  </a:moveTo>
                  <a:cubicBezTo>
                    <a:pt x="734301" y="885642"/>
                    <a:pt x="658307" y="896015"/>
                    <a:pt x="562655" y="896015"/>
                  </a:cubicBezTo>
                  <a:cubicBezTo>
                    <a:pt x="489514" y="896015"/>
                    <a:pt x="433701" y="909349"/>
                    <a:pt x="395253" y="936031"/>
                  </a:cubicBezTo>
                  <a:cubicBezTo>
                    <a:pt x="356791" y="962688"/>
                    <a:pt x="337587" y="1000734"/>
                    <a:pt x="337587" y="1050085"/>
                  </a:cubicBezTo>
                  <a:cubicBezTo>
                    <a:pt x="337587" y="1099497"/>
                    <a:pt x="355904" y="1136531"/>
                    <a:pt x="392448" y="1161182"/>
                  </a:cubicBezTo>
                  <a:cubicBezTo>
                    <a:pt x="429031" y="1185906"/>
                    <a:pt x="478251" y="1198216"/>
                    <a:pt x="540147" y="1198216"/>
                  </a:cubicBezTo>
                  <a:cubicBezTo>
                    <a:pt x="669574" y="1196287"/>
                    <a:pt x="765662" y="1158734"/>
                    <a:pt x="828525" y="1085633"/>
                  </a:cubicBezTo>
                  <a:cubicBezTo>
                    <a:pt x="891352" y="1012597"/>
                    <a:pt x="922775" y="901947"/>
                    <a:pt x="922775" y="753805"/>
                  </a:cubicBezTo>
                  <a:cubicBezTo>
                    <a:pt x="890855" y="807129"/>
                    <a:pt x="846832" y="844177"/>
                    <a:pt x="790546" y="864913"/>
                  </a:cubicBezTo>
                  <a:close/>
                </a:path>
              </a:pathLst>
            </a:custGeom>
            <a:grpFill/>
            <a:ln w="361" cap="flat">
              <a:noFill/>
              <a:prstDash val="solid"/>
              <a:miter/>
            </a:ln>
          </p:spPr>
          <p:txBody>
            <a:bodyPr rtlCol="0" anchor="ctr"/>
            <a:lstStyle/>
            <a:p>
              <a:endParaRPr lang="fi-FI"/>
            </a:p>
          </p:txBody>
        </p:sp>
        <p:sp>
          <p:nvSpPr>
            <p:cNvPr id="25" name="Vapaamuotoinen: Muoto 24">
              <a:extLst>
                <a:ext uri="{FF2B5EF4-FFF2-40B4-BE49-F238E27FC236}">
                  <a16:creationId xmlns:a16="http://schemas.microsoft.com/office/drawing/2014/main" id="{395E1217-FF82-C54D-A4FB-3BBB9EF95CFC}"/>
                </a:ext>
                <a:ext uri="{C183D7F6-B498-43B3-948B-1728B52AA6E4}">
                  <adec:decorative xmlns:adec="http://schemas.microsoft.com/office/drawing/2017/decorative" val="1"/>
                </a:ext>
              </a:extLst>
            </p:cNvPr>
            <p:cNvSpPr/>
            <p:nvPr/>
          </p:nvSpPr>
          <p:spPr>
            <a:xfrm>
              <a:off x="900235" y="298322"/>
              <a:ext cx="73170" cy="81316"/>
            </a:xfrm>
            <a:custGeom>
              <a:avLst/>
              <a:gdLst>
                <a:gd name="connsiteX0" fmla="*/ 354494 w 1311046"/>
                <a:gd name="connsiteY0" fmla="*/ 1457001 h 1457000"/>
                <a:gd name="connsiteX1" fmla="*/ 343224 w 1311046"/>
                <a:gd name="connsiteY1" fmla="*/ 753812 h 1457000"/>
                <a:gd name="connsiteX2" fmla="*/ 343224 w 1311046"/>
                <a:gd name="connsiteY2" fmla="*/ 624427 h 1457000"/>
                <a:gd name="connsiteX3" fmla="*/ 451564 w 1311046"/>
                <a:gd name="connsiteY3" fmla="*/ 412061 h 1457000"/>
                <a:gd name="connsiteX4" fmla="*/ 669595 w 1311046"/>
                <a:gd name="connsiteY4" fmla="*/ 331889 h 1457000"/>
                <a:gd name="connsiteX5" fmla="*/ 889026 w 1311046"/>
                <a:gd name="connsiteY5" fmla="*/ 421905 h 1457000"/>
                <a:gd name="connsiteX6" fmla="*/ 967833 w 1311046"/>
                <a:gd name="connsiteY6" fmla="*/ 663797 h 1457000"/>
                <a:gd name="connsiteX7" fmla="*/ 967833 w 1311046"/>
                <a:gd name="connsiteY7" fmla="*/ 753812 h 1457000"/>
                <a:gd name="connsiteX8" fmla="*/ 956541 w 1311046"/>
                <a:gd name="connsiteY8" fmla="*/ 1457001 h 1457000"/>
                <a:gd name="connsiteX9" fmla="*/ 1311046 w 1311046"/>
                <a:gd name="connsiteY9" fmla="*/ 1457001 h 1457000"/>
                <a:gd name="connsiteX10" fmla="*/ 1299780 w 1311046"/>
                <a:gd name="connsiteY10" fmla="*/ 753812 h 1457000"/>
                <a:gd name="connsiteX11" fmla="*/ 1299780 w 1311046"/>
                <a:gd name="connsiteY11" fmla="*/ 556904 h 1457000"/>
                <a:gd name="connsiteX12" fmla="*/ 1164742 w 1311046"/>
                <a:gd name="connsiteY12" fmla="*/ 144825 h 1457000"/>
                <a:gd name="connsiteX13" fmla="*/ 810263 w 1311046"/>
                <a:gd name="connsiteY13" fmla="*/ 0 h 1457000"/>
                <a:gd name="connsiteX14" fmla="*/ 495172 w 1311046"/>
                <a:gd name="connsiteY14" fmla="*/ 94216 h 1457000"/>
                <a:gd name="connsiteX15" fmla="*/ 337612 w 1311046"/>
                <a:gd name="connsiteY15" fmla="*/ 354403 h 1457000"/>
                <a:gd name="connsiteX16" fmla="*/ 348879 w 1311046"/>
                <a:gd name="connsiteY16" fmla="*/ 50605 h 1457000"/>
                <a:gd name="connsiteX17" fmla="*/ 0 w 1311046"/>
                <a:gd name="connsiteY17" fmla="*/ 50605 h 1457000"/>
                <a:gd name="connsiteX18" fmla="*/ 11266 w 1311046"/>
                <a:gd name="connsiteY18" fmla="*/ 753808 h 1457000"/>
                <a:gd name="connsiteX19" fmla="*/ 0 w 1311046"/>
                <a:gd name="connsiteY19" fmla="*/ 1456997 h 1457000"/>
                <a:gd name="connsiteX20" fmla="*/ 354497 w 1311046"/>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6" h="1457000">
                  <a:moveTo>
                    <a:pt x="354494" y="1457001"/>
                  </a:moveTo>
                  <a:cubicBezTo>
                    <a:pt x="346971" y="1278889"/>
                    <a:pt x="343224" y="1044507"/>
                    <a:pt x="343224" y="753812"/>
                  </a:cubicBezTo>
                  <a:lnTo>
                    <a:pt x="343224" y="624427"/>
                  </a:lnTo>
                  <a:cubicBezTo>
                    <a:pt x="360120" y="536305"/>
                    <a:pt x="396216" y="465493"/>
                    <a:pt x="451564" y="412061"/>
                  </a:cubicBezTo>
                  <a:cubicBezTo>
                    <a:pt x="506868" y="358611"/>
                    <a:pt x="579576" y="331889"/>
                    <a:pt x="669595" y="331889"/>
                  </a:cubicBezTo>
                  <a:cubicBezTo>
                    <a:pt x="763361" y="331889"/>
                    <a:pt x="836503" y="361928"/>
                    <a:pt x="889026" y="421905"/>
                  </a:cubicBezTo>
                  <a:cubicBezTo>
                    <a:pt x="941514" y="481935"/>
                    <a:pt x="967833" y="562557"/>
                    <a:pt x="967833" y="663797"/>
                  </a:cubicBezTo>
                  <a:lnTo>
                    <a:pt x="967833" y="753812"/>
                  </a:lnTo>
                  <a:cubicBezTo>
                    <a:pt x="967833" y="1044507"/>
                    <a:pt x="964021" y="1278889"/>
                    <a:pt x="956541" y="1457001"/>
                  </a:cubicBezTo>
                  <a:lnTo>
                    <a:pt x="1311046" y="1457001"/>
                  </a:lnTo>
                  <a:cubicBezTo>
                    <a:pt x="1303513" y="1278889"/>
                    <a:pt x="1299780" y="1044507"/>
                    <a:pt x="1299780" y="753812"/>
                  </a:cubicBezTo>
                  <a:lnTo>
                    <a:pt x="1299780" y="556904"/>
                  </a:lnTo>
                  <a:cubicBezTo>
                    <a:pt x="1299780" y="378792"/>
                    <a:pt x="1254765" y="241431"/>
                    <a:pt x="1164742" y="144825"/>
                  </a:cubicBezTo>
                  <a:cubicBezTo>
                    <a:pt x="1074723" y="48272"/>
                    <a:pt x="956541" y="0"/>
                    <a:pt x="810263" y="0"/>
                  </a:cubicBezTo>
                  <a:cubicBezTo>
                    <a:pt x="678957" y="0"/>
                    <a:pt x="573925" y="31405"/>
                    <a:pt x="495172" y="94216"/>
                  </a:cubicBezTo>
                  <a:cubicBezTo>
                    <a:pt x="416390" y="157066"/>
                    <a:pt x="363853" y="243757"/>
                    <a:pt x="337612" y="354403"/>
                  </a:cubicBezTo>
                  <a:lnTo>
                    <a:pt x="348879" y="50605"/>
                  </a:lnTo>
                  <a:lnTo>
                    <a:pt x="0" y="50605"/>
                  </a:lnTo>
                  <a:cubicBezTo>
                    <a:pt x="7472" y="230636"/>
                    <a:pt x="11266" y="465068"/>
                    <a:pt x="11266" y="753808"/>
                  </a:cubicBezTo>
                  <a:cubicBezTo>
                    <a:pt x="11266" y="1044503"/>
                    <a:pt x="7472" y="1278885"/>
                    <a:pt x="0" y="1456997"/>
                  </a:cubicBezTo>
                  <a:lnTo>
                    <a:pt x="354497" y="1456997"/>
                  </a:lnTo>
                  <a:close/>
                </a:path>
              </a:pathLst>
            </a:custGeom>
            <a:grpFill/>
            <a:ln w="361" cap="flat">
              <a:noFill/>
              <a:prstDash val="solid"/>
              <a:miter/>
            </a:ln>
          </p:spPr>
          <p:txBody>
            <a:bodyPr rtlCol="0" anchor="ctr"/>
            <a:lstStyle/>
            <a:p>
              <a:endParaRPr lang="fi-FI"/>
            </a:p>
          </p:txBody>
        </p:sp>
        <p:sp>
          <p:nvSpPr>
            <p:cNvPr id="26" name="Vapaamuotoinen: Muoto 25">
              <a:extLst>
                <a:ext uri="{FF2B5EF4-FFF2-40B4-BE49-F238E27FC236}">
                  <a16:creationId xmlns:a16="http://schemas.microsoft.com/office/drawing/2014/main" id="{174F637A-2E3F-6FA4-0F2E-BD35CC51B3CB}"/>
                </a:ext>
                <a:ext uri="{C183D7F6-B498-43B3-948B-1728B52AA6E4}">
                  <adec:decorative xmlns:adec="http://schemas.microsoft.com/office/drawing/2017/decorative" val="1"/>
                </a:ext>
              </a:extLst>
            </p:cNvPr>
            <p:cNvSpPr/>
            <p:nvPr/>
          </p:nvSpPr>
          <p:spPr>
            <a:xfrm>
              <a:off x="987443" y="285750"/>
              <a:ext cx="54642" cy="96715"/>
            </a:xfrm>
            <a:custGeom>
              <a:avLst/>
              <a:gdLst>
                <a:gd name="connsiteX0" fmla="*/ 579576 w 979063"/>
                <a:gd name="connsiteY0" fmla="*/ 1732909 h 1732912"/>
                <a:gd name="connsiteX1" fmla="*/ 900311 w 979063"/>
                <a:gd name="connsiteY1" fmla="*/ 1654147 h 1732912"/>
                <a:gd name="connsiteX2" fmla="*/ 942505 w 979063"/>
                <a:gd name="connsiteY2" fmla="*/ 1610562 h 1732912"/>
                <a:gd name="connsiteX3" fmla="*/ 956556 w 979063"/>
                <a:gd name="connsiteY3" fmla="*/ 1547254 h 1732912"/>
                <a:gd name="connsiteX4" fmla="*/ 979063 w 979063"/>
                <a:gd name="connsiteY4" fmla="*/ 1147834 h 1732912"/>
                <a:gd name="connsiteX5" fmla="*/ 624595 w 979063"/>
                <a:gd name="connsiteY5" fmla="*/ 1400991 h 1732912"/>
                <a:gd name="connsiteX6" fmla="*/ 343238 w 979063"/>
                <a:gd name="connsiteY6" fmla="*/ 1085954 h 1732912"/>
                <a:gd name="connsiteX7" fmla="*/ 343238 w 979063"/>
                <a:gd name="connsiteY7" fmla="*/ 590923 h 1732912"/>
                <a:gd name="connsiteX8" fmla="*/ 905922 w 979063"/>
                <a:gd name="connsiteY8" fmla="*/ 590923 h 1732912"/>
                <a:gd name="connsiteX9" fmla="*/ 905922 w 979063"/>
                <a:gd name="connsiteY9" fmla="*/ 275872 h 1732912"/>
                <a:gd name="connsiteX10" fmla="*/ 343238 w 979063"/>
                <a:gd name="connsiteY10" fmla="*/ 275872 h 1732912"/>
                <a:gd name="connsiteX11" fmla="*/ 346073 w 979063"/>
                <a:gd name="connsiteY11" fmla="*/ 152115 h 1732912"/>
                <a:gd name="connsiteX12" fmla="*/ 346073 w 979063"/>
                <a:gd name="connsiteY12" fmla="*/ 0 h 1732912"/>
                <a:gd name="connsiteX13" fmla="*/ 2845 w 979063"/>
                <a:gd name="connsiteY13" fmla="*/ 0 h 1732912"/>
                <a:gd name="connsiteX14" fmla="*/ 0 w 979063"/>
                <a:gd name="connsiteY14" fmla="*/ 1085958 h 1732912"/>
                <a:gd name="connsiteX15" fmla="*/ 157556 w 979063"/>
                <a:gd name="connsiteY15" fmla="*/ 1568351 h 1732912"/>
                <a:gd name="connsiteX16" fmla="*/ 579576 w 979063"/>
                <a:gd name="connsiteY16" fmla="*/ 1732913 h 173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9063" h="1732912">
                  <a:moveTo>
                    <a:pt x="579576" y="1732909"/>
                  </a:moveTo>
                  <a:cubicBezTo>
                    <a:pt x="714639" y="1732909"/>
                    <a:pt x="821529" y="1706609"/>
                    <a:pt x="900311" y="1654147"/>
                  </a:cubicBezTo>
                  <a:cubicBezTo>
                    <a:pt x="920925" y="1639177"/>
                    <a:pt x="934975" y="1624606"/>
                    <a:pt x="942505" y="1610562"/>
                  </a:cubicBezTo>
                  <a:cubicBezTo>
                    <a:pt x="949974" y="1596475"/>
                    <a:pt x="954677" y="1575385"/>
                    <a:pt x="956556" y="1547254"/>
                  </a:cubicBezTo>
                  <a:lnTo>
                    <a:pt x="979063" y="1147834"/>
                  </a:lnTo>
                  <a:cubicBezTo>
                    <a:pt x="904043" y="1316600"/>
                    <a:pt x="785887" y="1400991"/>
                    <a:pt x="624595" y="1400991"/>
                  </a:cubicBezTo>
                  <a:cubicBezTo>
                    <a:pt x="437008" y="1400991"/>
                    <a:pt x="343238" y="1295994"/>
                    <a:pt x="343238" y="1085954"/>
                  </a:cubicBezTo>
                  <a:lnTo>
                    <a:pt x="343238" y="590923"/>
                  </a:lnTo>
                  <a:lnTo>
                    <a:pt x="905922" y="590923"/>
                  </a:lnTo>
                  <a:lnTo>
                    <a:pt x="905922" y="275872"/>
                  </a:lnTo>
                  <a:lnTo>
                    <a:pt x="343238" y="275872"/>
                  </a:lnTo>
                  <a:cubicBezTo>
                    <a:pt x="343238" y="219613"/>
                    <a:pt x="346073" y="178451"/>
                    <a:pt x="346073" y="152115"/>
                  </a:cubicBezTo>
                  <a:lnTo>
                    <a:pt x="346073" y="0"/>
                  </a:lnTo>
                  <a:lnTo>
                    <a:pt x="2845" y="0"/>
                  </a:lnTo>
                  <a:cubicBezTo>
                    <a:pt x="2845" y="46910"/>
                    <a:pt x="0" y="973465"/>
                    <a:pt x="0" y="1085958"/>
                  </a:cubicBezTo>
                  <a:cubicBezTo>
                    <a:pt x="0" y="1297901"/>
                    <a:pt x="52513" y="1458667"/>
                    <a:pt x="157556" y="1568351"/>
                  </a:cubicBezTo>
                  <a:cubicBezTo>
                    <a:pt x="262603" y="1678049"/>
                    <a:pt x="403256" y="1732913"/>
                    <a:pt x="579576" y="1732913"/>
                  </a:cubicBezTo>
                  <a:close/>
                </a:path>
              </a:pathLst>
            </a:custGeom>
            <a:grpFill/>
            <a:ln w="361" cap="flat">
              <a:noFill/>
              <a:prstDash val="solid"/>
              <a:miter/>
            </a:ln>
          </p:spPr>
          <p:txBody>
            <a:bodyPr rtlCol="0" anchor="ctr"/>
            <a:lstStyle/>
            <a:p>
              <a:endParaRPr lang="fi-FI"/>
            </a:p>
          </p:txBody>
        </p:sp>
        <p:sp>
          <p:nvSpPr>
            <p:cNvPr id="27" name="Vapaamuotoinen: Muoto 26">
              <a:extLst>
                <a:ext uri="{FF2B5EF4-FFF2-40B4-BE49-F238E27FC236}">
                  <a16:creationId xmlns:a16="http://schemas.microsoft.com/office/drawing/2014/main" id="{17449966-2602-5B4E-3902-F6E0FBE7DDA0}"/>
                </a:ext>
                <a:ext uri="{C183D7F6-B498-43B3-948B-1728B52AA6E4}">
                  <adec:decorative xmlns:adec="http://schemas.microsoft.com/office/drawing/2017/decorative" val="1"/>
                </a:ext>
              </a:extLst>
            </p:cNvPr>
            <p:cNvSpPr/>
            <p:nvPr/>
          </p:nvSpPr>
          <p:spPr>
            <a:xfrm>
              <a:off x="1222635" y="298322"/>
              <a:ext cx="73169" cy="81316"/>
            </a:xfrm>
            <a:custGeom>
              <a:avLst/>
              <a:gdLst>
                <a:gd name="connsiteX0" fmla="*/ 956527 w 1311020"/>
                <a:gd name="connsiteY0" fmla="*/ 1457001 h 1457000"/>
                <a:gd name="connsiteX1" fmla="*/ 1311021 w 1311020"/>
                <a:gd name="connsiteY1" fmla="*/ 1457001 h 1457000"/>
                <a:gd name="connsiteX2" fmla="*/ 1299765 w 1311020"/>
                <a:gd name="connsiteY2" fmla="*/ 753812 h 1457000"/>
                <a:gd name="connsiteX3" fmla="*/ 1299765 w 1311020"/>
                <a:gd name="connsiteY3" fmla="*/ 556904 h 1457000"/>
                <a:gd name="connsiteX4" fmla="*/ 1164717 w 1311020"/>
                <a:gd name="connsiteY4" fmla="*/ 144825 h 1457000"/>
                <a:gd name="connsiteX5" fmla="*/ 810248 w 1311020"/>
                <a:gd name="connsiteY5" fmla="*/ 0 h 1457000"/>
                <a:gd name="connsiteX6" fmla="*/ 495143 w 1311020"/>
                <a:gd name="connsiteY6" fmla="*/ 94216 h 1457000"/>
                <a:gd name="connsiteX7" fmla="*/ 337587 w 1311020"/>
                <a:gd name="connsiteY7" fmla="*/ 354403 h 1457000"/>
                <a:gd name="connsiteX8" fmla="*/ 348853 w 1311020"/>
                <a:gd name="connsiteY8" fmla="*/ 50605 h 1457000"/>
                <a:gd name="connsiteX9" fmla="*/ 0 w 1311020"/>
                <a:gd name="connsiteY9" fmla="*/ 50605 h 1457000"/>
                <a:gd name="connsiteX10" fmla="*/ 11241 w 1311020"/>
                <a:gd name="connsiteY10" fmla="*/ 753808 h 1457000"/>
                <a:gd name="connsiteX11" fmla="*/ 0 w 1311020"/>
                <a:gd name="connsiteY11" fmla="*/ 1456997 h 1457000"/>
                <a:gd name="connsiteX12" fmla="*/ 354483 w 1311020"/>
                <a:gd name="connsiteY12" fmla="*/ 1456997 h 1457000"/>
                <a:gd name="connsiteX13" fmla="*/ 343217 w 1311020"/>
                <a:gd name="connsiteY13" fmla="*/ 753808 h 1457000"/>
                <a:gd name="connsiteX14" fmla="*/ 343217 w 1311020"/>
                <a:gd name="connsiteY14" fmla="*/ 624423 h 1457000"/>
                <a:gd name="connsiteX15" fmla="*/ 451538 w 1311020"/>
                <a:gd name="connsiteY15" fmla="*/ 412058 h 1457000"/>
                <a:gd name="connsiteX16" fmla="*/ 669585 w 1311020"/>
                <a:gd name="connsiteY16" fmla="*/ 331886 h 1457000"/>
                <a:gd name="connsiteX17" fmla="*/ 889005 w 1311020"/>
                <a:gd name="connsiteY17" fmla="*/ 421901 h 1457000"/>
                <a:gd name="connsiteX18" fmla="*/ 967797 w 1311020"/>
                <a:gd name="connsiteY18" fmla="*/ 663793 h 1457000"/>
                <a:gd name="connsiteX19" fmla="*/ 967797 w 1311020"/>
                <a:gd name="connsiteY19" fmla="*/ 753808 h 1457000"/>
                <a:gd name="connsiteX20" fmla="*/ 956530 w 1311020"/>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20" h="1457000">
                  <a:moveTo>
                    <a:pt x="956527" y="1457001"/>
                  </a:moveTo>
                  <a:lnTo>
                    <a:pt x="1311021" y="1457001"/>
                  </a:lnTo>
                  <a:cubicBezTo>
                    <a:pt x="1303502" y="1278889"/>
                    <a:pt x="1299765" y="1044507"/>
                    <a:pt x="1299765" y="753812"/>
                  </a:cubicBezTo>
                  <a:lnTo>
                    <a:pt x="1299765" y="556904"/>
                  </a:lnTo>
                  <a:cubicBezTo>
                    <a:pt x="1299765" y="378792"/>
                    <a:pt x="1254750" y="241431"/>
                    <a:pt x="1164717" y="144825"/>
                  </a:cubicBezTo>
                  <a:cubicBezTo>
                    <a:pt x="1074683" y="48272"/>
                    <a:pt x="956527" y="0"/>
                    <a:pt x="810248" y="0"/>
                  </a:cubicBezTo>
                  <a:cubicBezTo>
                    <a:pt x="678932" y="0"/>
                    <a:pt x="573896" y="31405"/>
                    <a:pt x="495143" y="94216"/>
                  </a:cubicBezTo>
                  <a:cubicBezTo>
                    <a:pt x="416379" y="157066"/>
                    <a:pt x="363827" y="243757"/>
                    <a:pt x="337587" y="354403"/>
                  </a:cubicBezTo>
                  <a:lnTo>
                    <a:pt x="348853" y="50605"/>
                  </a:lnTo>
                  <a:lnTo>
                    <a:pt x="0" y="50605"/>
                  </a:lnTo>
                  <a:cubicBezTo>
                    <a:pt x="7458" y="230636"/>
                    <a:pt x="11241" y="465068"/>
                    <a:pt x="11241" y="753808"/>
                  </a:cubicBezTo>
                  <a:cubicBezTo>
                    <a:pt x="11241" y="1044503"/>
                    <a:pt x="7458" y="1278885"/>
                    <a:pt x="0" y="1456997"/>
                  </a:cubicBezTo>
                  <a:lnTo>
                    <a:pt x="354483" y="1456997"/>
                  </a:lnTo>
                  <a:cubicBezTo>
                    <a:pt x="346949" y="1278885"/>
                    <a:pt x="343217" y="1044503"/>
                    <a:pt x="343217" y="753808"/>
                  </a:cubicBezTo>
                  <a:lnTo>
                    <a:pt x="343217" y="624423"/>
                  </a:lnTo>
                  <a:cubicBezTo>
                    <a:pt x="360098" y="536301"/>
                    <a:pt x="396195" y="465490"/>
                    <a:pt x="451538" y="412058"/>
                  </a:cubicBezTo>
                  <a:cubicBezTo>
                    <a:pt x="506842" y="358607"/>
                    <a:pt x="579565" y="331886"/>
                    <a:pt x="669585" y="331886"/>
                  </a:cubicBezTo>
                  <a:cubicBezTo>
                    <a:pt x="763351" y="331886"/>
                    <a:pt x="836492" y="361925"/>
                    <a:pt x="889005" y="421901"/>
                  </a:cubicBezTo>
                  <a:cubicBezTo>
                    <a:pt x="941517" y="481931"/>
                    <a:pt x="967797" y="562554"/>
                    <a:pt x="967797" y="663793"/>
                  </a:cubicBezTo>
                  <a:lnTo>
                    <a:pt x="967797" y="753808"/>
                  </a:lnTo>
                  <a:cubicBezTo>
                    <a:pt x="967797" y="1044503"/>
                    <a:pt x="964013" y="1278885"/>
                    <a:pt x="956530" y="1456997"/>
                  </a:cubicBezTo>
                  <a:close/>
                </a:path>
              </a:pathLst>
            </a:custGeom>
            <a:grpFill/>
            <a:ln w="361" cap="flat">
              <a:noFill/>
              <a:prstDash val="solid"/>
              <a:miter/>
            </a:ln>
          </p:spPr>
          <p:txBody>
            <a:bodyPr rtlCol="0" anchor="ctr"/>
            <a:lstStyle/>
            <a:p>
              <a:endParaRPr lang="fi-FI"/>
            </a:p>
          </p:txBody>
        </p:sp>
        <p:sp>
          <p:nvSpPr>
            <p:cNvPr id="28" name="Vapaamuotoinen: Muoto 27">
              <a:extLst>
                <a:ext uri="{FF2B5EF4-FFF2-40B4-BE49-F238E27FC236}">
                  <a16:creationId xmlns:a16="http://schemas.microsoft.com/office/drawing/2014/main" id="{F6742146-4887-910F-B904-715EBC3A9663}"/>
                </a:ext>
                <a:ext uri="{C183D7F6-B498-43B3-948B-1728B52AA6E4}">
                  <adec:decorative xmlns:adec="http://schemas.microsoft.com/office/drawing/2017/decorative" val="1"/>
                </a:ext>
              </a:extLst>
            </p:cNvPr>
            <p:cNvSpPr/>
            <p:nvPr/>
          </p:nvSpPr>
          <p:spPr>
            <a:xfrm>
              <a:off x="728885" y="408156"/>
              <a:ext cx="79764" cy="84141"/>
            </a:xfrm>
            <a:custGeom>
              <a:avLst/>
              <a:gdLst>
                <a:gd name="connsiteX0" fmla="*/ 1354673 w 1429184"/>
                <a:gd name="connsiteY0" fmla="*/ 379697 h 1507609"/>
                <a:gd name="connsiteX1" fmla="*/ 1429185 w 1429184"/>
                <a:gd name="connsiteY1" fmla="*/ 736974 h 1507609"/>
                <a:gd name="connsiteX2" fmla="*/ 1429185 w 1429184"/>
                <a:gd name="connsiteY2" fmla="*/ 849441 h 1507609"/>
                <a:gd name="connsiteX3" fmla="*/ 362933 w 1429184"/>
                <a:gd name="connsiteY3" fmla="*/ 849441 h 1507609"/>
                <a:gd name="connsiteX4" fmla="*/ 521888 w 1429184"/>
                <a:gd name="connsiteY4" fmla="*/ 1102634 h 1507609"/>
                <a:gd name="connsiteX5" fmla="*/ 815903 w 1429184"/>
                <a:gd name="connsiteY5" fmla="*/ 1181345 h 1507609"/>
                <a:gd name="connsiteX6" fmla="*/ 1156285 w 1429184"/>
                <a:gd name="connsiteY6" fmla="*/ 1116642 h 1507609"/>
                <a:gd name="connsiteX7" fmla="*/ 1342004 w 1429184"/>
                <a:gd name="connsiteY7" fmla="*/ 956309 h 1507609"/>
                <a:gd name="connsiteX8" fmla="*/ 1305410 w 1429184"/>
                <a:gd name="connsiteY8" fmla="*/ 1276974 h 1507609"/>
                <a:gd name="connsiteX9" fmla="*/ 1249150 w 1429184"/>
                <a:gd name="connsiteY9" fmla="*/ 1386673 h 1507609"/>
                <a:gd name="connsiteX10" fmla="*/ 1077518 w 1429184"/>
                <a:gd name="connsiteY10" fmla="*/ 1472473 h 1507609"/>
                <a:gd name="connsiteX11" fmla="*/ 793381 w 1429184"/>
                <a:gd name="connsiteY11" fmla="*/ 1507610 h 1507609"/>
                <a:gd name="connsiteX12" fmla="*/ 364325 w 1429184"/>
                <a:gd name="connsiteY12" fmla="*/ 1406381 h 1507609"/>
                <a:gd name="connsiteX13" fmla="*/ 92843 w 1429184"/>
                <a:gd name="connsiteY13" fmla="*/ 1133556 h 1507609"/>
                <a:gd name="connsiteX14" fmla="*/ 0 w 1429184"/>
                <a:gd name="connsiteY14" fmla="*/ 753812 h 1507609"/>
                <a:gd name="connsiteX15" fmla="*/ 95649 w 1429184"/>
                <a:gd name="connsiteY15" fmla="*/ 357216 h 1507609"/>
                <a:gd name="connsiteX16" fmla="*/ 360124 w 1429184"/>
                <a:gd name="connsiteY16" fmla="*/ 92810 h 1507609"/>
                <a:gd name="connsiteX17" fmla="*/ 742726 w 1429184"/>
                <a:gd name="connsiteY17" fmla="*/ 0 h 1507609"/>
                <a:gd name="connsiteX18" fmla="*/ 1126767 w 1429184"/>
                <a:gd name="connsiteY18" fmla="*/ 105458 h 1507609"/>
                <a:gd name="connsiteX19" fmla="*/ 1354673 w 1429184"/>
                <a:gd name="connsiteY19" fmla="*/ 379693 h 1507609"/>
                <a:gd name="connsiteX20" fmla="*/ 1069101 w 1429184"/>
                <a:gd name="connsiteY20" fmla="*/ 579421 h 1507609"/>
                <a:gd name="connsiteX21" fmla="*/ 963596 w 1429184"/>
                <a:gd name="connsiteY21" fmla="*/ 388152 h 1507609"/>
                <a:gd name="connsiteX22" fmla="*/ 742729 w 1429184"/>
                <a:gd name="connsiteY22" fmla="*/ 314990 h 1507609"/>
                <a:gd name="connsiteX23" fmla="*/ 495190 w 1429184"/>
                <a:gd name="connsiteY23" fmla="*/ 386778 h 1507609"/>
                <a:gd name="connsiteX24" fmla="*/ 365753 w 1429184"/>
                <a:gd name="connsiteY24" fmla="*/ 579418 h 1507609"/>
                <a:gd name="connsiteX25" fmla="*/ 1069101 w 1429184"/>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4" h="1507609">
                  <a:moveTo>
                    <a:pt x="1354673" y="379697"/>
                  </a:moveTo>
                  <a:cubicBezTo>
                    <a:pt x="1404311" y="492240"/>
                    <a:pt x="1429185" y="611324"/>
                    <a:pt x="1429185" y="736974"/>
                  </a:cubicBezTo>
                  <a:lnTo>
                    <a:pt x="1429185" y="849441"/>
                  </a:lnTo>
                  <a:lnTo>
                    <a:pt x="362933" y="849441"/>
                  </a:lnTo>
                  <a:cubicBezTo>
                    <a:pt x="387269" y="965753"/>
                    <a:pt x="440315" y="1050157"/>
                    <a:pt x="521888" y="1102634"/>
                  </a:cubicBezTo>
                  <a:cubicBezTo>
                    <a:pt x="603472" y="1155121"/>
                    <a:pt x="701443" y="1181345"/>
                    <a:pt x="815903" y="1181345"/>
                  </a:cubicBezTo>
                  <a:cubicBezTo>
                    <a:pt x="956556" y="1181345"/>
                    <a:pt x="1070024" y="1159809"/>
                    <a:pt x="1156285" y="1116642"/>
                  </a:cubicBezTo>
                  <a:cubicBezTo>
                    <a:pt x="1242547" y="1073565"/>
                    <a:pt x="1304454" y="1020100"/>
                    <a:pt x="1342004" y="956309"/>
                  </a:cubicBezTo>
                  <a:lnTo>
                    <a:pt x="1305410" y="1276974"/>
                  </a:lnTo>
                  <a:cubicBezTo>
                    <a:pt x="1297876" y="1329516"/>
                    <a:pt x="1279105" y="1366048"/>
                    <a:pt x="1249150" y="1386673"/>
                  </a:cubicBezTo>
                  <a:cubicBezTo>
                    <a:pt x="1202242" y="1420443"/>
                    <a:pt x="1145044" y="1449065"/>
                    <a:pt x="1077518" y="1472473"/>
                  </a:cubicBezTo>
                  <a:cubicBezTo>
                    <a:pt x="1010006" y="1495931"/>
                    <a:pt x="915284" y="1507610"/>
                    <a:pt x="793381" y="1507610"/>
                  </a:cubicBezTo>
                  <a:cubicBezTo>
                    <a:pt x="626438" y="1507610"/>
                    <a:pt x="483412" y="1473904"/>
                    <a:pt x="364325" y="1406381"/>
                  </a:cubicBezTo>
                  <a:cubicBezTo>
                    <a:pt x="245217" y="1338883"/>
                    <a:pt x="154750" y="1247953"/>
                    <a:pt x="92843" y="1133556"/>
                  </a:cubicBezTo>
                  <a:cubicBezTo>
                    <a:pt x="30943" y="1019170"/>
                    <a:pt x="0" y="892605"/>
                    <a:pt x="0" y="753812"/>
                  </a:cubicBezTo>
                  <a:cubicBezTo>
                    <a:pt x="0" y="603795"/>
                    <a:pt x="31870" y="471616"/>
                    <a:pt x="95649" y="357216"/>
                  </a:cubicBezTo>
                  <a:cubicBezTo>
                    <a:pt x="159417" y="242844"/>
                    <a:pt x="247582" y="154672"/>
                    <a:pt x="360124" y="92810"/>
                  </a:cubicBezTo>
                  <a:cubicBezTo>
                    <a:pt x="472665" y="30911"/>
                    <a:pt x="600183" y="0"/>
                    <a:pt x="742726" y="0"/>
                  </a:cubicBezTo>
                  <a:cubicBezTo>
                    <a:pt x="896513" y="0"/>
                    <a:pt x="1024515" y="35137"/>
                    <a:pt x="1126767" y="105458"/>
                  </a:cubicBezTo>
                  <a:cubicBezTo>
                    <a:pt x="1228972" y="175801"/>
                    <a:pt x="1304930" y="267226"/>
                    <a:pt x="1354673" y="379693"/>
                  </a:cubicBezTo>
                  <a:close/>
                  <a:moveTo>
                    <a:pt x="1069101" y="579421"/>
                  </a:moveTo>
                  <a:cubicBezTo>
                    <a:pt x="1057834" y="500634"/>
                    <a:pt x="1022665" y="436929"/>
                    <a:pt x="963596" y="388152"/>
                  </a:cubicBezTo>
                  <a:cubicBezTo>
                    <a:pt x="904505" y="339386"/>
                    <a:pt x="830873" y="314990"/>
                    <a:pt x="742729" y="314990"/>
                  </a:cubicBezTo>
                  <a:cubicBezTo>
                    <a:pt x="641455" y="314990"/>
                    <a:pt x="558904" y="338913"/>
                    <a:pt x="495190" y="386778"/>
                  </a:cubicBezTo>
                  <a:cubicBezTo>
                    <a:pt x="431386" y="434543"/>
                    <a:pt x="388275" y="498788"/>
                    <a:pt x="365753" y="579418"/>
                  </a:cubicBezTo>
                  <a:lnTo>
                    <a:pt x="1069101" y="579418"/>
                  </a:lnTo>
                  <a:close/>
                </a:path>
              </a:pathLst>
            </a:custGeom>
            <a:grpFill/>
            <a:ln w="361" cap="flat">
              <a:noFill/>
              <a:prstDash val="solid"/>
              <a:miter/>
            </a:ln>
          </p:spPr>
          <p:txBody>
            <a:bodyPr rtlCol="0" anchor="ctr"/>
            <a:lstStyle/>
            <a:p>
              <a:endParaRPr lang="fi-FI"/>
            </a:p>
          </p:txBody>
        </p:sp>
        <p:sp>
          <p:nvSpPr>
            <p:cNvPr id="29" name="Vapaamuotoinen: Muoto 28">
              <a:extLst>
                <a:ext uri="{FF2B5EF4-FFF2-40B4-BE49-F238E27FC236}">
                  <a16:creationId xmlns:a16="http://schemas.microsoft.com/office/drawing/2014/main" id="{E84F4B91-EC8B-A277-55C9-D032FD687102}"/>
                </a:ext>
                <a:ext uri="{C183D7F6-B498-43B3-948B-1728B52AA6E4}">
                  <adec:decorative xmlns:adec="http://schemas.microsoft.com/office/drawing/2017/decorative" val="1"/>
                </a:ext>
              </a:extLst>
            </p:cNvPr>
            <p:cNvSpPr/>
            <p:nvPr/>
          </p:nvSpPr>
          <p:spPr>
            <a:xfrm>
              <a:off x="819953" y="408156"/>
              <a:ext cx="73171" cy="81315"/>
            </a:xfrm>
            <a:custGeom>
              <a:avLst/>
              <a:gdLst>
                <a:gd name="connsiteX0" fmla="*/ 1299776 w 1311049"/>
                <a:gd name="connsiteY0" fmla="*/ 556944 h 1456986"/>
                <a:gd name="connsiteX1" fmla="*/ 1164728 w 1311049"/>
                <a:gd name="connsiteY1" fmla="*/ 144828 h 1456986"/>
                <a:gd name="connsiteX2" fmla="*/ 810259 w 1311049"/>
                <a:gd name="connsiteY2" fmla="*/ 0 h 1456986"/>
                <a:gd name="connsiteX3" fmla="*/ 495168 w 1311049"/>
                <a:gd name="connsiteY3" fmla="*/ 94205 h 1456986"/>
                <a:gd name="connsiteX4" fmla="*/ 337609 w 1311049"/>
                <a:gd name="connsiteY4" fmla="*/ 354393 h 1456986"/>
                <a:gd name="connsiteX5" fmla="*/ 348864 w 1311049"/>
                <a:gd name="connsiteY5" fmla="*/ 50620 h 1456986"/>
                <a:gd name="connsiteX6" fmla="*/ 0 w 1311049"/>
                <a:gd name="connsiteY6" fmla="*/ 50620 h 1456986"/>
                <a:gd name="connsiteX7" fmla="*/ 11266 w 1311049"/>
                <a:gd name="connsiteY7" fmla="*/ 753809 h 1456986"/>
                <a:gd name="connsiteX8" fmla="*/ 0 w 1311049"/>
                <a:gd name="connsiteY8" fmla="*/ 1456986 h 1456986"/>
                <a:gd name="connsiteX9" fmla="*/ 354494 w 1311049"/>
                <a:gd name="connsiteY9" fmla="*/ 1456986 h 1456986"/>
                <a:gd name="connsiteX10" fmla="*/ 343238 w 1311049"/>
                <a:gd name="connsiteY10" fmla="*/ 753809 h 1456986"/>
                <a:gd name="connsiteX11" fmla="*/ 343238 w 1311049"/>
                <a:gd name="connsiteY11" fmla="*/ 624413 h 1456986"/>
                <a:gd name="connsiteX12" fmla="*/ 451564 w 1311049"/>
                <a:gd name="connsiteY12" fmla="*/ 412086 h 1456986"/>
                <a:gd name="connsiteX13" fmla="*/ 669595 w 1311049"/>
                <a:gd name="connsiteY13" fmla="*/ 331904 h 1456986"/>
                <a:gd name="connsiteX14" fmla="*/ 889030 w 1311049"/>
                <a:gd name="connsiteY14" fmla="*/ 421916 h 1456986"/>
                <a:gd name="connsiteX15" fmla="*/ 967808 w 1311049"/>
                <a:gd name="connsiteY15" fmla="*/ 663808 h 1456986"/>
                <a:gd name="connsiteX16" fmla="*/ 967808 w 1311049"/>
                <a:gd name="connsiteY16" fmla="*/ 753809 h 1456986"/>
                <a:gd name="connsiteX17" fmla="*/ 956542 w 1311049"/>
                <a:gd name="connsiteY17" fmla="*/ 1456986 h 1456986"/>
                <a:gd name="connsiteX18" fmla="*/ 1311050 w 1311049"/>
                <a:gd name="connsiteY18" fmla="*/ 1456986 h 1456986"/>
                <a:gd name="connsiteX19" fmla="*/ 1299780 w 1311049"/>
                <a:gd name="connsiteY19" fmla="*/ 753809 h 1456986"/>
                <a:gd name="connsiteX20" fmla="*/ 1299780 w 1311049"/>
                <a:gd name="connsiteY20" fmla="*/ 556940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9" h="1456986">
                  <a:moveTo>
                    <a:pt x="1299776" y="556944"/>
                  </a:moveTo>
                  <a:cubicBezTo>
                    <a:pt x="1299776" y="378781"/>
                    <a:pt x="1254761" y="241435"/>
                    <a:pt x="1164728" y="144828"/>
                  </a:cubicBezTo>
                  <a:cubicBezTo>
                    <a:pt x="1074719" y="48273"/>
                    <a:pt x="956538" y="0"/>
                    <a:pt x="810259" y="0"/>
                  </a:cubicBezTo>
                  <a:cubicBezTo>
                    <a:pt x="678954" y="0"/>
                    <a:pt x="573921" y="31405"/>
                    <a:pt x="495168" y="94205"/>
                  </a:cubicBezTo>
                  <a:cubicBezTo>
                    <a:pt x="416390" y="157055"/>
                    <a:pt x="363863" y="243757"/>
                    <a:pt x="337609" y="354393"/>
                  </a:cubicBezTo>
                  <a:lnTo>
                    <a:pt x="348864" y="50620"/>
                  </a:lnTo>
                  <a:lnTo>
                    <a:pt x="0" y="50620"/>
                  </a:lnTo>
                  <a:cubicBezTo>
                    <a:pt x="7469" y="230610"/>
                    <a:pt x="11266" y="465082"/>
                    <a:pt x="11266" y="753809"/>
                  </a:cubicBezTo>
                  <a:cubicBezTo>
                    <a:pt x="11266" y="1044478"/>
                    <a:pt x="7469" y="1278889"/>
                    <a:pt x="0" y="1456986"/>
                  </a:cubicBezTo>
                  <a:lnTo>
                    <a:pt x="354494" y="1456986"/>
                  </a:lnTo>
                  <a:cubicBezTo>
                    <a:pt x="346971" y="1278889"/>
                    <a:pt x="343238" y="1044478"/>
                    <a:pt x="343238" y="753809"/>
                  </a:cubicBezTo>
                  <a:lnTo>
                    <a:pt x="343238" y="624413"/>
                  </a:lnTo>
                  <a:cubicBezTo>
                    <a:pt x="360123" y="536316"/>
                    <a:pt x="396206" y="465490"/>
                    <a:pt x="451564" y="412086"/>
                  </a:cubicBezTo>
                  <a:cubicBezTo>
                    <a:pt x="506853" y="358622"/>
                    <a:pt x="579562" y="331904"/>
                    <a:pt x="669595" y="331904"/>
                  </a:cubicBezTo>
                  <a:cubicBezTo>
                    <a:pt x="763362" y="331904"/>
                    <a:pt x="836517" y="361925"/>
                    <a:pt x="889030" y="421916"/>
                  </a:cubicBezTo>
                  <a:cubicBezTo>
                    <a:pt x="941517" y="481935"/>
                    <a:pt x="967808" y="562554"/>
                    <a:pt x="967808" y="663808"/>
                  </a:cubicBezTo>
                  <a:lnTo>
                    <a:pt x="967808" y="753809"/>
                  </a:lnTo>
                  <a:cubicBezTo>
                    <a:pt x="967808" y="1044478"/>
                    <a:pt x="964036" y="1278889"/>
                    <a:pt x="956542" y="1456986"/>
                  </a:cubicBezTo>
                  <a:lnTo>
                    <a:pt x="1311050" y="1456986"/>
                  </a:lnTo>
                  <a:cubicBezTo>
                    <a:pt x="1303516" y="1278889"/>
                    <a:pt x="1299780" y="1044478"/>
                    <a:pt x="1299780" y="753809"/>
                  </a:cubicBezTo>
                  <a:lnTo>
                    <a:pt x="1299780" y="556940"/>
                  </a:lnTo>
                  <a:close/>
                </a:path>
              </a:pathLst>
            </a:custGeom>
            <a:grpFill/>
            <a:ln w="361" cap="flat">
              <a:noFill/>
              <a:prstDash val="solid"/>
              <a:miter/>
            </a:ln>
          </p:spPr>
          <p:txBody>
            <a:bodyPr rtlCol="0" anchor="ctr"/>
            <a:lstStyle/>
            <a:p>
              <a:endParaRPr lang="fi-FI"/>
            </a:p>
          </p:txBody>
        </p:sp>
        <p:sp>
          <p:nvSpPr>
            <p:cNvPr id="30" name="Vapaamuotoinen: Muoto 29">
              <a:extLst>
                <a:ext uri="{FF2B5EF4-FFF2-40B4-BE49-F238E27FC236}">
                  <a16:creationId xmlns:a16="http://schemas.microsoft.com/office/drawing/2014/main" id="{D7AB2D5D-4ABB-E393-8EB3-2D22876C652D}"/>
                </a:ext>
                <a:ext uri="{C183D7F6-B498-43B3-948B-1728B52AA6E4}">
                  <adec:decorative xmlns:adec="http://schemas.microsoft.com/office/drawing/2017/decorative" val="1"/>
                </a:ext>
              </a:extLst>
            </p:cNvPr>
            <p:cNvSpPr/>
            <p:nvPr/>
          </p:nvSpPr>
          <p:spPr>
            <a:xfrm>
              <a:off x="904899" y="408156"/>
              <a:ext cx="79764" cy="84141"/>
            </a:xfrm>
            <a:custGeom>
              <a:avLst/>
              <a:gdLst>
                <a:gd name="connsiteX0" fmla="*/ 1354644 w 1429180"/>
                <a:gd name="connsiteY0" fmla="*/ 379697 h 1507609"/>
                <a:gd name="connsiteX1" fmla="*/ 1429181 w 1429180"/>
                <a:gd name="connsiteY1" fmla="*/ 736974 h 1507609"/>
                <a:gd name="connsiteX2" fmla="*/ 1429181 w 1429180"/>
                <a:gd name="connsiteY2" fmla="*/ 849441 h 1507609"/>
                <a:gd name="connsiteX3" fmla="*/ 362944 w 1429180"/>
                <a:gd name="connsiteY3" fmla="*/ 849441 h 1507609"/>
                <a:gd name="connsiteX4" fmla="*/ 521870 w 1429180"/>
                <a:gd name="connsiteY4" fmla="*/ 1102634 h 1507609"/>
                <a:gd name="connsiteX5" fmla="*/ 815889 w 1429180"/>
                <a:gd name="connsiteY5" fmla="*/ 1181345 h 1507609"/>
                <a:gd name="connsiteX6" fmla="*/ 1156296 w 1429180"/>
                <a:gd name="connsiteY6" fmla="*/ 1116642 h 1507609"/>
                <a:gd name="connsiteX7" fmla="*/ 1341989 w 1429180"/>
                <a:gd name="connsiteY7" fmla="*/ 956309 h 1507609"/>
                <a:gd name="connsiteX8" fmla="*/ 1305395 w 1429180"/>
                <a:gd name="connsiteY8" fmla="*/ 1276974 h 1507609"/>
                <a:gd name="connsiteX9" fmla="*/ 1249150 w 1429180"/>
                <a:gd name="connsiteY9" fmla="*/ 1386673 h 1507609"/>
                <a:gd name="connsiteX10" fmla="*/ 1077514 w 1429180"/>
                <a:gd name="connsiteY10" fmla="*/ 1472473 h 1507609"/>
                <a:gd name="connsiteX11" fmla="*/ 793381 w 1429180"/>
                <a:gd name="connsiteY11" fmla="*/ 1507610 h 1507609"/>
                <a:gd name="connsiteX12" fmla="*/ 364310 w 1429180"/>
                <a:gd name="connsiteY12" fmla="*/ 1406381 h 1507609"/>
                <a:gd name="connsiteX13" fmla="*/ 92839 w 1429180"/>
                <a:gd name="connsiteY13" fmla="*/ 1133556 h 1507609"/>
                <a:gd name="connsiteX14" fmla="*/ 0 w 1429180"/>
                <a:gd name="connsiteY14" fmla="*/ 753812 h 1507609"/>
                <a:gd name="connsiteX15" fmla="*/ 95660 w 1429180"/>
                <a:gd name="connsiteY15" fmla="*/ 357216 h 1507609"/>
                <a:gd name="connsiteX16" fmla="*/ 360124 w 1429180"/>
                <a:gd name="connsiteY16" fmla="*/ 92810 h 1507609"/>
                <a:gd name="connsiteX17" fmla="*/ 742711 w 1429180"/>
                <a:gd name="connsiteY17" fmla="*/ 0 h 1507609"/>
                <a:gd name="connsiteX18" fmla="*/ 1126767 w 1429180"/>
                <a:gd name="connsiteY18" fmla="*/ 105458 h 1507609"/>
                <a:gd name="connsiteX19" fmla="*/ 1354644 w 1429180"/>
                <a:gd name="connsiteY19" fmla="*/ 379693 h 1507609"/>
                <a:gd name="connsiteX20" fmla="*/ 1069086 w 1429180"/>
                <a:gd name="connsiteY20" fmla="*/ 579421 h 1507609"/>
                <a:gd name="connsiteX21" fmla="*/ 963606 w 1429180"/>
                <a:gd name="connsiteY21" fmla="*/ 388152 h 1507609"/>
                <a:gd name="connsiteX22" fmla="*/ 742715 w 1429180"/>
                <a:gd name="connsiteY22" fmla="*/ 314990 h 1507609"/>
                <a:gd name="connsiteX23" fmla="*/ 495161 w 1429180"/>
                <a:gd name="connsiteY23" fmla="*/ 386778 h 1507609"/>
                <a:gd name="connsiteX24" fmla="*/ 365739 w 1429180"/>
                <a:gd name="connsiteY24" fmla="*/ 579418 h 1507609"/>
                <a:gd name="connsiteX25" fmla="*/ 1069086 w 1429180"/>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0" h="1507609">
                  <a:moveTo>
                    <a:pt x="1354644" y="379697"/>
                  </a:moveTo>
                  <a:cubicBezTo>
                    <a:pt x="1404297" y="492240"/>
                    <a:pt x="1429181" y="611324"/>
                    <a:pt x="1429181" y="736974"/>
                  </a:cubicBezTo>
                  <a:lnTo>
                    <a:pt x="1429181" y="849441"/>
                  </a:lnTo>
                  <a:lnTo>
                    <a:pt x="362944" y="849441"/>
                  </a:lnTo>
                  <a:cubicBezTo>
                    <a:pt x="387280" y="965753"/>
                    <a:pt x="440301" y="1050157"/>
                    <a:pt x="521870" y="1102634"/>
                  </a:cubicBezTo>
                  <a:cubicBezTo>
                    <a:pt x="603472" y="1155121"/>
                    <a:pt x="701429" y="1181345"/>
                    <a:pt x="815889" y="1181345"/>
                  </a:cubicBezTo>
                  <a:cubicBezTo>
                    <a:pt x="956552" y="1181345"/>
                    <a:pt x="1070035" y="1159809"/>
                    <a:pt x="1156296" y="1116642"/>
                  </a:cubicBezTo>
                  <a:cubicBezTo>
                    <a:pt x="1242557" y="1073565"/>
                    <a:pt x="1304454" y="1020100"/>
                    <a:pt x="1341989" y="956309"/>
                  </a:cubicBezTo>
                  <a:lnTo>
                    <a:pt x="1305395" y="1276974"/>
                  </a:lnTo>
                  <a:cubicBezTo>
                    <a:pt x="1297872" y="1329516"/>
                    <a:pt x="1279115" y="1366048"/>
                    <a:pt x="1249150" y="1386673"/>
                  </a:cubicBezTo>
                  <a:cubicBezTo>
                    <a:pt x="1202216" y="1420443"/>
                    <a:pt x="1145041" y="1449065"/>
                    <a:pt x="1077514" y="1472473"/>
                  </a:cubicBezTo>
                  <a:cubicBezTo>
                    <a:pt x="1009992" y="1495931"/>
                    <a:pt x="915270" y="1507610"/>
                    <a:pt x="793381" y="1507610"/>
                  </a:cubicBezTo>
                  <a:cubicBezTo>
                    <a:pt x="626409" y="1507610"/>
                    <a:pt x="483397" y="1473904"/>
                    <a:pt x="364310" y="1406381"/>
                  </a:cubicBezTo>
                  <a:cubicBezTo>
                    <a:pt x="245202" y="1338883"/>
                    <a:pt x="154736" y="1247953"/>
                    <a:pt x="92839" y="1133556"/>
                  </a:cubicBezTo>
                  <a:cubicBezTo>
                    <a:pt x="30928" y="1019170"/>
                    <a:pt x="0" y="892605"/>
                    <a:pt x="0" y="753812"/>
                  </a:cubicBezTo>
                  <a:cubicBezTo>
                    <a:pt x="0" y="603795"/>
                    <a:pt x="31870" y="471616"/>
                    <a:pt x="95660" y="357216"/>
                  </a:cubicBezTo>
                  <a:cubicBezTo>
                    <a:pt x="159403" y="242844"/>
                    <a:pt x="247593" y="154672"/>
                    <a:pt x="360124" y="92810"/>
                  </a:cubicBezTo>
                  <a:cubicBezTo>
                    <a:pt x="472650" y="30911"/>
                    <a:pt x="600169" y="0"/>
                    <a:pt x="742711" y="0"/>
                  </a:cubicBezTo>
                  <a:cubicBezTo>
                    <a:pt x="896499" y="0"/>
                    <a:pt x="1024525" y="35137"/>
                    <a:pt x="1126767" y="105458"/>
                  </a:cubicBezTo>
                  <a:cubicBezTo>
                    <a:pt x="1228958" y="175801"/>
                    <a:pt x="1304915" y="267226"/>
                    <a:pt x="1354644" y="379693"/>
                  </a:cubicBezTo>
                  <a:close/>
                  <a:moveTo>
                    <a:pt x="1069086" y="579421"/>
                  </a:moveTo>
                  <a:cubicBezTo>
                    <a:pt x="1057831" y="500634"/>
                    <a:pt x="1022661" y="436929"/>
                    <a:pt x="963606" y="388152"/>
                  </a:cubicBezTo>
                  <a:cubicBezTo>
                    <a:pt x="904505" y="339386"/>
                    <a:pt x="830870" y="314990"/>
                    <a:pt x="742715" y="314990"/>
                  </a:cubicBezTo>
                  <a:cubicBezTo>
                    <a:pt x="641455" y="314990"/>
                    <a:pt x="558890" y="338913"/>
                    <a:pt x="495161" y="386778"/>
                  </a:cubicBezTo>
                  <a:cubicBezTo>
                    <a:pt x="431382" y="434543"/>
                    <a:pt x="388246" y="498788"/>
                    <a:pt x="365739" y="579418"/>
                  </a:cubicBezTo>
                  <a:lnTo>
                    <a:pt x="1069086" y="579418"/>
                  </a:lnTo>
                  <a:close/>
                </a:path>
              </a:pathLst>
            </a:custGeom>
            <a:grpFill/>
            <a:ln w="361" cap="flat">
              <a:noFill/>
              <a:prstDash val="solid"/>
              <a:miter/>
            </a:ln>
          </p:spPr>
          <p:txBody>
            <a:bodyPr rtlCol="0" anchor="ctr"/>
            <a:lstStyle/>
            <a:p>
              <a:endParaRPr lang="fi-FI"/>
            </a:p>
          </p:txBody>
        </p:sp>
        <p:sp>
          <p:nvSpPr>
            <p:cNvPr id="31" name="Vapaamuotoinen: Muoto 30">
              <a:extLst>
                <a:ext uri="{FF2B5EF4-FFF2-40B4-BE49-F238E27FC236}">
                  <a16:creationId xmlns:a16="http://schemas.microsoft.com/office/drawing/2014/main" id="{9FB67E4A-D4D5-9A45-9F2F-A4457465A4BE}"/>
                </a:ext>
                <a:ext uri="{C183D7F6-B498-43B3-948B-1728B52AA6E4}">
                  <adec:decorative xmlns:adec="http://schemas.microsoft.com/office/drawing/2017/decorative" val="1"/>
                </a:ext>
              </a:extLst>
            </p:cNvPr>
            <p:cNvSpPr/>
            <p:nvPr/>
          </p:nvSpPr>
          <p:spPr>
            <a:xfrm>
              <a:off x="995966" y="408156"/>
              <a:ext cx="61552" cy="81315"/>
            </a:xfrm>
            <a:custGeom>
              <a:avLst/>
              <a:gdLst>
                <a:gd name="connsiteX0" fmla="*/ 1064867 w 1102870"/>
                <a:gd name="connsiteY0" fmla="*/ 109662 h 1456986"/>
                <a:gd name="connsiteX1" fmla="*/ 1029694 w 1102870"/>
                <a:gd name="connsiteY1" fmla="*/ 73115 h 1456986"/>
                <a:gd name="connsiteX2" fmla="*/ 776500 w 1102870"/>
                <a:gd name="connsiteY2" fmla="*/ 0 h 1456986"/>
                <a:gd name="connsiteX3" fmla="*/ 505018 w 1102870"/>
                <a:gd name="connsiteY3" fmla="*/ 87196 h 1456986"/>
                <a:gd name="connsiteX4" fmla="*/ 348879 w 1102870"/>
                <a:gd name="connsiteY4" fmla="*/ 323445 h 1456986"/>
                <a:gd name="connsiteX5" fmla="*/ 360120 w 1102870"/>
                <a:gd name="connsiteY5" fmla="*/ 50620 h 1456986"/>
                <a:gd name="connsiteX6" fmla="*/ 0 w 1102870"/>
                <a:gd name="connsiteY6" fmla="*/ 50620 h 1456986"/>
                <a:gd name="connsiteX7" fmla="*/ 11266 w 1102870"/>
                <a:gd name="connsiteY7" fmla="*/ 753808 h 1456986"/>
                <a:gd name="connsiteX8" fmla="*/ 0 w 1102870"/>
                <a:gd name="connsiteY8" fmla="*/ 1456986 h 1456986"/>
                <a:gd name="connsiteX9" fmla="*/ 360120 w 1102870"/>
                <a:gd name="connsiteY9" fmla="*/ 1456986 h 1456986"/>
                <a:gd name="connsiteX10" fmla="*/ 348879 w 1102870"/>
                <a:gd name="connsiteY10" fmla="*/ 753808 h 1456986"/>
                <a:gd name="connsiteX11" fmla="*/ 348879 w 1102870"/>
                <a:gd name="connsiteY11" fmla="*/ 660963 h 1456986"/>
                <a:gd name="connsiteX12" fmla="*/ 482521 w 1102870"/>
                <a:gd name="connsiteY12" fmla="*/ 445781 h 1456986"/>
                <a:gd name="connsiteX13" fmla="*/ 720240 w 1102870"/>
                <a:gd name="connsiteY13" fmla="*/ 371310 h 1456986"/>
                <a:gd name="connsiteX14" fmla="*/ 957973 w 1102870"/>
                <a:gd name="connsiteY14" fmla="*/ 440178 h 1456986"/>
                <a:gd name="connsiteX15" fmla="*/ 1102871 w 1102870"/>
                <a:gd name="connsiteY15" fmla="*/ 630041 h 1456986"/>
                <a:gd name="connsiteX16" fmla="*/ 1080360 w 1102870"/>
                <a:gd name="connsiteY16" fmla="*/ 157513 h 1456986"/>
                <a:gd name="connsiteX17" fmla="*/ 1064867 w 1102870"/>
                <a:gd name="connsiteY17" fmla="*/ 109659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02870" h="1456986">
                  <a:moveTo>
                    <a:pt x="1064867" y="109662"/>
                  </a:moveTo>
                  <a:cubicBezTo>
                    <a:pt x="1056431" y="98438"/>
                    <a:pt x="1044693" y="86269"/>
                    <a:pt x="1029694" y="73115"/>
                  </a:cubicBezTo>
                  <a:cubicBezTo>
                    <a:pt x="967833" y="24374"/>
                    <a:pt x="883415" y="0"/>
                    <a:pt x="776500" y="0"/>
                  </a:cubicBezTo>
                  <a:cubicBezTo>
                    <a:pt x="671442" y="0"/>
                    <a:pt x="580975" y="29094"/>
                    <a:pt x="505018" y="87196"/>
                  </a:cubicBezTo>
                  <a:cubicBezTo>
                    <a:pt x="429085" y="145347"/>
                    <a:pt x="377005" y="224059"/>
                    <a:pt x="348879" y="323445"/>
                  </a:cubicBezTo>
                  <a:lnTo>
                    <a:pt x="360120" y="50620"/>
                  </a:lnTo>
                  <a:lnTo>
                    <a:pt x="0" y="50620"/>
                  </a:lnTo>
                  <a:cubicBezTo>
                    <a:pt x="7472" y="230610"/>
                    <a:pt x="11266" y="465082"/>
                    <a:pt x="11266" y="753808"/>
                  </a:cubicBezTo>
                  <a:cubicBezTo>
                    <a:pt x="11266" y="1042614"/>
                    <a:pt x="7472" y="1276971"/>
                    <a:pt x="0" y="1456986"/>
                  </a:cubicBezTo>
                  <a:lnTo>
                    <a:pt x="360120" y="1456986"/>
                  </a:lnTo>
                  <a:cubicBezTo>
                    <a:pt x="352612" y="1323895"/>
                    <a:pt x="348879" y="1089488"/>
                    <a:pt x="348879" y="753808"/>
                  </a:cubicBezTo>
                  <a:lnTo>
                    <a:pt x="348879" y="660963"/>
                  </a:lnTo>
                  <a:cubicBezTo>
                    <a:pt x="375134" y="567267"/>
                    <a:pt x="419647" y="495536"/>
                    <a:pt x="482521" y="445781"/>
                  </a:cubicBezTo>
                  <a:cubicBezTo>
                    <a:pt x="545333" y="396153"/>
                    <a:pt x="624595" y="371310"/>
                    <a:pt x="720240" y="371310"/>
                  </a:cubicBezTo>
                  <a:cubicBezTo>
                    <a:pt x="814006" y="371310"/>
                    <a:pt x="893271" y="394246"/>
                    <a:pt x="957973" y="440178"/>
                  </a:cubicBezTo>
                  <a:cubicBezTo>
                    <a:pt x="1022679" y="486164"/>
                    <a:pt x="1070936" y="549458"/>
                    <a:pt x="1102871" y="630041"/>
                  </a:cubicBezTo>
                  <a:lnTo>
                    <a:pt x="1080360" y="157513"/>
                  </a:lnTo>
                  <a:cubicBezTo>
                    <a:pt x="1078456" y="136903"/>
                    <a:pt x="1073313" y="120926"/>
                    <a:pt x="1064867" y="109659"/>
                  </a:cubicBezTo>
                  <a:close/>
                </a:path>
              </a:pathLst>
            </a:custGeom>
            <a:grpFill/>
            <a:ln w="361" cap="flat">
              <a:noFill/>
              <a:prstDash val="solid"/>
              <a:miter/>
            </a:ln>
          </p:spPr>
          <p:txBody>
            <a:bodyPr rtlCol="0" anchor="ctr"/>
            <a:lstStyle/>
            <a:p>
              <a:endParaRPr lang="fi-FI"/>
            </a:p>
          </p:txBody>
        </p:sp>
        <p:sp>
          <p:nvSpPr>
            <p:cNvPr id="32" name="Vapaamuotoinen: Muoto 31">
              <a:extLst>
                <a:ext uri="{FF2B5EF4-FFF2-40B4-BE49-F238E27FC236}">
                  <a16:creationId xmlns:a16="http://schemas.microsoft.com/office/drawing/2014/main" id="{53886A9A-DD2E-CF43-2483-65F5408C3DA2}"/>
                </a:ext>
                <a:ext uri="{C183D7F6-B498-43B3-948B-1728B52AA6E4}">
                  <adec:decorative xmlns:adec="http://schemas.microsoft.com/office/drawing/2017/decorative" val="1"/>
                </a:ext>
              </a:extLst>
            </p:cNvPr>
            <p:cNvSpPr/>
            <p:nvPr/>
          </p:nvSpPr>
          <p:spPr>
            <a:xfrm>
              <a:off x="1064619" y="408361"/>
              <a:ext cx="77748" cy="110753"/>
            </a:xfrm>
            <a:custGeom>
              <a:avLst/>
              <a:gdLst>
                <a:gd name="connsiteX0" fmla="*/ 1393056 w 1393067"/>
                <a:gd name="connsiteY0" fmla="*/ 47122 h 1984442"/>
                <a:gd name="connsiteX1" fmla="*/ 1382590 w 1393067"/>
                <a:gd name="connsiteY1" fmla="*/ 701631 h 1984442"/>
                <a:gd name="connsiteX2" fmla="*/ 1385208 w 1393067"/>
                <a:gd name="connsiteY2" fmla="*/ 1120518 h 1984442"/>
                <a:gd name="connsiteX3" fmla="*/ 1387827 w 1393067"/>
                <a:gd name="connsiteY3" fmla="*/ 1230429 h 1984442"/>
                <a:gd name="connsiteX4" fmla="*/ 1204518 w 1393067"/>
                <a:gd name="connsiteY4" fmla="*/ 1794620 h 1984442"/>
                <a:gd name="connsiteX5" fmla="*/ 696547 w 1393067"/>
                <a:gd name="connsiteY5" fmla="*/ 1984443 h 1984442"/>
                <a:gd name="connsiteX6" fmla="*/ 420275 w 1393067"/>
                <a:gd name="connsiteY6" fmla="*/ 1945213 h 1984442"/>
                <a:gd name="connsiteX7" fmla="*/ 230438 w 1393067"/>
                <a:gd name="connsiteY7" fmla="*/ 1853561 h 1984442"/>
                <a:gd name="connsiteX8" fmla="*/ 193768 w 1393067"/>
                <a:gd name="connsiteY8" fmla="*/ 1812947 h 1984442"/>
                <a:gd name="connsiteX9" fmla="*/ 178055 w 1393067"/>
                <a:gd name="connsiteY9" fmla="*/ 1754096 h 1984442"/>
                <a:gd name="connsiteX10" fmla="*/ 136153 w 1393067"/>
                <a:gd name="connsiteY10" fmla="*/ 1371853 h 1984442"/>
                <a:gd name="connsiteX11" fmla="*/ 360041 w 1393067"/>
                <a:gd name="connsiteY11" fmla="*/ 1590464 h 1984442"/>
                <a:gd name="connsiteX12" fmla="*/ 665098 w 1393067"/>
                <a:gd name="connsiteY12" fmla="*/ 1670308 h 1984442"/>
                <a:gd name="connsiteX13" fmla="*/ 963614 w 1393067"/>
                <a:gd name="connsiteY13" fmla="*/ 1566858 h 1984442"/>
                <a:gd name="connsiteX14" fmla="*/ 1068380 w 1393067"/>
                <a:gd name="connsiteY14" fmla="*/ 1261874 h 1984442"/>
                <a:gd name="connsiteX15" fmla="*/ 1068380 w 1393067"/>
                <a:gd name="connsiteY15" fmla="*/ 1136199 h 1984442"/>
                <a:gd name="connsiteX16" fmla="*/ 913871 w 1393067"/>
                <a:gd name="connsiteY16" fmla="*/ 1315555 h 1984442"/>
                <a:gd name="connsiteX17" fmla="*/ 644167 w 1393067"/>
                <a:gd name="connsiteY17" fmla="*/ 1382302 h 1984442"/>
                <a:gd name="connsiteX18" fmla="*/ 311621 w 1393067"/>
                <a:gd name="connsiteY18" fmla="*/ 1297231 h 1984442"/>
                <a:gd name="connsiteX19" fmla="*/ 82475 w 1393067"/>
                <a:gd name="connsiteY19" fmla="*/ 1053712 h 1984442"/>
                <a:gd name="connsiteX20" fmla="*/ 0 w 1393067"/>
                <a:gd name="connsiteY20" fmla="*/ 688510 h 1984442"/>
                <a:gd name="connsiteX21" fmla="*/ 85093 w 1393067"/>
                <a:gd name="connsiteY21" fmla="*/ 329849 h 1984442"/>
                <a:gd name="connsiteX22" fmla="*/ 316843 w 1393067"/>
                <a:gd name="connsiteY22" fmla="*/ 86384 h 1984442"/>
                <a:gd name="connsiteX23" fmla="*/ 644171 w 1393067"/>
                <a:gd name="connsiteY23" fmla="*/ 0 h 1984442"/>
                <a:gd name="connsiteX24" fmla="*/ 917813 w 1393067"/>
                <a:gd name="connsiteY24" fmla="*/ 64119 h 1984442"/>
                <a:gd name="connsiteX25" fmla="*/ 1068387 w 1393067"/>
                <a:gd name="connsiteY25" fmla="*/ 235604 h 1984442"/>
                <a:gd name="connsiteX26" fmla="*/ 1063140 w 1393067"/>
                <a:gd name="connsiteY26" fmla="*/ 47119 h 1984442"/>
                <a:gd name="connsiteX27" fmla="*/ 1393067 w 1393067"/>
                <a:gd name="connsiteY27" fmla="*/ 47119 h 1984442"/>
                <a:gd name="connsiteX28" fmla="*/ 1064654 w 1393067"/>
                <a:gd name="connsiteY28" fmla="*/ 688514 h 1984442"/>
                <a:gd name="connsiteX29" fmla="*/ 962248 w 1393067"/>
                <a:gd name="connsiteY29" fmla="*/ 407320 h 1984442"/>
                <a:gd name="connsiteX30" fmla="*/ 696542 w 1393067"/>
                <a:gd name="connsiteY30" fmla="*/ 297138 h 1984442"/>
                <a:gd name="connsiteX31" fmla="*/ 430827 w 1393067"/>
                <a:gd name="connsiteY31" fmla="*/ 407320 h 1984442"/>
                <a:gd name="connsiteX32" fmla="*/ 328420 w 1393067"/>
                <a:gd name="connsiteY32" fmla="*/ 688514 h 1984442"/>
                <a:gd name="connsiteX33" fmla="*/ 430827 w 1393067"/>
                <a:gd name="connsiteY33" fmla="*/ 969733 h 1984442"/>
                <a:gd name="connsiteX34" fmla="*/ 696542 w 1393067"/>
                <a:gd name="connsiteY34" fmla="*/ 1079915 h 1984442"/>
                <a:gd name="connsiteX35" fmla="*/ 962248 w 1393067"/>
                <a:gd name="connsiteY35" fmla="*/ 969733 h 1984442"/>
                <a:gd name="connsiteX36" fmla="*/ 1064654 w 1393067"/>
                <a:gd name="connsiteY36" fmla="*/ 688514 h 1984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393067" h="1984442">
                  <a:moveTo>
                    <a:pt x="1393056" y="47122"/>
                  </a:moveTo>
                  <a:cubicBezTo>
                    <a:pt x="1386071" y="209423"/>
                    <a:pt x="1382590" y="427638"/>
                    <a:pt x="1382590" y="701631"/>
                  </a:cubicBezTo>
                  <a:lnTo>
                    <a:pt x="1385208" y="1120518"/>
                  </a:lnTo>
                  <a:cubicBezTo>
                    <a:pt x="1386947" y="1153661"/>
                    <a:pt x="1387827" y="1190327"/>
                    <a:pt x="1387827" y="1230429"/>
                  </a:cubicBezTo>
                  <a:cubicBezTo>
                    <a:pt x="1387827" y="1480066"/>
                    <a:pt x="1326702" y="1668087"/>
                    <a:pt x="1204518" y="1794620"/>
                  </a:cubicBezTo>
                  <a:cubicBezTo>
                    <a:pt x="1082322" y="1921149"/>
                    <a:pt x="912951" y="1984443"/>
                    <a:pt x="696547" y="1984443"/>
                  </a:cubicBezTo>
                  <a:cubicBezTo>
                    <a:pt x="593494" y="1984443"/>
                    <a:pt x="501465" y="1971340"/>
                    <a:pt x="420275" y="1945213"/>
                  </a:cubicBezTo>
                  <a:cubicBezTo>
                    <a:pt x="339081" y="1918989"/>
                    <a:pt x="275814" y="1888431"/>
                    <a:pt x="230438" y="1853561"/>
                  </a:cubicBezTo>
                  <a:cubicBezTo>
                    <a:pt x="214714" y="1841316"/>
                    <a:pt x="202492" y="1827766"/>
                    <a:pt x="193768" y="1812947"/>
                  </a:cubicBezTo>
                  <a:cubicBezTo>
                    <a:pt x="185016" y="1798117"/>
                    <a:pt x="179768" y="1778517"/>
                    <a:pt x="178055" y="1754096"/>
                  </a:cubicBezTo>
                  <a:lnTo>
                    <a:pt x="136153" y="1371853"/>
                  </a:lnTo>
                  <a:cubicBezTo>
                    <a:pt x="190274" y="1464306"/>
                    <a:pt x="264901" y="1537216"/>
                    <a:pt x="360041" y="1590464"/>
                  </a:cubicBezTo>
                  <a:cubicBezTo>
                    <a:pt x="455181" y="1643662"/>
                    <a:pt x="556852" y="1670308"/>
                    <a:pt x="665098" y="1670308"/>
                  </a:cubicBezTo>
                  <a:cubicBezTo>
                    <a:pt x="794283" y="1670308"/>
                    <a:pt x="893787" y="1635802"/>
                    <a:pt x="963614" y="1566858"/>
                  </a:cubicBezTo>
                  <a:cubicBezTo>
                    <a:pt x="1033437" y="1497910"/>
                    <a:pt x="1068380" y="1396278"/>
                    <a:pt x="1068380" y="1261874"/>
                  </a:cubicBezTo>
                  <a:lnTo>
                    <a:pt x="1068380" y="1136199"/>
                  </a:lnTo>
                  <a:cubicBezTo>
                    <a:pt x="1036953" y="1211254"/>
                    <a:pt x="985433" y="1271043"/>
                    <a:pt x="913871" y="1315555"/>
                  </a:cubicBezTo>
                  <a:cubicBezTo>
                    <a:pt x="842270" y="1360041"/>
                    <a:pt x="752402" y="1382302"/>
                    <a:pt x="644167" y="1382302"/>
                  </a:cubicBezTo>
                  <a:cubicBezTo>
                    <a:pt x="520190" y="1382302"/>
                    <a:pt x="409351" y="1353959"/>
                    <a:pt x="311621" y="1297231"/>
                  </a:cubicBezTo>
                  <a:cubicBezTo>
                    <a:pt x="213827" y="1240510"/>
                    <a:pt x="137473" y="1159401"/>
                    <a:pt x="82475" y="1053712"/>
                  </a:cubicBezTo>
                  <a:cubicBezTo>
                    <a:pt x="27499" y="948167"/>
                    <a:pt x="0" y="826441"/>
                    <a:pt x="0" y="688510"/>
                  </a:cubicBezTo>
                  <a:cubicBezTo>
                    <a:pt x="0" y="554174"/>
                    <a:pt x="28376" y="434596"/>
                    <a:pt x="85093" y="329849"/>
                  </a:cubicBezTo>
                  <a:cubicBezTo>
                    <a:pt x="141821" y="225151"/>
                    <a:pt x="219064" y="143977"/>
                    <a:pt x="316843" y="86384"/>
                  </a:cubicBezTo>
                  <a:cubicBezTo>
                    <a:pt x="414588" y="28780"/>
                    <a:pt x="523738" y="0"/>
                    <a:pt x="644171" y="0"/>
                  </a:cubicBezTo>
                  <a:cubicBezTo>
                    <a:pt x="752406" y="0"/>
                    <a:pt x="843593" y="21374"/>
                    <a:pt x="917813" y="64119"/>
                  </a:cubicBezTo>
                  <a:cubicBezTo>
                    <a:pt x="991996" y="106933"/>
                    <a:pt x="1042194" y="164082"/>
                    <a:pt x="1068387" y="235604"/>
                  </a:cubicBezTo>
                  <a:lnTo>
                    <a:pt x="1063140" y="47119"/>
                  </a:lnTo>
                  <a:lnTo>
                    <a:pt x="1393067" y="47119"/>
                  </a:lnTo>
                  <a:close/>
                  <a:moveTo>
                    <a:pt x="1064654" y="688514"/>
                  </a:moveTo>
                  <a:cubicBezTo>
                    <a:pt x="1064654" y="574460"/>
                    <a:pt x="1030509" y="480799"/>
                    <a:pt x="962248" y="407320"/>
                  </a:cubicBezTo>
                  <a:cubicBezTo>
                    <a:pt x="894635" y="334651"/>
                    <a:pt x="804320" y="297138"/>
                    <a:pt x="696542" y="297138"/>
                  </a:cubicBezTo>
                  <a:cubicBezTo>
                    <a:pt x="587634" y="297138"/>
                    <a:pt x="499075" y="333930"/>
                    <a:pt x="430827" y="407320"/>
                  </a:cubicBezTo>
                  <a:cubicBezTo>
                    <a:pt x="362512" y="480799"/>
                    <a:pt x="328420" y="574460"/>
                    <a:pt x="328420" y="688514"/>
                  </a:cubicBezTo>
                  <a:cubicBezTo>
                    <a:pt x="328420" y="802593"/>
                    <a:pt x="362512" y="896318"/>
                    <a:pt x="430827" y="969733"/>
                  </a:cubicBezTo>
                  <a:cubicBezTo>
                    <a:pt x="499075" y="1043173"/>
                    <a:pt x="587634" y="1079915"/>
                    <a:pt x="696542" y="1079915"/>
                  </a:cubicBezTo>
                  <a:cubicBezTo>
                    <a:pt x="805416" y="1079915"/>
                    <a:pt x="893946" y="1043173"/>
                    <a:pt x="962248" y="969733"/>
                  </a:cubicBezTo>
                  <a:cubicBezTo>
                    <a:pt x="1030509" y="896318"/>
                    <a:pt x="1064654" y="802593"/>
                    <a:pt x="1064654" y="688514"/>
                  </a:cubicBezTo>
                  <a:close/>
                </a:path>
              </a:pathLst>
            </a:custGeom>
            <a:grpFill/>
            <a:ln w="361" cap="flat">
              <a:noFill/>
              <a:prstDash val="solid"/>
              <a:miter/>
            </a:ln>
          </p:spPr>
          <p:txBody>
            <a:bodyPr rtlCol="0" anchor="ctr"/>
            <a:lstStyle/>
            <a:p>
              <a:endParaRPr lang="fi-FI"/>
            </a:p>
          </p:txBody>
        </p:sp>
        <p:sp>
          <p:nvSpPr>
            <p:cNvPr id="33" name="Vapaamuotoinen: Muoto 32">
              <a:extLst>
                <a:ext uri="{FF2B5EF4-FFF2-40B4-BE49-F238E27FC236}">
                  <a16:creationId xmlns:a16="http://schemas.microsoft.com/office/drawing/2014/main" id="{A893F5E1-1D39-6EF8-B7DF-98A605D93D65}"/>
                </a:ext>
                <a:ext uri="{C183D7F6-B498-43B3-948B-1728B52AA6E4}">
                  <adec:decorative xmlns:adec="http://schemas.microsoft.com/office/drawing/2017/decorative" val="1"/>
                </a:ext>
              </a:extLst>
            </p:cNvPr>
            <p:cNvSpPr/>
            <p:nvPr/>
          </p:nvSpPr>
          <p:spPr>
            <a:xfrm>
              <a:off x="1157279" y="410982"/>
              <a:ext cx="20098" cy="78490"/>
            </a:xfrm>
            <a:custGeom>
              <a:avLst/>
              <a:gdLst>
                <a:gd name="connsiteX0" fmla="*/ 0 w 360119"/>
                <a:gd name="connsiteY0" fmla="*/ 0 h 1406366"/>
                <a:gd name="connsiteX1" fmla="*/ 11266 w 360119"/>
                <a:gd name="connsiteY1" fmla="*/ 703189 h 1406366"/>
                <a:gd name="connsiteX2" fmla="*/ 0 w 360119"/>
                <a:gd name="connsiteY2" fmla="*/ 1406367 h 1406366"/>
                <a:gd name="connsiteX3" fmla="*/ 360119 w 360119"/>
                <a:gd name="connsiteY3" fmla="*/ 1406367 h 1406366"/>
                <a:gd name="connsiteX4" fmla="*/ 348878 w 360119"/>
                <a:gd name="connsiteY4" fmla="*/ 703189 h 1406366"/>
                <a:gd name="connsiteX5" fmla="*/ 360119 w 360119"/>
                <a:gd name="connsiteY5" fmla="*/ 0 h 1406366"/>
                <a:gd name="connsiteX6" fmla="*/ 0 w 360119"/>
                <a:gd name="connsiteY6" fmla="*/ 0 h 140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119" h="1406366">
                  <a:moveTo>
                    <a:pt x="0" y="0"/>
                  </a:moveTo>
                  <a:cubicBezTo>
                    <a:pt x="7483" y="179991"/>
                    <a:pt x="11266" y="414463"/>
                    <a:pt x="11266" y="703189"/>
                  </a:cubicBezTo>
                  <a:cubicBezTo>
                    <a:pt x="11266" y="993858"/>
                    <a:pt x="7483" y="1228269"/>
                    <a:pt x="0" y="1406367"/>
                  </a:cubicBezTo>
                  <a:lnTo>
                    <a:pt x="360119" y="1406367"/>
                  </a:lnTo>
                  <a:cubicBezTo>
                    <a:pt x="352612" y="1233883"/>
                    <a:pt x="348878" y="999537"/>
                    <a:pt x="348878" y="703189"/>
                  </a:cubicBezTo>
                  <a:cubicBezTo>
                    <a:pt x="348878" y="414463"/>
                    <a:pt x="352612" y="179991"/>
                    <a:pt x="360119" y="0"/>
                  </a:cubicBezTo>
                  <a:lnTo>
                    <a:pt x="0" y="0"/>
                  </a:lnTo>
                  <a:close/>
                </a:path>
              </a:pathLst>
            </a:custGeom>
            <a:grpFill/>
            <a:ln w="361" cap="flat">
              <a:noFill/>
              <a:prstDash val="solid"/>
              <a:miter/>
            </a:ln>
          </p:spPr>
          <p:txBody>
            <a:bodyPr rtlCol="0" anchor="ctr"/>
            <a:lstStyle/>
            <a:p>
              <a:endParaRPr lang="fi-FI"/>
            </a:p>
          </p:txBody>
        </p:sp>
        <p:sp>
          <p:nvSpPr>
            <p:cNvPr id="34" name="Vapaamuotoinen: Muoto 33">
              <a:extLst>
                <a:ext uri="{FF2B5EF4-FFF2-40B4-BE49-F238E27FC236}">
                  <a16:creationId xmlns:a16="http://schemas.microsoft.com/office/drawing/2014/main" id="{01B5E901-4F0F-9E80-0BE1-9B68DE47300B}"/>
                </a:ext>
                <a:ext uri="{C183D7F6-B498-43B3-948B-1728B52AA6E4}">
                  <adec:decorative xmlns:adec="http://schemas.microsoft.com/office/drawing/2017/decorative" val="1"/>
                </a:ext>
              </a:extLst>
            </p:cNvPr>
            <p:cNvSpPr/>
            <p:nvPr/>
          </p:nvSpPr>
          <p:spPr>
            <a:xfrm>
              <a:off x="1051552" y="298322"/>
              <a:ext cx="70344" cy="84143"/>
            </a:xfrm>
            <a:custGeom>
              <a:avLst/>
              <a:gdLst>
                <a:gd name="connsiteX0" fmla="*/ 483903 w 1260405"/>
                <a:gd name="connsiteY0" fmla="*/ 1507650 h 1507649"/>
                <a:gd name="connsiteX1" fmla="*/ 136444 w 1260405"/>
                <a:gd name="connsiteY1" fmla="*/ 1388097 h 1507649"/>
                <a:gd name="connsiteX2" fmla="*/ 0 w 1260405"/>
                <a:gd name="connsiteY2" fmla="*/ 1074477 h 1507649"/>
                <a:gd name="connsiteX3" fmla="*/ 137858 w 1260405"/>
                <a:gd name="connsiteY3" fmla="*/ 742559 h 1507649"/>
                <a:gd name="connsiteX4" fmla="*/ 506424 w 1260405"/>
                <a:gd name="connsiteY4" fmla="*/ 624427 h 1507649"/>
                <a:gd name="connsiteX5" fmla="*/ 817285 w 1260405"/>
                <a:gd name="connsiteY5" fmla="*/ 596306 h 1507649"/>
                <a:gd name="connsiteX6" fmla="*/ 905897 w 1260405"/>
                <a:gd name="connsiteY6" fmla="*/ 478149 h 1507649"/>
                <a:gd name="connsiteX7" fmla="*/ 838371 w 1260405"/>
                <a:gd name="connsiteY7" fmla="*/ 365656 h 1507649"/>
                <a:gd name="connsiteX8" fmla="*/ 630181 w 1260405"/>
                <a:gd name="connsiteY8" fmla="*/ 320647 h 1507649"/>
                <a:gd name="connsiteX9" fmla="*/ 312271 w 1260405"/>
                <a:gd name="connsiteY9" fmla="*/ 410662 h 1507649"/>
                <a:gd name="connsiteX10" fmla="*/ 56256 w 1260405"/>
                <a:gd name="connsiteY10" fmla="*/ 675057 h 1507649"/>
                <a:gd name="connsiteX11" fmla="*/ 90008 w 1260405"/>
                <a:gd name="connsiteY11" fmla="*/ 286895 h 1507649"/>
                <a:gd name="connsiteX12" fmla="*/ 140693 w 1260405"/>
                <a:gd name="connsiteY12" fmla="*/ 174373 h 1507649"/>
                <a:gd name="connsiteX13" fmla="*/ 351674 w 1260405"/>
                <a:gd name="connsiteY13" fmla="*/ 49210 h 1507649"/>
                <a:gd name="connsiteX14" fmla="*/ 658333 w 1260405"/>
                <a:gd name="connsiteY14" fmla="*/ 0 h 1507649"/>
                <a:gd name="connsiteX15" fmla="*/ 1098616 w 1260405"/>
                <a:gd name="connsiteY15" fmla="*/ 153269 h 1507649"/>
                <a:gd name="connsiteX16" fmla="*/ 1260405 w 1260405"/>
                <a:gd name="connsiteY16" fmla="*/ 601910 h 1507649"/>
                <a:gd name="connsiteX17" fmla="*/ 1257556 w 1260405"/>
                <a:gd name="connsiteY17" fmla="*/ 849438 h 1507649"/>
                <a:gd name="connsiteX18" fmla="*/ 1254751 w 1260405"/>
                <a:gd name="connsiteY18" fmla="*/ 984459 h 1507649"/>
                <a:gd name="connsiteX19" fmla="*/ 1260402 w 1260405"/>
                <a:gd name="connsiteY19" fmla="*/ 1456997 h 1507649"/>
                <a:gd name="connsiteX20" fmla="*/ 911509 w 1260405"/>
                <a:gd name="connsiteY20" fmla="*/ 1456997 h 1507649"/>
                <a:gd name="connsiteX21" fmla="*/ 922775 w 1260405"/>
                <a:gd name="connsiteY21" fmla="*/ 1220737 h 1507649"/>
                <a:gd name="connsiteX22" fmla="*/ 780701 w 1260405"/>
                <a:gd name="connsiteY22" fmla="*/ 1420436 h 1507649"/>
                <a:gd name="connsiteX23" fmla="*/ 483903 w 1260405"/>
                <a:gd name="connsiteY23" fmla="*/ 1507642 h 1507649"/>
                <a:gd name="connsiteX24" fmla="*/ 392448 w 1260405"/>
                <a:gd name="connsiteY24" fmla="*/ 1161193 h 1507649"/>
                <a:gd name="connsiteX25" fmla="*/ 540162 w 1260405"/>
                <a:gd name="connsiteY25" fmla="*/ 1198227 h 1507649"/>
                <a:gd name="connsiteX26" fmla="*/ 828526 w 1260405"/>
                <a:gd name="connsiteY26" fmla="*/ 1085644 h 1507649"/>
                <a:gd name="connsiteX27" fmla="*/ 922775 w 1260405"/>
                <a:gd name="connsiteY27" fmla="*/ 753816 h 1507649"/>
                <a:gd name="connsiteX28" fmla="*/ 790547 w 1260405"/>
                <a:gd name="connsiteY28" fmla="*/ 864924 h 1507649"/>
                <a:gd name="connsiteX29" fmla="*/ 562655 w 1260405"/>
                <a:gd name="connsiteY29" fmla="*/ 896026 h 1507649"/>
                <a:gd name="connsiteX30" fmla="*/ 395279 w 1260405"/>
                <a:gd name="connsiteY30" fmla="*/ 936042 h 1507649"/>
                <a:gd name="connsiteX31" fmla="*/ 337599 w 1260405"/>
                <a:gd name="connsiteY31" fmla="*/ 1050096 h 1507649"/>
                <a:gd name="connsiteX32" fmla="*/ 392448 w 1260405"/>
                <a:gd name="connsiteY32" fmla="*/ 1161193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9">
                  <a:moveTo>
                    <a:pt x="483903" y="1507650"/>
                  </a:moveTo>
                  <a:cubicBezTo>
                    <a:pt x="343235" y="1507650"/>
                    <a:pt x="227394" y="1467800"/>
                    <a:pt x="136444" y="1388097"/>
                  </a:cubicBezTo>
                  <a:cubicBezTo>
                    <a:pt x="45469" y="1308405"/>
                    <a:pt x="0" y="1203877"/>
                    <a:pt x="0" y="1074477"/>
                  </a:cubicBezTo>
                  <a:cubicBezTo>
                    <a:pt x="0" y="931975"/>
                    <a:pt x="45920" y="821324"/>
                    <a:pt x="137858" y="742559"/>
                  </a:cubicBezTo>
                  <a:cubicBezTo>
                    <a:pt x="229720" y="663797"/>
                    <a:pt x="352601" y="624427"/>
                    <a:pt x="506424" y="624427"/>
                  </a:cubicBezTo>
                  <a:cubicBezTo>
                    <a:pt x="654543" y="624427"/>
                    <a:pt x="758194" y="615052"/>
                    <a:pt x="817285" y="596306"/>
                  </a:cubicBezTo>
                  <a:cubicBezTo>
                    <a:pt x="876350" y="577561"/>
                    <a:pt x="905897" y="538194"/>
                    <a:pt x="905897" y="478149"/>
                  </a:cubicBezTo>
                  <a:cubicBezTo>
                    <a:pt x="905897" y="433154"/>
                    <a:pt x="883389" y="395681"/>
                    <a:pt x="838371" y="365656"/>
                  </a:cubicBezTo>
                  <a:cubicBezTo>
                    <a:pt x="793356" y="335672"/>
                    <a:pt x="723966" y="320647"/>
                    <a:pt x="630181" y="320647"/>
                  </a:cubicBezTo>
                  <a:cubicBezTo>
                    <a:pt x="517651" y="320647"/>
                    <a:pt x="411677" y="350661"/>
                    <a:pt x="312271" y="410662"/>
                  </a:cubicBezTo>
                  <a:cubicBezTo>
                    <a:pt x="212824" y="470667"/>
                    <a:pt x="127540" y="558815"/>
                    <a:pt x="56256" y="675057"/>
                  </a:cubicBezTo>
                  <a:lnTo>
                    <a:pt x="90008" y="286895"/>
                  </a:lnTo>
                  <a:cubicBezTo>
                    <a:pt x="93741" y="241900"/>
                    <a:pt x="110637" y="204386"/>
                    <a:pt x="140693" y="174373"/>
                  </a:cubicBezTo>
                  <a:cubicBezTo>
                    <a:pt x="195045" y="123739"/>
                    <a:pt x="265376" y="82036"/>
                    <a:pt x="351674" y="49210"/>
                  </a:cubicBezTo>
                  <a:cubicBezTo>
                    <a:pt x="437910" y="16431"/>
                    <a:pt x="540162" y="0"/>
                    <a:pt x="658333" y="0"/>
                  </a:cubicBezTo>
                  <a:cubicBezTo>
                    <a:pt x="844001" y="0"/>
                    <a:pt x="990759" y="51088"/>
                    <a:pt x="1098616" y="153269"/>
                  </a:cubicBezTo>
                  <a:cubicBezTo>
                    <a:pt x="1206457" y="255515"/>
                    <a:pt x="1260405" y="405012"/>
                    <a:pt x="1260405" y="601910"/>
                  </a:cubicBezTo>
                  <a:lnTo>
                    <a:pt x="1257556" y="849438"/>
                  </a:lnTo>
                  <a:cubicBezTo>
                    <a:pt x="1255667" y="885083"/>
                    <a:pt x="1254751" y="930078"/>
                    <a:pt x="1254751" y="984459"/>
                  </a:cubicBezTo>
                  <a:cubicBezTo>
                    <a:pt x="1254751" y="1181356"/>
                    <a:pt x="1256605" y="1338869"/>
                    <a:pt x="1260402" y="1456997"/>
                  </a:cubicBezTo>
                  <a:lnTo>
                    <a:pt x="911509" y="1456997"/>
                  </a:lnTo>
                  <a:lnTo>
                    <a:pt x="922775" y="1220737"/>
                  </a:lnTo>
                  <a:cubicBezTo>
                    <a:pt x="905893" y="1295752"/>
                    <a:pt x="858505" y="1362324"/>
                    <a:pt x="780701" y="1420436"/>
                  </a:cubicBezTo>
                  <a:cubicBezTo>
                    <a:pt x="702864" y="1478537"/>
                    <a:pt x="603912" y="1507642"/>
                    <a:pt x="483903" y="1507642"/>
                  </a:cubicBezTo>
                  <a:close/>
                  <a:moveTo>
                    <a:pt x="392448" y="1161193"/>
                  </a:moveTo>
                  <a:cubicBezTo>
                    <a:pt x="429045" y="1185917"/>
                    <a:pt x="478251" y="1198227"/>
                    <a:pt x="540162" y="1198227"/>
                  </a:cubicBezTo>
                  <a:cubicBezTo>
                    <a:pt x="669585" y="1196298"/>
                    <a:pt x="765663" y="1158745"/>
                    <a:pt x="828526" y="1085644"/>
                  </a:cubicBezTo>
                  <a:cubicBezTo>
                    <a:pt x="891352" y="1012608"/>
                    <a:pt x="922775" y="901958"/>
                    <a:pt x="922775" y="753816"/>
                  </a:cubicBezTo>
                  <a:cubicBezTo>
                    <a:pt x="890855" y="807140"/>
                    <a:pt x="846832" y="844188"/>
                    <a:pt x="790547" y="864924"/>
                  </a:cubicBezTo>
                  <a:cubicBezTo>
                    <a:pt x="734302" y="885653"/>
                    <a:pt x="658333" y="896026"/>
                    <a:pt x="562655" y="896026"/>
                  </a:cubicBezTo>
                  <a:cubicBezTo>
                    <a:pt x="489539" y="896026"/>
                    <a:pt x="433701" y="909360"/>
                    <a:pt x="395279" y="936042"/>
                  </a:cubicBezTo>
                  <a:cubicBezTo>
                    <a:pt x="356791" y="962698"/>
                    <a:pt x="337599" y="1000745"/>
                    <a:pt x="337599" y="1050096"/>
                  </a:cubicBezTo>
                  <a:cubicBezTo>
                    <a:pt x="337599" y="1099508"/>
                    <a:pt x="355904" y="1136541"/>
                    <a:pt x="392448" y="1161193"/>
                  </a:cubicBezTo>
                  <a:close/>
                </a:path>
              </a:pathLst>
            </a:custGeom>
            <a:grpFill/>
            <a:ln w="361" cap="flat">
              <a:noFill/>
              <a:prstDash val="solid"/>
              <a:miter/>
            </a:ln>
          </p:spPr>
          <p:txBody>
            <a:bodyPr rtlCol="0" anchor="ctr"/>
            <a:lstStyle/>
            <a:p>
              <a:endParaRPr lang="fi-FI"/>
            </a:p>
          </p:txBody>
        </p:sp>
        <p:sp>
          <p:nvSpPr>
            <p:cNvPr id="35" name="Vapaamuotoinen: Muoto 34">
              <a:extLst>
                <a:ext uri="{FF2B5EF4-FFF2-40B4-BE49-F238E27FC236}">
                  <a16:creationId xmlns:a16="http://schemas.microsoft.com/office/drawing/2014/main" id="{42ECB3AF-3EB1-8204-0361-92524FCC1702}"/>
                </a:ext>
                <a:ext uri="{C183D7F6-B498-43B3-948B-1728B52AA6E4}">
                  <adec:decorative xmlns:adec="http://schemas.microsoft.com/office/drawing/2017/decorative" val="1"/>
                </a:ext>
              </a:extLst>
            </p:cNvPr>
            <p:cNvSpPr/>
            <p:nvPr/>
          </p:nvSpPr>
          <p:spPr>
            <a:xfrm>
              <a:off x="1135917" y="298322"/>
              <a:ext cx="70343" cy="84143"/>
            </a:xfrm>
            <a:custGeom>
              <a:avLst/>
              <a:gdLst>
                <a:gd name="connsiteX0" fmla="*/ 911509 w 1260391"/>
                <a:gd name="connsiteY0" fmla="*/ 1457004 h 1507649"/>
                <a:gd name="connsiteX1" fmla="*/ 922779 w 1260391"/>
                <a:gd name="connsiteY1" fmla="*/ 1220744 h 1507649"/>
                <a:gd name="connsiteX2" fmla="*/ 780690 w 1260391"/>
                <a:gd name="connsiteY2" fmla="*/ 1420443 h 1507649"/>
                <a:gd name="connsiteX3" fmla="*/ 483892 w 1260391"/>
                <a:gd name="connsiteY3" fmla="*/ 1507649 h 1507649"/>
                <a:gd name="connsiteX4" fmla="*/ 136445 w 1260391"/>
                <a:gd name="connsiteY4" fmla="*/ 1388097 h 1507649"/>
                <a:gd name="connsiteX5" fmla="*/ 0 w 1260391"/>
                <a:gd name="connsiteY5" fmla="*/ 1074477 h 1507649"/>
                <a:gd name="connsiteX6" fmla="*/ 137859 w 1260391"/>
                <a:gd name="connsiteY6" fmla="*/ 742559 h 1507649"/>
                <a:gd name="connsiteX7" fmla="*/ 506414 w 1260391"/>
                <a:gd name="connsiteY7" fmla="*/ 624427 h 1507649"/>
                <a:gd name="connsiteX8" fmla="*/ 817274 w 1260391"/>
                <a:gd name="connsiteY8" fmla="*/ 596306 h 1507649"/>
                <a:gd name="connsiteX9" fmla="*/ 905886 w 1260391"/>
                <a:gd name="connsiteY9" fmla="*/ 478149 h 1507649"/>
                <a:gd name="connsiteX10" fmla="*/ 838360 w 1260391"/>
                <a:gd name="connsiteY10" fmla="*/ 365656 h 1507649"/>
                <a:gd name="connsiteX11" fmla="*/ 630181 w 1260391"/>
                <a:gd name="connsiteY11" fmla="*/ 320647 h 1507649"/>
                <a:gd name="connsiteX12" fmla="*/ 312257 w 1260391"/>
                <a:gd name="connsiteY12" fmla="*/ 410662 h 1507649"/>
                <a:gd name="connsiteX13" fmla="*/ 56260 w 1260391"/>
                <a:gd name="connsiteY13" fmla="*/ 675057 h 1507649"/>
                <a:gd name="connsiteX14" fmla="*/ 89994 w 1260391"/>
                <a:gd name="connsiteY14" fmla="*/ 286895 h 1507649"/>
                <a:gd name="connsiteX15" fmla="*/ 140678 w 1260391"/>
                <a:gd name="connsiteY15" fmla="*/ 174373 h 1507649"/>
                <a:gd name="connsiteX16" fmla="*/ 351663 w 1260391"/>
                <a:gd name="connsiteY16" fmla="*/ 49210 h 1507649"/>
                <a:gd name="connsiteX17" fmla="*/ 658318 w 1260391"/>
                <a:gd name="connsiteY17" fmla="*/ 0 h 1507649"/>
                <a:gd name="connsiteX18" fmla="*/ 1098619 w 1260391"/>
                <a:gd name="connsiteY18" fmla="*/ 153269 h 1507649"/>
                <a:gd name="connsiteX19" fmla="*/ 1260391 w 1260391"/>
                <a:gd name="connsiteY19" fmla="*/ 601910 h 1507649"/>
                <a:gd name="connsiteX20" fmla="*/ 1257546 w 1260391"/>
                <a:gd name="connsiteY20" fmla="*/ 849438 h 1507649"/>
                <a:gd name="connsiteX21" fmla="*/ 1254751 w 1260391"/>
                <a:gd name="connsiteY21" fmla="*/ 984459 h 1507649"/>
                <a:gd name="connsiteX22" fmla="*/ 1260388 w 1260391"/>
                <a:gd name="connsiteY22" fmla="*/ 1456997 h 1507649"/>
                <a:gd name="connsiteX23" fmla="*/ 911509 w 1260391"/>
                <a:gd name="connsiteY23" fmla="*/ 1456997 h 1507649"/>
                <a:gd name="connsiteX24" fmla="*/ 922779 w 1260391"/>
                <a:gd name="connsiteY24" fmla="*/ 753816 h 1507649"/>
                <a:gd name="connsiteX25" fmla="*/ 790547 w 1260391"/>
                <a:gd name="connsiteY25" fmla="*/ 864924 h 1507649"/>
                <a:gd name="connsiteX26" fmla="*/ 562659 w 1260391"/>
                <a:gd name="connsiteY26" fmla="*/ 896026 h 1507649"/>
                <a:gd name="connsiteX27" fmla="*/ 395265 w 1260391"/>
                <a:gd name="connsiteY27" fmla="*/ 936042 h 1507649"/>
                <a:gd name="connsiteX28" fmla="*/ 337587 w 1260391"/>
                <a:gd name="connsiteY28" fmla="*/ 1050096 h 1507649"/>
                <a:gd name="connsiteX29" fmla="*/ 392448 w 1260391"/>
                <a:gd name="connsiteY29" fmla="*/ 1161193 h 1507649"/>
                <a:gd name="connsiteX30" fmla="*/ 540147 w 1260391"/>
                <a:gd name="connsiteY30" fmla="*/ 1198227 h 1507649"/>
                <a:gd name="connsiteX31" fmla="*/ 828515 w 1260391"/>
                <a:gd name="connsiteY31" fmla="*/ 1085644 h 1507649"/>
                <a:gd name="connsiteX32" fmla="*/ 922779 w 1260391"/>
                <a:gd name="connsiteY32" fmla="*/ 753816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91" h="1507649">
                  <a:moveTo>
                    <a:pt x="911509" y="1457004"/>
                  </a:moveTo>
                  <a:lnTo>
                    <a:pt x="922779" y="1220744"/>
                  </a:lnTo>
                  <a:cubicBezTo>
                    <a:pt x="905883" y="1295760"/>
                    <a:pt x="858491" y="1362331"/>
                    <a:pt x="780690" y="1420443"/>
                  </a:cubicBezTo>
                  <a:cubicBezTo>
                    <a:pt x="702854" y="1478545"/>
                    <a:pt x="603898" y="1507649"/>
                    <a:pt x="483892" y="1507649"/>
                  </a:cubicBezTo>
                  <a:cubicBezTo>
                    <a:pt x="343224" y="1507649"/>
                    <a:pt x="227394" y="1467800"/>
                    <a:pt x="136445" y="1388097"/>
                  </a:cubicBezTo>
                  <a:cubicBezTo>
                    <a:pt x="45445" y="1308405"/>
                    <a:pt x="0" y="1203877"/>
                    <a:pt x="0" y="1074477"/>
                  </a:cubicBezTo>
                  <a:cubicBezTo>
                    <a:pt x="0" y="931975"/>
                    <a:pt x="45935" y="821324"/>
                    <a:pt x="137859" y="742559"/>
                  </a:cubicBezTo>
                  <a:cubicBezTo>
                    <a:pt x="229706" y="663797"/>
                    <a:pt x="352590" y="624427"/>
                    <a:pt x="506414" y="624427"/>
                  </a:cubicBezTo>
                  <a:cubicBezTo>
                    <a:pt x="654543" y="624427"/>
                    <a:pt x="758183" y="615052"/>
                    <a:pt x="817274" y="596306"/>
                  </a:cubicBezTo>
                  <a:cubicBezTo>
                    <a:pt x="876353" y="577561"/>
                    <a:pt x="905886" y="538194"/>
                    <a:pt x="905886" y="478149"/>
                  </a:cubicBezTo>
                  <a:cubicBezTo>
                    <a:pt x="905886" y="433154"/>
                    <a:pt x="883375" y="395681"/>
                    <a:pt x="838360" y="365656"/>
                  </a:cubicBezTo>
                  <a:cubicBezTo>
                    <a:pt x="793342" y="335672"/>
                    <a:pt x="723951" y="320647"/>
                    <a:pt x="630181" y="320647"/>
                  </a:cubicBezTo>
                  <a:cubicBezTo>
                    <a:pt x="517641" y="320647"/>
                    <a:pt x="411666" y="350661"/>
                    <a:pt x="312257" y="410662"/>
                  </a:cubicBezTo>
                  <a:cubicBezTo>
                    <a:pt x="212824" y="470667"/>
                    <a:pt x="127504" y="558815"/>
                    <a:pt x="56260" y="675057"/>
                  </a:cubicBezTo>
                  <a:lnTo>
                    <a:pt x="89994" y="286895"/>
                  </a:lnTo>
                  <a:cubicBezTo>
                    <a:pt x="93742" y="241900"/>
                    <a:pt x="110623" y="204386"/>
                    <a:pt x="140678" y="174373"/>
                  </a:cubicBezTo>
                  <a:cubicBezTo>
                    <a:pt x="195034" y="123739"/>
                    <a:pt x="265366" y="82036"/>
                    <a:pt x="351663" y="49210"/>
                  </a:cubicBezTo>
                  <a:cubicBezTo>
                    <a:pt x="437899" y="16431"/>
                    <a:pt x="540147" y="0"/>
                    <a:pt x="658318" y="0"/>
                  </a:cubicBezTo>
                  <a:cubicBezTo>
                    <a:pt x="843990" y="0"/>
                    <a:pt x="990734" y="51088"/>
                    <a:pt x="1098619" y="153269"/>
                  </a:cubicBezTo>
                  <a:cubicBezTo>
                    <a:pt x="1206447" y="255515"/>
                    <a:pt x="1260391" y="405012"/>
                    <a:pt x="1260391" y="601910"/>
                  </a:cubicBezTo>
                  <a:lnTo>
                    <a:pt x="1257546" y="849438"/>
                  </a:lnTo>
                  <a:cubicBezTo>
                    <a:pt x="1255667" y="885083"/>
                    <a:pt x="1254751" y="930078"/>
                    <a:pt x="1254751" y="984459"/>
                  </a:cubicBezTo>
                  <a:cubicBezTo>
                    <a:pt x="1254751" y="1181356"/>
                    <a:pt x="1256594" y="1338869"/>
                    <a:pt x="1260388" y="1456997"/>
                  </a:cubicBezTo>
                  <a:lnTo>
                    <a:pt x="911509" y="1456997"/>
                  </a:lnTo>
                  <a:close/>
                  <a:moveTo>
                    <a:pt x="922779" y="753816"/>
                  </a:moveTo>
                  <a:cubicBezTo>
                    <a:pt x="890855" y="807140"/>
                    <a:pt x="846818" y="844188"/>
                    <a:pt x="790547" y="864924"/>
                  </a:cubicBezTo>
                  <a:cubicBezTo>
                    <a:pt x="734290" y="885653"/>
                    <a:pt x="658318" y="896026"/>
                    <a:pt x="562659" y="896026"/>
                  </a:cubicBezTo>
                  <a:cubicBezTo>
                    <a:pt x="489503" y="896026"/>
                    <a:pt x="433691" y="909360"/>
                    <a:pt x="395265" y="936042"/>
                  </a:cubicBezTo>
                  <a:cubicBezTo>
                    <a:pt x="356791" y="962698"/>
                    <a:pt x="337587" y="1000745"/>
                    <a:pt x="337587" y="1050096"/>
                  </a:cubicBezTo>
                  <a:cubicBezTo>
                    <a:pt x="337587" y="1099508"/>
                    <a:pt x="355890" y="1136541"/>
                    <a:pt x="392448" y="1161193"/>
                  </a:cubicBezTo>
                  <a:cubicBezTo>
                    <a:pt x="429031" y="1185917"/>
                    <a:pt x="478251" y="1198227"/>
                    <a:pt x="540147" y="1198227"/>
                  </a:cubicBezTo>
                  <a:cubicBezTo>
                    <a:pt x="669574" y="1196298"/>
                    <a:pt x="765663" y="1158745"/>
                    <a:pt x="828515" y="1085644"/>
                  </a:cubicBezTo>
                  <a:cubicBezTo>
                    <a:pt x="891338" y="1012608"/>
                    <a:pt x="922779" y="901958"/>
                    <a:pt x="922779" y="753816"/>
                  </a:cubicBezTo>
                  <a:close/>
                </a:path>
              </a:pathLst>
            </a:custGeom>
            <a:grpFill/>
            <a:ln w="361" cap="flat">
              <a:noFill/>
              <a:prstDash val="solid"/>
              <a:miter/>
            </a:ln>
          </p:spPr>
          <p:txBody>
            <a:bodyPr rtlCol="0" anchor="ctr"/>
            <a:lstStyle/>
            <a:p>
              <a:endParaRPr lang="fi-FI"/>
            </a:p>
          </p:txBody>
        </p:sp>
        <p:sp>
          <p:nvSpPr>
            <p:cNvPr id="36" name="Vapaamuotoinen: Muoto 35">
              <a:extLst>
                <a:ext uri="{FF2B5EF4-FFF2-40B4-BE49-F238E27FC236}">
                  <a16:creationId xmlns:a16="http://schemas.microsoft.com/office/drawing/2014/main" id="{A55EC4E0-16C6-EFAC-250E-F32FED380277}"/>
                </a:ext>
                <a:ext uri="{C183D7F6-B498-43B3-948B-1728B52AA6E4}">
                  <adec:decorative xmlns:adec="http://schemas.microsoft.com/office/drawing/2017/decorative" val="1"/>
                </a:ext>
              </a:extLst>
            </p:cNvPr>
            <p:cNvSpPr/>
            <p:nvPr/>
          </p:nvSpPr>
          <p:spPr>
            <a:xfrm>
              <a:off x="1189938" y="408155"/>
              <a:ext cx="70343" cy="84142"/>
            </a:xfrm>
            <a:custGeom>
              <a:avLst/>
              <a:gdLst>
                <a:gd name="connsiteX0" fmla="*/ 1257531 w 1260379"/>
                <a:gd name="connsiteY0" fmla="*/ 849459 h 1507638"/>
                <a:gd name="connsiteX1" fmla="*/ 1254725 w 1260379"/>
                <a:gd name="connsiteY1" fmla="*/ 984480 h 1507638"/>
                <a:gd name="connsiteX2" fmla="*/ 1260377 w 1260379"/>
                <a:gd name="connsiteY2" fmla="*/ 1457019 h 1507638"/>
                <a:gd name="connsiteX3" fmla="*/ 911497 w 1260379"/>
                <a:gd name="connsiteY3" fmla="*/ 1457019 h 1507638"/>
                <a:gd name="connsiteX4" fmla="*/ 922764 w 1260379"/>
                <a:gd name="connsiteY4" fmla="*/ 1220755 h 1507638"/>
                <a:gd name="connsiteX5" fmla="*/ 780676 w 1260379"/>
                <a:gd name="connsiteY5" fmla="*/ 1420458 h 1507638"/>
                <a:gd name="connsiteX6" fmla="*/ 483876 w 1260379"/>
                <a:gd name="connsiteY6" fmla="*/ 1507639 h 1507638"/>
                <a:gd name="connsiteX7" fmla="*/ 136419 w 1260379"/>
                <a:gd name="connsiteY7" fmla="*/ 1388097 h 1507638"/>
                <a:gd name="connsiteX8" fmla="*/ 0 w 1260379"/>
                <a:gd name="connsiteY8" fmla="*/ 1074477 h 1507638"/>
                <a:gd name="connsiteX9" fmla="*/ 137843 w 1260379"/>
                <a:gd name="connsiteY9" fmla="*/ 742573 h 1507638"/>
                <a:gd name="connsiteX10" fmla="*/ 506384 w 1260379"/>
                <a:gd name="connsiteY10" fmla="*/ 624427 h 1507638"/>
                <a:gd name="connsiteX11" fmla="*/ 817259 w 1260379"/>
                <a:gd name="connsiteY11" fmla="*/ 596306 h 1507638"/>
                <a:gd name="connsiteX12" fmla="*/ 905872 w 1260379"/>
                <a:gd name="connsiteY12" fmla="*/ 478160 h 1507638"/>
                <a:gd name="connsiteX13" fmla="*/ 838345 w 1260379"/>
                <a:gd name="connsiteY13" fmla="*/ 365667 h 1507638"/>
                <a:gd name="connsiteX14" fmla="*/ 630166 w 1260379"/>
                <a:gd name="connsiteY14" fmla="*/ 320662 h 1507638"/>
                <a:gd name="connsiteX15" fmla="*/ 312256 w 1260379"/>
                <a:gd name="connsiteY15" fmla="*/ 410651 h 1507638"/>
                <a:gd name="connsiteX16" fmla="*/ 56245 w 1260379"/>
                <a:gd name="connsiteY16" fmla="*/ 675072 h 1507638"/>
                <a:gd name="connsiteX17" fmla="*/ 89983 w 1260379"/>
                <a:gd name="connsiteY17" fmla="*/ 286895 h 1507638"/>
                <a:gd name="connsiteX18" fmla="*/ 140653 w 1260379"/>
                <a:gd name="connsiteY18" fmla="*/ 174373 h 1507638"/>
                <a:gd name="connsiteX19" fmla="*/ 351649 w 1260379"/>
                <a:gd name="connsiteY19" fmla="*/ 49221 h 1507638"/>
                <a:gd name="connsiteX20" fmla="*/ 658293 w 1260379"/>
                <a:gd name="connsiteY20" fmla="*/ 0 h 1507638"/>
                <a:gd name="connsiteX21" fmla="*/ 1098590 w 1260379"/>
                <a:gd name="connsiteY21" fmla="*/ 153294 h 1507638"/>
                <a:gd name="connsiteX22" fmla="*/ 1260380 w 1260379"/>
                <a:gd name="connsiteY22" fmla="*/ 601924 h 1507638"/>
                <a:gd name="connsiteX23" fmla="*/ 1257531 w 1260379"/>
                <a:gd name="connsiteY23" fmla="*/ 849452 h 1507638"/>
                <a:gd name="connsiteX24" fmla="*/ 922767 w 1260379"/>
                <a:gd name="connsiteY24" fmla="*/ 753816 h 1507638"/>
                <a:gd name="connsiteX25" fmla="*/ 790525 w 1260379"/>
                <a:gd name="connsiteY25" fmla="*/ 864938 h 1507638"/>
                <a:gd name="connsiteX26" fmla="*/ 562647 w 1260379"/>
                <a:gd name="connsiteY26" fmla="*/ 896037 h 1507638"/>
                <a:gd name="connsiteX27" fmla="*/ 395242 w 1260379"/>
                <a:gd name="connsiteY27" fmla="*/ 936053 h 1507638"/>
                <a:gd name="connsiteX28" fmla="*/ 337576 w 1260379"/>
                <a:gd name="connsiteY28" fmla="*/ 1050096 h 1507638"/>
                <a:gd name="connsiteX29" fmla="*/ 392437 w 1260379"/>
                <a:gd name="connsiteY29" fmla="*/ 1161204 h 1507638"/>
                <a:gd name="connsiteX30" fmla="*/ 540136 w 1260379"/>
                <a:gd name="connsiteY30" fmla="*/ 1198238 h 1507638"/>
                <a:gd name="connsiteX31" fmla="*/ 828504 w 1260379"/>
                <a:gd name="connsiteY31" fmla="*/ 1085669 h 1507638"/>
                <a:gd name="connsiteX32" fmla="*/ 922767 w 1260379"/>
                <a:gd name="connsiteY32" fmla="*/ 753816 h 150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79" h="1507638">
                  <a:moveTo>
                    <a:pt x="1257531" y="849459"/>
                  </a:moveTo>
                  <a:cubicBezTo>
                    <a:pt x="1255652" y="885105"/>
                    <a:pt x="1254725" y="930110"/>
                    <a:pt x="1254725" y="984480"/>
                  </a:cubicBezTo>
                  <a:cubicBezTo>
                    <a:pt x="1254725" y="1181363"/>
                    <a:pt x="1256579" y="1338890"/>
                    <a:pt x="1260377" y="1457019"/>
                  </a:cubicBezTo>
                  <a:lnTo>
                    <a:pt x="911497" y="1457019"/>
                  </a:lnTo>
                  <a:lnTo>
                    <a:pt x="922764" y="1220755"/>
                  </a:lnTo>
                  <a:cubicBezTo>
                    <a:pt x="905868" y="1295774"/>
                    <a:pt x="858480" y="1362342"/>
                    <a:pt x="780676" y="1420458"/>
                  </a:cubicBezTo>
                  <a:cubicBezTo>
                    <a:pt x="702864" y="1478545"/>
                    <a:pt x="603883" y="1507639"/>
                    <a:pt x="483876" y="1507639"/>
                  </a:cubicBezTo>
                  <a:cubicBezTo>
                    <a:pt x="343210" y="1507639"/>
                    <a:pt x="227383" y="1467800"/>
                    <a:pt x="136419" y="1388097"/>
                  </a:cubicBezTo>
                  <a:cubicBezTo>
                    <a:pt x="45444" y="1308430"/>
                    <a:pt x="0" y="1203863"/>
                    <a:pt x="0" y="1074477"/>
                  </a:cubicBezTo>
                  <a:cubicBezTo>
                    <a:pt x="0" y="931989"/>
                    <a:pt x="45895" y="821310"/>
                    <a:pt x="137843" y="742573"/>
                  </a:cubicBezTo>
                  <a:cubicBezTo>
                    <a:pt x="229695" y="663811"/>
                    <a:pt x="352575" y="624427"/>
                    <a:pt x="506384" y="624427"/>
                  </a:cubicBezTo>
                  <a:cubicBezTo>
                    <a:pt x="654531" y="624427"/>
                    <a:pt x="758168" y="615067"/>
                    <a:pt x="817259" y="596306"/>
                  </a:cubicBezTo>
                  <a:cubicBezTo>
                    <a:pt x="876325" y="577575"/>
                    <a:pt x="905872" y="538183"/>
                    <a:pt x="905872" y="478160"/>
                  </a:cubicBezTo>
                  <a:cubicBezTo>
                    <a:pt x="905872" y="433154"/>
                    <a:pt x="883364" y="395681"/>
                    <a:pt x="838345" y="365667"/>
                  </a:cubicBezTo>
                  <a:cubicBezTo>
                    <a:pt x="793356" y="335672"/>
                    <a:pt x="723951" y="320662"/>
                    <a:pt x="630166" y="320662"/>
                  </a:cubicBezTo>
                  <a:cubicBezTo>
                    <a:pt x="517625" y="320662"/>
                    <a:pt x="411637" y="350671"/>
                    <a:pt x="312256" y="410651"/>
                  </a:cubicBezTo>
                  <a:cubicBezTo>
                    <a:pt x="212798" y="470682"/>
                    <a:pt x="127515" y="558815"/>
                    <a:pt x="56245" y="675072"/>
                  </a:cubicBezTo>
                  <a:lnTo>
                    <a:pt x="89983" y="286895"/>
                  </a:lnTo>
                  <a:cubicBezTo>
                    <a:pt x="93715" y="241885"/>
                    <a:pt x="110611" y="204397"/>
                    <a:pt x="140653" y="174373"/>
                  </a:cubicBezTo>
                  <a:cubicBezTo>
                    <a:pt x="195030" y="123753"/>
                    <a:pt x="265351" y="82050"/>
                    <a:pt x="351649" y="49221"/>
                  </a:cubicBezTo>
                  <a:cubicBezTo>
                    <a:pt x="437884" y="16435"/>
                    <a:pt x="540133" y="0"/>
                    <a:pt x="658293" y="0"/>
                  </a:cubicBezTo>
                  <a:cubicBezTo>
                    <a:pt x="843975" y="0"/>
                    <a:pt x="990734" y="51088"/>
                    <a:pt x="1098590" y="153294"/>
                  </a:cubicBezTo>
                  <a:cubicBezTo>
                    <a:pt x="1206446" y="255529"/>
                    <a:pt x="1260380" y="405027"/>
                    <a:pt x="1260380" y="601924"/>
                  </a:cubicBezTo>
                  <a:lnTo>
                    <a:pt x="1257531" y="849452"/>
                  </a:lnTo>
                  <a:close/>
                  <a:moveTo>
                    <a:pt x="922767" y="753816"/>
                  </a:moveTo>
                  <a:cubicBezTo>
                    <a:pt x="890844" y="807154"/>
                    <a:pt x="846820" y="844188"/>
                    <a:pt x="790525" y="864938"/>
                  </a:cubicBezTo>
                  <a:cubicBezTo>
                    <a:pt x="734279" y="885678"/>
                    <a:pt x="658296" y="896037"/>
                    <a:pt x="562647" y="896037"/>
                  </a:cubicBezTo>
                  <a:cubicBezTo>
                    <a:pt x="489517" y="896037"/>
                    <a:pt x="433679" y="909360"/>
                    <a:pt x="395242" y="936053"/>
                  </a:cubicBezTo>
                  <a:cubicBezTo>
                    <a:pt x="356766" y="962698"/>
                    <a:pt x="337576" y="1000760"/>
                    <a:pt x="337576" y="1050096"/>
                  </a:cubicBezTo>
                  <a:cubicBezTo>
                    <a:pt x="337576" y="1099511"/>
                    <a:pt x="355882" y="1136545"/>
                    <a:pt x="392437" y="1161204"/>
                  </a:cubicBezTo>
                  <a:cubicBezTo>
                    <a:pt x="429020" y="1185921"/>
                    <a:pt x="478229" y="1198238"/>
                    <a:pt x="540136" y="1198238"/>
                  </a:cubicBezTo>
                  <a:cubicBezTo>
                    <a:pt x="669563" y="1196309"/>
                    <a:pt x="765641" y="1158760"/>
                    <a:pt x="828504" y="1085669"/>
                  </a:cubicBezTo>
                  <a:cubicBezTo>
                    <a:pt x="891327" y="1012619"/>
                    <a:pt x="922767" y="901972"/>
                    <a:pt x="922767" y="753816"/>
                  </a:cubicBezTo>
                  <a:close/>
                </a:path>
              </a:pathLst>
            </a:custGeom>
            <a:grpFill/>
            <a:ln w="361" cap="flat">
              <a:noFill/>
              <a:prstDash val="solid"/>
              <a:miter/>
            </a:ln>
          </p:spPr>
          <p:txBody>
            <a:bodyPr rtlCol="0" anchor="ctr"/>
            <a:lstStyle/>
            <a:p>
              <a:endParaRPr lang="fi-FI"/>
            </a:p>
          </p:txBody>
        </p:sp>
      </p:grpSp>
      <p:sp>
        <p:nvSpPr>
          <p:cNvPr id="38" name="Freeform 16">
            <a:extLst>
              <a:ext uri="{FF2B5EF4-FFF2-40B4-BE49-F238E27FC236}">
                <a16:creationId xmlns:a16="http://schemas.microsoft.com/office/drawing/2014/main" id="{79D63A8B-386A-A644-B49D-53A2E762FB08}"/>
              </a:ext>
              <a:ext uri="{C183D7F6-B498-43B3-948B-1728B52AA6E4}">
                <adec:decorative xmlns:adec="http://schemas.microsoft.com/office/drawing/2017/decorative" val="1"/>
              </a:ext>
            </a:extLst>
          </p:cNvPr>
          <p:cNvSpPr>
            <a:spLocks noEditPoints="1"/>
          </p:cNvSpPr>
          <p:nvPr/>
        </p:nvSpPr>
        <p:spPr bwMode="black">
          <a:xfrm>
            <a:off x="253951" y="238425"/>
            <a:ext cx="406449" cy="302910"/>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3" name="Otsikko 1">
            <a:extLst>
              <a:ext uri="{FF2B5EF4-FFF2-40B4-BE49-F238E27FC236}">
                <a16:creationId xmlns:a16="http://schemas.microsoft.com/office/drawing/2014/main" id="{19D91FB9-F232-141F-6B07-5D864FD911B2}"/>
              </a:ext>
            </a:extLst>
          </p:cNvPr>
          <p:cNvSpPr>
            <a:spLocks noGrp="1"/>
          </p:cNvSpPr>
          <p:nvPr>
            <p:ph type="ctrTitle"/>
          </p:nvPr>
        </p:nvSpPr>
        <p:spPr>
          <a:xfrm flipH="1">
            <a:off x="1367396" y="3177884"/>
            <a:ext cx="5128654" cy="686983"/>
          </a:xfrm>
        </p:spPr>
        <p:txBody>
          <a:bodyPr wrap="none" anchor="ctr" anchorCtr="0">
            <a:noAutofit/>
          </a:bodyPr>
          <a:lstStyle>
            <a:lvl1pPr algn="l">
              <a:lnSpc>
                <a:spcPct val="93000"/>
              </a:lnSpc>
              <a:defRPr sz="4800" spc="0" baseline="0">
                <a:solidFill>
                  <a:schemeClr val="bg1"/>
                </a:solidFill>
              </a:defRPr>
            </a:lvl1pPr>
          </a:lstStyle>
          <a:p>
            <a:r>
              <a:rPr lang="en-US"/>
              <a:t>Click to edit Master title style</a:t>
            </a:r>
            <a:endParaRPr lang="fi-FI" dirty="0"/>
          </a:p>
        </p:txBody>
      </p:sp>
      <p:sp>
        <p:nvSpPr>
          <p:cNvPr id="2" name="Alatunnisteen paikkamerkki 17">
            <a:extLst>
              <a:ext uri="{FF2B5EF4-FFF2-40B4-BE49-F238E27FC236}">
                <a16:creationId xmlns:a16="http://schemas.microsoft.com/office/drawing/2014/main" id="{932A07AD-BA18-C780-84F8-3815E1D8706A}"/>
              </a:ext>
            </a:extLst>
          </p:cNvPr>
          <p:cNvSpPr>
            <a:spLocks noGrp="1"/>
          </p:cNvSpPr>
          <p:nvPr>
            <p:ph type="ftr" sz="quarter" idx="11"/>
          </p:nvPr>
        </p:nvSpPr>
        <p:spPr>
          <a:xfrm>
            <a:off x="299932" y="6445997"/>
            <a:ext cx="4161624" cy="241674"/>
          </a:xfrm>
        </p:spPr>
        <p:txBody>
          <a:bodyPr/>
          <a:lstStyle>
            <a:lvl1pPr>
              <a:defRPr>
                <a:solidFill>
                  <a:schemeClr val="bg1"/>
                </a:solidFill>
              </a:defRPr>
            </a:lvl1pPr>
          </a:lstStyle>
          <a:p>
            <a:r>
              <a:rPr lang="fi-FI"/>
              <a:t>Antti Haajanen/Vantaan Energia Oy</a:t>
            </a:r>
          </a:p>
        </p:txBody>
      </p:sp>
    </p:spTree>
    <p:extLst>
      <p:ext uri="{BB962C8B-B14F-4D97-AF65-F5344CB8AC3E}">
        <p14:creationId xmlns:p14="http://schemas.microsoft.com/office/powerpoint/2010/main" val="32746572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VE_Kiitos 4">
    <p:spTree>
      <p:nvGrpSpPr>
        <p:cNvPr id="1" name=""/>
        <p:cNvGrpSpPr/>
        <p:nvPr/>
      </p:nvGrpSpPr>
      <p:grpSpPr>
        <a:xfrm>
          <a:off x="0" y="0"/>
          <a:ext cx="0" cy="0"/>
          <a:chOff x="0" y="0"/>
          <a:chExt cx="0" cy="0"/>
        </a:xfrm>
      </p:grpSpPr>
      <p:pic>
        <p:nvPicPr>
          <p:cNvPr id="6" name="Kuva 5" descr="Kuva, joka sisältää kohteen piirros, Lapsitaide, taide, kuvitus&#10;&#10;Kuvaus luotu automaattisesti">
            <a:extLst>
              <a:ext uri="{FF2B5EF4-FFF2-40B4-BE49-F238E27FC236}">
                <a16:creationId xmlns:a16="http://schemas.microsoft.com/office/drawing/2014/main" id="{7427D0AB-39EC-F933-6303-99B5E948BE0A}"/>
              </a:ext>
            </a:extLst>
          </p:cNvPr>
          <p:cNvPicPr>
            <a:picLocks noChangeAspect="1"/>
          </p:cNvPicPr>
          <p:nvPr/>
        </p:nvPicPr>
        <p:blipFill rotWithShape="1">
          <a:blip r:embed="rId2">
            <a:extLst>
              <a:ext uri="{28A0092B-C50C-407E-A947-70E740481C1C}">
                <a14:useLocalDpi xmlns:a14="http://schemas.microsoft.com/office/drawing/2010/main" val="0"/>
              </a:ext>
            </a:extLst>
          </a:blip>
          <a:srcRect l="16949" t="50000"/>
          <a:stretch/>
        </p:blipFill>
        <p:spPr>
          <a:xfrm>
            <a:off x="3791932" y="3428999"/>
            <a:ext cx="8400068" cy="3428999"/>
          </a:xfrm>
          <a:prstGeom prst="rect">
            <a:avLst/>
          </a:prstGeom>
        </p:spPr>
      </p:pic>
      <p:sp>
        <p:nvSpPr>
          <p:cNvPr id="14" name="Vapaamuotoinen: Muoto 13">
            <a:extLst>
              <a:ext uri="{FF2B5EF4-FFF2-40B4-BE49-F238E27FC236}">
                <a16:creationId xmlns:a16="http://schemas.microsoft.com/office/drawing/2014/main" id="{78430351-68E4-EA4B-3FE8-39E8040E17F4}"/>
              </a:ext>
              <a:ext uri="{C183D7F6-B498-43B3-948B-1728B52AA6E4}">
                <adec:decorative xmlns:adec="http://schemas.microsoft.com/office/drawing/2017/decorative" val="1"/>
              </a:ext>
            </a:extLst>
          </p:cNvPr>
          <p:cNvSpPr/>
          <p:nvPr/>
        </p:nvSpPr>
        <p:spPr>
          <a:xfrm>
            <a:off x="0" y="0"/>
            <a:ext cx="7304308" cy="6858000"/>
          </a:xfrm>
          <a:custGeom>
            <a:avLst/>
            <a:gdLst>
              <a:gd name="connsiteX0" fmla="*/ 0 w 7304308"/>
              <a:gd name="connsiteY0" fmla="*/ 6858000 h 6858000"/>
              <a:gd name="connsiteX1" fmla="*/ 3943348 w 7304308"/>
              <a:gd name="connsiteY1" fmla="*/ 6858000 h 6858000"/>
              <a:gd name="connsiteX2" fmla="*/ 4137446 w 7304308"/>
              <a:gd name="connsiteY2" fmla="*/ 5400555 h 6858000"/>
              <a:gd name="connsiteX3" fmla="*/ 6629478 w 7304308"/>
              <a:gd name="connsiteY3" fmla="*/ 1640642 h 6858000"/>
              <a:gd name="connsiteX4" fmla="*/ 7255737 w 7304308"/>
              <a:gd name="connsiteY4" fmla="*/ 434817 h 6858000"/>
              <a:gd name="connsiteX5" fmla="*/ 5061472 w 7304308"/>
              <a:gd name="connsiteY5" fmla="*/ 1453115 h 6858000"/>
              <a:gd name="connsiteX6" fmla="*/ 3762324 w 7304308"/>
              <a:gd name="connsiteY6" fmla="*/ 2338038 h 6858000"/>
              <a:gd name="connsiteX7" fmla="*/ 4693766 w 7304308"/>
              <a:gd name="connsiteY7" fmla="*/ 1366882 h 6858000"/>
              <a:gd name="connsiteX8" fmla="*/ 6502149 w 7304308"/>
              <a:gd name="connsiteY8" fmla="*/ 0 h 6858000"/>
              <a:gd name="connsiteX9" fmla="*/ 0 w 7304308"/>
              <a:gd name="connsiteY9" fmla="*/ 0 h 6858000"/>
              <a:gd name="connsiteX10" fmla="*/ 0 w 7304308"/>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04308" h="6858000">
                <a:moveTo>
                  <a:pt x="0" y="6858000"/>
                </a:moveTo>
                <a:lnTo>
                  <a:pt x="3943348" y="6858000"/>
                </a:lnTo>
                <a:cubicBezTo>
                  <a:pt x="3800690" y="6526910"/>
                  <a:pt x="3839520" y="6053967"/>
                  <a:pt x="4137446" y="5400555"/>
                </a:cubicBezTo>
                <a:cubicBezTo>
                  <a:pt x="4658288" y="4258177"/>
                  <a:pt x="5738722" y="2818651"/>
                  <a:pt x="6629478" y="1640642"/>
                </a:cubicBezTo>
                <a:cubicBezTo>
                  <a:pt x="7276775" y="784568"/>
                  <a:pt x="7386687" y="471893"/>
                  <a:pt x="7255737" y="434817"/>
                </a:cubicBezTo>
                <a:cubicBezTo>
                  <a:pt x="6978216" y="356260"/>
                  <a:pt x="5925761" y="915835"/>
                  <a:pt x="5061472" y="1453115"/>
                </a:cubicBezTo>
                <a:cubicBezTo>
                  <a:pt x="4340477" y="1901324"/>
                  <a:pt x="3762324" y="2338038"/>
                  <a:pt x="3762324" y="2338038"/>
                </a:cubicBezTo>
                <a:cubicBezTo>
                  <a:pt x="3762324" y="2338038"/>
                  <a:pt x="4109183" y="1906270"/>
                  <a:pt x="4693766" y="1366882"/>
                </a:cubicBezTo>
                <a:cubicBezTo>
                  <a:pt x="5211944" y="888818"/>
                  <a:pt x="5912956" y="330714"/>
                  <a:pt x="6502149" y="0"/>
                </a:cubicBezTo>
                <a:lnTo>
                  <a:pt x="0" y="0"/>
                </a:lnTo>
                <a:lnTo>
                  <a:pt x="0" y="6858000"/>
                </a:lnTo>
                <a:close/>
              </a:path>
            </a:pathLst>
          </a:custGeom>
          <a:solidFill>
            <a:srgbClr val="017FA8"/>
          </a:solidFill>
          <a:ln w="180" cap="flat">
            <a:noFill/>
            <a:prstDash val="solid"/>
            <a:miter/>
          </a:ln>
        </p:spPr>
        <p:txBody>
          <a:bodyPr rtlCol="0" anchor="ctr"/>
          <a:lstStyle/>
          <a:p>
            <a:endParaRPr lang="fi-FI"/>
          </a:p>
        </p:txBody>
      </p:sp>
      <p:sp>
        <p:nvSpPr>
          <p:cNvPr id="10" name="Vapaamuotoinen: Muoto 9">
            <a:extLst>
              <a:ext uri="{FF2B5EF4-FFF2-40B4-BE49-F238E27FC236}">
                <a16:creationId xmlns:a16="http://schemas.microsoft.com/office/drawing/2014/main" id="{7B679AF2-052E-7223-9A06-6BF7FF915B3B}"/>
              </a:ext>
              <a:ext uri="{C183D7F6-B498-43B3-948B-1728B52AA6E4}">
                <adec:decorative xmlns:adec="http://schemas.microsoft.com/office/drawing/2017/decorative" val="1"/>
              </a:ext>
            </a:extLst>
          </p:cNvPr>
          <p:cNvSpPr/>
          <p:nvPr/>
        </p:nvSpPr>
        <p:spPr>
          <a:xfrm>
            <a:off x="9958870" y="290082"/>
            <a:ext cx="2233191" cy="3679432"/>
          </a:xfrm>
          <a:custGeom>
            <a:avLst/>
            <a:gdLst>
              <a:gd name="connsiteX0" fmla="*/ 2233192 w 2233191"/>
              <a:gd name="connsiteY0" fmla="*/ 0 h 3679432"/>
              <a:gd name="connsiteX1" fmla="*/ 380808 w 2233191"/>
              <a:gd name="connsiteY1" fmla="*/ 1627632 h 3679432"/>
              <a:gd name="connsiteX2" fmla="*/ 3279 w 2233191"/>
              <a:gd name="connsiteY2" fmla="*/ 3005842 h 3679432"/>
              <a:gd name="connsiteX3" fmla="*/ 65180 w 2233191"/>
              <a:gd name="connsiteY3" fmla="*/ 3679432 h 3679432"/>
              <a:gd name="connsiteX4" fmla="*/ 410267 w 2233191"/>
              <a:gd name="connsiteY4" fmla="*/ 3426988 h 3679432"/>
              <a:gd name="connsiteX5" fmla="*/ 2233192 w 2233191"/>
              <a:gd name="connsiteY5" fmla="*/ 1567995 h 3679432"/>
              <a:gd name="connsiteX6" fmla="*/ 2233192 w 2233191"/>
              <a:gd name="connsiteY6" fmla="*/ 0 h 36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3191" h="3679432">
                <a:moveTo>
                  <a:pt x="2233192" y="0"/>
                </a:moveTo>
                <a:cubicBezTo>
                  <a:pt x="1684705" y="168500"/>
                  <a:pt x="894114" y="646877"/>
                  <a:pt x="380808" y="1627632"/>
                </a:cubicBezTo>
                <a:cubicBezTo>
                  <a:pt x="178172" y="2014785"/>
                  <a:pt x="28357" y="2539861"/>
                  <a:pt x="3279" y="3005842"/>
                </a:cubicBezTo>
                <a:cubicBezTo>
                  <a:pt x="-9325" y="3239955"/>
                  <a:pt x="15059" y="3476142"/>
                  <a:pt x="65180" y="3679432"/>
                </a:cubicBezTo>
                <a:cubicBezTo>
                  <a:pt x="178769" y="3597873"/>
                  <a:pt x="293438" y="3513843"/>
                  <a:pt x="410267" y="3426988"/>
                </a:cubicBezTo>
                <a:cubicBezTo>
                  <a:pt x="936944" y="3020381"/>
                  <a:pt x="1689290" y="2304979"/>
                  <a:pt x="2233192" y="1567995"/>
                </a:cubicBezTo>
                <a:lnTo>
                  <a:pt x="2233192" y="0"/>
                </a:lnTo>
                <a:close/>
              </a:path>
            </a:pathLst>
          </a:custGeom>
          <a:solidFill>
            <a:srgbClr val="017FA8"/>
          </a:solidFill>
          <a:ln w="180" cap="flat">
            <a:noFill/>
            <a:prstDash val="solid"/>
            <a:miter/>
          </a:ln>
        </p:spPr>
        <p:txBody>
          <a:bodyPr rtlCol="0" anchor="ctr"/>
          <a:lstStyle/>
          <a:p>
            <a:endParaRPr lang="fi-FI"/>
          </a:p>
        </p:txBody>
      </p:sp>
      <p:sp>
        <p:nvSpPr>
          <p:cNvPr id="11" name="Vapaamuotoinen: Muoto 10">
            <a:extLst>
              <a:ext uri="{FF2B5EF4-FFF2-40B4-BE49-F238E27FC236}">
                <a16:creationId xmlns:a16="http://schemas.microsoft.com/office/drawing/2014/main" id="{A8B2F103-AB7E-2463-9A43-FF4F10109841}"/>
              </a:ext>
              <a:ext uri="{C183D7F6-B498-43B3-948B-1728B52AA6E4}">
                <adec:decorative xmlns:adec="http://schemas.microsoft.com/office/drawing/2017/decorative" val="1"/>
              </a:ext>
            </a:extLst>
          </p:cNvPr>
          <p:cNvSpPr/>
          <p:nvPr/>
        </p:nvSpPr>
        <p:spPr>
          <a:xfrm>
            <a:off x="5557078" y="0"/>
            <a:ext cx="4642592" cy="5882673"/>
          </a:xfrm>
          <a:custGeom>
            <a:avLst/>
            <a:gdLst>
              <a:gd name="connsiteX0" fmla="*/ 4642593 w 4642592"/>
              <a:gd name="connsiteY0" fmla="*/ 0 h 5882673"/>
              <a:gd name="connsiteX1" fmla="*/ 2632728 w 4642592"/>
              <a:gd name="connsiteY1" fmla="*/ 0 h 5882673"/>
              <a:gd name="connsiteX2" fmla="*/ 2676265 w 4642592"/>
              <a:gd name="connsiteY2" fmla="*/ 270293 h 5882673"/>
              <a:gd name="connsiteX3" fmla="*/ 947571 w 4642592"/>
              <a:gd name="connsiteY3" fmla="*/ 3762992 h 5882673"/>
              <a:gd name="connsiteX4" fmla="*/ 42107 w 4642592"/>
              <a:gd name="connsiteY4" fmla="*/ 5563775 h 5882673"/>
              <a:gd name="connsiteX5" fmla="*/ 28295 w 4642592"/>
              <a:gd name="connsiteY5" fmla="*/ 5863437 h 5882673"/>
              <a:gd name="connsiteX6" fmla="*/ 147620 w 4642592"/>
              <a:gd name="connsiteY6" fmla="*/ 5882532 h 5882673"/>
              <a:gd name="connsiteX7" fmla="*/ 1891719 w 4642592"/>
              <a:gd name="connsiteY7" fmla="*/ 5425656 h 5882673"/>
              <a:gd name="connsiteX8" fmla="*/ 3341844 w 4642592"/>
              <a:gd name="connsiteY8" fmla="*/ 4706613 h 5882673"/>
              <a:gd name="connsiteX9" fmla="*/ 4174130 w 4642592"/>
              <a:gd name="connsiteY9" fmla="*/ 479889 h 5882673"/>
              <a:gd name="connsiteX10" fmla="*/ 4642593 w 4642592"/>
              <a:gd name="connsiteY10" fmla="*/ 0 h 5882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42592" h="5882673">
                <a:moveTo>
                  <a:pt x="4642593" y="0"/>
                </a:moveTo>
                <a:lnTo>
                  <a:pt x="2632728" y="0"/>
                </a:lnTo>
                <a:cubicBezTo>
                  <a:pt x="2664938" y="75838"/>
                  <a:pt x="2680650" y="165620"/>
                  <a:pt x="2676265" y="270293"/>
                </a:cubicBezTo>
                <a:cubicBezTo>
                  <a:pt x="2651235" y="867587"/>
                  <a:pt x="2179135" y="1670508"/>
                  <a:pt x="947571" y="3762992"/>
                </a:cubicBezTo>
                <a:cubicBezTo>
                  <a:pt x="617249" y="4324160"/>
                  <a:pt x="182551" y="5077010"/>
                  <a:pt x="42107" y="5563775"/>
                </a:cubicBezTo>
                <a:cubicBezTo>
                  <a:pt x="-1948" y="5716417"/>
                  <a:pt x="-18973" y="5834056"/>
                  <a:pt x="28295" y="5863437"/>
                </a:cubicBezTo>
                <a:cubicBezTo>
                  <a:pt x="59221" y="5882627"/>
                  <a:pt x="123655" y="5883142"/>
                  <a:pt x="147620" y="5882532"/>
                </a:cubicBezTo>
                <a:cubicBezTo>
                  <a:pt x="635156" y="5869496"/>
                  <a:pt x="1375200" y="5643195"/>
                  <a:pt x="1891719" y="5425656"/>
                </a:cubicBezTo>
                <a:cubicBezTo>
                  <a:pt x="2443270" y="5193310"/>
                  <a:pt x="2908994" y="4959153"/>
                  <a:pt x="3341844" y="4706613"/>
                </a:cubicBezTo>
                <a:cubicBezTo>
                  <a:pt x="2830540" y="3343592"/>
                  <a:pt x="3224292" y="1653039"/>
                  <a:pt x="4174130" y="479889"/>
                </a:cubicBezTo>
                <a:cubicBezTo>
                  <a:pt x="4318645" y="311456"/>
                  <a:pt x="4475504" y="150691"/>
                  <a:pt x="4642593" y="0"/>
                </a:cubicBezTo>
                <a:close/>
              </a:path>
            </a:pathLst>
          </a:custGeom>
          <a:solidFill>
            <a:srgbClr val="017FA8"/>
          </a:solidFill>
          <a:ln w="180" cap="flat">
            <a:noFill/>
            <a:prstDash val="solid"/>
            <a:miter/>
          </a:ln>
        </p:spPr>
        <p:txBody>
          <a:bodyPr rtlCol="0" anchor="ctr"/>
          <a:lstStyle/>
          <a:p>
            <a:endParaRPr lang="fi-FI"/>
          </a:p>
        </p:txBody>
      </p:sp>
      <p:sp>
        <p:nvSpPr>
          <p:cNvPr id="12" name="Vapaamuotoinen: Muoto 11">
            <a:extLst>
              <a:ext uri="{FF2B5EF4-FFF2-40B4-BE49-F238E27FC236}">
                <a16:creationId xmlns:a16="http://schemas.microsoft.com/office/drawing/2014/main" id="{2E557CAD-C8C0-1CCA-3A10-B42B95288499}"/>
              </a:ext>
              <a:ext uri="{C183D7F6-B498-43B3-948B-1728B52AA6E4}">
                <adec:decorative xmlns:adec="http://schemas.microsoft.com/office/drawing/2017/decorative" val="1"/>
              </a:ext>
            </a:extLst>
          </p:cNvPr>
          <p:cNvSpPr/>
          <p:nvPr/>
        </p:nvSpPr>
        <p:spPr>
          <a:xfrm>
            <a:off x="10989606" y="4307783"/>
            <a:ext cx="1202455" cy="1167313"/>
          </a:xfrm>
          <a:custGeom>
            <a:avLst/>
            <a:gdLst>
              <a:gd name="connsiteX0" fmla="*/ 1202455 w 1202455"/>
              <a:gd name="connsiteY0" fmla="*/ 1155881 h 1167313"/>
              <a:gd name="connsiteX1" fmla="*/ 1202455 w 1202455"/>
              <a:gd name="connsiteY1" fmla="*/ 0 h 1167313"/>
              <a:gd name="connsiteX2" fmla="*/ 0 w 1202455"/>
              <a:gd name="connsiteY2" fmla="*/ 960512 h 1167313"/>
              <a:gd name="connsiteX3" fmla="*/ 6 w 1202455"/>
              <a:gd name="connsiteY3" fmla="*/ 960519 h 1167313"/>
              <a:gd name="connsiteX4" fmla="*/ 1202455 w 1202455"/>
              <a:gd name="connsiteY4" fmla="*/ 1155881 h 1167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455" h="1167313">
                <a:moveTo>
                  <a:pt x="1202455" y="1155881"/>
                </a:moveTo>
                <a:lnTo>
                  <a:pt x="1202455" y="0"/>
                </a:lnTo>
                <a:cubicBezTo>
                  <a:pt x="825580" y="335109"/>
                  <a:pt x="420939" y="657668"/>
                  <a:pt x="0" y="960512"/>
                </a:cubicBezTo>
                <a:cubicBezTo>
                  <a:pt x="0" y="960512"/>
                  <a:pt x="6" y="960519"/>
                  <a:pt x="6" y="960519"/>
                </a:cubicBezTo>
                <a:cubicBezTo>
                  <a:pt x="287075" y="1151890"/>
                  <a:pt x="762493" y="1190619"/>
                  <a:pt x="1202455" y="1155881"/>
                </a:cubicBezTo>
                <a:close/>
              </a:path>
            </a:pathLst>
          </a:custGeom>
          <a:solidFill>
            <a:srgbClr val="017FA8"/>
          </a:solidFill>
          <a:ln w="180" cap="flat">
            <a:noFill/>
            <a:prstDash val="solid"/>
            <a:miter/>
          </a:ln>
        </p:spPr>
        <p:txBody>
          <a:bodyPr rtlCol="0" anchor="ctr"/>
          <a:lstStyle/>
          <a:p>
            <a:endParaRPr lang="fi-FI"/>
          </a:p>
        </p:txBody>
      </p:sp>
      <p:sp>
        <p:nvSpPr>
          <p:cNvPr id="13" name="Vapaamuotoinen: Muoto 12">
            <a:extLst>
              <a:ext uri="{FF2B5EF4-FFF2-40B4-BE49-F238E27FC236}">
                <a16:creationId xmlns:a16="http://schemas.microsoft.com/office/drawing/2014/main" id="{B3537622-94DA-223E-0324-1441862F4044}"/>
              </a:ext>
              <a:ext uri="{C183D7F6-B498-43B3-948B-1728B52AA6E4}">
                <adec:decorative xmlns:adec="http://schemas.microsoft.com/office/drawing/2017/decorative" val="1"/>
              </a:ext>
            </a:extLst>
          </p:cNvPr>
          <p:cNvSpPr/>
          <p:nvPr/>
        </p:nvSpPr>
        <p:spPr>
          <a:xfrm>
            <a:off x="8211470" y="6006763"/>
            <a:ext cx="3980590" cy="851236"/>
          </a:xfrm>
          <a:custGeom>
            <a:avLst/>
            <a:gdLst>
              <a:gd name="connsiteX0" fmla="*/ 0 w 3980590"/>
              <a:gd name="connsiteY0" fmla="*/ 851236 h 851236"/>
              <a:gd name="connsiteX1" fmla="*/ 3980591 w 3980590"/>
              <a:gd name="connsiteY1" fmla="*/ 851236 h 851236"/>
              <a:gd name="connsiteX2" fmla="*/ 3980591 w 3980590"/>
              <a:gd name="connsiteY2" fmla="*/ 374425 h 851236"/>
              <a:gd name="connsiteX3" fmla="*/ 1654567 w 3980590"/>
              <a:gd name="connsiteY3" fmla="*/ 0 h 851236"/>
              <a:gd name="connsiteX4" fmla="*/ 0 w 3980590"/>
              <a:gd name="connsiteY4" fmla="*/ 851236 h 8512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0590" h="851236">
                <a:moveTo>
                  <a:pt x="0" y="851236"/>
                </a:moveTo>
                <a:lnTo>
                  <a:pt x="3980591" y="851236"/>
                </a:lnTo>
                <a:lnTo>
                  <a:pt x="3980591" y="374425"/>
                </a:lnTo>
                <a:cubicBezTo>
                  <a:pt x="3157527" y="545339"/>
                  <a:pt x="2307936" y="449556"/>
                  <a:pt x="1654567" y="0"/>
                </a:cubicBezTo>
                <a:cubicBezTo>
                  <a:pt x="1105177" y="328575"/>
                  <a:pt x="546161" y="616892"/>
                  <a:pt x="0" y="851236"/>
                </a:cubicBezTo>
                <a:close/>
              </a:path>
            </a:pathLst>
          </a:custGeom>
          <a:solidFill>
            <a:srgbClr val="017FA8"/>
          </a:solidFill>
          <a:ln w="180" cap="flat">
            <a:noFill/>
            <a:prstDash val="solid"/>
            <a:miter/>
          </a:ln>
        </p:spPr>
        <p:txBody>
          <a:bodyPr rtlCol="0" anchor="ctr"/>
          <a:lstStyle/>
          <a:p>
            <a:endParaRPr lang="fi-FI"/>
          </a:p>
        </p:txBody>
      </p:sp>
      <p:sp>
        <p:nvSpPr>
          <p:cNvPr id="17" name="Päivämäärän paikkamerkki 16">
            <a:extLst>
              <a:ext uri="{FF2B5EF4-FFF2-40B4-BE49-F238E27FC236}">
                <a16:creationId xmlns:a16="http://schemas.microsoft.com/office/drawing/2014/main" id="{C303A8CE-D80E-78A0-EAB5-9BA5525DE2A7}"/>
              </a:ext>
            </a:extLst>
          </p:cNvPr>
          <p:cNvSpPr>
            <a:spLocks noGrp="1"/>
          </p:cNvSpPr>
          <p:nvPr>
            <p:ph type="dt" sz="half" idx="10"/>
          </p:nvPr>
        </p:nvSpPr>
        <p:spPr/>
        <p:txBody>
          <a:bodyPr/>
          <a:lstStyle>
            <a:lvl1pPr>
              <a:defRPr>
                <a:solidFill>
                  <a:schemeClr val="bg1"/>
                </a:solidFill>
              </a:defRPr>
            </a:lvl1pPr>
          </a:lstStyle>
          <a:p>
            <a:r>
              <a:rPr lang="fi-FI"/>
              <a:t>25.5.2026</a:t>
            </a:r>
          </a:p>
        </p:txBody>
      </p:sp>
      <p:sp>
        <p:nvSpPr>
          <p:cNvPr id="19" name="Dian numeron paikkamerkki 18">
            <a:extLst>
              <a:ext uri="{FF2B5EF4-FFF2-40B4-BE49-F238E27FC236}">
                <a16:creationId xmlns:a16="http://schemas.microsoft.com/office/drawing/2014/main" id="{60A48D79-2E19-FDB3-196D-272E76C35AF0}"/>
              </a:ext>
            </a:extLst>
          </p:cNvPr>
          <p:cNvSpPr>
            <a:spLocks noGrp="1"/>
          </p:cNvSpPr>
          <p:nvPr>
            <p:ph type="sldNum" sz="quarter" idx="12"/>
          </p:nvPr>
        </p:nvSpPr>
        <p:spPr/>
        <p:txBody>
          <a:bodyPr/>
          <a:lstStyle>
            <a:lvl1pPr>
              <a:defRPr>
                <a:solidFill>
                  <a:schemeClr val="bg1"/>
                </a:solidFill>
              </a:defRPr>
            </a:lvl1pPr>
          </a:lstStyle>
          <a:p>
            <a:fld id="{08CCEDEF-5C23-4594-B6DA-0ABEB763C67B}" type="slidenum">
              <a:rPr lang="fi-FI" smtClean="0"/>
              <a:t>‹#›</a:t>
            </a:fld>
            <a:endParaRPr lang="fi-FI"/>
          </a:p>
        </p:txBody>
      </p:sp>
      <p:grpSp>
        <p:nvGrpSpPr>
          <p:cNvPr id="39" name="Ryhmä 38">
            <a:extLst>
              <a:ext uri="{FF2B5EF4-FFF2-40B4-BE49-F238E27FC236}">
                <a16:creationId xmlns:a16="http://schemas.microsoft.com/office/drawing/2014/main" id="{B2397D02-CEDF-F17F-236D-8EF9312EF58A}"/>
              </a:ext>
              <a:ext uri="{C183D7F6-B498-43B3-948B-1728B52AA6E4}">
                <adec:decorative xmlns:adec="http://schemas.microsoft.com/office/drawing/2017/decorative" val="1"/>
              </a:ext>
            </a:extLst>
          </p:cNvPr>
          <p:cNvGrpSpPr/>
          <p:nvPr/>
        </p:nvGrpSpPr>
        <p:grpSpPr>
          <a:xfrm>
            <a:off x="728593" y="285750"/>
            <a:ext cx="567211" cy="233364"/>
            <a:chOff x="728593" y="285750"/>
            <a:chExt cx="567211" cy="233364"/>
          </a:xfrm>
          <a:solidFill>
            <a:schemeClr val="bg1"/>
          </a:solidFill>
        </p:grpSpPr>
        <p:sp>
          <p:nvSpPr>
            <p:cNvPr id="23" name="Vapaamuotoinen: Muoto 22">
              <a:extLst>
                <a:ext uri="{FF2B5EF4-FFF2-40B4-BE49-F238E27FC236}">
                  <a16:creationId xmlns:a16="http://schemas.microsoft.com/office/drawing/2014/main" id="{9183C2BA-7C34-9294-EEF6-32379BA906B5}"/>
                </a:ext>
                <a:ext uri="{C183D7F6-B498-43B3-948B-1728B52AA6E4}">
                  <adec:decorative xmlns:adec="http://schemas.microsoft.com/office/drawing/2017/decorative" val="1"/>
                </a:ext>
              </a:extLst>
            </p:cNvPr>
            <p:cNvSpPr/>
            <p:nvPr/>
          </p:nvSpPr>
          <p:spPr>
            <a:xfrm>
              <a:off x="728593" y="301147"/>
              <a:ext cx="84140" cy="78492"/>
            </a:xfrm>
            <a:custGeom>
              <a:avLst/>
              <a:gdLst>
                <a:gd name="connsiteX0" fmla="*/ 1102983 w 1507598"/>
                <a:gd name="connsiteY0" fmla="*/ 0 h 1406391"/>
                <a:gd name="connsiteX1" fmla="*/ 1507598 w 1507598"/>
                <a:gd name="connsiteY1" fmla="*/ 0 h 1406391"/>
                <a:gd name="connsiteX2" fmla="*/ 1303877 w 1507598"/>
                <a:gd name="connsiteY2" fmla="*/ 523187 h 1406391"/>
                <a:gd name="connsiteX3" fmla="*/ 1079963 w 1507598"/>
                <a:gd name="connsiteY3" fmla="*/ 1153264 h 1406391"/>
                <a:gd name="connsiteX4" fmla="*/ 1033141 w 1507598"/>
                <a:gd name="connsiteY4" fmla="*/ 1295284 h 1406391"/>
                <a:gd name="connsiteX5" fmla="*/ 993929 w 1507598"/>
                <a:gd name="connsiteY5" fmla="*/ 1406392 h 1406391"/>
                <a:gd name="connsiteX6" fmla="*/ 513659 w 1507598"/>
                <a:gd name="connsiteY6" fmla="*/ 1406392 h 1406391"/>
                <a:gd name="connsiteX7" fmla="*/ 474457 w 1507598"/>
                <a:gd name="connsiteY7" fmla="*/ 1295284 h 1406391"/>
                <a:gd name="connsiteX8" fmla="*/ 427635 w 1507598"/>
                <a:gd name="connsiteY8" fmla="*/ 1153264 h 1406391"/>
                <a:gd name="connsiteX9" fmla="*/ 203707 w 1507598"/>
                <a:gd name="connsiteY9" fmla="*/ 523187 h 1406391"/>
                <a:gd name="connsiteX10" fmla="*/ 0 w 1507598"/>
                <a:gd name="connsiteY10" fmla="*/ 0 h 1406391"/>
                <a:gd name="connsiteX11" fmla="*/ 404616 w 1507598"/>
                <a:gd name="connsiteY11" fmla="*/ 0 h 1406391"/>
                <a:gd name="connsiteX12" fmla="*/ 753787 w 1507598"/>
                <a:gd name="connsiteY12" fmla="*/ 1120348 h 1406391"/>
                <a:gd name="connsiteX13" fmla="*/ 1102972 w 1507598"/>
                <a:gd name="connsiteY13" fmla="*/ 0 h 1406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07598" h="1406391">
                  <a:moveTo>
                    <a:pt x="1102983" y="0"/>
                  </a:moveTo>
                  <a:lnTo>
                    <a:pt x="1507598" y="0"/>
                  </a:lnTo>
                  <a:cubicBezTo>
                    <a:pt x="1426635" y="198787"/>
                    <a:pt x="1358662" y="373189"/>
                    <a:pt x="1303877" y="523187"/>
                  </a:cubicBezTo>
                  <a:cubicBezTo>
                    <a:pt x="1249042" y="673244"/>
                    <a:pt x="1174404" y="883219"/>
                    <a:pt x="1079963" y="1153264"/>
                  </a:cubicBezTo>
                  <a:cubicBezTo>
                    <a:pt x="1063067" y="1205766"/>
                    <a:pt x="1047441" y="1253123"/>
                    <a:pt x="1033141" y="1295284"/>
                  </a:cubicBezTo>
                  <a:cubicBezTo>
                    <a:pt x="1018788" y="1337484"/>
                    <a:pt x="1005704" y="1374543"/>
                    <a:pt x="993929" y="1406392"/>
                  </a:cubicBezTo>
                  <a:lnTo>
                    <a:pt x="513659" y="1406392"/>
                  </a:lnTo>
                  <a:cubicBezTo>
                    <a:pt x="501830" y="1374543"/>
                    <a:pt x="488760" y="1337488"/>
                    <a:pt x="474457" y="1295284"/>
                  </a:cubicBezTo>
                  <a:cubicBezTo>
                    <a:pt x="460100" y="1253123"/>
                    <a:pt x="444452" y="1205766"/>
                    <a:pt x="427635" y="1153264"/>
                  </a:cubicBezTo>
                  <a:cubicBezTo>
                    <a:pt x="333159" y="883219"/>
                    <a:pt x="258506" y="673244"/>
                    <a:pt x="203707" y="523187"/>
                  </a:cubicBezTo>
                  <a:cubicBezTo>
                    <a:pt x="148872" y="373192"/>
                    <a:pt x="80978" y="198787"/>
                    <a:pt x="0" y="0"/>
                  </a:cubicBezTo>
                  <a:lnTo>
                    <a:pt x="404616" y="0"/>
                  </a:lnTo>
                  <a:cubicBezTo>
                    <a:pt x="514236" y="386331"/>
                    <a:pt x="630639" y="786602"/>
                    <a:pt x="753787" y="1120348"/>
                  </a:cubicBezTo>
                  <a:cubicBezTo>
                    <a:pt x="876909" y="786602"/>
                    <a:pt x="993287" y="386335"/>
                    <a:pt x="1102972" y="0"/>
                  </a:cubicBezTo>
                  <a:close/>
                </a:path>
              </a:pathLst>
            </a:custGeom>
            <a:grpFill/>
            <a:ln w="361" cap="flat">
              <a:noFill/>
              <a:prstDash val="solid"/>
              <a:miter/>
            </a:ln>
          </p:spPr>
          <p:txBody>
            <a:bodyPr rtlCol="0" anchor="ctr"/>
            <a:lstStyle/>
            <a:p>
              <a:endParaRPr lang="fi-FI"/>
            </a:p>
          </p:txBody>
        </p:sp>
        <p:sp>
          <p:nvSpPr>
            <p:cNvPr id="24" name="Vapaamuotoinen: Muoto 23">
              <a:extLst>
                <a:ext uri="{FF2B5EF4-FFF2-40B4-BE49-F238E27FC236}">
                  <a16:creationId xmlns:a16="http://schemas.microsoft.com/office/drawing/2014/main" id="{E6F0066B-9DC9-6EDD-2682-21AE37DCB984}"/>
                </a:ext>
                <a:ext uri="{C183D7F6-B498-43B3-948B-1728B52AA6E4}">
                  <adec:decorative xmlns:adec="http://schemas.microsoft.com/office/drawing/2017/decorative" val="1"/>
                </a:ext>
              </a:extLst>
            </p:cNvPr>
            <p:cNvSpPr/>
            <p:nvPr/>
          </p:nvSpPr>
          <p:spPr>
            <a:xfrm>
              <a:off x="813518" y="298322"/>
              <a:ext cx="70344" cy="84142"/>
            </a:xfrm>
            <a:custGeom>
              <a:avLst/>
              <a:gdLst>
                <a:gd name="connsiteX0" fmla="*/ 905883 w 1260405"/>
                <a:gd name="connsiteY0" fmla="*/ 478149 h 1507642"/>
                <a:gd name="connsiteX1" fmla="*/ 838371 w 1260405"/>
                <a:gd name="connsiteY1" fmla="*/ 365656 h 1507642"/>
                <a:gd name="connsiteX2" fmla="*/ 630181 w 1260405"/>
                <a:gd name="connsiteY2" fmla="*/ 320647 h 1507642"/>
                <a:gd name="connsiteX3" fmla="*/ 312270 w 1260405"/>
                <a:gd name="connsiteY3" fmla="*/ 410662 h 1507642"/>
                <a:gd name="connsiteX4" fmla="*/ 56270 w 1260405"/>
                <a:gd name="connsiteY4" fmla="*/ 675057 h 1507642"/>
                <a:gd name="connsiteX5" fmla="*/ 90008 w 1260405"/>
                <a:gd name="connsiteY5" fmla="*/ 286895 h 1507642"/>
                <a:gd name="connsiteX6" fmla="*/ 140667 w 1260405"/>
                <a:gd name="connsiteY6" fmla="*/ 174373 h 1507642"/>
                <a:gd name="connsiteX7" fmla="*/ 351674 w 1260405"/>
                <a:gd name="connsiteY7" fmla="*/ 49210 h 1507642"/>
                <a:gd name="connsiteX8" fmla="*/ 658307 w 1260405"/>
                <a:gd name="connsiteY8" fmla="*/ 0 h 1507642"/>
                <a:gd name="connsiteX9" fmla="*/ 1098615 w 1260405"/>
                <a:gd name="connsiteY9" fmla="*/ 153269 h 1507642"/>
                <a:gd name="connsiteX10" fmla="*/ 1260405 w 1260405"/>
                <a:gd name="connsiteY10" fmla="*/ 601910 h 1507642"/>
                <a:gd name="connsiteX11" fmla="*/ 1257545 w 1260405"/>
                <a:gd name="connsiteY11" fmla="*/ 849438 h 1507642"/>
                <a:gd name="connsiteX12" fmla="*/ 1254736 w 1260405"/>
                <a:gd name="connsiteY12" fmla="*/ 984459 h 1507642"/>
                <a:gd name="connsiteX13" fmla="*/ 1260402 w 1260405"/>
                <a:gd name="connsiteY13" fmla="*/ 1456997 h 1507642"/>
                <a:gd name="connsiteX14" fmla="*/ 911509 w 1260405"/>
                <a:gd name="connsiteY14" fmla="*/ 1456997 h 1507642"/>
                <a:gd name="connsiteX15" fmla="*/ 922775 w 1260405"/>
                <a:gd name="connsiteY15" fmla="*/ 1220737 h 1507642"/>
                <a:gd name="connsiteX16" fmla="*/ 780690 w 1260405"/>
                <a:gd name="connsiteY16" fmla="*/ 1420436 h 1507642"/>
                <a:gd name="connsiteX17" fmla="*/ 483917 w 1260405"/>
                <a:gd name="connsiteY17" fmla="*/ 1507642 h 1507642"/>
                <a:gd name="connsiteX18" fmla="*/ 136433 w 1260405"/>
                <a:gd name="connsiteY18" fmla="*/ 1388090 h 1507642"/>
                <a:gd name="connsiteX19" fmla="*/ 0 w 1260405"/>
                <a:gd name="connsiteY19" fmla="*/ 1074470 h 1507642"/>
                <a:gd name="connsiteX20" fmla="*/ 137858 w 1260405"/>
                <a:gd name="connsiteY20" fmla="*/ 742552 h 1507642"/>
                <a:gd name="connsiteX21" fmla="*/ 506410 w 1260405"/>
                <a:gd name="connsiteY21" fmla="*/ 624420 h 1507642"/>
                <a:gd name="connsiteX22" fmla="*/ 817284 w 1260405"/>
                <a:gd name="connsiteY22" fmla="*/ 596299 h 1507642"/>
                <a:gd name="connsiteX23" fmla="*/ 905883 w 1260405"/>
                <a:gd name="connsiteY23" fmla="*/ 478142 h 1507642"/>
                <a:gd name="connsiteX24" fmla="*/ 790546 w 1260405"/>
                <a:gd name="connsiteY24" fmla="*/ 864913 h 1507642"/>
                <a:gd name="connsiteX25" fmla="*/ 562655 w 1260405"/>
                <a:gd name="connsiteY25" fmla="*/ 896015 h 1507642"/>
                <a:gd name="connsiteX26" fmla="*/ 395253 w 1260405"/>
                <a:gd name="connsiteY26" fmla="*/ 936031 h 1507642"/>
                <a:gd name="connsiteX27" fmla="*/ 337587 w 1260405"/>
                <a:gd name="connsiteY27" fmla="*/ 1050085 h 1507642"/>
                <a:gd name="connsiteX28" fmla="*/ 392448 w 1260405"/>
                <a:gd name="connsiteY28" fmla="*/ 1161182 h 1507642"/>
                <a:gd name="connsiteX29" fmla="*/ 540147 w 1260405"/>
                <a:gd name="connsiteY29" fmla="*/ 1198216 h 1507642"/>
                <a:gd name="connsiteX30" fmla="*/ 828525 w 1260405"/>
                <a:gd name="connsiteY30" fmla="*/ 1085633 h 1507642"/>
                <a:gd name="connsiteX31" fmla="*/ 922775 w 1260405"/>
                <a:gd name="connsiteY31" fmla="*/ 753805 h 1507642"/>
                <a:gd name="connsiteX32" fmla="*/ 790546 w 1260405"/>
                <a:gd name="connsiteY32" fmla="*/ 864913 h 150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2">
                  <a:moveTo>
                    <a:pt x="905883" y="478149"/>
                  </a:moveTo>
                  <a:cubicBezTo>
                    <a:pt x="905883" y="433154"/>
                    <a:pt x="883389" y="395681"/>
                    <a:pt x="838371" y="365656"/>
                  </a:cubicBezTo>
                  <a:cubicBezTo>
                    <a:pt x="793356" y="335672"/>
                    <a:pt x="723951" y="320647"/>
                    <a:pt x="630181" y="320647"/>
                  </a:cubicBezTo>
                  <a:cubicBezTo>
                    <a:pt x="517640" y="320647"/>
                    <a:pt x="411652" y="350661"/>
                    <a:pt x="312270" y="410662"/>
                  </a:cubicBezTo>
                  <a:cubicBezTo>
                    <a:pt x="212824" y="470667"/>
                    <a:pt x="127515" y="558815"/>
                    <a:pt x="56270" y="675057"/>
                  </a:cubicBezTo>
                  <a:lnTo>
                    <a:pt x="90008" y="286895"/>
                  </a:lnTo>
                  <a:cubicBezTo>
                    <a:pt x="93741" y="241900"/>
                    <a:pt x="110622" y="204386"/>
                    <a:pt x="140667" y="174373"/>
                  </a:cubicBezTo>
                  <a:cubicBezTo>
                    <a:pt x="195030" y="123739"/>
                    <a:pt x="265391" y="82036"/>
                    <a:pt x="351674" y="49210"/>
                  </a:cubicBezTo>
                  <a:cubicBezTo>
                    <a:pt x="437910" y="16431"/>
                    <a:pt x="540147" y="0"/>
                    <a:pt x="658307" y="0"/>
                  </a:cubicBezTo>
                  <a:cubicBezTo>
                    <a:pt x="843990" y="0"/>
                    <a:pt x="990734" y="51088"/>
                    <a:pt x="1098615" y="153269"/>
                  </a:cubicBezTo>
                  <a:cubicBezTo>
                    <a:pt x="1206457" y="255515"/>
                    <a:pt x="1260405" y="405012"/>
                    <a:pt x="1260405" y="601910"/>
                  </a:cubicBezTo>
                  <a:lnTo>
                    <a:pt x="1257545" y="849438"/>
                  </a:lnTo>
                  <a:cubicBezTo>
                    <a:pt x="1255667" y="885083"/>
                    <a:pt x="1254736" y="930078"/>
                    <a:pt x="1254736" y="984459"/>
                  </a:cubicBezTo>
                  <a:cubicBezTo>
                    <a:pt x="1254736" y="1181356"/>
                    <a:pt x="1256590" y="1338869"/>
                    <a:pt x="1260402" y="1456997"/>
                  </a:cubicBezTo>
                  <a:lnTo>
                    <a:pt x="911509" y="1456997"/>
                  </a:lnTo>
                  <a:lnTo>
                    <a:pt x="922775" y="1220737"/>
                  </a:lnTo>
                  <a:cubicBezTo>
                    <a:pt x="905879" y="1295752"/>
                    <a:pt x="858505" y="1362324"/>
                    <a:pt x="780690" y="1420436"/>
                  </a:cubicBezTo>
                  <a:cubicBezTo>
                    <a:pt x="702864" y="1478537"/>
                    <a:pt x="603912" y="1507642"/>
                    <a:pt x="483917" y="1507642"/>
                  </a:cubicBezTo>
                  <a:cubicBezTo>
                    <a:pt x="343224" y="1507642"/>
                    <a:pt x="227394" y="1467793"/>
                    <a:pt x="136433" y="1388090"/>
                  </a:cubicBezTo>
                  <a:cubicBezTo>
                    <a:pt x="45444" y="1308397"/>
                    <a:pt x="0" y="1203870"/>
                    <a:pt x="0" y="1074470"/>
                  </a:cubicBezTo>
                  <a:cubicBezTo>
                    <a:pt x="0" y="931967"/>
                    <a:pt x="45920" y="821317"/>
                    <a:pt x="137858" y="742552"/>
                  </a:cubicBezTo>
                  <a:cubicBezTo>
                    <a:pt x="229706" y="663790"/>
                    <a:pt x="352590" y="624420"/>
                    <a:pt x="506410" y="624420"/>
                  </a:cubicBezTo>
                  <a:cubicBezTo>
                    <a:pt x="654542" y="624420"/>
                    <a:pt x="758179" y="615045"/>
                    <a:pt x="817284" y="596299"/>
                  </a:cubicBezTo>
                  <a:cubicBezTo>
                    <a:pt x="876350" y="577553"/>
                    <a:pt x="905883" y="538187"/>
                    <a:pt x="905883" y="478142"/>
                  </a:cubicBezTo>
                  <a:close/>
                  <a:moveTo>
                    <a:pt x="790546" y="864913"/>
                  </a:moveTo>
                  <a:cubicBezTo>
                    <a:pt x="734301" y="885642"/>
                    <a:pt x="658307" y="896015"/>
                    <a:pt x="562655" y="896015"/>
                  </a:cubicBezTo>
                  <a:cubicBezTo>
                    <a:pt x="489514" y="896015"/>
                    <a:pt x="433701" y="909349"/>
                    <a:pt x="395253" y="936031"/>
                  </a:cubicBezTo>
                  <a:cubicBezTo>
                    <a:pt x="356791" y="962688"/>
                    <a:pt x="337587" y="1000734"/>
                    <a:pt x="337587" y="1050085"/>
                  </a:cubicBezTo>
                  <a:cubicBezTo>
                    <a:pt x="337587" y="1099497"/>
                    <a:pt x="355904" y="1136531"/>
                    <a:pt x="392448" y="1161182"/>
                  </a:cubicBezTo>
                  <a:cubicBezTo>
                    <a:pt x="429031" y="1185906"/>
                    <a:pt x="478251" y="1198216"/>
                    <a:pt x="540147" y="1198216"/>
                  </a:cubicBezTo>
                  <a:cubicBezTo>
                    <a:pt x="669574" y="1196287"/>
                    <a:pt x="765662" y="1158734"/>
                    <a:pt x="828525" y="1085633"/>
                  </a:cubicBezTo>
                  <a:cubicBezTo>
                    <a:pt x="891352" y="1012597"/>
                    <a:pt x="922775" y="901947"/>
                    <a:pt x="922775" y="753805"/>
                  </a:cubicBezTo>
                  <a:cubicBezTo>
                    <a:pt x="890855" y="807129"/>
                    <a:pt x="846832" y="844177"/>
                    <a:pt x="790546" y="864913"/>
                  </a:cubicBezTo>
                  <a:close/>
                </a:path>
              </a:pathLst>
            </a:custGeom>
            <a:grpFill/>
            <a:ln w="361" cap="flat">
              <a:noFill/>
              <a:prstDash val="solid"/>
              <a:miter/>
            </a:ln>
          </p:spPr>
          <p:txBody>
            <a:bodyPr rtlCol="0" anchor="ctr"/>
            <a:lstStyle/>
            <a:p>
              <a:endParaRPr lang="fi-FI"/>
            </a:p>
          </p:txBody>
        </p:sp>
        <p:sp>
          <p:nvSpPr>
            <p:cNvPr id="25" name="Vapaamuotoinen: Muoto 24">
              <a:extLst>
                <a:ext uri="{FF2B5EF4-FFF2-40B4-BE49-F238E27FC236}">
                  <a16:creationId xmlns:a16="http://schemas.microsoft.com/office/drawing/2014/main" id="{395E1217-FF82-C54D-A4FB-3BBB9EF95CFC}"/>
                </a:ext>
                <a:ext uri="{C183D7F6-B498-43B3-948B-1728B52AA6E4}">
                  <adec:decorative xmlns:adec="http://schemas.microsoft.com/office/drawing/2017/decorative" val="1"/>
                </a:ext>
              </a:extLst>
            </p:cNvPr>
            <p:cNvSpPr/>
            <p:nvPr/>
          </p:nvSpPr>
          <p:spPr>
            <a:xfrm>
              <a:off x="900235" y="298322"/>
              <a:ext cx="73170" cy="81316"/>
            </a:xfrm>
            <a:custGeom>
              <a:avLst/>
              <a:gdLst>
                <a:gd name="connsiteX0" fmla="*/ 354494 w 1311046"/>
                <a:gd name="connsiteY0" fmla="*/ 1457001 h 1457000"/>
                <a:gd name="connsiteX1" fmla="*/ 343224 w 1311046"/>
                <a:gd name="connsiteY1" fmla="*/ 753812 h 1457000"/>
                <a:gd name="connsiteX2" fmla="*/ 343224 w 1311046"/>
                <a:gd name="connsiteY2" fmla="*/ 624427 h 1457000"/>
                <a:gd name="connsiteX3" fmla="*/ 451564 w 1311046"/>
                <a:gd name="connsiteY3" fmla="*/ 412061 h 1457000"/>
                <a:gd name="connsiteX4" fmla="*/ 669595 w 1311046"/>
                <a:gd name="connsiteY4" fmla="*/ 331889 h 1457000"/>
                <a:gd name="connsiteX5" fmla="*/ 889026 w 1311046"/>
                <a:gd name="connsiteY5" fmla="*/ 421905 h 1457000"/>
                <a:gd name="connsiteX6" fmla="*/ 967833 w 1311046"/>
                <a:gd name="connsiteY6" fmla="*/ 663797 h 1457000"/>
                <a:gd name="connsiteX7" fmla="*/ 967833 w 1311046"/>
                <a:gd name="connsiteY7" fmla="*/ 753812 h 1457000"/>
                <a:gd name="connsiteX8" fmla="*/ 956541 w 1311046"/>
                <a:gd name="connsiteY8" fmla="*/ 1457001 h 1457000"/>
                <a:gd name="connsiteX9" fmla="*/ 1311046 w 1311046"/>
                <a:gd name="connsiteY9" fmla="*/ 1457001 h 1457000"/>
                <a:gd name="connsiteX10" fmla="*/ 1299780 w 1311046"/>
                <a:gd name="connsiteY10" fmla="*/ 753812 h 1457000"/>
                <a:gd name="connsiteX11" fmla="*/ 1299780 w 1311046"/>
                <a:gd name="connsiteY11" fmla="*/ 556904 h 1457000"/>
                <a:gd name="connsiteX12" fmla="*/ 1164742 w 1311046"/>
                <a:gd name="connsiteY12" fmla="*/ 144825 h 1457000"/>
                <a:gd name="connsiteX13" fmla="*/ 810263 w 1311046"/>
                <a:gd name="connsiteY13" fmla="*/ 0 h 1457000"/>
                <a:gd name="connsiteX14" fmla="*/ 495172 w 1311046"/>
                <a:gd name="connsiteY14" fmla="*/ 94216 h 1457000"/>
                <a:gd name="connsiteX15" fmla="*/ 337612 w 1311046"/>
                <a:gd name="connsiteY15" fmla="*/ 354403 h 1457000"/>
                <a:gd name="connsiteX16" fmla="*/ 348879 w 1311046"/>
                <a:gd name="connsiteY16" fmla="*/ 50605 h 1457000"/>
                <a:gd name="connsiteX17" fmla="*/ 0 w 1311046"/>
                <a:gd name="connsiteY17" fmla="*/ 50605 h 1457000"/>
                <a:gd name="connsiteX18" fmla="*/ 11266 w 1311046"/>
                <a:gd name="connsiteY18" fmla="*/ 753808 h 1457000"/>
                <a:gd name="connsiteX19" fmla="*/ 0 w 1311046"/>
                <a:gd name="connsiteY19" fmla="*/ 1456997 h 1457000"/>
                <a:gd name="connsiteX20" fmla="*/ 354497 w 1311046"/>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6" h="1457000">
                  <a:moveTo>
                    <a:pt x="354494" y="1457001"/>
                  </a:moveTo>
                  <a:cubicBezTo>
                    <a:pt x="346971" y="1278889"/>
                    <a:pt x="343224" y="1044507"/>
                    <a:pt x="343224" y="753812"/>
                  </a:cubicBezTo>
                  <a:lnTo>
                    <a:pt x="343224" y="624427"/>
                  </a:lnTo>
                  <a:cubicBezTo>
                    <a:pt x="360120" y="536305"/>
                    <a:pt x="396216" y="465493"/>
                    <a:pt x="451564" y="412061"/>
                  </a:cubicBezTo>
                  <a:cubicBezTo>
                    <a:pt x="506868" y="358611"/>
                    <a:pt x="579576" y="331889"/>
                    <a:pt x="669595" y="331889"/>
                  </a:cubicBezTo>
                  <a:cubicBezTo>
                    <a:pt x="763361" y="331889"/>
                    <a:pt x="836503" y="361928"/>
                    <a:pt x="889026" y="421905"/>
                  </a:cubicBezTo>
                  <a:cubicBezTo>
                    <a:pt x="941514" y="481935"/>
                    <a:pt x="967833" y="562557"/>
                    <a:pt x="967833" y="663797"/>
                  </a:cubicBezTo>
                  <a:lnTo>
                    <a:pt x="967833" y="753812"/>
                  </a:lnTo>
                  <a:cubicBezTo>
                    <a:pt x="967833" y="1044507"/>
                    <a:pt x="964021" y="1278889"/>
                    <a:pt x="956541" y="1457001"/>
                  </a:cubicBezTo>
                  <a:lnTo>
                    <a:pt x="1311046" y="1457001"/>
                  </a:lnTo>
                  <a:cubicBezTo>
                    <a:pt x="1303513" y="1278889"/>
                    <a:pt x="1299780" y="1044507"/>
                    <a:pt x="1299780" y="753812"/>
                  </a:cubicBezTo>
                  <a:lnTo>
                    <a:pt x="1299780" y="556904"/>
                  </a:lnTo>
                  <a:cubicBezTo>
                    <a:pt x="1299780" y="378792"/>
                    <a:pt x="1254765" y="241431"/>
                    <a:pt x="1164742" y="144825"/>
                  </a:cubicBezTo>
                  <a:cubicBezTo>
                    <a:pt x="1074723" y="48272"/>
                    <a:pt x="956541" y="0"/>
                    <a:pt x="810263" y="0"/>
                  </a:cubicBezTo>
                  <a:cubicBezTo>
                    <a:pt x="678957" y="0"/>
                    <a:pt x="573925" y="31405"/>
                    <a:pt x="495172" y="94216"/>
                  </a:cubicBezTo>
                  <a:cubicBezTo>
                    <a:pt x="416390" y="157066"/>
                    <a:pt x="363853" y="243757"/>
                    <a:pt x="337612" y="354403"/>
                  </a:cubicBezTo>
                  <a:lnTo>
                    <a:pt x="348879" y="50605"/>
                  </a:lnTo>
                  <a:lnTo>
                    <a:pt x="0" y="50605"/>
                  </a:lnTo>
                  <a:cubicBezTo>
                    <a:pt x="7472" y="230636"/>
                    <a:pt x="11266" y="465068"/>
                    <a:pt x="11266" y="753808"/>
                  </a:cubicBezTo>
                  <a:cubicBezTo>
                    <a:pt x="11266" y="1044503"/>
                    <a:pt x="7472" y="1278885"/>
                    <a:pt x="0" y="1456997"/>
                  </a:cubicBezTo>
                  <a:lnTo>
                    <a:pt x="354497" y="1456997"/>
                  </a:lnTo>
                  <a:close/>
                </a:path>
              </a:pathLst>
            </a:custGeom>
            <a:grpFill/>
            <a:ln w="361" cap="flat">
              <a:noFill/>
              <a:prstDash val="solid"/>
              <a:miter/>
            </a:ln>
          </p:spPr>
          <p:txBody>
            <a:bodyPr rtlCol="0" anchor="ctr"/>
            <a:lstStyle/>
            <a:p>
              <a:endParaRPr lang="fi-FI"/>
            </a:p>
          </p:txBody>
        </p:sp>
        <p:sp>
          <p:nvSpPr>
            <p:cNvPr id="26" name="Vapaamuotoinen: Muoto 25">
              <a:extLst>
                <a:ext uri="{FF2B5EF4-FFF2-40B4-BE49-F238E27FC236}">
                  <a16:creationId xmlns:a16="http://schemas.microsoft.com/office/drawing/2014/main" id="{174F637A-2E3F-6FA4-0F2E-BD35CC51B3CB}"/>
                </a:ext>
                <a:ext uri="{C183D7F6-B498-43B3-948B-1728B52AA6E4}">
                  <adec:decorative xmlns:adec="http://schemas.microsoft.com/office/drawing/2017/decorative" val="1"/>
                </a:ext>
              </a:extLst>
            </p:cNvPr>
            <p:cNvSpPr/>
            <p:nvPr/>
          </p:nvSpPr>
          <p:spPr>
            <a:xfrm>
              <a:off x="987443" y="285750"/>
              <a:ext cx="54642" cy="96715"/>
            </a:xfrm>
            <a:custGeom>
              <a:avLst/>
              <a:gdLst>
                <a:gd name="connsiteX0" fmla="*/ 579576 w 979063"/>
                <a:gd name="connsiteY0" fmla="*/ 1732909 h 1732912"/>
                <a:gd name="connsiteX1" fmla="*/ 900311 w 979063"/>
                <a:gd name="connsiteY1" fmla="*/ 1654147 h 1732912"/>
                <a:gd name="connsiteX2" fmla="*/ 942505 w 979063"/>
                <a:gd name="connsiteY2" fmla="*/ 1610562 h 1732912"/>
                <a:gd name="connsiteX3" fmla="*/ 956556 w 979063"/>
                <a:gd name="connsiteY3" fmla="*/ 1547254 h 1732912"/>
                <a:gd name="connsiteX4" fmla="*/ 979063 w 979063"/>
                <a:gd name="connsiteY4" fmla="*/ 1147834 h 1732912"/>
                <a:gd name="connsiteX5" fmla="*/ 624595 w 979063"/>
                <a:gd name="connsiteY5" fmla="*/ 1400991 h 1732912"/>
                <a:gd name="connsiteX6" fmla="*/ 343238 w 979063"/>
                <a:gd name="connsiteY6" fmla="*/ 1085954 h 1732912"/>
                <a:gd name="connsiteX7" fmla="*/ 343238 w 979063"/>
                <a:gd name="connsiteY7" fmla="*/ 590923 h 1732912"/>
                <a:gd name="connsiteX8" fmla="*/ 905922 w 979063"/>
                <a:gd name="connsiteY8" fmla="*/ 590923 h 1732912"/>
                <a:gd name="connsiteX9" fmla="*/ 905922 w 979063"/>
                <a:gd name="connsiteY9" fmla="*/ 275872 h 1732912"/>
                <a:gd name="connsiteX10" fmla="*/ 343238 w 979063"/>
                <a:gd name="connsiteY10" fmla="*/ 275872 h 1732912"/>
                <a:gd name="connsiteX11" fmla="*/ 346073 w 979063"/>
                <a:gd name="connsiteY11" fmla="*/ 152115 h 1732912"/>
                <a:gd name="connsiteX12" fmla="*/ 346073 w 979063"/>
                <a:gd name="connsiteY12" fmla="*/ 0 h 1732912"/>
                <a:gd name="connsiteX13" fmla="*/ 2845 w 979063"/>
                <a:gd name="connsiteY13" fmla="*/ 0 h 1732912"/>
                <a:gd name="connsiteX14" fmla="*/ 0 w 979063"/>
                <a:gd name="connsiteY14" fmla="*/ 1085958 h 1732912"/>
                <a:gd name="connsiteX15" fmla="*/ 157556 w 979063"/>
                <a:gd name="connsiteY15" fmla="*/ 1568351 h 1732912"/>
                <a:gd name="connsiteX16" fmla="*/ 579576 w 979063"/>
                <a:gd name="connsiteY16" fmla="*/ 1732913 h 173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9063" h="1732912">
                  <a:moveTo>
                    <a:pt x="579576" y="1732909"/>
                  </a:moveTo>
                  <a:cubicBezTo>
                    <a:pt x="714639" y="1732909"/>
                    <a:pt x="821529" y="1706609"/>
                    <a:pt x="900311" y="1654147"/>
                  </a:cubicBezTo>
                  <a:cubicBezTo>
                    <a:pt x="920925" y="1639177"/>
                    <a:pt x="934975" y="1624606"/>
                    <a:pt x="942505" y="1610562"/>
                  </a:cubicBezTo>
                  <a:cubicBezTo>
                    <a:pt x="949974" y="1596475"/>
                    <a:pt x="954677" y="1575385"/>
                    <a:pt x="956556" y="1547254"/>
                  </a:cubicBezTo>
                  <a:lnTo>
                    <a:pt x="979063" y="1147834"/>
                  </a:lnTo>
                  <a:cubicBezTo>
                    <a:pt x="904043" y="1316600"/>
                    <a:pt x="785887" y="1400991"/>
                    <a:pt x="624595" y="1400991"/>
                  </a:cubicBezTo>
                  <a:cubicBezTo>
                    <a:pt x="437008" y="1400991"/>
                    <a:pt x="343238" y="1295994"/>
                    <a:pt x="343238" y="1085954"/>
                  </a:cubicBezTo>
                  <a:lnTo>
                    <a:pt x="343238" y="590923"/>
                  </a:lnTo>
                  <a:lnTo>
                    <a:pt x="905922" y="590923"/>
                  </a:lnTo>
                  <a:lnTo>
                    <a:pt x="905922" y="275872"/>
                  </a:lnTo>
                  <a:lnTo>
                    <a:pt x="343238" y="275872"/>
                  </a:lnTo>
                  <a:cubicBezTo>
                    <a:pt x="343238" y="219613"/>
                    <a:pt x="346073" y="178451"/>
                    <a:pt x="346073" y="152115"/>
                  </a:cubicBezTo>
                  <a:lnTo>
                    <a:pt x="346073" y="0"/>
                  </a:lnTo>
                  <a:lnTo>
                    <a:pt x="2845" y="0"/>
                  </a:lnTo>
                  <a:cubicBezTo>
                    <a:pt x="2845" y="46910"/>
                    <a:pt x="0" y="973465"/>
                    <a:pt x="0" y="1085958"/>
                  </a:cubicBezTo>
                  <a:cubicBezTo>
                    <a:pt x="0" y="1297901"/>
                    <a:pt x="52513" y="1458667"/>
                    <a:pt x="157556" y="1568351"/>
                  </a:cubicBezTo>
                  <a:cubicBezTo>
                    <a:pt x="262603" y="1678049"/>
                    <a:pt x="403256" y="1732913"/>
                    <a:pt x="579576" y="1732913"/>
                  </a:cubicBezTo>
                  <a:close/>
                </a:path>
              </a:pathLst>
            </a:custGeom>
            <a:grpFill/>
            <a:ln w="361" cap="flat">
              <a:noFill/>
              <a:prstDash val="solid"/>
              <a:miter/>
            </a:ln>
          </p:spPr>
          <p:txBody>
            <a:bodyPr rtlCol="0" anchor="ctr"/>
            <a:lstStyle/>
            <a:p>
              <a:endParaRPr lang="fi-FI"/>
            </a:p>
          </p:txBody>
        </p:sp>
        <p:sp>
          <p:nvSpPr>
            <p:cNvPr id="27" name="Vapaamuotoinen: Muoto 26">
              <a:extLst>
                <a:ext uri="{FF2B5EF4-FFF2-40B4-BE49-F238E27FC236}">
                  <a16:creationId xmlns:a16="http://schemas.microsoft.com/office/drawing/2014/main" id="{17449966-2602-5B4E-3902-F6E0FBE7DDA0}"/>
                </a:ext>
                <a:ext uri="{C183D7F6-B498-43B3-948B-1728B52AA6E4}">
                  <adec:decorative xmlns:adec="http://schemas.microsoft.com/office/drawing/2017/decorative" val="1"/>
                </a:ext>
              </a:extLst>
            </p:cNvPr>
            <p:cNvSpPr/>
            <p:nvPr/>
          </p:nvSpPr>
          <p:spPr>
            <a:xfrm>
              <a:off x="1222635" y="298322"/>
              <a:ext cx="73169" cy="81316"/>
            </a:xfrm>
            <a:custGeom>
              <a:avLst/>
              <a:gdLst>
                <a:gd name="connsiteX0" fmla="*/ 956527 w 1311020"/>
                <a:gd name="connsiteY0" fmla="*/ 1457001 h 1457000"/>
                <a:gd name="connsiteX1" fmla="*/ 1311021 w 1311020"/>
                <a:gd name="connsiteY1" fmla="*/ 1457001 h 1457000"/>
                <a:gd name="connsiteX2" fmla="*/ 1299765 w 1311020"/>
                <a:gd name="connsiteY2" fmla="*/ 753812 h 1457000"/>
                <a:gd name="connsiteX3" fmla="*/ 1299765 w 1311020"/>
                <a:gd name="connsiteY3" fmla="*/ 556904 h 1457000"/>
                <a:gd name="connsiteX4" fmla="*/ 1164717 w 1311020"/>
                <a:gd name="connsiteY4" fmla="*/ 144825 h 1457000"/>
                <a:gd name="connsiteX5" fmla="*/ 810248 w 1311020"/>
                <a:gd name="connsiteY5" fmla="*/ 0 h 1457000"/>
                <a:gd name="connsiteX6" fmla="*/ 495143 w 1311020"/>
                <a:gd name="connsiteY6" fmla="*/ 94216 h 1457000"/>
                <a:gd name="connsiteX7" fmla="*/ 337587 w 1311020"/>
                <a:gd name="connsiteY7" fmla="*/ 354403 h 1457000"/>
                <a:gd name="connsiteX8" fmla="*/ 348853 w 1311020"/>
                <a:gd name="connsiteY8" fmla="*/ 50605 h 1457000"/>
                <a:gd name="connsiteX9" fmla="*/ 0 w 1311020"/>
                <a:gd name="connsiteY9" fmla="*/ 50605 h 1457000"/>
                <a:gd name="connsiteX10" fmla="*/ 11241 w 1311020"/>
                <a:gd name="connsiteY10" fmla="*/ 753808 h 1457000"/>
                <a:gd name="connsiteX11" fmla="*/ 0 w 1311020"/>
                <a:gd name="connsiteY11" fmla="*/ 1456997 h 1457000"/>
                <a:gd name="connsiteX12" fmla="*/ 354483 w 1311020"/>
                <a:gd name="connsiteY12" fmla="*/ 1456997 h 1457000"/>
                <a:gd name="connsiteX13" fmla="*/ 343217 w 1311020"/>
                <a:gd name="connsiteY13" fmla="*/ 753808 h 1457000"/>
                <a:gd name="connsiteX14" fmla="*/ 343217 w 1311020"/>
                <a:gd name="connsiteY14" fmla="*/ 624423 h 1457000"/>
                <a:gd name="connsiteX15" fmla="*/ 451538 w 1311020"/>
                <a:gd name="connsiteY15" fmla="*/ 412058 h 1457000"/>
                <a:gd name="connsiteX16" fmla="*/ 669585 w 1311020"/>
                <a:gd name="connsiteY16" fmla="*/ 331886 h 1457000"/>
                <a:gd name="connsiteX17" fmla="*/ 889005 w 1311020"/>
                <a:gd name="connsiteY17" fmla="*/ 421901 h 1457000"/>
                <a:gd name="connsiteX18" fmla="*/ 967797 w 1311020"/>
                <a:gd name="connsiteY18" fmla="*/ 663793 h 1457000"/>
                <a:gd name="connsiteX19" fmla="*/ 967797 w 1311020"/>
                <a:gd name="connsiteY19" fmla="*/ 753808 h 1457000"/>
                <a:gd name="connsiteX20" fmla="*/ 956530 w 1311020"/>
                <a:gd name="connsiteY20" fmla="*/ 1456997 h 145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20" h="1457000">
                  <a:moveTo>
                    <a:pt x="956527" y="1457001"/>
                  </a:moveTo>
                  <a:lnTo>
                    <a:pt x="1311021" y="1457001"/>
                  </a:lnTo>
                  <a:cubicBezTo>
                    <a:pt x="1303502" y="1278889"/>
                    <a:pt x="1299765" y="1044507"/>
                    <a:pt x="1299765" y="753812"/>
                  </a:cubicBezTo>
                  <a:lnTo>
                    <a:pt x="1299765" y="556904"/>
                  </a:lnTo>
                  <a:cubicBezTo>
                    <a:pt x="1299765" y="378792"/>
                    <a:pt x="1254750" y="241431"/>
                    <a:pt x="1164717" y="144825"/>
                  </a:cubicBezTo>
                  <a:cubicBezTo>
                    <a:pt x="1074683" y="48272"/>
                    <a:pt x="956527" y="0"/>
                    <a:pt x="810248" y="0"/>
                  </a:cubicBezTo>
                  <a:cubicBezTo>
                    <a:pt x="678932" y="0"/>
                    <a:pt x="573896" y="31405"/>
                    <a:pt x="495143" y="94216"/>
                  </a:cubicBezTo>
                  <a:cubicBezTo>
                    <a:pt x="416379" y="157066"/>
                    <a:pt x="363827" y="243757"/>
                    <a:pt x="337587" y="354403"/>
                  </a:cubicBezTo>
                  <a:lnTo>
                    <a:pt x="348853" y="50605"/>
                  </a:lnTo>
                  <a:lnTo>
                    <a:pt x="0" y="50605"/>
                  </a:lnTo>
                  <a:cubicBezTo>
                    <a:pt x="7458" y="230636"/>
                    <a:pt x="11241" y="465068"/>
                    <a:pt x="11241" y="753808"/>
                  </a:cubicBezTo>
                  <a:cubicBezTo>
                    <a:pt x="11241" y="1044503"/>
                    <a:pt x="7458" y="1278885"/>
                    <a:pt x="0" y="1456997"/>
                  </a:cubicBezTo>
                  <a:lnTo>
                    <a:pt x="354483" y="1456997"/>
                  </a:lnTo>
                  <a:cubicBezTo>
                    <a:pt x="346949" y="1278885"/>
                    <a:pt x="343217" y="1044503"/>
                    <a:pt x="343217" y="753808"/>
                  </a:cubicBezTo>
                  <a:lnTo>
                    <a:pt x="343217" y="624423"/>
                  </a:lnTo>
                  <a:cubicBezTo>
                    <a:pt x="360098" y="536301"/>
                    <a:pt x="396195" y="465490"/>
                    <a:pt x="451538" y="412058"/>
                  </a:cubicBezTo>
                  <a:cubicBezTo>
                    <a:pt x="506842" y="358607"/>
                    <a:pt x="579565" y="331886"/>
                    <a:pt x="669585" y="331886"/>
                  </a:cubicBezTo>
                  <a:cubicBezTo>
                    <a:pt x="763351" y="331886"/>
                    <a:pt x="836492" y="361925"/>
                    <a:pt x="889005" y="421901"/>
                  </a:cubicBezTo>
                  <a:cubicBezTo>
                    <a:pt x="941517" y="481931"/>
                    <a:pt x="967797" y="562554"/>
                    <a:pt x="967797" y="663793"/>
                  </a:cubicBezTo>
                  <a:lnTo>
                    <a:pt x="967797" y="753808"/>
                  </a:lnTo>
                  <a:cubicBezTo>
                    <a:pt x="967797" y="1044503"/>
                    <a:pt x="964013" y="1278885"/>
                    <a:pt x="956530" y="1456997"/>
                  </a:cubicBezTo>
                  <a:close/>
                </a:path>
              </a:pathLst>
            </a:custGeom>
            <a:grpFill/>
            <a:ln w="361" cap="flat">
              <a:noFill/>
              <a:prstDash val="solid"/>
              <a:miter/>
            </a:ln>
          </p:spPr>
          <p:txBody>
            <a:bodyPr rtlCol="0" anchor="ctr"/>
            <a:lstStyle/>
            <a:p>
              <a:endParaRPr lang="fi-FI"/>
            </a:p>
          </p:txBody>
        </p:sp>
        <p:sp>
          <p:nvSpPr>
            <p:cNvPr id="28" name="Vapaamuotoinen: Muoto 27">
              <a:extLst>
                <a:ext uri="{FF2B5EF4-FFF2-40B4-BE49-F238E27FC236}">
                  <a16:creationId xmlns:a16="http://schemas.microsoft.com/office/drawing/2014/main" id="{F6742146-4887-910F-B904-715EBC3A9663}"/>
                </a:ext>
                <a:ext uri="{C183D7F6-B498-43B3-948B-1728B52AA6E4}">
                  <adec:decorative xmlns:adec="http://schemas.microsoft.com/office/drawing/2017/decorative" val="1"/>
                </a:ext>
              </a:extLst>
            </p:cNvPr>
            <p:cNvSpPr/>
            <p:nvPr/>
          </p:nvSpPr>
          <p:spPr>
            <a:xfrm>
              <a:off x="728885" y="408156"/>
              <a:ext cx="79764" cy="84141"/>
            </a:xfrm>
            <a:custGeom>
              <a:avLst/>
              <a:gdLst>
                <a:gd name="connsiteX0" fmla="*/ 1354673 w 1429184"/>
                <a:gd name="connsiteY0" fmla="*/ 379697 h 1507609"/>
                <a:gd name="connsiteX1" fmla="*/ 1429185 w 1429184"/>
                <a:gd name="connsiteY1" fmla="*/ 736974 h 1507609"/>
                <a:gd name="connsiteX2" fmla="*/ 1429185 w 1429184"/>
                <a:gd name="connsiteY2" fmla="*/ 849441 h 1507609"/>
                <a:gd name="connsiteX3" fmla="*/ 362933 w 1429184"/>
                <a:gd name="connsiteY3" fmla="*/ 849441 h 1507609"/>
                <a:gd name="connsiteX4" fmla="*/ 521888 w 1429184"/>
                <a:gd name="connsiteY4" fmla="*/ 1102634 h 1507609"/>
                <a:gd name="connsiteX5" fmla="*/ 815903 w 1429184"/>
                <a:gd name="connsiteY5" fmla="*/ 1181345 h 1507609"/>
                <a:gd name="connsiteX6" fmla="*/ 1156285 w 1429184"/>
                <a:gd name="connsiteY6" fmla="*/ 1116642 h 1507609"/>
                <a:gd name="connsiteX7" fmla="*/ 1342004 w 1429184"/>
                <a:gd name="connsiteY7" fmla="*/ 956309 h 1507609"/>
                <a:gd name="connsiteX8" fmla="*/ 1305410 w 1429184"/>
                <a:gd name="connsiteY8" fmla="*/ 1276974 h 1507609"/>
                <a:gd name="connsiteX9" fmla="*/ 1249150 w 1429184"/>
                <a:gd name="connsiteY9" fmla="*/ 1386673 h 1507609"/>
                <a:gd name="connsiteX10" fmla="*/ 1077518 w 1429184"/>
                <a:gd name="connsiteY10" fmla="*/ 1472473 h 1507609"/>
                <a:gd name="connsiteX11" fmla="*/ 793381 w 1429184"/>
                <a:gd name="connsiteY11" fmla="*/ 1507610 h 1507609"/>
                <a:gd name="connsiteX12" fmla="*/ 364325 w 1429184"/>
                <a:gd name="connsiteY12" fmla="*/ 1406381 h 1507609"/>
                <a:gd name="connsiteX13" fmla="*/ 92843 w 1429184"/>
                <a:gd name="connsiteY13" fmla="*/ 1133556 h 1507609"/>
                <a:gd name="connsiteX14" fmla="*/ 0 w 1429184"/>
                <a:gd name="connsiteY14" fmla="*/ 753812 h 1507609"/>
                <a:gd name="connsiteX15" fmla="*/ 95649 w 1429184"/>
                <a:gd name="connsiteY15" fmla="*/ 357216 h 1507609"/>
                <a:gd name="connsiteX16" fmla="*/ 360124 w 1429184"/>
                <a:gd name="connsiteY16" fmla="*/ 92810 h 1507609"/>
                <a:gd name="connsiteX17" fmla="*/ 742726 w 1429184"/>
                <a:gd name="connsiteY17" fmla="*/ 0 h 1507609"/>
                <a:gd name="connsiteX18" fmla="*/ 1126767 w 1429184"/>
                <a:gd name="connsiteY18" fmla="*/ 105458 h 1507609"/>
                <a:gd name="connsiteX19" fmla="*/ 1354673 w 1429184"/>
                <a:gd name="connsiteY19" fmla="*/ 379693 h 1507609"/>
                <a:gd name="connsiteX20" fmla="*/ 1069101 w 1429184"/>
                <a:gd name="connsiteY20" fmla="*/ 579421 h 1507609"/>
                <a:gd name="connsiteX21" fmla="*/ 963596 w 1429184"/>
                <a:gd name="connsiteY21" fmla="*/ 388152 h 1507609"/>
                <a:gd name="connsiteX22" fmla="*/ 742729 w 1429184"/>
                <a:gd name="connsiteY22" fmla="*/ 314990 h 1507609"/>
                <a:gd name="connsiteX23" fmla="*/ 495190 w 1429184"/>
                <a:gd name="connsiteY23" fmla="*/ 386778 h 1507609"/>
                <a:gd name="connsiteX24" fmla="*/ 365753 w 1429184"/>
                <a:gd name="connsiteY24" fmla="*/ 579418 h 1507609"/>
                <a:gd name="connsiteX25" fmla="*/ 1069101 w 1429184"/>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4" h="1507609">
                  <a:moveTo>
                    <a:pt x="1354673" y="379697"/>
                  </a:moveTo>
                  <a:cubicBezTo>
                    <a:pt x="1404311" y="492240"/>
                    <a:pt x="1429185" y="611324"/>
                    <a:pt x="1429185" y="736974"/>
                  </a:cubicBezTo>
                  <a:lnTo>
                    <a:pt x="1429185" y="849441"/>
                  </a:lnTo>
                  <a:lnTo>
                    <a:pt x="362933" y="849441"/>
                  </a:lnTo>
                  <a:cubicBezTo>
                    <a:pt x="387269" y="965753"/>
                    <a:pt x="440315" y="1050157"/>
                    <a:pt x="521888" y="1102634"/>
                  </a:cubicBezTo>
                  <a:cubicBezTo>
                    <a:pt x="603472" y="1155121"/>
                    <a:pt x="701443" y="1181345"/>
                    <a:pt x="815903" y="1181345"/>
                  </a:cubicBezTo>
                  <a:cubicBezTo>
                    <a:pt x="956556" y="1181345"/>
                    <a:pt x="1070024" y="1159809"/>
                    <a:pt x="1156285" y="1116642"/>
                  </a:cubicBezTo>
                  <a:cubicBezTo>
                    <a:pt x="1242547" y="1073565"/>
                    <a:pt x="1304454" y="1020100"/>
                    <a:pt x="1342004" y="956309"/>
                  </a:cubicBezTo>
                  <a:lnTo>
                    <a:pt x="1305410" y="1276974"/>
                  </a:lnTo>
                  <a:cubicBezTo>
                    <a:pt x="1297876" y="1329516"/>
                    <a:pt x="1279105" y="1366048"/>
                    <a:pt x="1249150" y="1386673"/>
                  </a:cubicBezTo>
                  <a:cubicBezTo>
                    <a:pt x="1202242" y="1420443"/>
                    <a:pt x="1145044" y="1449065"/>
                    <a:pt x="1077518" y="1472473"/>
                  </a:cubicBezTo>
                  <a:cubicBezTo>
                    <a:pt x="1010006" y="1495931"/>
                    <a:pt x="915284" y="1507610"/>
                    <a:pt x="793381" y="1507610"/>
                  </a:cubicBezTo>
                  <a:cubicBezTo>
                    <a:pt x="626438" y="1507610"/>
                    <a:pt x="483412" y="1473904"/>
                    <a:pt x="364325" y="1406381"/>
                  </a:cubicBezTo>
                  <a:cubicBezTo>
                    <a:pt x="245217" y="1338883"/>
                    <a:pt x="154750" y="1247953"/>
                    <a:pt x="92843" y="1133556"/>
                  </a:cubicBezTo>
                  <a:cubicBezTo>
                    <a:pt x="30943" y="1019170"/>
                    <a:pt x="0" y="892605"/>
                    <a:pt x="0" y="753812"/>
                  </a:cubicBezTo>
                  <a:cubicBezTo>
                    <a:pt x="0" y="603795"/>
                    <a:pt x="31870" y="471616"/>
                    <a:pt x="95649" y="357216"/>
                  </a:cubicBezTo>
                  <a:cubicBezTo>
                    <a:pt x="159417" y="242844"/>
                    <a:pt x="247582" y="154672"/>
                    <a:pt x="360124" y="92810"/>
                  </a:cubicBezTo>
                  <a:cubicBezTo>
                    <a:pt x="472665" y="30911"/>
                    <a:pt x="600183" y="0"/>
                    <a:pt x="742726" y="0"/>
                  </a:cubicBezTo>
                  <a:cubicBezTo>
                    <a:pt x="896513" y="0"/>
                    <a:pt x="1024515" y="35137"/>
                    <a:pt x="1126767" y="105458"/>
                  </a:cubicBezTo>
                  <a:cubicBezTo>
                    <a:pt x="1228972" y="175801"/>
                    <a:pt x="1304930" y="267226"/>
                    <a:pt x="1354673" y="379693"/>
                  </a:cubicBezTo>
                  <a:close/>
                  <a:moveTo>
                    <a:pt x="1069101" y="579421"/>
                  </a:moveTo>
                  <a:cubicBezTo>
                    <a:pt x="1057834" y="500634"/>
                    <a:pt x="1022665" y="436929"/>
                    <a:pt x="963596" y="388152"/>
                  </a:cubicBezTo>
                  <a:cubicBezTo>
                    <a:pt x="904505" y="339386"/>
                    <a:pt x="830873" y="314990"/>
                    <a:pt x="742729" y="314990"/>
                  </a:cubicBezTo>
                  <a:cubicBezTo>
                    <a:pt x="641455" y="314990"/>
                    <a:pt x="558904" y="338913"/>
                    <a:pt x="495190" y="386778"/>
                  </a:cubicBezTo>
                  <a:cubicBezTo>
                    <a:pt x="431386" y="434543"/>
                    <a:pt x="388275" y="498788"/>
                    <a:pt x="365753" y="579418"/>
                  </a:cubicBezTo>
                  <a:lnTo>
                    <a:pt x="1069101" y="579418"/>
                  </a:lnTo>
                  <a:close/>
                </a:path>
              </a:pathLst>
            </a:custGeom>
            <a:grpFill/>
            <a:ln w="361" cap="flat">
              <a:noFill/>
              <a:prstDash val="solid"/>
              <a:miter/>
            </a:ln>
          </p:spPr>
          <p:txBody>
            <a:bodyPr rtlCol="0" anchor="ctr"/>
            <a:lstStyle/>
            <a:p>
              <a:endParaRPr lang="fi-FI"/>
            </a:p>
          </p:txBody>
        </p:sp>
        <p:sp>
          <p:nvSpPr>
            <p:cNvPr id="29" name="Vapaamuotoinen: Muoto 28">
              <a:extLst>
                <a:ext uri="{FF2B5EF4-FFF2-40B4-BE49-F238E27FC236}">
                  <a16:creationId xmlns:a16="http://schemas.microsoft.com/office/drawing/2014/main" id="{E84F4B91-EC8B-A277-55C9-D032FD687102}"/>
                </a:ext>
                <a:ext uri="{C183D7F6-B498-43B3-948B-1728B52AA6E4}">
                  <adec:decorative xmlns:adec="http://schemas.microsoft.com/office/drawing/2017/decorative" val="1"/>
                </a:ext>
              </a:extLst>
            </p:cNvPr>
            <p:cNvSpPr/>
            <p:nvPr/>
          </p:nvSpPr>
          <p:spPr>
            <a:xfrm>
              <a:off x="819953" y="408156"/>
              <a:ext cx="73171" cy="81315"/>
            </a:xfrm>
            <a:custGeom>
              <a:avLst/>
              <a:gdLst>
                <a:gd name="connsiteX0" fmla="*/ 1299776 w 1311049"/>
                <a:gd name="connsiteY0" fmla="*/ 556944 h 1456986"/>
                <a:gd name="connsiteX1" fmla="*/ 1164728 w 1311049"/>
                <a:gd name="connsiteY1" fmla="*/ 144828 h 1456986"/>
                <a:gd name="connsiteX2" fmla="*/ 810259 w 1311049"/>
                <a:gd name="connsiteY2" fmla="*/ 0 h 1456986"/>
                <a:gd name="connsiteX3" fmla="*/ 495168 w 1311049"/>
                <a:gd name="connsiteY3" fmla="*/ 94205 h 1456986"/>
                <a:gd name="connsiteX4" fmla="*/ 337609 w 1311049"/>
                <a:gd name="connsiteY4" fmla="*/ 354393 h 1456986"/>
                <a:gd name="connsiteX5" fmla="*/ 348864 w 1311049"/>
                <a:gd name="connsiteY5" fmla="*/ 50620 h 1456986"/>
                <a:gd name="connsiteX6" fmla="*/ 0 w 1311049"/>
                <a:gd name="connsiteY6" fmla="*/ 50620 h 1456986"/>
                <a:gd name="connsiteX7" fmla="*/ 11266 w 1311049"/>
                <a:gd name="connsiteY7" fmla="*/ 753809 h 1456986"/>
                <a:gd name="connsiteX8" fmla="*/ 0 w 1311049"/>
                <a:gd name="connsiteY8" fmla="*/ 1456986 h 1456986"/>
                <a:gd name="connsiteX9" fmla="*/ 354494 w 1311049"/>
                <a:gd name="connsiteY9" fmla="*/ 1456986 h 1456986"/>
                <a:gd name="connsiteX10" fmla="*/ 343238 w 1311049"/>
                <a:gd name="connsiteY10" fmla="*/ 753809 h 1456986"/>
                <a:gd name="connsiteX11" fmla="*/ 343238 w 1311049"/>
                <a:gd name="connsiteY11" fmla="*/ 624413 h 1456986"/>
                <a:gd name="connsiteX12" fmla="*/ 451564 w 1311049"/>
                <a:gd name="connsiteY12" fmla="*/ 412086 h 1456986"/>
                <a:gd name="connsiteX13" fmla="*/ 669595 w 1311049"/>
                <a:gd name="connsiteY13" fmla="*/ 331904 h 1456986"/>
                <a:gd name="connsiteX14" fmla="*/ 889030 w 1311049"/>
                <a:gd name="connsiteY14" fmla="*/ 421916 h 1456986"/>
                <a:gd name="connsiteX15" fmla="*/ 967808 w 1311049"/>
                <a:gd name="connsiteY15" fmla="*/ 663808 h 1456986"/>
                <a:gd name="connsiteX16" fmla="*/ 967808 w 1311049"/>
                <a:gd name="connsiteY16" fmla="*/ 753809 h 1456986"/>
                <a:gd name="connsiteX17" fmla="*/ 956542 w 1311049"/>
                <a:gd name="connsiteY17" fmla="*/ 1456986 h 1456986"/>
                <a:gd name="connsiteX18" fmla="*/ 1311050 w 1311049"/>
                <a:gd name="connsiteY18" fmla="*/ 1456986 h 1456986"/>
                <a:gd name="connsiteX19" fmla="*/ 1299780 w 1311049"/>
                <a:gd name="connsiteY19" fmla="*/ 753809 h 1456986"/>
                <a:gd name="connsiteX20" fmla="*/ 1299780 w 1311049"/>
                <a:gd name="connsiteY20" fmla="*/ 556940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11049" h="1456986">
                  <a:moveTo>
                    <a:pt x="1299776" y="556944"/>
                  </a:moveTo>
                  <a:cubicBezTo>
                    <a:pt x="1299776" y="378781"/>
                    <a:pt x="1254761" y="241435"/>
                    <a:pt x="1164728" y="144828"/>
                  </a:cubicBezTo>
                  <a:cubicBezTo>
                    <a:pt x="1074719" y="48273"/>
                    <a:pt x="956538" y="0"/>
                    <a:pt x="810259" y="0"/>
                  </a:cubicBezTo>
                  <a:cubicBezTo>
                    <a:pt x="678954" y="0"/>
                    <a:pt x="573921" y="31405"/>
                    <a:pt x="495168" y="94205"/>
                  </a:cubicBezTo>
                  <a:cubicBezTo>
                    <a:pt x="416390" y="157055"/>
                    <a:pt x="363863" y="243757"/>
                    <a:pt x="337609" y="354393"/>
                  </a:cubicBezTo>
                  <a:lnTo>
                    <a:pt x="348864" y="50620"/>
                  </a:lnTo>
                  <a:lnTo>
                    <a:pt x="0" y="50620"/>
                  </a:lnTo>
                  <a:cubicBezTo>
                    <a:pt x="7469" y="230610"/>
                    <a:pt x="11266" y="465082"/>
                    <a:pt x="11266" y="753809"/>
                  </a:cubicBezTo>
                  <a:cubicBezTo>
                    <a:pt x="11266" y="1044478"/>
                    <a:pt x="7469" y="1278889"/>
                    <a:pt x="0" y="1456986"/>
                  </a:cubicBezTo>
                  <a:lnTo>
                    <a:pt x="354494" y="1456986"/>
                  </a:lnTo>
                  <a:cubicBezTo>
                    <a:pt x="346971" y="1278889"/>
                    <a:pt x="343238" y="1044478"/>
                    <a:pt x="343238" y="753809"/>
                  </a:cubicBezTo>
                  <a:lnTo>
                    <a:pt x="343238" y="624413"/>
                  </a:lnTo>
                  <a:cubicBezTo>
                    <a:pt x="360123" y="536316"/>
                    <a:pt x="396206" y="465490"/>
                    <a:pt x="451564" y="412086"/>
                  </a:cubicBezTo>
                  <a:cubicBezTo>
                    <a:pt x="506853" y="358622"/>
                    <a:pt x="579562" y="331904"/>
                    <a:pt x="669595" y="331904"/>
                  </a:cubicBezTo>
                  <a:cubicBezTo>
                    <a:pt x="763362" y="331904"/>
                    <a:pt x="836517" y="361925"/>
                    <a:pt x="889030" y="421916"/>
                  </a:cubicBezTo>
                  <a:cubicBezTo>
                    <a:pt x="941517" y="481935"/>
                    <a:pt x="967808" y="562554"/>
                    <a:pt x="967808" y="663808"/>
                  </a:cubicBezTo>
                  <a:lnTo>
                    <a:pt x="967808" y="753809"/>
                  </a:lnTo>
                  <a:cubicBezTo>
                    <a:pt x="967808" y="1044478"/>
                    <a:pt x="964036" y="1278889"/>
                    <a:pt x="956542" y="1456986"/>
                  </a:cubicBezTo>
                  <a:lnTo>
                    <a:pt x="1311050" y="1456986"/>
                  </a:lnTo>
                  <a:cubicBezTo>
                    <a:pt x="1303516" y="1278889"/>
                    <a:pt x="1299780" y="1044478"/>
                    <a:pt x="1299780" y="753809"/>
                  </a:cubicBezTo>
                  <a:lnTo>
                    <a:pt x="1299780" y="556940"/>
                  </a:lnTo>
                  <a:close/>
                </a:path>
              </a:pathLst>
            </a:custGeom>
            <a:grpFill/>
            <a:ln w="361" cap="flat">
              <a:noFill/>
              <a:prstDash val="solid"/>
              <a:miter/>
            </a:ln>
          </p:spPr>
          <p:txBody>
            <a:bodyPr rtlCol="0" anchor="ctr"/>
            <a:lstStyle/>
            <a:p>
              <a:endParaRPr lang="fi-FI"/>
            </a:p>
          </p:txBody>
        </p:sp>
        <p:sp>
          <p:nvSpPr>
            <p:cNvPr id="30" name="Vapaamuotoinen: Muoto 29">
              <a:extLst>
                <a:ext uri="{FF2B5EF4-FFF2-40B4-BE49-F238E27FC236}">
                  <a16:creationId xmlns:a16="http://schemas.microsoft.com/office/drawing/2014/main" id="{D7AB2D5D-4ABB-E393-8EB3-2D22876C652D}"/>
                </a:ext>
                <a:ext uri="{C183D7F6-B498-43B3-948B-1728B52AA6E4}">
                  <adec:decorative xmlns:adec="http://schemas.microsoft.com/office/drawing/2017/decorative" val="1"/>
                </a:ext>
              </a:extLst>
            </p:cNvPr>
            <p:cNvSpPr/>
            <p:nvPr/>
          </p:nvSpPr>
          <p:spPr>
            <a:xfrm>
              <a:off x="904899" y="408156"/>
              <a:ext cx="79764" cy="84141"/>
            </a:xfrm>
            <a:custGeom>
              <a:avLst/>
              <a:gdLst>
                <a:gd name="connsiteX0" fmla="*/ 1354644 w 1429180"/>
                <a:gd name="connsiteY0" fmla="*/ 379697 h 1507609"/>
                <a:gd name="connsiteX1" fmla="*/ 1429181 w 1429180"/>
                <a:gd name="connsiteY1" fmla="*/ 736974 h 1507609"/>
                <a:gd name="connsiteX2" fmla="*/ 1429181 w 1429180"/>
                <a:gd name="connsiteY2" fmla="*/ 849441 h 1507609"/>
                <a:gd name="connsiteX3" fmla="*/ 362944 w 1429180"/>
                <a:gd name="connsiteY3" fmla="*/ 849441 h 1507609"/>
                <a:gd name="connsiteX4" fmla="*/ 521870 w 1429180"/>
                <a:gd name="connsiteY4" fmla="*/ 1102634 h 1507609"/>
                <a:gd name="connsiteX5" fmla="*/ 815889 w 1429180"/>
                <a:gd name="connsiteY5" fmla="*/ 1181345 h 1507609"/>
                <a:gd name="connsiteX6" fmla="*/ 1156296 w 1429180"/>
                <a:gd name="connsiteY6" fmla="*/ 1116642 h 1507609"/>
                <a:gd name="connsiteX7" fmla="*/ 1341989 w 1429180"/>
                <a:gd name="connsiteY7" fmla="*/ 956309 h 1507609"/>
                <a:gd name="connsiteX8" fmla="*/ 1305395 w 1429180"/>
                <a:gd name="connsiteY8" fmla="*/ 1276974 h 1507609"/>
                <a:gd name="connsiteX9" fmla="*/ 1249150 w 1429180"/>
                <a:gd name="connsiteY9" fmla="*/ 1386673 h 1507609"/>
                <a:gd name="connsiteX10" fmla="*/ 1077514 w 1429180"/>
                <a:gd name="connsiteY10" fmla="*/ 1472473 h 1507609"/>
                <a:gd name="connsiteX11" fmla="*/ 793381 w 1429180"/>
                <a:gd name="connsiteY11" fmla="*/ 1507610 h 1507609"/>
                <a:gd name="connsiteX12" fmla="*/ 364310 w 1429180"/>
                <a:gd name="connsiteY12" fmla="*/ 1406381 h 1507609"/>
                <a:gd name="connsiteX13" fmla="*/ 92839 w 1429180"/>
                <a:gd name="connsiteY13" fmla="*/ 1133556 h 1507609"/>
                <a:gd name="connsiteX14" fmla="*/ 0 w 1429180"/>
                <a:gd name="connsiteY14" fmla="*/ 753812 h 1507609"/>
                <a:gd name="connsiteX15" fmla="*/ 95660 w 1429180"/>
                <a:gd name="connsiteY15" fmla="*/ 357216 h 1507609"/>
                <a:gd name="connsiteX16" fmla="*/ 360124 w 1429180"/>
                <a:gd name="connsiteY16" fmla="*/ 92810 h 1507609"/>
                <a:gd name="connsiteX17" fmla="*/ 742711 w 1429180"/>
                <a:gd name="connsiteY17" fmla="*/ 0 h 1507609"/>
                <a:gd name="connsiteX18" fmla="*/ 1126767 w 1429180"/>
                <a:gd name="connsiteY18" fmla="*/ 105458 h 1507609"/>
                <a:gd name="connsiteX19" fmla="*/ 1354644 w 1429180"/>
                <a:gd name="connsiteY19" fmla="*/ 379693 h 1507609"/>
                <a:gd name="connsiteX20" fmla="*/ 1069086 w 1429180"/>
                <a:gd name="connsiteY20" fmla="*/ 579421 h 1507609"/>
                <a:gd name="connsiteX21" fmla="*/ 963606 w 1429180"/>
                <a:gd name="connsiteY21" fmla="*/ 388152 h 1507609"/>
                <a:gd name="connsiteX22" fmla="*/ 742715 w 1429180"/>
                <a:gd name="connsiteY22" fmla="*/ 314990 h 1507609"/>
                <a:gd name="connsiteX23" fmla="*/ 495161 w 1429180"/>
                <a:gd name="connsiteY23" fmla="*/ 386778 h 1507609"/>
                <a:gd name="connsiteX24" fmla="*/ 365739 w 1429180"/>
                <a:gd name="connsiteY24" fmla="*/ 579418 h 1507609"/>
                <a:gd name="connsiteX25" fmla="*/ 1069086 w 1429180"/>
                <a:gd name="connsiteY25" fmla="*/ 579418 h 1507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9180" h="1507609">
                  <a:moveTo>
                    <a:pt x="1354644" y="379697"/>
                  </a:moveTo>
                  <a:cubicBezTo>
                    <a:pt x="1404297" y="492240"/>
                    <a:pt x="1429181" y="611324"/>
                    <a:pt x="1429181" y="736974"/>
                  </a:cubicBezTo>
                  <a:lnTo>
                    <a:pt x="1429181" y="849441"/>
                  </a:lnTo>
                  <a:lnTo>
                    <a:pt x="362944" y="849441"/>
                  </a:lnTo>
                  <a:cubicBezTo>
                    <a:pt x="387280" y="965753"/>
                    <a:pt x="440301" y="1050157"/>
                    <a:pt x="521870" y="1102634"/>
                  </a:cubicBezTo>
                  <a:cubicBezTo>
                    <a:pt x="603472" y="1155121"/>
                    <a:pt x="701429" y="1181345"/>
                    <a:pt x="815889" y="1181345"/>
                  </a:cubicBezTo>
                  <a:cubicBezTo>
                    <a:pt x="956552" y="1181345"/>
                    <a:pt x="1070035" y="1159809"/>
                    <a:pt x="1156296" y="1116642"/>
                  </a:cubicBezTo>
                  <a:cubicBezTo>
                    <a:pt x="1242557" y="1073565"/>
                    <a:pt x="1304454" y="1020100"/>
                    <a:pt x="1341989" y="956309"/>
                  </a:cubicBezTo>
                  <a:lnTo>
                    <a:pt x="1305395" y="1276974"/>
                  </a:lnTo>
                  <a:cubicBezTo>
                    <a:pt x="1297872" y="1329516"/>
                    <a:pt x="1279115" y="1366048"/>
                    <a:pt x="1249150" y="1386673"/>
                  </a:cubicBezTo>
                  <a:cubicBezTo>
                    <a:pt x="1202216" y="1420443"/>
                    <a:pt x="1145041" y="1449065"/>
                    <a:pt x="1077514" y="1472473"/>
                  </a:cubicBezTo>
                  <a:cubicBezTo>
                    <a:pt x="1009992" y="1495931"/>
                    <a:pt x="915270" y="1507610"/>
                    <a:pt x="793381" y="1507610"/>
                  </a:cubicBezTo>
                  <a:cubicBezTo>
                    <a:pt x="626409" y="1507610"/>
                    <a:pt x="483397" y="1473904"/>
                    <a:pt x="364310" y="1406381"/>
                  </a:cubicBezTo>
                  <a:cubicBezTo>
                    <a:pt x="245202" y="1338883"/>
                    <a:pt x="154736" y="1247953"/>
                    <a:pt x="92839" y="1133556"/>
                  </a:cubicBezTo>
                  <a:cubicBezTo>
                    <a:pt x="30928" y="1019170"/>
                    <a:pt x="0" y="892605"/>
                    <a:pt x="0" y="753812"/>
                  </a:cubicBezTo>
                  <a:cubicBezTo>
                    <a:pt x="0" y="603795"/>
                    <a:pt x="31870" y="471616"/>
                    <a:pt x="95660" y="357216"/>
                  </a:cubicBezTo>
                  <a:cubicBezTo>
                    <a:pt x="159403" y="242844"/>
                    <a:pt x="247593" y="154672"/>
                    <a:pt x="360124" y="92810"/>
                  </a:cubicBezTo>
                  <a:cubicBezTo>
                    <a:pt x="472650" y="30911"/>
                    <a:pt x="600169" y="0"/>
                    <a:pt x="742711" y="0"/>
                  </a:cubicBezTo>
                  <a:cubicBezTo>
                    <a:pt x="896499" y="0"/>
                    <a:pt x="1024525" y="35137"/>
                    <a:pt x="1126767" y="105458"/>
                  </a:cubicBezTo>
                  <a:cubicBezTo>
                    <a:pt x="1228958" y="175801"/>
                    <a:pt x="1304915" y="267226"/>
                    <a:pt x="1354644" y="379693"/>
                  </a:cubicBezTo>
                  <a:close/>
                  <a:moveTo>
                    <a:pt x="1069086" y="579421"/>
                  </a:moveTo>
                  <a:cubicBezTo>
                    <a:pt x="1057831" y="500634"/>
                    <a:pt x="1022661" y="436929"/>
                    <a:pt x="963606" y="388152"/>
                  </a:cubicBezTo>
                  <a:cubicBezTo>
                    <a:pt x="904505" y="339386"/>
                    <a:pt x="830870" y="314990"/>
                    <a:pt x="742715" y="314990"/>
                  </a:cubicBezTo>
                  <a:cubicBezTo>
                    <a:pt x="641455" y="314990"/>
                    <a:pt x="558890" y="338913"/>
                    <a:pt x="495161" y="386778"/>
                  </a:cubicBezTo>
                  <a:cubicBezTo>
                    <a:pt x="431382" y="434543"/>
                    <a:pt x="388246" y="498788"/>
                    <a:pt x="365739" y="579418"/>
                  </a:cubicBezTo>
                  <a:lnTo>
                    <a:pt x="1069086" y="579418"/>
                  </a:lnTo>
                  <a:close/>
                </a:path>
              </a:pathLst>
            </a:custGeom>
            <a:grpFill/>
            <a:ln w="361" cap="flat">
              <a:noFill/>
              <a:prstDash val="solid"/>
              <a:miter/>
            </a:ln>
          </p:spPr>
          <p:txBody>
            <a:bodyPr rtlCol="0" anchor="ctr"/>
            <a:lstStyle/>
            <a:p>
              <a:endParaRPr lang="fi-FI"/>
            </a:p>
          </p:txBody>
        </p:sp>
        <p:sp>
          <p:nvSpPr>
            <p:cNvPr id="31" name="Vapaamuotoinen: Muoto 30">
              <a:extLst>
                <a:ext uri="{FF2B5EF4-FFF2-40B4-BE49-F238E27FC236}">
                  <a16:creationId xmlns:a16="http://schemas.microsoft.com/office/drawing/2014/main" id="{9FB67E4A-D4D5-9A45-9F2F-A4457465A4BE}"/>
                </a:ext>
                <a:ext uri="{C183D7F6-B498-43B3-948B-1728B52AA6E4}">
                  <adec:decorative xmlns:adec="http://schemas.microsoft.com/office/drawing/2017/decorative" val="1"/>
                </a:ext>
              </a:extLst>
            </p:cNvPr>
            <p:cNvSpPr/>
            <p:nvPr/>
          </p:nvSpPr>
          <p:spPr>
            <a:xfrm>
              <a:off x="995966" y="408156"/>
              <a:ext cx="61552" cy="81315"/>
            </a:xfrm>
            <a:custGeom>
              <a:avLst/>
              <a:gdLst>
                <a:gd name="connsiteX0" fmla="*/ 1064867 w 1102870"/>
                <a:gd name="connsiteY0" fmla="*/ 109662 h 1456986"/>
                <a:gd name="connsiteX1" fmla="*/ 1029694 w 1102870"/>
                <a:gd name="connsiteY1" fmla="*/ 73115 h 1456986"/>
                <a:gd name="connsiteX2" fmla="*/ 776500 w 1102870"/>
                <a:gd name="connsiteY2" fmla="*/ 0 h 1456986"/>
                <a:gd name="connsiteX3" fmla="*/ 505018 w 1102870"/>
                <a:gd name="connsiteY3" fmla="*/ 87196 h 1456986"/>
                <a:gd name="connsiteX4" fmla="*/ 348879 w 1102870"/>
                <a:gd name="connsiteY4" fmla="*/ 323445 h 1456986"/>
                <a:gd name="connsiteX5" fmla="*/ 360120 w 1102870"/>
                <a:gd name="connsiteY5" fmla="*/ 50620 h 1456986"/>
                <a:gd name="connsiteX6" fmla="*/ 0 w 1102870"/>
                <a:gd name="connsiteY6" fmla="*/ 50620 h 1456986"/>
                <a:gd name="connsiteX7" fmla="*/ 11266 w 1102870"/>
                <a:gd name="connsiteY7" fmla="*/ 753808 h 1456986"/>
                <a:gd name="connsiteX8" fmla="*/ 0 w 1102870"/>
                <a:gd name="connsiteY8" fmla="*/ 1456986 h 1456986"/>
                <a:gd name="connsiteX9" fmla="*/ 360120 w 1102870"/>
                <a:gd name="connsiteY9" fmla="*/ 1456986 h 1456986"/>
                <a:gd name="connsiteX10" fmla="*/ 348879 w 1102870"/>
                <a:gd name="connsiteY10" fmla="*/ 753808 h 1456986"/>
                <a:gd name="connsiteX11" fmla="*/ 348879 w 1102870"/>
                <a:gd name="connsiteY11" fmla="*/ 660963 h 1456986"/>
                <a:gd name="connsiteX12" fmla="*/ 482521 w 1102870"/>
                <a:gd name="connsiteY12" fmla="*/ 445781 h 1456986"/>
                <a:gd name="connsiteX13" fmla="*/ 720240 w 1102870"/>
                <a:gd name="connsiteY13" fmla="*/ 371310 h 1456986"/>
                <a:gd name="connsiteX14" fmla="*/ 957973 w 1102870"/>
                <a:gd name="connsiteY14" fmla="*/ 440178 h 1456986"/>
                <a:gd name="connsiteX15" fmla="*/ 1102871 w 1102870"/>
                <a:gd name="connsiteY15" fmla="*/ 630041 h 1456986"/>
                <a:gd name="connsiteX16" fmla="*/ 1080360 w 1102870"/>
                <a:gd name="connsiteY16" fmla="*/ 157513 h 1456986"/>
                <a:gd name="connsiteX17" fmla="*/ 1064867 w 1102870"/>
                <a:gd name="connsiteY17" fmla="*/ 109659 h 145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02870" h="1456986">
                  <a:moveTo>
                    <a:pt x="1064867" y="109662"/>
                  </a:moveTo>
                  <a:cubicBezTo>
                    <a:pt x="1056431" y="98438"/>
                    <a:pt x="1044693" y="86269"/>
                    <a:pt x="1029694" y="73115"/>
                  </a:cubicBezTo>
                  <a:cubicBezTo>
                    <a:pt x="967833" y="24374"/>
                    <a:pt x="883415" y="0"/>
                    <a:pt x="776500" y="0"/>
                  </a:cubicBezTo>
                  <a:cubicBezTo>
                    <a:pt x="671442" y="0"/>
                    <a:pt x="580975" y="29094"/>
                    <a:pt x="505018" y="87196"/>
                  </a:cubicBezTo>
                  <a:cubicBezTo>
                    <a:pt x="429085" y="145347"/>
                    <a:pt x="377005" y="224059"/>
                    <a:pt x="348879" y="323445"/>
                  </a:cubicBezTo>
                  <a:lnTo>
                    <a:pt x="360120" y="50620"/>
                  </a:lnTo>
                  <a:lnTo>
                    <a:pt x="0" y="50620"/>
                  </a:lnTo>
                  <a:cubicBezTo>
                    <a:pt x="7472" y="230610"/>
                    <a:pt x="11266" y="465082"/>
                    <a:pt x="11266" y="753808"/>
                  </a:cubicBezTo>
                  <a:cubicBezTo>
                    <a:pt x="11266" y="1042614"/>
                    <a:pt x="7472" y="1276971"/>
                    <a:pt x="0" y="1456986"/>
                  </a:cubicBezTo>
                  <a:lnTo>
                    <a:pt x="360120" y="1456986"/>
                  </a:lnTo>
                  <a:cubicBezTo>
                    <a:pt x="352612" y="1323895"/>
                    <a:pt x="348879" y="1089488"/>
                    <a:pt x="348879" y="753808"/>
                  </a:cubicBezTo>
                  <a:lnTo>
                    <a:pt x="348879" y="660963"/>
                  </a:lnTo>
                  <a:cubicBezTo>
                    <a:pt x="375134" y="567267"/>
                    <a:pt x="419647" y="495536"/>
                    <a:pt x="482521" y="445781"/>
                  </a:cubicBezTo>
                  <a:cubicBezTo>
                    <a:pt x="545333" y="396153"/>
                    <a:pt x="624595" y="371310"/>
                    <a:pt x="720240" y="371310"/>
                  </a:cubicBezTo>
                  <a:cubicBezTo>
                    <a:pt x="814006" y="371310"/>
                    <a:pt x="893271" y="394246"/>
                    <a:pt x="957973" y="440178"/>
                  </a:cubicBezTo>
                  <a:cubicBezTo>
                    <a:pt x="1022679" y="486164"/>
                    <a:pt x="1070936" y="549458"/>
                    <a:pt x="1102871" y="630041"/>
                  </a:cubicBezTo>
                  <a:lnTo>
                    <a:pt x="1080360" y="157513"/>
                  </a:lnTo>
                  <a:cubicBezTo>
                    <a:pt x="1078456" y="136903"/>
                    <a:pt x="1073313" y="120926"/>
                    <a:pt x="1064867" y="109659"/>
                  </a:cubicBezTo>
                  <a:close/>
                </a:path>
              </a:pathLst>
            </a:custGeom>
            <a:grpFill/>
            <a:ln w="361" cap="flat">
              <a:noFill/>
              <a:prstDash val="solid"/>
              <a:miter/>
            </a:ln>
          </p:spPr>
          <p:txBody>
            <a:bodyPr rtlCol="0" anchor="ctr"/>
            <a:lstStyle/>
            <a:p>
              <a:endParaRPr lang="fi-FI"/>
            </a:p>
          </p:txBody>
        </p:sp>
        <p:sp>
          <p:nvSpPr>
            <p:cNvPr id="32" name="Vapaamuotoinen: Muoto 31">
              <a:extLst>
                <a:ext uri="{FF2B5EF4-FFF2-40B4-BE49-F238E27FC236}">
                  <a16:creationId xmlns:a16="http://schemas.microsoft.com/office/drawing/2014/main" id="{53886A9A-DD2E-CF43-2483-65F5408C3DA2}"/>
                </a:ext>
                <a:ext uri="{C183D7F6-B498-43B3-948B-1728B52AA6E4}">
                  <adec:decorative xmlns:adec="http://schemas.microsoft.com/office/drawing/2017/decorative" val="1"/>
                </a:ext>
              </a:extLst>
            </p:cNvPr>
            <p:cNvSpPr/>
            <p:nvPr/>
          </p:nvSpPr>
          <p:spPr>
            <a:xfrm>
              <a:off x="1064619" y="408361"/>
              <a:ext cx="77748" cy="110753"/>
            </a:xfrm>
            <a:custGeom>
              <a:avLst/>
              <a:gdLst>
                <a:gd name="connsiteX0" fmla="*/ 1393056 w 1393067"/>
                <a:gd name="connsiteY0" fmla="*/ 47122 h 1984442"/>
                <a:gd name="connsiteX1" fmla="*/ 1382590 w 1393067"/>
                <a:gd name="connsiteY1" fmla="*/ 701631 h 1984442"/>
                <a:gd name="connsiteX2" fmla="*/ 1385208 w 1393067"/>
                <a:gd name="connsiteY2" fmla="*/ 1120518 h 1984442"/>
                <a:gd name="connsiteX3" fmla="*/ 1387827 w 1393067"/>
                <a:gd name="connsiteY3" fmla="*/ 1230429 h 1984442"/>
                <a:gd name="connsiteX4" fmla="*/ 1204518 w 1393067"/>
                <a:gd name="connsiteY4" fmla="*/ 1794620 h 1984442"/>
                <a:gd name="connsiteX5" fmla="*/ 696547 w 1393067"/>
                <a:gd name="connsiteY5" fmla="*/ 1984443 h 1984442"/>
                <a:gd name="connsiteX6" fmla="*/ 420275 w 1393067"/>
                <a:gd name="connsiteY6" fmla="*/ 1945213 h 1984442"/>
                <a:gd name="connsiteX7" fmla="*/ 230438 w 1393067"/>
                <a:gd name="connsiteY7" fmla="*/ 1853561 h 1984442"/>
                <a:gd name="connsiteX8" fmla="*/ 193768 w 1393067"/>
                <a:gd name="connsiteY8" fmla="*/ 1812947 h 1984442"/>
                <a:gd name="connsiteX9" fmla="*/ 178055 w 1393067"/>
                <a:gd name="connsiteY9" fmla="*/ 1754096 h 1984442"/>
                <a:gd name="connsiteX10" fmla="*/ 136153 w 1393067"/>
                <a:gd name="connsiteY10" fmla="*/ 1371853 h 1984442"/>
                <a:gd name="connsiteX11" fmla="*/ 360041 w 1393067"/>
                <a:gd name="connsiteY11" fmla="*/ 1590464 h 1984442"/>
                <a:gd name="connsiteX12" fmla="*/ 665098 w 1393067"/>
                <a:gd name="connsiteY12" fmla="*/ 1670308 h 1984442"/>
                <a:gd name="connsiteX13" fmla="*/ 963614 w 1393067"/>
                <a:gd name="connsiteY13" fmla="*/ 1566858 h 1984442"/>
                <a:gd name="connsiteX14" fmla="*/ 1068380 w 1393067"/>
                <a:gd name="connsiteY14" fmla="*/ 1261874 h 1984442"/>
                <a:gd name="connsiteX15" fmla="*/ 1068380 w 1393067"/>
                <a:gd name="connsiteY15" fmla="*/ 1136199 h 1984442"/>
                <a:gd name="connsiteX16" fmla="*/ 913871 w 1393067"/>
                <a:gd name="connsiteY16" fmla="*/ 1315555 h 1984442"/>
                <a:gd name="connsiteX17" fmla="*/ 644167 w 1393067"/>
                <a:gd name="connsiteY17" fmla="*/ 1382302 h 1984442"/>
                <a:gd name="connsiteX18" fmla="*/ 311621 w 1393067"/>
                <a:gd name="connsiteY18" fmla="*/ 1297231 h 1984442"/>
                <a:gd name="connsiteX19" fmla="*/ 82475 w 1393067"/>
                <a:gd name="connsiteY19" fmla="*/ 1053712 h 1984442"/>
                <a:gd name="connsiteX20" fmla="*/ 0 w 1393067"/>
                <a:gd name="connsiteY20" fmla="*/ 688510 h 1984442"/>
                <a:gd name="connsiteX21" fmla="*/ 85093 w 1393067"/>
                <a:gd name="connsiteY21" fmla="*/ 329849 h 1984442"/>
                <a:gd name="connsiteX22" fmla="*/ 316843 w 1393067"/>
                <a:gd name="connsiteY22" fmla="*/ 86384 h 1984442"/>
                <a:gd name="connsiteX23" fmla="*/ 644171 w 1393067"/>
                <a:gd name="connsiteY23" fmla="*/ 0 h 1984442"/>
                <a:gd name="connsiteX24" fmla="*/ 917813 w 1393067"/>
                <a:gd name="connsiteY24" fmla="*/ 64119 h 1984442"/>
                <a:gd name="connsiteX25" fmla="*/ 1068387 w 1393067"/>
                <a:gd name="connsiteY25" fmla="*/ 235604 h 1984442"/>
                <a:gd name="connsiteX26" fmla="*/ 1063140 w 1393067"/>
                <a:gd name="connsiteY26" fmla="*/ 47119 h 1984442"/>
                <a:gd name="connsiteX27" fmla="*/ 1393067 w 1393067"/>
                <a:gd name="connsiteY27" fmla="*/ 47119 h 1984442"/>
                <a:gd name="connsiteX28" fmla="*/ 1064654 w 1393067"/>
                <a:gd name="connsiteY28" fmla="*/ 688514 h 1984442"/>
                <a:gd name="connsiteX29" fmla="*/ 962248 w 1393067"/>
                <a:gd name="connsiteY29" fmla="*/ 407320 h 1984442"/>
                <a:gd name="connsiteX30" fmla="*/ 696542 w 1393067"/>
                <a:gd name="connsiteY30" fmla="*/ 297138 h 1984442"/>
                <a:gd name="connsiteX31" fmla="*/ 430827 w 1393067"/>
                <a:gd name="connsiteY31" fmla="*/ 407320 h 1984442"/>
                <a:gd name="connsiteX32" fmla="*/ 328420 w 1393067"/>
                <a:gd name="connsiteY32" fmla="*/ 688514 h 1984442"/>
                <a:gd name="connsiteX33" fmla="*/ 430827 w 1393067"/>
                <a:gd name="connsiteY33" fmla="*/ 969733 h 1984442"/>
                <a:gd name="connsiteX34" fmla="*/ 696542 w 1393067"/>
                <a:gd name="connsiteY34" fmla="*/ 1079915 h 1984442"/>
                <a:gd name="connsiteX35" fmla="*/ 962248 w 1393067"/>
                <a:gd name="connsiteY35" fmla="*/ 969733 h 1984442"/>
                <a:gd name="connsiteX36" fmla="*/ 1064654 w 1393067"/>
                <a:gd name="connsiteY36" fmla="*/ 688514 h 1984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393067" h="1984442">
                  <a:moveTo>
                    <a:pt x="1393056" y="47122"/>
                  </a:moveTo>
                  <a:cubicBezTo>
                    <a:pt x="1386071" y="209423"/>
                    <a:pt x="1382590" y="427638"/>
                    <a:pt x="1382590" y="701631"/>
                  </a:cubicBezTo>
                  <a:lnTo>
                    <a:pt x="1385208" y="1120518"/>
                  </a:lnTo>
                  <a:cubicBezTo>
                    <a:pt x="1386947" y="1153661"/>
                    <a:pt x="1387827" y="1190327"/>
                    <a:pt x="1387827" y="1230429"/>
                  </a:cubicBezTo>
                  <a:cubicBezTo>
                    <a:pt x="1387827" y="1480066"/>
                    <a:pt x="1326702" y="1668087"/>
                    <a:pt x="1204518" y="1794620"/>
                  </a:cubicBezTo>
                  <a:cubicBezTo>
                    <a:pt x="1082322" y="1921149"/>
                    <a:pt x="912951" y="1984443"/>
                    <a:pt x="696547" y="1984443"/>
                  </a:cubicBezTo>
                  <a:cubicBezTo>
                    <a:pt x="593494" y="1984443"/>
                    <a:pt x="501465" y="1971340"/>
                    <a:pt x="420275" y="1945213"/>
                  </a:cubicBezTo>
                  <a:cubicBezTo>
                    <a:pt x="339081" y="1918989"/>
                    <a:pt x="275814" y="1888431"/>
                    <a:pt x="230438" y="1853561"/>
                  </a:cubicBezTo>
                  <a:cubicBezTo>
                    <a:pt x="214714" y="1841316"/>
                    <a:pt x="202492" y="1827766"/>
                    <a:pt x="193768" y="1812947"/>
                  </a:cubicBezTo>
                  <a:cubicBezTo>
                    <a:pt x="185016" y="1798117"/>
                    <a:pt x="179768" y="1778517"/>
                    <a:pt x="178055" y="1754096"/>
                  </a:cubicBezTo>
                  <a:lnTo>
                    <a:pt x="136153" y="1371853"/>
                  </a:lnTo>
                  <a:cubicBezTo>
                    <a:pt x="190274" y="1464306"/>
                    <a:pt x="264901" y="1537216"/>
                    <a:pt x="360041" y="1590464"/>
                  </a:cubicBezTo>
                  <a:cubicBezTo>
                    <a:pt x="455181" y="1643662"/>
                    <a:pt x="556852" y="1670308"/>
                    <a:pt x="665098" y="1670308"/>
                  </a:cubicBezTo>
                  <a:cubicBezTo>
                    <a:pt x="794283" y="1670308"/>
                    <a:pt x="893787" y="1635802"/>
                    <a:pt x="963614" y="1566858"/>
                  </a:cubicBezTo>
                  <a:cubicBezTo>
                    <a:pt x="1033437" y="1497910"/>
                    <a:pt x="1068380" y="1396278"/>
                    <a:pt x="1068380" y="1261874"/>
                  </a:cubicBezTo>
                  <a:lnTo>
                    <a:pt x="1068380" y="1136199"/>
                  </a:lnTo>
                  <a:cubicBezTo>
                    <a:pt x="1036953" y="1211254"/>
                    <a:pt x="985433" y="1271043"/>
                    <a:pt x="913871" y="1315555"/>
                  </a:cubicBezTo>
                  <a:cubicBezTo>
                    <a:pt x="842270" y="1360041"/>
                    <a:pt x="752402" y="1382302"/>
                    <a:pt x="644167" y="1382302"/>
                  </a:cubicBezTo>
                  <a:cubicBezTo>
                    <a:pt x="520190" y="1382302"/>
                    <a:pt x="409351" y="1353959"/>
                    <a:pt x="311621" y="1297231"/>
                  </a:cubicBezTo>
                  <a:cubicBezTo>
                    <a:pt x="213827" y="1240510"/>
                    <a:pt x="137473" y="1159401"/>
                    <a:pt x="82475" y="1053712"/>
                  </a:cubicBezTo>
                  <a:cubicBezTo>
                    <a:pt x="27499" y="948167"/>
                    <a:pt x="0" y="826441"/>
                    <a:pt x="0" y="688510"/>
                  </a:cubicBezTo>
                  <a:cubicBezTo>
                    <a:pt x="0" y="554174"/>
                    <a:pt x="28376" y="434596"/>
                    <a:pt x="85093" y="329849"/>
                  </a:cubicBezTo>
                  <a:cubicBezTo>
                    <a:pt x="141821" y="225151"/>
                    <a:pt x="219064" y="143977"/>
                    <a:pt x="316843" y="86384"/>
                  </a:cubicBezTo>
                  <a:cubicBezTo>
                    <a:pt x="414588" y="28780"/>
                    <a:pt x="523738" y="0"/>
                    <a:pt x="644171" y="0"/>
                  </a:cubicBezTo>
                  <a:cubicBezTo>
                    <a:pt x="752406" y="0"/>
                    <a:pt x="843593" y="21374"/>
                    <a:pt x="917813" y="64119"/>
                  </a:cubicBezTo>
                  <a:cubicBezTo>
                    <a:pt x="991996" y="106933"/>
                    <a:pt x="1042194" y="164082"/>
                    <a:pt x="1068387" y="235604"/>
                  </a:cubicBezTo>
                  <a:lnTo>
                    <a:pt x="1063140" y="47119"/>
                  </a:lnTo>
                  <a:lnTo>
                    <a:pt x="1393067" y="47119"/>
                  </a:lnTo>
                  <a:close/>
                  <a:moveTo>
                    <a:pt x="1064654" y="688514"/>
                  </a:moveTo>
                  <a:cubicBezTo>
                    <a:pt x="1064654" y="574460"/>
                    <a:pt x="1030509" y="480799"/>
                    <a:pt x="962248" y="407320"/>
                  </a:cubicBezTo>
                  <a:cubicBezTo>
                    <a:pt x="894635" y="334651"/>
                    <a:pt x="804320" y="297138"/>
                    <a:pt x="696542" y="297138"/>
                  </a:cubicBezTo>
                  <a:cubicBezTo>
                    <a:pt x="587634" y="297138"/>
                    <a:pt x="499075" y="333930"/>
                    <a:pt x="430827" y="407320"/>
                  </a:cubicBezTo>
                  <a:cubicBezTo>
                    <a:pt x="362512" y="480799"/>
                    <a:pt x="328420" y="574460"/>
                    <a:pt x="328420" y="688514"/>
                  </a:cubicBezTo>
                  <a:cubicBezTo>
                    <a:pt x="328420" y="802593"/>
                    <a:pt x="362512" y="896318"/>
                    <a:pt x="430827" y="969733"/>
                  </a:cubicBezTo>
                  <a:cubicBezTo>
                    <a:pt x="499075" y="1043173"/>
                    <a:pt x="587634" y="1079915"/>
                    <a:pt x="696542" y="1079915"/>
                  </a:cubicBezTo>
                  <a:cubicBezTo>
                    <a:pt x="805416" y="1079915"/>
                    <a:pt x="893946" y="1043173"/>
                    <a:pt x="962248" y="969733"/>
                  </a:cubicBezTo>
                  <a:cubicBezTo>
                    <a:pt x="1030509" y="896318"/>
                    <a:pt x="1064654" y="802593"/>
                    <a:pt x="1064654" y="688514"/>
                  </a:cubicBezTo>
                  <a:close/>
                </a:path>
              </a:pathLst>
            </a:custGeom>
            <a:grpFill/>
            <a:ln w="361" cap="flat">
              <a:noFill/>
              <a:prstDash val="solid"/>
              <a:miter/>
            </a:ln>
          </p:spPr>
          <p:txBody>
            <a:bodyPr rtlCol="0" anchor="ctr"/>
            <a:lstStyle/>
            <a:p>
              <a:endParaRPr lang="fi-FI"/>
            </a:p>
          </p:txBody>
        </p:sp>
        <p:sp>
          <p:nvSpPr>
            <p:cNvPr id="33" name="Vapaamuotoinen: Muoto 32">
              <a:extLst>
                <a:ext uri="{FF2B5EF4-FFF2-40B4-BE49-F238E27FC236}">
                  <a16:creationId xmlns:a16="http://schemas.microsoft.com/office/drawing/2014/main" id="{A893F5E1-1D39-6EF8-B7DF-98A605D93D65}"/>
                </a:ext>
                <a:ext uri="{C183D7F6-B498-43B3-948B-1728B52AA6E4}">
                  <adec:decorative xmlns:adec="http://schemas.microsoft.com/office/drawing/2017/decorative" val="1"/>
                </a:ext>
              </a:extLst>
            </p:cNvPr>
            <p:cNvSpPr/>
            <p:nvPr/>
          </p:nvSpPr>
          <p:spPr>
            <a:xfrm>
              <a:off x="1157279" y="410982"/>
              <a:ext cx="20098" cy="78490"/>
            </a:xfrm>
            <a:custGeom>
              <a:avLst/>
              <a:gdLst>
                <a:gd name="connsiteX0" fmla="*/ 0 w 360119"/>
                <a:gd name="connsiteY0" fmla="*/ 0 h 1406366"/>
                <a:gd name="connsiteX1" fmla="*/ 11266 w 360119"/>
                <a:gd name="connsiteY1" fmla="*/ 703189 h 1406366"/>
                <a:gd name="connsiteX2" fmla="*/ 0 w 360119"/>
                <a:gd name="connsiteY2" fmla="*/ 1406367 h 1406366"/>
                <a:gd name="connsiteX3" fmla="*/ 360119 w 360119"/>
                <a:gd name="connsiteY3" fmla="*/ 1406367 h 1406366"/>
                <a:gd name="connsiteX4" fmla="*/ 348878 w 360119"/>
                <a:gd name="connsiteY4" fmla="*/ 703189 h 1406366"/>
                <a:gd name="connsiteX5" fmla="*/ 360119 w 360119"/>
                <a:gd name="connsiteY5" fmla="*/ 0 h 1406366"/>
                <a:gd name="connsiteX6" fmla="*/ 0 w 360119"/>
                <a:gd name="connsiteY6" fmla="*/ 0 h 140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119" h="1406366">
                  <a:moveTo>
                    <a:pt x="0" y="0"/>
                  </a:moveTo>
                  <a:cubicBezTo>
                    <a:pt x="7483" y="179991"/>
                    <a:pt x="11266" y="414463"/>
                    <a:pt x="11266" y="703189"/>
                  </a:cubicBezTo>
                  <a:cubicBezTo>
                    <a:pt x="11266" y="993858"/>
                    <a:pt x="7483" y="1228269"/>
                    <a:pt x="0" y="1406367"/>
                  </a:cubicBezTo>
                  <a:lnTo>
                    <a:pt x="360119" y="1406367"/>
                  </a:lnTo>
                  <a:cubicBezTo>
                    <a:pt x="352612" y="1233883"/>
                    <a:pt x="348878" y="999537"/>
                    <a:pt x="348878" y="703189"/>
                  </a:cubicBezTo>
                  <a:cubicBezTo>
                    <a:pt x="348878" y="414463"/>
                    <a:pt x="352612" y="179991"/>
                    <a:pt x="360119" y="0"/>
                  </a:cubicBezTo>
                  <a:lnTo>
                    <a:pt x="0" y="0"/>
                  </a:lnTo>
                  <a:close/>
                </a:path>
              </a:pathLst>
            </a:custGeom>
            <a:grpFill/>
            <a:ln w="361" cap="flat">
              <a:noFill/>
              <a:prstDash val="solid"/>
              <a:miter/>
            </a:ln>
          </p:spPr>
          <p:txBody>
            <a:bodyPr rtlCol="0" anchor="ctr"/>
            <a:lstStyle/>
            <a:p>
              <a:endParaRPr lang="fi-FI"/>
            </a:p>
          </p:txBody>
        </p:sp>
        <p:sp>
          <p:nvSpPr>
            <p:cNvPr id="34" name="Vapaamuotoinen: Muoto 33">
              <a:extLst>
                <a:ext uri="{FF2B5EF4-FFF2-40B4-BE49-F238E27FC236}">
                  <a16:creationId xmlns:a16="http://schemas.microsoft.com/office/drawing/2014/main" id="{01B5E901-4F0F-9E80-0BE1-9B68DE47300B}"/>
                </a:ext>
                <a:ext uri="{C183D7F6-B498-43B3-948B-1728B52AA6E4}">
                  <adec:decorative xmlns:adec="http://schemas.microsoft.com/office/drawing/2017/decorative" val="1"/>
                </a:ext>
              </a:extLst>
            </p:cNvPr>
            <p:cNvSpPr/>
            <p:nvPr/>
          </p:nvSpPr>
          <p:spPr>
            <a:xfrm>
              <a:off x="1051552" y="298322"/>
              <a:ext cx="70344" cy="84143"/>
            </a:xfrm>
            <a:custGeom>
              <a:avLst/>
              <a:gdLst>
                <a:gd name="connsiteX0" fmla="*/ 483903 w 1260405"/>
                <a:gd name="connsiteY0" fmla="*/ 1507650 h 1507649"/>
                <a:gd name="connsiteX1" fmla="*/ 136444 w 1260405"/>
                <a:gd name="connsiteY1" fmla="*/ 1388097 h 1507649"/>
                <a:gd name="connsiteX2" fmla="*/ 0 w 1260405"/>
                <a:gd name="connsiteY2" fmla="*/ 1074477 h 1507649"/>
                <a:gd name="connsiteX3" fmla="*/ 137858 w 1260405"/>
                <a:gd name="connsiteY3" fmla="*/ 742559 h 1507649"/>
                <a:gd name="connsiteX4" fmla="*/ 506424 w 1260405"/>
                <a:gd name="connsiteY4" fmla="*/ 624427 h 1507649"/>
                <a:gd name="connsiteX5" fmla="*/ 817285 w 1260405"/>
                <a:gd name="connsiteY5" fmla="*/ 596306 h 1507649"/>
                <a:gd name="connsiteX6" fmla="*/ 905897 w 1260405"/>
                <a:gd name="connsiteY6" fmla="*/ 478149 h 1507649"/>
                <a:gd name="connsiteX7" fmla="*/ 838371 w 1260405"/>
                <a:gd name="connsiteY7" fmla="*/ 365656 h 1507649"/>
                <a:gd name="connsiteX8" fmla="*/ 630181 w 1260405"/>
                <a:gd name="connsiteY8" fmla="*/ 320647 h 1507649"/>
                <a:gd name="connsiteX9" fmla="*/ 312271 w 1260405"/>
                <a:gd name="connsiteY9" fmla="*/ 410662 h 1507649"/>
                <a:gd name="connsiteX10" fmla="*/ 56256 w 1260405"/>
                <a:gd name="connsiteY10" fmla="*/ 675057 h 1507649"/>
                <a:gd name="connsiteX11" fmla="*/ 90008 w 1260405"/>
                <a:gd name="connsiteY11" fmla="*/ 286895 h 1507649"/>
                <a:gd name="connsiteX12" fmla="*/ 140693 w 1260405"/>
                <a:gd name="connsiteY12" fmla="*/ 174373 h 1507649"/>
                <a:gd name="connsiteX13" fmla="*/ 351674 w 1260405"/>
                <a:gd name="connsiteY13" fmla="*/ 49210 h 1507649"/>
                <a:gd name="connsiteX14" fmla="*/ 658333 w 1260405"/>
                <a:gd name="connsiteY14" fmla="*/ 0 h 1507649"/>
                <a:gd name="connsiteX15" fmla="*/ 1098616 w 1260405"/>
                <a:gd name="connsiteY15" fmla="*/ 153269 h 1507649"/>
                <a:gd name="connsiteX16" fmla="*/ 1260405 w 1260405"/>
                <a:gd name="connsiteY16" fmla="*/ 601910 h 1507649"/>
                <a:gd name="connsiteX17" fmla="*/ 1257556 w 1260405"/>
                <a:gd name="connsiteY17" fmla="*/ 849438 h 1507649"/>
                <a:gd name="connsiteX18" fmla="*/ 1254751 w 1260405"/>
                <a:gd name="connsiteY18" fmla="*/ 984459 h 1507649"/>
                <a:gd name="connsiteX19" fmla="*/ 1260402 w 1260405"/>
                <a:gd name="connsiteY19" fmla="*/ 1456997 h 1507649"/>
                <a:gd name="connsiteX20" fmla="*/ 911509 w 1260405"/>
                <a:gd name="connsiteY20" fmla="*/ 1456997 h 1507649"/>
                <a:gd name="connsiteX21" fmla="*/ 922775 w 1260405"/>
                <a:gd name="connsiteY21" fmla="*/ 1220737 h 1507649"/>
                <a:gd name="connsiteX22" fmla="*/ 780701 w 1260405"/>
                <a:gd name="connsiteY22" fmla="*/ 1420436 h 1507649"/>
                <a:gd name="connsiteX23" fmla="*/ 483903 w 1260405"/>
                <a:gd name="connsiteY23" fmla="*/ 1507642 h 1507649"/>
                <a:gd name="connsiteX24" fmla="*/ 392448 w 1260405"/>
                <a:gd name="connsiteY24" fmla="*/ 1161193 h 1507649"/>
                <a:gd name="connsiteX25" fmla="*/ 540162 w 1260405"/>
                <a:gd name="connsiteY25" fmla="*/ 1198227 h 1507649"/>
                <a:gd name="connsiteX26" fmla="*/ 828526 w 1260405"/>
                <a:gd name="connsiteY26" fmla="*/ 1085644 h 1507649"/>
                <a:gd name="connsiteX27" fmla="*/ 922775 w 1260405"/>
                <a:gd name="connsiteY27" fmla="*/ 753816 h 1507649"/>
                <a:gd name="connsiteX28" fmla="*/ 790547 w 1260405"/>
                <a:gd name="connsiteY28" fmla="*/ 864924 h 1507649"/>
                <a:gd name="connsiteX29" fmla="*/ 562655 w 1260405"/>
                <a:gd name="connsiteY29" fmla="*/ 896026 h 1507649"/>
                <a:gd name="connsiteX30" fmla="*/ 395279 w 1260405"/>
                <a:gd name="connsiteY30" fmla="*/ 936042 h 1507649"/>
                <a:gd name="connsiteX31" fmla="*/ 337599 w 1260405"/>
                <a:gd name="connsiteY31" fmla="*/ 1050096 h 1507649"/>
                <a:gd name="connsiteX32" fmla="*/ 392448 w 1260405"/>
                <a:gd name="connsiteY32" fmla="*/ 1161193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405" h="1507649">
                  <a:moveTo>
                    <a:pt x="483903" y="1507650"/>
                  </a:moveTo>
                  <a:cubicBezTo>
                    <a:pt x="343235" y="1507650"/>
                    <a:pt x="227394" y="1467800"/>
                    <a:pt x="136444" y="1388097"/>
                  </a:cubicBezTo>
                  <a:cubicBezTo>
                    <a:pt x="45469" y="1308405"/>
                    <a:pt x="0" y="1203877"/>
                    <a:pt x="0" y="1074477"/>
                  </a:cubicBezTo>
                  <a:cubicBezTo>
                    <a:pt x="0" y="931975"/>
                    <a:pt x="45920" y="821324"/>
                    <a:pt x="137858" y="742559"/>
                  </a:cubicBezTo>
                  <a:cubicBezTo>
                    <a:pt x="229720" y="663797"/>
                    <a:pt x="352601" y="624427"/>
                    <a:pt x="506424" y="624427"/>
                  </a:cubicBezTo>
                  <a:cubicBezTo>
                    <a:pt x="654543" y="624427"/>
                    <a:pt x="758194" y="615052"/>
                    <a:pt x="817285" y="596306"/>
                  </a:cubicBezTo>
                  <a:cubicBezTo>
                    <a:pt x="876350" y="577561"/>
                    <a:pt x="905897" y="538194"/>
                    <a:pt x="905897" y="478149"/>
                  </a:cubicBezTo>
                  <a:cubicBezTo>
                    <a:pt x="905897" y="433154"/>
                    <a:pt x="883389" y="395681"/>
                    <a:pt x="838371" y="365656"/>
                  </a:cubicBezTo>
                  <a:cubicBezTo>
                    <a:pt x="793356" y="335672"/>
                    <a:pt x="723966" y="320647"/>
                    <a:pt x="630181" y="320647"/>
                  </a:cubicBezTo>
                  <a:cubicBezTo>
                    <a:pt x="517651" y="320647"/>
                    <a:pt x="411677" y="350661"/>
                    <a:pt x="312271" y="410662"/>
                  </a:cubicBezTo>
                  <a:cubicBezTo>
                    <a:pt x="212824" y="470667"/>
                    <a:pt x="127540" y="558815"/>
                    <a:pt x="56256" y="675057"/>
                  </a:cubicBezTo>
                  <a:lnTo>
                    <a:pt x="90008" y="286895"/>
                  </a:lnTo>
                  <a:cubicBezTo>
                    <a:pt x="93741" y="241900"/>
                    <a:pt x="110637" y="204386"/>
                    <a:pt x="140693" y="174373"/>
                  </a:cubicBezTo>
                  <a:cubicBezTo>
                    <a:pt x="195045" y="123739"/>
                    <a:pt x="265376" y="82036"/>
                    <a:pt x="351674" y="49210"/>
                  </a:cubicBezTo>
                  <a:cubicBezTo>
                    <a:pt x="437910" y="16431"/>
                    <a:pt x="540162" y="0"/>
                    <a:pt x="658333" y="0"/>
                  </a:cubicBezTo>
                  <a:cubicBezTo>
                    <a:pt x="844001" y="0"/>
                    <a:pt x="990759" y="51088"/>
                    <a:pt x="1098616" y="153269"/>
                  </a:cubicBezTo>
                  <a:cubicBezTo>
                    <a:pt x="1206457" y="255515"/>
                    <a:pt x="1260405" y="405012"/>
                    <a:pt x="1260405" y="601910"/>
                  </a:cubicBezTo>
                  <a:lnTo>
                    <a:pt x="1257556" y="849438"/>
                  </a:lnTo>
                  <a:cubicBezTo>
                    <a:pt x="1255667" y="885083"/>
                    <a:pt x="1254751" y="930078"/>
                    <a:pt x="1254751" y="984459"/>
                  </a:cubicBezTo>
                  <a:cubicBezTo>
                    <a:pt x="1254751" y="1181356"/>
                    <a:pt x="1256605" y="1338869"/>
                    <a:pt x="1260402" y="1456997"/>
                  </a:cubicBezTo>
                  <a:lnTo>
                    <a:pt x="911509" y="1456997"/>
                  </a:lnTo>
                  <a:lnTo>
                    <a:pt x="922775" y="1220737"/>
                  </a:lnTo>
                  <a:cubicBezTo>
                    <a:pt x="905893" y="1295752"/>
                    <a:pt x="858505" y="1362324"/>
                    <a:pt x="780701" y="1420436"/>
                  </a:cubicBezTo>
                  <a:cubicBezTo>
                    <a:pt x="702864" y="1478537"/>
                    <a:pt x="603912" y="1507642"/>
                    <a:pt x="483903" y="1507642"/>
                  </a:cubicBezTo>
                  <a:close/>
                  <a:moveTo>
                    <a:pt x="392448" y="1161193"/>
                  </a:moveTo>
                  <a:cubicBezTo>
                    <a:pt x="429045" y="1185917"/>
                    <a:pt x="478251" y="1198227"/>
                    <a:pt x="540162" y="1198227"/>
                  </a:cubicBezTo>
                  <a:cubicBezTo>
                    <a:pt x="669585" y="1196298"/>
                    <a:pt x="765663" y="1158745"/>
                    <a:pt x="828526" y="1085644"/>
                  </a:cubicBezTo>
                  <a:cubicBezTo>
                    <a:pt x="891352" y="1012608"/>
                    <a:pt x="922775" y="901958"/>
                    <a:pt x="922775" y="753816"/>
                  </a:cubicBezTo>
                  <a:cubicBezTo>
                    <a:pt x="890855" y="807140"/>
                    <a:pt x="846832" y="844188"/>
                    <a:pt x="790547" y="864924"/>
                  </a:cubicBezTo>
                  <a:cubicBezTo>
                    <a:pt x="734302" y="885653"/>
                    <a:pt x="658333" y="896026"/>
                    <a:pt x="562655" y="896026"/>
                  </a:cubicBezTo>
                  <a:cubicBezTo>
                    <a:pt x="489539" y="896026"/>
                    <a:pt x="433701" y="909360"/>
                    <a:pt x="395279" y="936042"/>
                  </a:cubicBezTo>
                  <a:cubicBezTo>
                    <a:pt x="356791" y="962698"/>
                    <a:pt x="337599" y="1000745"/>
                    <a:pt x="337599" y="1050096"/>
                  </a:cubicBezTo>
                  <a:cubicBezTo>
                    <a:pt x="337599" y="1099508"/>
                    <a:pt x="355904" y="1136541"/>
                    <a:pt x="392448" y="1161193"/>
                  </a:cubicBezTo>
                  <a:close/>
                </a:path>
              </a:pathLst>
            </a:custGeom>
            <a:grpFill/>
            <a:ln w="361" cap="flat">
              <a:noFill/>
              <a:prstDash val="solid"/>
              <a:miter/>
            </a:ln>
          </p:spPr>
          <p:txBody>
            <a:bodyPr rtlCol="0" anchor="ctr"/>
            <a:lstStyle/>
            <a:p>
              <a:endParaRPr lang="fi-FI"/>
            </a:p>
          </p:txBody>
        </p:sp>
        <p:sp>
          <p:nvSpPr>
            <p:cNvPr id="35" name="Vapaamuotoinen: Muoto 34">
              <a:extLst>
                <a:ext uri="{FF2B5EF4-FFF2-40B4-BE49-F238E27FC236}">
                  <a16:creationId xmlns:a16="http://schemas.microsoft.com/office/drawing/2014/main" id="{42ECB3AF-3EB1-8204-0361-92524FCC1702}"/>
                </a:ext>
                <a:ext uri="{C183D7F6-B498-43B3-948B-1728B52AA6E4}">
                  <adec:decorative xmlns:adec="http://schemas.microsoft.com/office/drawing/2017/decorative" val="1"/>
                </a:ext>
              </a:extLst>
            </p:cNvPr>
            <p:cNvSpPr/>
            <p:nvPr/>
          </p:nvSpPr>
          <p:spPr>
            <a:xfrm>
              <a:off x="1135917" y="298322"/>
              <a:ext cx="70343" cy="84143"/>
            </a:xfrm>
            <a:custGeom>
              <a:avLst/>
              <a:gdLst>
                <a:gd name="connsiteX0" fmla="*/ 911509 w 1260391"/>
                <a:gd name="connsiteY0" fmla="*/ 1457004 h 1507649"/>
                <a:gd name="connsiteX1" fmla="*/ 922779 w 1260391"/>
                <a:gd name="connsiteY1" fmla="*/ 1220744 h 1507649"/>
                <a:gd name="connsiteX2" fmla="*/ 780690 w 1260391"/>
                <a:gd name="connsiteY2" fmla="*/ 1420443 h 1507649"/>
                <a:gd name="connsiteX3" fmla="*/ 483892 w 1260391"/>
                <a:gd name="connsiteY3" fmla="*/ 1507649 h 1507649"/>
                <a:gd name="connsiteX4" fmla="*/ 136445 w 1260391"/>
                <a:gd name="connsiteY4" fmla="*/ 1388097 h 1507649"/>
                <a:gd name="connsiteX5" fmla="*/ 0 w 1260391"/>
                <a:gd name="connsiteY5" fmla="*/ 1074477 h 1507649"/>
                <a:gd name="connsiteX6" fmla="*/ 137859 w 1260391"/>
                <a:gd name="connsiteY6" fmla="*/ 742559 h 1507649"/>
                <a:gd name="connsiteX7" fmla="*/ 506414 w 1260391"/>
                <a:gd name="connsiteY7" fmla="*/ 624427 h 1507649"/>
                <a:gd name="connsiteX8" fmla="*/ 817274 w 1260391"/>
                <a:gd name="connsiteY8" fmla="*/ 596306 h 1507649"/>
                <a:gd name="connsiteX9" fmla="*/ 905886 w 1260391"/>
                <a:gd name="connsiteY9" fmla="*/ 478149 h 1507649"/>
                <a:gd name="connsiteX10" fmla="*/ 838360 w 1260391"/>
                <a:gd name="connsiteY10" fmla="*/ 365656 h 1507649"/>
                <a:gd name="connsiteX11" fmla="*/ 630181 w 1260391"/>
                <a:gd name="connsiteY11" fmla="*/ 320647 h 1507649"/>
                <a:gd name="connsiteX12" fmla="*/ 312257 w 1260391"/>
                <a:gd name="connsiteY12" fmla="*/ 410662 h 1507649"/>
                <a:gd name="connsiteX13" fmla="*/ 56260 w 1260391"/>
                <a:gd name="connsiteY13" fmla="*/ 675057 h 1507649"/>
                <a:gd name="connsiteX14" fmla="*/ 89994 w 1260391"/>
                <a:gd name="connsiteY14" fmla="*/ 286895 h 1507649"/>
                <a:gd name="connsiteX15" fmla="*/ 140678 w 1260391"/>
                <a:gd name="connsiteY15" fmla="*/ 174373 h 1507649"/>
                <a:gd name="connsiteX16" fmla="*/ 351663 w 1260391"/>
                <a:gd name="connsiteY16" fmla="*/ 49210 h 1507649"/>
                <a:gd name="connsiteX17" fmla="*/ 658318 w 1260391"/>
                <a:gd name="connsiteY17" fmla="*/ 0 h 1507649"/>
                <a:gd name="connsiteX18" fmla="*/ 1098619 w 1260391"/>
                <a:gd name="connsiteY18" fmla="*/ 153269 h 1507649"/>
                <a:gd name="connsiteX19" fmla="*/ 1260391 w 1260391"/>
                <a:gd name="connsiteY19" fmla="*/ 601910 h 1507649"/>
                <a:gd name="connsiteX20" fmla="*/ 1257546 w 1260391"/>
                <a:gd name="connsiteY20" fmla="*/ 849438 h 1507649"/>
                <a:gd name="connsiteX21" fmla="*/ 1254751 w 1260391"/>
                <a:gd name="connsiteY21" fmla="*/ 984459 h 1507649"/>
                <a:gd name="connsiteX22" fmla="*/ 1260388 w 1260391"/>
                <a:gd name="connsiteY22" fmla="*/ 1456997 h 1507649"/>
                <a:gd name="connsiteX23" fmla="*/ 911509 w 1260391"/>
                <a:gd name="connsiteY23" fmla="*/ 1456997 h 1507649"/>
                <a:gd name="connsiteX24" fmla="*/ 922779 w 1260391"/>
                <a:gd name="connsiteY24" fmla="*/ 753816 h 1507649"/>
                <a:gd name="connsiteX25" fmla="*/ 790547 w 1260391"/>
                <a:gd name="connsiteY25" fmla="*/ 864924 h 1507649"/>
                <a:gd name="connsiteX26" fmla="*/ 562659 w 1260391"/>
                <a:gd name="connsiteY26" fmla="*/ 896026 h 1507649"/>
                <a:gd name="connsiteX27" fmla="*/ 395265 w 1260391"/>
                <a:gd name="connsiteY27" fmla="*/ 936042 h 1507649"/>
                <a:gd name="connsiteX28" fmla="*/ 337587 w 1260391"/>
                <a:gd name="connsiteY28" fmla="*/ 1050096 h 1507649"/>
                <a:gd name="connsiteX29" fmla="*/ 392448 w 1260391"/>
                <a:gd name="connsiteY29" fmla="*/ 1161193 h 1507649"/>
                <a:gd name="connsiteX30" fmla="*/ 540147 w 1260391"/>
                <a:gd name="connsiteY30" fmla="*/ 1198227 h 1507649"/>
                <a:gd name="connsiteX31" fmla="*/ 828515 w 1260391"/>
                <a:gd name="connsiteY31" fmla="*/ 1085644 h 1507649"/>
                <a:gd name="connsiteX32" fmla="*/ 922779 w 1260391"/>
                <a:gd name="connsiteY32" fmla="*/ 753816 h 1507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91" h="1507649">
                  <a:moveTo>
                    <a:pt x="911509" y="1457004"/>
                  </a:moveTo>
                  <a:lnTo>
                    <a:pt x="922779" y="1220744"/>
                  </a:lnTo>
                  <a:cubicBezTo>
                    <a:pt x="905883" y="1295760"/>
                    <a:pt x="858491" y="1362331"/>
                    <a:pt x="780690" y="1420443"/>
                  </a:cubicBezTo>
                  <a:cubicBezTo>
                    <a:pt x="702854" y="1478545"/>
                    <a:pt x="603898" y="1507649"/>
                    <a:pt x="483892" y="1507649"/>
                  </a:cubicBezTo>
                  <a:cubicBezTo>
                    <a:pt x="343224" y="1507649"/>
                    <a:pt x="227394" y="1467800"/>
                    <a:pt x="136445" y="1388097"/>
                  </a:cubicBezTo>
                  <a:cubicBezTo>
                    <a:pt x="45445" y="1308405"/>
                    <a:pt x="0" y="1203877"/>
                    <a:pt x="0" y="1074477"/>
                  </a:cubicBezTo>
                  <a:cubicBezTo>
                    <a:pt x="0" y="931975"/>
                    <a:pt x="45935" y="821324"/>
                    <a:pt x="137859" y="742559"/>
                  </a:cubicBezTo>
                  <a:cubicBezTo>
                    <a:pt x="229706" y="663797"/>
                    <a:pt x="352590" y="624427"/>
                    <a:pt x="506414" y="624427"/>
                  </a:cubicBezTo>
                  <a:cubicBezTo>
                    <a:pt x="654543" y="624427"/>
                    <a:pt x="758183" y="615052"/>
                    <a:pt x="817274" y="596306"/>
                  </a:cubicBezTo>
                  <a:cubicBezTo>
                    <a:pt x="876353" y="577561"/>
                    <a:pt x="905886" y="538194"/>
                    <a:pt x="905886" y="478149"/>
                  </a:cubicBezTo>
                  <a:cubicBezTo>
                    <a:pt x="905886" y="433154"/>
                    <a:pt x="883375" y="395681"/>
                    <a:pt x="838360" y="365656"/>
                  </a:cubicBezTo>
                  <a:cubicBezTo>
                    <a:pt x="793342" y="335672"/>
                    <a:pt x="723951" y="320647"/>
                    <a:pt x="630181" y="320647"/>
                  </a:cubicBezTo>
                  <a:cubicBezTo>
                    <a:pt x="517641" y="320647"/>
                    <a:pt x="411666" y="350661"/>
                    <a:pt x="312257" y="410662"/>
                  </a:cubicBezTo>
                  <a:cubicBezTo>
                    <a:pt x="212824" y="470667"/>
                    <a:pt x="127504" y="558815"/>
                    <a:pt x="56260" y="675057"/>
                  </a:cubicBezTo>
                  <a:lnTo>
                    <a:pt x="89994" y="286895"/>
                  </a:lnTo>
                  <a:cubicBezTo>
                    <a:pt x="93742" y="241900"/>
                    <a:pt x="110623" y="204386"/>
                    <a:pt x="140678" y="174373"/>
                  </a:cubicBezTo>
                  <a:cubicBezTo>
                    <a:pt x="195034" y="123739"/>
                    <a:pt x="265366" y="82036"/>
                    <a:pt x="351663" y="49210"/>
                  </a:cubicBezTo>
                  <a:cubicBezTo>
                    <a:pt x="437899" y="16431"/>
                    <a:pt x="540147" y="0"/>
                    <a:pt x="658318" y="0"/>
                  </a:cubicBezTo>
                  <a:cubicBezTo>
                    <a:pt x="843990" y="0"/>
                    <a:pt x="990734" y="51088"/>
                    <a:pt x="1098619" y="153269"/>
                  </a:cubicBezTo>
                  <a:cubicBezTo>
                    <a:pt x="1206447" y="255515"/>
                    <a:pt x="1260391" y="405012"/>
                    <a:pt x="1260391" y="601910"/>
                  </a:cubicBezTo>
                  <a:lnTo>
                    <a:pt x="1257546" y="849438"/>
                  </a:lnTo>
                  <a:cubicBezTo>
                    <a:pt x="1255667" y="885083"/>
                    <a:pt x="1254751" y="930078"/>
                    <a:pt x="1254751" y="984459"/>
                  </a:cubicBezTo>
                  <a:cubicBezTo>
                    <a:pt x="1254751" y="1181356"/>
                    <a:pt x="1256594" y="1338869"/>
                    <a:pt x="1260388" y="1456997"/>
                  </a:cubicBezTo>
                  <a:lnTo>
                    <a:pt x="911509" y="1456997"/>
                  </a:lnTo>
                  <a:close/>
                  <a:moveTo>
                    <a:pt x="922779" y="753816"/>
                  </a:moveTo>
                  <a:cubicBezTo>
                    <a:pt x="890855" y="807140"/>
                    <a:pt x="846818" y="844188"/>
                    <a:pt x="790547" y="864924"/>
                  </a:cubicBezTo>
                  <a:cubicBezTo>
                    <a:pt x="734290" y="885653"/>
                    <a:pt x="658318" y="896026"/>
                    <a:pt x="562659" y="896026"/>
                  </a:cubicBezTo>
                  <a:cubicBezTo>
                    <a:pt x="489503" y="896026"/>
                    <a:pt x="433691" y="909360"/>
                    <a:pt x="395265" y="936042"/>
                  </a:cubicBezTo>
                  <a:cubicBezTo>
                    <a:pt x="356791" y="962698"/>
                    <a:pt x="337587" y="1000745"/>
                    <a:pt x="337587" y="1050096"/>
                  </a:cubicBezTo>
                  <a:cubicBezTo>
                    <a:pt x="337587" y="1099508"/>
                    <a:pt x="355890" y="1136541"/>
                    <a:pt x="392448" y="1161193"/>
                  </a:cubicBezTo>
                  <a:cubicBezTo>
                    <a:pt x="429031" y="1185917"/>
                    <a:pt x="478251" y="1198227"/>
                    <a:pt x="540147" y="1198227"/>
                  </a:cubicBezTo>
                  <a:cubicBezTo>
                    <a:pt x="669574" y="1196298"/>
                    <a:pt x="765663" y="1158745"/>
                    <a:pt x="828515" y="1085644"/>
                  </a:cubicBezTo>
                  <a:cubicBezTo>
                    <a:pt x="891338" y="1012608"/>
                    <a:pt x="922779" y="901958"/>
                    <a:pt x="922779" y="753816"/>
                  </a:cubicBezTo>
                  <a:close/>
                </a:path>
              </a:pathLst>
            </a:custGeom>
            <a:grpFill/>
            <a:ln w="361" cap="flat">
              <a:noFill/>
              <a:prstDash val="solid"/>
              <a:miter/>
            </a:ln>
          </p:spPr>
          <p:txBody>
            <a:bodyPr rtlCol="0" anchor="ctr"/>
            <a:lstStyle/>
            <a:p>
              <a:endParaRPr lang="fi-FI"/>
            </a:p>
          </p:txBody>
        </p:sp>
        <p:sp>
          <p:nvSpPr>
            <p:cNvPr id="36" name="Vapaamuotoinen: Muoto 35">
              <a:extLst>
                <a:ext uri="{FF2B5EF4-FFF2-40B4-BE49-F238E27FC236}">
                  <a16:creationId xmlns:a16="http://schemas.microsoft.com/office/drawing/2014/main" id="{A55EC4E0-16C6-EFAC-250E-F32FED380277}"/>
                </a:ext>
                <a:ext uri="{C183D7F6-B498-43B3-948B-1728B52AA6E4}">
                  <adec:decorative xmlns:adec="http://schemas.microsoft.com/office/drawing/2017/decorative" val="1"/>
                </a:ext>
              </a:extLst>
            </p:cNvPr>
            <p:cNvSpPr/>
            <p:nvPr/>
          </p:nvSpPr>
          <p:spPr>
            <a:xfrm>
              <a:off x="1189938" y="408155"/>
              <a:ext cx="70343" cy="84142"/>
            </a:xfrm>
            <a:custGeom>
              <a:avLst/>
              <a:gdLst>
                <a:gd name="connsiteX0" fmla="*/ 1257531 w 1260379"/>
                <a:gd name="connsiteY0" fmla="*/ 849459 h 1507638"/>
                <a:gd name="connsiteX1" fmla="*/ 1254725 w 1260379"/>
                <a:gd name="connsiteY1" fmla="*/ 984480 h 1507638"/>
                <a:gd name="connsiteX2" fmla="*/ 1260377 w 1260379"/>
                <a:gd name="connsiteY2" fmla="*/ 1457019 h 1507638"/>
                <a:gd name="connsiteX3" fmla="*/ 911497 w 1260379"/>
                <a:gd name="connsiteY3" fmla="*/ 1457019 h 1507638"/>
                <a:gd name="connsiteX4" fmla="*/ 922764 w 1260379"/>
                <a:gd name="connsiteY4" fmla="*/ 1220755 h 1507638"/>
                <a:gd name="connsiteX5" fmla="*/ 780676 w 1260379"/>
                <a:gd name="connsiteY5" fmla="*/ 1420458 h 1507638"/>
                <a:gd name="connsiteX6" fmla="*/ 483876 w 1260379"/>
                <a:gd name="connsiteY6" fmla="*/ 1507639 h 1507638"/>
                <a:gd name="connsiteX7" fmla="*/ 136419 w 1260379"/>
                <a:gd name="connsiteY7" fmla="*/ 1388097 h 1507638"/>
                <a:gd name="connsiteX8" fmla="*/ 0 w 1260379"/>
                <a:gd name="connsiteY8" fmla="*/ 1074477 h 1507638"/>
                <a:gd name="connsiteX9" fmla="*/ 137843 w 1260379"/>
                <a:gd name="connsiteY9" fmla="*/ 742573 h 1507638"/>
                <a:gd name="connsiteX10" fmla="*/ 506384 w 1260379"/>
                <a:gd name="connsiteY10" fmla="*/ 624427 h 1507638"/>
                <a:gd name="connsiteX11" fmla="*/ 817259 w 1260379"/>
                <a:gd name="connsiteY11" fmla="*/ 596306 h 1507638"/>
                <a:gd name="connsiteX12" fmla="*/ 905872 w 1260379"/>
                <a:gd name="connsiteY12" fmla="*/ 478160 h 1507638"/>
                <a:gd name="connsiteX13" fmla="*/ 838345 w 1260379"/>
                <a:gd name="connsiteY13" fmla="*/ 365667 h 1507638"/>
                <a:gd name="connsiteX14" fmla="*/ 630166 w 1260379"/>
                <a:gd name="connsiteY14" fmla="*/ 320662 h 1507638"/>
                <a:gd name="connsiteX15" fmla="*/ 312256 w 1260379"/>
                <a:gd name="connsiteY15" fmla="*/ 410651 h 1507638"/>
                <a:gd name="connsiteX16" fmla="*/ 56245 w 1260379"/>
                <a:gd name="connsiteY16" fmla="*/ 675072 h 1507638"/>
                <a:gd name="connsiteX17" fmla="*/ 89983 w 1260379"/>
                <a:gd name="connsiteY17" fmla="*/ 286895 h 1507638"/>
                <a:gd name="connsiteX18" fmla="*/ 140653 w 1260379"/>
                <a:gd name="connsiteY18" fmla="*/ 174373 h 1507638"/>
                <a:gd name="connsiteX19" fmla="*/ 351649 w 1260379"/>
                <a:gd name="connsiteY19" fmla="*/ 49221 h 1507638"/>
                <a:gd name="connsiteX20" fmla="*/ 658293 w 1260379"/>
                <a:gd name="connsiteY20" fmla="*/ 0 h 1507638"/>
                <a:gd name="connsiteX21" fmla="*/ 1098590 w 1260379"/>
                <a:gd name="connsiteY21" fmla="*/ 153294 h 1507638"/>
                <a:gd name="connsiteX22" fmla="*/ 1260380 w 1260379"/>
                <a:gd name="connsiteY22" fmla="*/ 601924 h 1507638"/>
                <a:gd name="connsiteX23" fmla="*/ 1257531 w 1260379"/>
                <a:gd name="connsiteY23" fmla="*/ 849452 h 1507638"/>
                <a:gd name="connsiteX24" fmla="*/ 922767 w 1260379"/>
                <a:gd name="connsiteY24" fmla="*/ 753816 h 1507638"/>
                <a:gd name="connsiteX25" fmla="*/ 790525 w 1260379"/>
                <a:gd name="connsiteY25" fmla="*/ 864938 h 1507638"/>
                <a:gd name="connsiteX26" fmla="*/ 562647 w 1260379"/>
                <a:gd name="connsiteY26" fmla="*/ 896037 h 1507638"/>
                <a:gd name="connsiteX27" fmla="*/ 395242 w 1260379"/>
                <a:gd name="connsiteY27" fmla="*/ 936053 h 1507638"/>
                <a:gd name="connsiteX28" fmla="*/ 337576 w 1260379"/>
                <a:gd name="connsiteY28" fmla="*/ 1050096 h 1507638"/>
                <a:gd name="connsiteX29" fmla="*/ 392437 w 1260379"/>
                <a:gd name="connsiteY29" fmla="*/ 1161204 h 1507638"/>
                <a:gd name="connsiteX30" fmla="*/ 540136 w 1260379"/>
                <a:gd name="connsiteY30" fmla="*/ 1198238 h 1507638"/>
                <a:gd name="connsiteX31" fmla="*/ 828504 w 1260379"/>
                <a:gd name="connsiteY31" fmla="*/ 1085669 h 1507638"/>
                <a:gd name="connsiteX32" fmla="*/ 922767 w 1260379"/>
                <a:gd name="connsiteY32" fmla="*/ 753816 h 150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60379" h="1507638">
                  <a:moveTo>
                    <a:pt x="1257531" y="849459"/>
                  </a:moveTo>
                  <a:cubicBezTo>
                    <a:pt x="1255652" y="885105"/>
                    <a:pt x="1254725" y="930110"/>
                    <a:pt x="1254725" y="984480"/>
                  </a:cubicBezTo>
                  <a:cubicBezTo>
                    <a:pt x="1254725" y="1181363"/>
                    <a:pt x="1256579" y="1338890"/>
                    <a:pt x="1260377" y="1457019"/>
                  </a:cubicBezTo>
                  <a:lnTo>
                    <a:pt x="911497" y="1457019"/>
                  </a:lnTo>
                  <a:lnTo>
                    <a:pt x="922764" y="1220755"/>
                  </a:lnTo>
                  <a:cubicBezTo>
                    <a:pt x="905868" y="1295774"/>
                    <a:pt x="858480" y="1362342"/>
                    <a:pt x="780676" y="1420458"/>
                  </a:cubicBezTo>
                  <a:cubicBezTo>
                    <a:pt x="702864" y="1478545"/>
                    <a:pt x="603883" y="1507639"/>
                    <a:pt x="483876" y="1507639"/>
                  </a:cubicBezTo>
                  <a:cubicBezTo>
                    <a:pt x="343210" y="1507639"/>
                    <a:pt x="227383" y="1467800"/>
                    <a:pt x="136419" y="1388097"/>
                  </a:cubicBezTo>
                  <a:cubicBezTo>
                    <a:pt x="45444" y="1308430"/>
                    <a:pt x="0" y="1203863"/>
                    <a:pt x="0" y="1074477"/>
                  </a:cubicBezTo>
                  <a:cubicBezTo>
                    <a:pt x="0" y="931989"/>
                    <a:pt x="45895" y="821310"/>
                    <a:pt x="137843" y="742573"/>
                  </a:cubicBezTo>
                  <a:cubicBezTo>
                    <a:pt x="229695" y="663811"/>
                    <a:pt x="352575" y="624427"/>
                    <a:pt x="506384" y="624427"/>
                  </a:cubicBezTo>
                  <a:cubicBezTo>
                    <a:pt x="654531" y="624427"/>
                    <a:pt x="758168" y="615067"/>
                    <a:pt x="817259" y="596306"/>
                  </a:cubicBezTo>
                  <a:cubicBezTo>
                    <a:pt x="876325" y="577575"/>
                    <a:pt x="905872" y="538183"/>
                    <a:pt x="905872" y="478160"/>
                  </a:cubicBezTo>
                  <a:cubicBezTo>
                    <a:pt x="905872" y="433154"/>
                    <a:pt x="883364" y="395681"/>
                    <a:pt x="838345" y="365667"/>
                  </a:cubicBezTo>
                  <a:cubicBezTo>
                    <a:pt x="793356" y="335672"/>
                    <a:pt x="723951" y="320662"/>
                    <a:pt x="630166" y="320662"/>
                  </a:cubicBezTo>
                  <a:cubicBezTo>
                    <a:pt x="517625" y="320662"/>
                    <a:pt x="411637" y="350671"/>
                    <a:pt x="312256" y="410651"/>
                  </a:cubicBezTo>
                  <a:cubicBezTo>
                    <a:pt x="212798" y="470682"/>
                    <a:pt x="127515" y="558815"/>
                    <a:pt x="56245" y="675072"/>
                  </a:cubicBezTo>
                  <a:lnTo>
                    <a:pt x="89983" y="286895"/>
                  </a:lnTo>
                  <a:cubicBezTo>
                    <a:pt x="93715" y="241885"/>
                    <a:pt x="110611" y="204397"/>
                    <a:pt x="140653" y="174373"/>
                  </a:cubicBezTo>
                  <a:cubicBezTo>
                    <a:pt x="195030" y="123753"/>
                    <a:pt x="265351" y="82050"/>
                    <a:pt x="351649" y="49221"/>
                  </a:cubicBezTo>
                  <a:cubicBezTo>
                    <a:pt x="437884" y="16435"/>
                    <a:pt x="540133" y="0"/>
                    <a:pt x="658293" y="0"/>
                  </a:cubicBezTo>
                  <a:cubicBezTo>
                    <a:pt x="843975" y="0"/>
                    <a:pt x="990734" y="51088"/>
                    <a:pt x="1098590" y="153294"/>
                  </a:cubicBezTo>
                  <a:cubicBezTo>
                    <a:pt x="1206446" y="255529"/>
                    <a:pt x="1260380" y="405027"/>
                    <a:pt x="1260380" y="601924"/>
                  </a:cubicBezTo>
                  <a:lnTo>
                    <a:pt x="1257531" y="849452"/>
                  </a:lnTo>
                  <a:close/>
                  <a:moveTo>
                    <a:pt x="922767" y="753816"/>
                  </a:moveTo>
                  <a:cubicBezTo>
                    <a:pt x="890844" y="807154"/>
                    <a:pt x="846820" y="844188"/>
                    <a:pt x="790525" y="864938"/>
                  </a:cubicBezTo>
                  <a:cubicBezTo>
                    <a:pt x="734279" y="885678"/>
                    <a:pt x="658296" y="896037"/>
                    <a:pt x="562647" y="896037"/>
                  </a:cubicBezTo>
                  <a:cubicBezTo>
                    <a:pt x="489517" y="896037"/>
                    <a:pt x="433679" y="909360"/>
                    <a:pt x="395242" y="936053"/>
                  </a:cubicBezTo>
                  <a:cubicBezTo>
                    <a:pt x="356766" y="962698"/>
                    <a:pt x="337576" y="1000760"/>
                    <a:pt x="337576" y="1050096"/>
                  </a:cubicBezTo>
                  <a:cubicBezTo>
                    <a:pt x="337576" y="1099511"/>
                    <a:pt x="355882" y="1136545"/>
                    <a:pt x="392437" y="1161204"/>
                  </a:cubicBezTo>
                  <a:cubicBezTo>
                    <a:pt x="429020" y="1185921"/>
                    <a:pt x="478229" y="1198238"/>
                    <a:pt x="540136" y="1198238"/>
                  </a:cubicBezTo>
                  <a:cubicBezTo>
                    <a:pt x="669563" y="1196309"/>
                    <a:pt x="765641" y="1158760"/>
                    <a:pt x="828504" y="1085669"/>
                  </a:cubicBezTo>
                  <a:cubicBezTo>
                    <a:pt x="891327" y="1012619"/>
                    <a:pt x="922767" y="901972"/>
                    <a:pt x="922767" y="753816"/>
                  </a:cubicBezTo>
                  <a:close/>
                </a:path>
              </a:pathLst>
            </a:custGeom>
            <a:grpFill/>
            <a:ln w="361" cap="flat">
              <a:noFill/>
              <a:prstDash val="solid"/>
              <a:miter/>
            </a:ln>
          </p:spPr>
          <p:txBody>
            <a:bodyPr rtlCol="0" anchor="ctr"/>
            <a:lstStyle/>
            <a:p>
              <a:endParaRPr lang="fi-FI"/>
            </a:p>
          </p:txBody>
        </p:sp>
      </p:grpSp>
      <p:sp>
        <p:nvSpPr>
          <p:cNvPr id="38" name="Freeform 16">
            <a:extLst>
              <a:ext uri="{FF2B5EF4-FFF2-40B4-BE49-F238E27FC236}">
                <a16:creationId xmlns:a16="http://schemas.microsoft.com/office/drawing/2014/main" id="{79D63A8B-386A-A644-B49D-53A2E762FB08}"/>
              </a:ext>
              <a:ext uri="{C183D7F6-B498-43B3-948B-1728B52AA6E4}">
                <adec:decorative xmlns:adec="http://schemas.microsoft.com/office/drawing/2017/decorative" val="1"/>
              </a:ext>
            </a:extLst>
          </p:cNvPr>
          <p:cNvSpPr>
            <a:spLocks noEditPoints="1"/>
          </p:cNvSpPr>
          <p:nvPr/>
        </p:nvSpPr>
        <p:spPr bwMode="black">
          <a:xfrm>
            <a:off x="253951" y="238425"/>
            <a:ext cx="406449" cy="302910"/>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 name="Otsikko 1">
            <a:extLst>
              <a:ext uri="{FF2B5EF4-FFF2-40B4-BE49-F238E27FC236}">
                <a16:creationId xmlns:a16="http://schemas.microsoft.com/office/drawing/2014/main" id="{E63B13B1-5BD8-22EA-988A-883A7D707A4C}"/>
              </a:ext>
            </a:extLst>
          </p:cNvPr>
          <p:cNvSpPr>
            <a:spLocks noGrp="1"/>
          </p:cNvSpPr>
          <p:nvPr>
            <p:ph type="ctrTitle"/>
          </p:nvPr>
        </p:nvSpPr>
        <p:spPr>
          <a:xfrm flipH="1">
            <a:off x="1367395" y="3177884"/>
            <a:ext cx="5604904" cy="686983"/>
          </a:xfrm>
        </p:spPr>
        <p:txBody>
          <a:bodyPr wrap="square" anchor="ctr" anchorCtr="0">
            <a:noAutofit/>
          </a:bodyPr>
          <a:lstStyle>
            <a:lvl1pPr algn="l">
              <a:lnSpc>
                <a:spcPct val="93000"/>
              </a:lnSpc>
              <a:defRPr sz="4800" spc="0" baseline="0">
                <a:solidFill>
                  <a:schemeClr val="bg1"/>
                </a:solidFill>
              </a:defRPr>
            </a:lvl1pPr>
          </a:lstStyle>
          <a:p>
            <a:r>
              <a:rPr lang="en-US"/>
              <a:t>Click to edit Master title style</a:t>
            </a:r>
            <a:endParaRPr lang="fi-FI" dirty="0"/>
          </a:p>
        </p:txBody>
      </p:sp>
      <p:sp>
        <p:nvSpPr>
          <p:cNvPr id="3" name="Alatunnisteen paikkamerkki 17">
            <a:extLst>
              <a:ext uri="{FF2B5EF4-FFF2-40B4-BE49-F238E27FC236}">
                <a16:creationId xmlns:a16="http://schemas.microsoft.com/office/drawing/2014/main" id="{12F53765-159F-71F5-BEE6-E8F03CC7D3E8}"/>
              </a:ext>
            </a:extLst>
          </p:cNvPr>
          <p:cNvSpPr>
            <a:spLocks noGrp="1"/>
          </p:cNvSpPr>
          <p:nvPr>
            <p:ph type="ftr" sz="quarter" idx="11"/>
          </p:nvPr>
        </p:nvSpPr>
        <p:spPr>
          <a:xfrm>
            <a:off x="299932" y="6445997"/>
            <a:ext cx="4161624" cy="241674"/>
          </a:xfrm>
        </p:spPr>
        <p:txBody>
          <a:bodyPr/>
          <a:lstStyle>
            <a:lvl1pPr>
              <a:defRPr>
                <a:solidFill>
                  <a:schemeClr val="bg1"/>
                </a:solidFill>
              </a:defRPr>
            </a:lvl1pPr>
          </a:lstStyle>
          <a:p>
            <a:r>
              <a:rPr lang="fi-FI"/>
              <a:t>Antti Haajanen/Vantaan Energia Oy</a:t>
            </a:r>
          </a:p>
        </p:txBody>
      </p:sp>
    </p:spTree>
    <p:extLst>
      <p:ext uri="{BB962C8B-B14F-4D97-AF65-F5344CB8AC3E}">
        <p14:creationId xmlns:p14="http://schemas.microsoft.com/office/powerpoint/2010/main" val="52764599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VE_Kiitos 5">
    <p:bg>
      <p:bgPr>
        <a:solidFill>
          <a:schemeClr val="bg1"/>
        </a:solidFill>
        <a:effectLst/>
      </p:bgPr>
    </p:bg>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10256D8D-3048-A988-7CF2-E25679044703}"/>
              </a:ext>
            </a:extLst>
          </p:cNvPr>
          <p:cNvPicPr>
            <a:picLocks noChangeAspect="1"/>
          </p:cNvPicPr>
          <p:nvPr/>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206497398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VE_Tyhjä_yritysesittely">
    <p:spTree>
      <p:nvGrpSpPr>
        <p:cNvPr id="1" name=""/>
        <p:cNvGrpSpPr/>
        <p:nvPr/>
      </p:nvGrpSpPr>
      <p:grpSpPr>
        <a:xfrm>
          <a:off x="0" y="0"/>
          <a:ext cx="0" cy="0"/>
          <a:chOff x="0" y="0"/>
          <a:chExt cx="0" cy="0"/>
        </a:xfrm>
      </p:grpSpPr>
      <p:sp>
        <p:nvSpPr>
          <p:cNvPr id="5" name="Dian numeron paikkamerkki 4">
            <a:extLst>
              <a:ext uri="{FF2B5EF4-FFF2-40B4-BE49-F238E27FC236}">
                <a16:creationId xmlns:a16="http://schemas.microsoft.com/office/drawing/2014/main" id="{30021808-7B9E-C073-140F-018BEFD45D02}"/>
              </a:ext>
            </a:extLst>
          </p:cNvPr>
          <p:cNvSpPr>
            <a:spLocks noGrp="1"/>
          </p:cNvSpPr>
          <p:nvPr>
            <p:ph type="sldNum" sz="quarter" idx="12"/>
          </p:nvPr>
        </p:nvSpPr>
        <p:spPr>
          <a:xfrm>
            <a:off x="11564434" y="6611969"/>
            <a:ext cx="531724" cy="241674"/>
          </a:xfrm>
        </p:spPr>
        <p:txBody>
          <a:bodyPr/>
          <a:lstStyle/>
          <a:p>
            <a:fld id="{08CCEDEF-5C23-4594-B6DA-0ABEB763C67B}" type="slidenum">
              <a:rPr lang="fi-FI" smtClean="0"/>
              <a:t>‹#›</a:t>
            </a:fld>
            <a:endParaRPr lang="fi-FI"/>
          </a:p>
        </p:txBody>
      </p:sp>
    </p:spTree>
    <p:extLst>
      <p:ext uri="{BB962C8B-B14F-4D97-AF65-F5344CB8AC3E}">
        <p14:creationId xmlns:p14="http://schemas.microsoft.com/office/powerpoint/2010/main" val="311217503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1_VE_VuosikelloII">
    <p:bg>
      <p:bgPr>
        <a:solidFill>
          <a:srgbClr val="FFDCDC"/>
        </a:solidFill>
        <a:effectLst/>
      </p:bgPr>
    </p:bg>
    <p:spTree>
      <p:nvGrpSpPr>
        <p:cNvPr id="1" name=""/>
        <p:cNvGrpSpPr/>
        <p:nvPr/>
      </p:nvGrpSpPr>
      <p:grpSpPr>
        <a:xfrm>
          <a:off x="0" y="0"/>
          <a:ext cx="0" cy="0"/>
          <a:chOff x="0" y="0"/>
          <a:chExt cx="0" cy="0"/>
        </a:xfrm>
      </p:grpSpPr>
      <p:grpSp>
        <p:nvGrpSpPr>
          <p:cNvPr id="24" name="Group 53">
            <a:extLst>
              <a:ext uri="{FF2B5EF4-FFF2-40B4-BE49-F238E27FC236}">
                <a16:creationId xmlns:a16="http://schemas.microsoft.com/office/drawing/2014/main" id="{E3163D80-D641-E27E-B19F-045EDFD82DE9}"/>
              </a:ext>
            </a:extLst>
          </p:cNvPr>
          <p:cNvGrpSpPr/>
          <p:nvPr userDrawn="1"/>
        </p:nvGrpSpPr>
        <p:grpSpPr>
          <a:xfrm>
            <a:off x="3071664" y="404664"/>
            <a:ext cx="6048672" cy="6048672"/>
            <a:chOff x="3071664" y="404664"/>
            <a:chExt cx="6048672" cy="6048672"/>
          </a:xfrm>
        </p:grpSpPr>
        <p:sp>
          <p:nvSpPr>
            <p:cNvPr id="25" name="Free-form: Shape 31">
              <a:extLst>
                <a:ext uri="{FF2B5EF4-FFF2-40B4-BE49-F238E27FC236}">
                  <a16:creationId xmlns:a16="http://schemas.microsoft.com/office/drawing/2014/main" id="{722EF469-D793-54BC-48EE-0C75A79912A7}"/>
                </a:ext>
              </a:extLst>
            </p:cNvPr>
            <p:cNvSpPr/>
            <p:nvPr/>
          </p:nvSpPr>
          <p:spPr>
            <a:xfrm>
              <a:off x="6096000" y="404664"/>
              <a:ext cx="3024336" cy="3024336"/>
            </a:xfrm>
            <a:custGeom>
              <a:avLst/>
              <a:gdLst>
                <a:gd name="connsiteX0" fmla="*/ 0 w 3024336"/>
                <a:gd name="connsiteY0" fmla="*/ 0 h 3024336"/>
                <a:gd name="connsiteX1" fmla="*/ 3024336 w 3024336"/>
                <a:gd name="connsiteY1" fmla="*/ 3024336 h 3024336"/>
                <a:gd name="connsiteX2" fmla="*/ 2808312 w 3024336"/>
                <a:gd name="connsiteY2" fmla="*/ 3024336 h 3024336"/>
                <a:gd name="connsiteX3" fmla="*/ 0 w 3024336"/>
                <a:gd name="connsiteY3" fmla="*/ 216024 h 3024336"/>
              </a:gdLst>
              <a:ahLst/>
              <a:cxnLst>
                <a:cxn ang="0">
                  <a:pos x="connsiteX0" y="connsiteY0"/>
                </a:cxn>
                <a:cxn ang="0">
                  <a:pos x="connsiteX1" y="connsiteY1"/>
                </a:cxn>
                <a:cxn ang="0">
                  <a:pos x="connsiteX2" y="connsiteY2"/>
                </a:cxn>
                <a:cxn ang="0">
                  <a:pos x="connsiteX3" y="connsiteY3"/>
                </a:cxn>
              </a:cxnLst>
              <a:rect l="l" t="t" r="r" b="b"/>
              <a:pathLst>
                <a:path w="3024336" h="3024336">
                  <a:moveTo>
                    <a:pt x="0" y="0"/>
                  </a:moveTo>
                  <a:cubicBezTo>
                    <a:pt x="1670295" y="0"/>
                    <a:pt x="3024336" y="1354041"/>
                    <a:pt x="3024336" y="3024336"/>
                  </a:cubicBezTo>
                  <a:lnTo>
                    <a:pt x="2808312" y="3024336"/>
                  </a:lnTo>
                  <a:cubicBezTo>
                    <a:pt x="2808312" y="1473348"/>
                    <a:pt x="1550988" y="216024"/>
                    <a:pt x="0" y="216024"/>
                  </a:cubicBezTo>
                  <a:close/>
                </a:path>
              </a:pathLst>
            </a:custGeom>
            <a:solidFill>
              <a:srgbClr val="FF3200"/>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latin typeface="Sunset Gothic Pro" panose="020E0503050408040203" pitchFamily="34" charset="0"/>
              </a:endParaRPr>
            </a:p>
          </p:txBody>
        </p:sp>
        <p:sp>
          <p:nvSpPr>
            <p:cNvPr id="26" name="Free-form: Shape 32">
              <a:extLst>
                <a:ext uri="{FF2B5EF4-FFF2-40B4-BE49-F238E27FC236}">
                  <a16:creationId xmlns:a16="http://schemas.microsoft.com/office/drawing/2014/main" id="{EDB493BA-9D57-4A0E-AA5A-047CD9581A08}"/>
                </a:ext>
              </a:extLst>
            </p:cNvPr>
            <p:cNvSpPr/>
            <p:nvPr/>
          </p:nvSpPr>
          <p:spPr>
            <a:xfrm flipH="1">
              <a:off x="3071664" y="404664"/>
              <a:ext cx="3024336" cy="3024336"/>
            </a:xfrm>
            <a:custGeom>
              <a:avLst/>
              <a:gdLst>
                <a:gd name="connsiteX0" fmla="*/ 0 w 3024336"/>
                <a:gd name="connsiteY0" fmla="*/ 0 h 3024336"/>
                <a:gd name="connsiteX1" fmla="*/ 3024336 w 3024336"/>
                <a:gd name="connsiteY1" fmla="*/ 3024336 h 3024336"/>
                <a:gd name="connsiteX2" fmla="*/ 2808312 w 3024336"/>
                <a:gd name="connsiteY2" fmla="*/ 3024336 h 3024336"/>
                <a:gd name="connsiteX3" fmla="*/ 0 w 3024336"/>
                <a:gd name="connsiteY3" fmla="*/ 216024 h 3024336"/>
              </a:gdLst>
              <a:ahLst/>
              <a:cxnLst>
                <a:cxn ang="0">
                  <a:pos x="connsiteX0" y="connsiteY0"/>
                </a:cxn>
                <a:cxn ang="0">
                  <a:pos x="connsiteX1" y="connsiteY1"/>
                </a:cxn>
                <a:cxn ang="0">
                  <a:pos x="connsiteX2" y="connsiteY2"/>
                </a:cxn>
                <a:cxn ang="0">
                  <a:pos x="connsiteX3" y="connsiteY3"/>
                </a:cxn>
              </a:cxnLst>
              <a:rect l="l" t="t" r="r" b="b"/>
              <a:pathLst>
                <a:path w="3024336" h="3024336">
                  <a:moveTo>
                    <a:pt x="0" y="0"/>
                  </a:moveTo>
                  <a:cubicBezTo>
                    <a:pt x="1670295" y="0"/>
                    <a:pt x="3024336" y="1354041"/>
                    <a:pt x="3024336" y="3024336"/>
                  </a:cubicBezTo>
                  <a:lnTo>
                    <a:pt x="2808312" y="3024336"/>
                  </a:lnTo>
                  <a:cubicBezTo>
                    <a:pt x="2808312" y="1473348"/>
                    <a:pt x="1550988" y="216024"/>
                    <a:pt x="0" y="216024"/>
                  </a:cubicBezTo>
                  <a:close/>
                </a:path>
              </a:pathLst>
            </a:custGeom>
            <a:solidFill>
              <a:srgbClr val="FF3200"/>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latin typeface="Sunset Gothic Pro" panose="020E0503050408040203" pitchFamily="34" charset="0"/>
              </a:endParaRPr>
            </a:p>
          </p:txBody>
        </p:sp>
        <p:sp>
          <p:nvSpPr>
            <p:cNvPr id="27" name="Free-form: Shape 33">
              <a:extLst>
                <a:ext uri="{FF2B5EF4-FFF2-40B4-BE49-F238E27FC236}">
                  <a16:creationId xmlns:a16="http://schemas.microsoft.com/office/drawing/2014/main" id="{BC5E0148-E38F-38AF-6F2E-06F7DBA3F091}"/>
                </a:ext>
              </a:extLst>
            </p:cNvPr>
            <p:cNvSpPr/>
            <p:nvPr/>
          </p:nvSpPr>
          <p:spPr>
            <a:xfrm flipV="1">
              <a:off x="6096000" y="3429000"/>
              <a:ext cx="3024336" cy="3024336"/>
            </a:xfrm>
            <a:custGeom>
              <a:avLst/>
              <a:gdLst>
                <a:gd name="connsiteX0" fmla="*/ 0 w 3024336"/>
                <a:gd name="connsiteY0" fmla="*/ 0 h 3024336"/>
                <a:gd name="connsiteX1" fmla="*/ 3024336 w 3024336"/>
                <a:gd name="connsiteY1" fmla="*/ 3024336 h 3024336"/>
                <a:gd name="connsiteX2" fmla="*/ 2808312 w 3024336"/>
                <a:gd name="connsiteY2" fmla="*/ 3024336 h 3024336"/>
                <a:gd name="connsiteX3" fmla="*/ 0 w 3024336"/>
                <a:gd name="connsiteY3" fmla="*/ 216024 h 3024336"/>
              </a:gdLst>
              <a:ahLst/>
              <a:cxnLst>
                <a:cxn ang="0">
                  <a:pos x="connsiteX0" y="connsiteY0"/>
                </a:cxn>
                <a:cxn ang="0">
                  <a:pos x="connsiteX1" y="connsiteY1"/>
                </a:cxn>
                <a:cxn ang="0">
                  <a:pos x="connsiteX2" y="connsiteY2"/>
                </a:cxn>
                <a:cxn ang="0">
                  <a:pos x="connsiteX3" y="connsiteY3"/>
                </a:cxn>
              </a:cxnLst>
              <a:rect l="l" t="t" r="r" b="b"/>
              <a:pathLst>
                <a:path w="3024336" h="3024336">
                  <a:moveTo>
                    <a:pt x="0" y="0"/>
                  </a:moveTo>
                  <a:cubicBezTo>
                    <a:pt x="1670295" y="0"/>
                    <a:pt x="3024336" y="1354041"/>
                    <a:pt x="3024336" y="3024336"/>
                  </a:cubicBezTo>
                  <a:lnTo>
                    <a:pt x="2808312" y="3024336"/>
                  </a:lnTo>
                  <a:cubicBezTo>
                    <a:pt x="2808312" y="1473348"/>
                    <a:pt x="1550988" y="216024"/>
                    <a:pt x="0" y="216024"/>
                  </a:cubicBezTo>
                  <a:close/>
                </a:path>
              </a:pathLst>
            </a:custGeom>
            <a:solidFill>
              <a:srgbClr val="FF3200"/>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latin typeface="Sunset Gothic Pro" panose="020E0503050408040203" pitchFamily="34" charset="0"/>
              </a:endParaRPr>
            </a:p>
          </p:txBody>
        </p:sp>
        <p:sp>
          <p:nvSpPr>
            <p:cNvPr id="28" name="Free-form: Shape 34">
              <a:extLst>
                <a:ext uri="{FF2B5EF4-FFF2-40B4-BE49-F238E27FC236}">
                  <a16:creationId xmlns:a16="http://schemas.microsoft.com/office/drawing/2014/main" id="{67DD1EB0-64D4-2104-7003-D45B8AC6F744}"/>
                </a:ext>
              </a:extLst>
            </p:cNvPr>
            <p:cNvSpPr/>
            <p:nvPr/>
          </p:nvSpPr>
          <p:spPr>
            <a:xfrm flipH="1" flipV="1">
              <a:off x="3071664" y="3429000"/>
              <a:ext cx="3024336" cy="3024336"/>
            </a:xfrm>
            <a:custGeom>
              <a:avLst/>
              <a:gdLst>
                <a:gd name="connsiteX0" fmla="*/ 0 w 3024336"/>
                <a:gd name="connsiteY0" fmla="*/ 0 h 3024336"/>
                <a:gd name="connsiteX1" fmla="*/ 3024336 w 3024336"/>
                <a:gd name="connsiteY1" fmla="*/ 3024336 h 3024336"/>
                <a:gd name="connsiteX2" fmla="*/ 2808312 w 3024336"/>
                <a:gd name="connsiteY2" fmla="*/ 3024336 h 3024336"/>
                <a:gd name="connsiteX3" fmla="*/ 0 w 3024336"/>
                <a:gd name="connsiteY3" fmla="*/ 216024 h 3024336"/>
              </a:gdLst>
              <a:ahLst/>
              <a:cxnLst>
                <a:cxn ang="0">
                  <a:pos x="connsiteX0" y="connsiteY0"/>
                </a:cxn>
                <a:cxn ang="0">
                  <a:pos x="connsiteX1" y="connsiteY1"/>
                </a:cxn>
                <a:cxn ang="0">
                  <a:pos x="connsiteX2" y="connsiteY2"/>
                </a:cxn>
                <a:cxn ang="0">
                  <a:pos x="connsiteX3" y="connsiteY3"/>
                </a:cxn>
              </a:cxnLst>
              <a:rect l="l" t="t" r="r" b="b"/>
              <a:pathLst>
                <a:path w="3024336" h="3024336">
                  <a:moveTo>
                    <a:pt x="0" y="0"/>
                  </a:moveTo>
                  <a:cubicBezTo>
                    <a:pt x="1670295" y="0"/>
                    <a:pt x="3024336" y="1354041"/>
                    <a:pt x="3024336" y="3024336"/>
                  </a:cubicBezTo>
                  <a:lnTo>
                    <a:pt x="2808312" y="3024336"/>
                  </a:lnTo>
                  <a:cubicBezTo>
                    <a:pt x="2808312" y="1473348"/>
                    <a:pt x="1550988" y="216024"/>
                    <a:pt x="0" y="216024"/>
                  </a:cubicBezTo>
                  <a:close/>
                </a:path>
              </a:pathLst>
            </a:custGeom>
            <a:solidFill>
              <a:srgbClr val="FF3200"/>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latin typeface="Sunset Gothic Pro" panose="020E0503050408040203" pitchFamily="34" charset="0"/>
              </a:endParaRPr>
            </a:p>
          </p:txBody>
        </p:sp>
      </p:grpSp>
      <p:grpSp>
        <p:nvGrpSpPr>
          <p:cNvPr id="29" name="Group 17">
            <a:extLst>
              <a:ext uri="{FF2B5EF4-FFF2-40B4-BE49-F238E27FC236}">
                <a16:creationId xmlns:a16="http://schemas.microsoft.com/office/drawing/2014/main" id="{60DA587F-FC74-5FB3-0BE5-28377B9989BE}"/>
              </a:ext>
            </a:extLst>
          </p:cNvPr>
          <p:cNvGrpSpPr/>
          <p:nvPr userDrawn="1"/>
        </p:nvGrpSpPr>
        <p:grpSpPr>
          <a:xfrm>
            <a:off x="2828870" y="157231"/>
            <a:ext cx="6535848" cy="6541952"/>
            <a:chOff x="2697163" y="25401"/>
            <a:chExt cx="6799262" cy="6805612"/>
          </a:xfrm>
          <a:solidFill>
            <a:srgbClr val="FF3200"/>
          </a:solidFill>
        </p:grpSpPr>
        <p:sp>
          <p:nvSpPr>
            <p:cNvPr id="30" name="Freeform 6">
              <a:extLst>
                <a:ext uri="{FF2B5EF4-FFF2-40B4-BE49-F238E27FC236}">
                  <a16:creationId xmlns:a16="http://schemas.microsoft.com/office/drawing/2014/main" id="{317DD856-5754-EE0F-BC45-7584AFF69AC4}"/>
                </a:ext>
              </a:extLst>
            </p:cNvPr>
            <p:cNvSpPr>
              <a:spLocks noEditPoints="1"/>
            </p:cNvSpPr>
            <p:nvPr/>
          </p:nvSpPr>
          <p:spPr bwMode="auto">
            <a:xfrm>
              <a:off x="9366250" y="3435351"/>
              <a:ext cx="130175" cy="582613"/>
            </a:xfrm>
            <a:custGeom>
              <a:avLst/>
              <a:gdLst>
                <a:gd name="T0" fmla="*/ 15 w 163"/>
                <a:gd name="T1" fmla="*/ 654 h 735"/>
                <a:gd name="T2" fmla="*/ 108 w 163"/>
                <a:gd name="T3" fmla="*/ 657 h 735"/>
                <a:gd name="T4" fmla="*/ 108 w 163"/>
                <a:gd name="T5" fmla="*/ 671 h 735"/>
                <a:gd name="T6" fmla="*/ 31 w 163"/>
                <a:gd name="T7" fmla="*/ 663 h 735"/>
                <a:gd name="T8" fmla="*/ 14 w 163"/>
                <a:gd name="T9" fmla="*/ 682 h 735"/>
                <a:gd name="T10" fmla="*/ 18 w 163"/>
                <a:gd name="T11" fmla="*/ 700 h 735"/>
                <a:gd name="T12" fmla="*/ 98 w 163"/>
                <a:gd name="T13" fmla="*/ 720 h 735"/>
                <a:gd name="T14" fmla="*/ 98 w 163"/>
                <a:gd name="T15" fmla="*/ 734 h 735"/>
                <a:gd name="T16" fmla="*/ 25 w 163"/>
                <a:gd name="T17" fmla="*/ 722 h 735"/>
                <a:gd name="T18" fmla="*/ 4 w 163"/>
                <a:gd name="T19" fmla="*/ 704 h 735"/>
                <a:gd name="T20" fmla="*/ 162 w 163"/>
                <a:gd name="T21" fmla="*/ 2 h 735"/>
                <a:gd name="T22" fmla="*/ 117 w 163"/>
                <a:gd name="T23" fmla="*/ 70 h 735"/>
                <a:gd name="T24" fmla="*/ 159 w 163"/>
                <a:gd name="T25" fmla="*/ 84 h 735"/>
                <a:gd name="T26" fmla="*/ 61 w 163"/>
                <a:gd name="T27" fmla="*/ 69 h 735"/>
                <a:gd name="T28" fmla="*/ 60 w 163"/>
                <a:gd name="T29" fmla="*/ 2 h 735"/>
                <a:gd name="T30" fmla="*/ 58 w 163"/>
                <a:gd name="T31" fmla="*/ 133 h 735"/>
                <a:gd name="T32" fmla="*/ 74 w 163"/>
                <a:gd name="T33" fmla="*/ 114 h 735"/>
                <a:gd name="T34" fmla="*/ 159 w 163"/>
                <a:gd name="T35" fmla="*/ 112 h 735"/>
                <a:gd name="T36" fmla="*/ 98 w 163"/>
                <a:gd name="T37" fmla="*/ 125 h 735"/>
                <a:gd name="T38" fmla="*/ 70 w 163"/>
                <a:gd name="T39" fmla="*/ 138 h 735"/>
                <a:gd name="T40" fmla="*/ 74 w 163"/>
                <a:gd name="T41" fmla="*/ 165 h 735"/>
                <a:gd name="T42" fmla="*/ 158 w 163"/>
                <a:gd name="T43" fmla="*/ 177 h 735"/>
                <a:gd name="T44" fmla="*/ 89 w 163"/>
                <a:gd name="T45" fmla="*/ 188 h 735"/>
                <a:gd name="T46" fmla="*/ 65 w 163"/>
                <a:gd name="T47" fmla="*/ 178 h 735"/>
                <a:gd name="T48" fmla="*/ 154 w 163"/>
                <a:gd name="T49" fmla="*/ 218 h 735"/>
                <a:gd name="T50" fmla="*/ 155 w 163"/>
                <a:gd name="T51" fmla="*/ 233 h 735"/>
                <a:gd name="T52" fmla="*/ 152 w 163"/>
                <a:gd name="T53" fmla="*/ 287 h 735"/>
                <a:gd name="T54" fmla="*/ 51 w 163"/>
                <a:gd name="T55" fmla="*/ 296 h 735"/>
                <a:gd name="T56" fmla="*/ 52 w 163"/>
                <a:gd name="T57" fmla="*/ 280 h 735"/>
                <a:gd name="T58" fmla="*/ 53 w 163"/>
                <a:gd name="T59" fmla="*/ 224 h 735"/>
                <a:gd name="T60" fmla="*/ 144 w 163"/>
                <a:gd name="T61" fmla="*/ 393 h 735"/>
                <a:gd name="T62" fmla="*/ 133 w 163"/>
                <a:gd name="T63" fmla="*/ 365 h 735"/>
                <a:gd name="T64" fmla="*/ 45 w 163"/>
                <a:gd name="T65" fmla="*/ 342 h 735"/>
                <a:gd name="T66" fmla="*/ 139 w 163"/>
                <a:gd name="T67" fmla="*/ 321 h 735"/>
                <a:gd name="T68" fmla="*/ 139 w 163"/>
                <a:gd name="T69" fmla="*/ 414 h 735"/>
                <a:gd name="T70" fmla="*/ 140 w 163"/>
                <a:gd name="T71" fmla="*/ 429 h 735"/>
                <a:gd name="T72" fmla="*/ 38 w 163"/>
                <a:gd name="T73" fmla="*/ 405 h 735"/>
                <a:gd name="T74" fmla="*/ 27 w 163"/>
                <a:gd name="T75" fmla="*/ 524 h 735"/>
                <a:gd name="T76" fmla="*/ 80 w 163"/>
                <a:gd name="T77" fmla="*/ 482 h 735"/>
                <a:gd name="T78" fmla="*/ 33 w 163"/>
                <a:gd name="T79" fmla="*/ 457 h 735"/>
                <a:gd name="T80" fmla="*/ 135 w 163"/>
                <a:gd name="T81" fmla="*/ 457 h 735"/>
                <a:gd name="T82" fmla="*/ 135 w 163"/>
                <a:gd name="T83" fmla="*/ 471 h 735"/>
                <a:gd name="T84" fmla="*/ 130 w 163"/>
                <a:gd name="T85" fmla="*/ 521 h 735"/>
                <a:gd name="T86" fmla="*/ 89 w 163"/>
                <a:gd name="T87" fmla="*/ 494 h 735"/>
                <a:gd name="T88" fmla="*/ 29 w 163"/>
                <a:gd name="T89" fmla="*/ 553 h 735"/>
                <a:gd name="T90" fmla="*/ 52 w 163"/>
                <a:gd name="T91" fmla="*/ 545 h 735"/>
                <a:gd name="T92" fmla="*/ 125 w 163"/>
                <a:gd name="T93" fmla="*/ 556 h 735"/>
                <a:gd name="T94" fmla="*/ 121 w 163"/>
                <a:gd name="T95" fmla="*/ 568 h 735"/>
                <a:gd name="T96" fmla="*/ 40 w 163"/>
                <a:gd name="T97" fmla="*/ 564 h 735"/>
                <a:gd name="T98" fmla="*/ 29 w 163"/>
                <a:gd name="T99" fmla="*/ 591 h 735"/>
                <a:gd name="T100" fmla="*/ 47 w 163"/>
                <a:gd name="T101" fmla="*/ 607 h 735"/>
                <a:gd name="T102" fmla="*/ 116 w 163"/>
                <a:gd name="T103" fmla="*/ 620 h 735"/>
                <a:gd name="T104" fmla="*/ 46 w 163"/>
                <a:gd name="T105" fmla="*/ 622 h 735"/>
                <a:gd name="T106" fmla="*/ 24 w 163"/>
                <a:gd name="T107" fmla="*/ 610 h 735"/>
                <a:gd name="T108" fmla="*/ 16 w 163"/>
                <a:gd name="T109" fmla="*/ 59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3" h="735">
                  <a:moveTo>
                    <a:pt x="0" y="680"/>
                  </a:moveTo>
                  <a:lnTo>
                    <a:pt x="2" y="672"/>
                  </a:lnTo>
                  <a:lnTo>
                    <a:pt x="6" y="665"/>
                  </a:lnTo>
                  <a:lnTo>
                    <a:pt x="9" y="658"/>
                  </a:lnTo>
                  <a:lnTo>
                    <a:pt x="11" y="656"/>
                  </a:lnTo>
                  <a:lnTo>
                    <a:pt x="15" y="654"/>
                  </a:lnTo>
                  <a:lnTo>
                    <a:pt x="22" y="649"/>
                  </a:lnTo>
                  <a:lnTo>
                    <a:pt x="25" y="648"/>
                  </a:lnTo>
                  <a:lnTo>
                    <a:pt x="28" y="647"/>
                  </a:lnTo>
                  <a:lnTo>
                    <a:pt x="37" y="646"/>
                  </a:lnTo>
                  <a:lnTo>
                    <a:pt x="47" y="647"/>
                  </a:lnTo>
                  <a:lnTo>
                    <a:pt x="108" y="657"/>
                  </a:lnTo>
                  <a:lnTo>
                    <a:pt x="109" y="657"/>
                  </a:lnTo>
                  <a:lnTo>
                    <a:pt x="109" y="658"/>
                  </a:lnTo>
                  <a:lnTo>
                    <a:pt x="110" y="659"/>
                  </a:lnTo>
                  <a:lnTo>
                    <a:pt x="110" y="661"/>
                  </a:lnTo>
                  <a:lnTo>
                    <a:pt x="108" y="670"/>
                  </a:lnTo>
                  <a:lnTo>
                    <a:pt x="108" y="671"/>
                  </a:lnTo>
                  <a:lnTo>
                    <a:pt x="107" y="672"/>
                  </a:lnTo>
                  <a:lnTo>
                    <a:pt x="106" y="672"/>
                  </a:lnTo>
                  <a:lnTo>
                    <a:pt x="46" y="662"/>
                  </a:lnTo>
                  <a:lnTo>
                    <a:pt x="40" y="662"/>
                  </a:lnTo>
                  <a:lnTo>
                    <a:pt x="34" y="662"/>
                  </a:lnTo>
                  <a:lnTo>
                    <a:pt x="31" y="663"/>
                  </a:lnTo>
                  <a:lnTo>
                    <a:pt x="28" y="663"/>
                  </a:lnTo>
                  <a:lnTo>
                    <a:pt x="24" y="665"/>
                  </a:lnTo>
                  <a:lnTo>
                    <a:pt x="20" y="668"/>
                  </a:lnTo>
                  <a:lnTo>
                    <a:pt x="17" y="672"/>
                  </a:lnTo>
                  <a:lnTo>
                    <a:pt x="15" y="676"/>
                  </a:lnTo>
                  <a:lnTo>
                    <a:pt x="14" y="682"/>
                  </a:lnTo>
                  <a:lnTo>
                    <a:pt x="14" y="684"/>
                  </a:lnTo>
                  <a:lnTo>
                    <a:pt x="14" y="686"/>
                  </a:lnTo>
                  <a:lnTo>
                    <a:pt x="14" y="691"/>
                  </a:lnTo>
                  <a:lnTo>
                    <a:pt x="16" y="695"/>
                  </a:lnTo>
                  <a:lnTo>
                    <a:pt x="17" y="698"/>
                  </a:lnTo>
                  <a:lnTo>
                    <a:pt x="18" y="700"/>
                  </a:lnTo>
                  <a:lnTo>
                    <a:pt x="19" y="702"/>
                  </a:lnTo>
                  <a:lnTo>
                    <a:pt x="22" y="703"/>
                  </a:lnTo>
                  <a:lnTo>
                    <a:pt x="26" y="707"/>
                  </a:lnTo>
                  <a:lnTo>
                    <a:pt x="32" y="709"/>
                  </a:lnTo>
                  <a:lnTo>
                    <a:pt x="38" y="710"/>
                  </a:lnTo>
                  <a:lnTo>
                    <a:pt x="98" y="720"/>
                  </a:lnTo>
                  <a:lnTo>
                    <a:pt x="99" y="720"/>
                  </a:lnTo>
                  <a:lnTo>
                    <a:pt x="99" y="721"/>
                  </a:lnTo>
                  <a:lnTo>
                    <a:pt x="99" y="722"/>
                  </a:lnTo>
                  <a:lnTo>
                    <a:pt x="99" y="724"/>
                  </a:lnTo>
                  <a:lnTo>
                    <a:pt x="98" y="733"/>
                  </a:lnTo>
                  <a:lnTo>
                    <a:pt x="98" y="734"/>
                  </a:lnTo>
                  <a:lnTo>
                    <a:pt x="97" y="735"/>
                  </a:lnTo>
                  <a:lnTo>
                    <a:pt x="96" y="735"/>
                  </a:lnTo>
                  <a:lnTo>
                    <a:pt x="95" y="735"/>
                  </a:lnTo>
                  <a:lnTo>
                    <a:pt x="35" y="725"/>
                  </a:lnTo>
                  <a:lnTo>
                    <a:pt x="29" y="724"/>
                  </a:lnTo>
                  <a:lnTo>
                    <a:pt x="25" y="722"/>
                  </a:lnTo>
                  <a:lnTo>
                    <a:pt x="17" y="719"/>
                  </a:lnTo>
                  <a:lnTo>
                    <a:pt x="14" y="717"/>
                  </a:lnTo>
                  <a:lnTo>
                    <a:pt x="10" y="713"/>
                  </a:lnTo>
                  <a:lnTo>
                    <a:pt x="8" y="711"/>
                  </a:lnTo>
                  <a:lnTo>
                    <a:pt x="6" y="708"/>
                  </a:lnTo>
                  <a:lnTo>
                    <a:pt x="4" y="704"/>
                  </a:lnTo>
                  <a:lnTo>
                    <a:pt x="2" y="701"/>
                  </a:lnTo>
                  <a:lnTo>
                    <a:pt x="0" y="694"/>
                  </a:lnTo>
                  <a:lnTo>
                    <a:pt x="0" y="686"/>
                  </a:lnTo>
                  <a:lnTo>
                    <a:pt x="0" y="680"/>
                  </a:lnTo>
                  <a:close/>
                  <a:moveTo>
                    <a:pt x="160" y="1"/>
                  </a:moveTo>
                  <a:lnTo>
                    <a:pt x="162" y="2"/>
                  </a:lnTo>
                  <a:lnTo>
                    <a:pt x="163" y="3"/>
                  </a:lnTo>
                  <a:lnTo>
                    <a:pt x="162" y="13"/>
                  </a:lnTo>
                  <a:lnTo>
                    <a:pt x="162" y="16"/>
                  </a:lnTo>
                  <a:lnTo>
                    <a:pt x="160" y="16"/>
                  </a:lnTo>
                  <a:lnTo>
                    <a:pt x="118" y="16"/>
                  </a:lnTo>
                  <a:lnTo>
                    <a:pt x="117" y="70"/>
                  </a:lnTo>
                  <a:lnTo>
                    <a:pt x="160" y="70"/>
                  </a:lnTo>
                  <a:lnTo>
                    <a:pt x="161" y="71"/>
                  </a:lnTo>
                  <a:lnTo>
                    <a:pt x="162" y="72"/>
                  </a:lnTo>
                  <a:lnTo>
                    <a:pt x="162" y="82"/>
                  </a:lnTo>
                  <a:lnTo>
                    <a:pt x="161" y="84"/>
                  </a:lnTo>
                  <a:lnTo>
                    <a:pt x="159" y="84"/>
                  </a:lnTo>
                  <a:lnTo>
                    <a:pt x="61" y="83"/>
                  </a:lnTo>
                  <a:lnTo>
                    <a:pt x="59" y="83"/>
                  </a:lnTo>
                  <a:lnTo>
                    <a:pt x="59" y="81"/>
                  </a:lnTo>
                  <a:lnTo>
                    <a:pt x="59" y="71"/>
                  </a:lnTo>
                  <a:lnTo>
                    <a:pt x="60" y="69"/>
                  </a:lnTo>
                  <a:lnTo>
                    <a:pt x="61" y="69"/>
                  </a:lnTo>
                  <a:lnTo>
                    <a:pt x="104" y="69"/>
                  </a:lnTo>
                  <a:lnTo>
                    <a:pt x="105" y="16"/>
                  </a:lnTo>
                  <a:lnTo>
                    <a:pt x="62" y="15"/>
                  </a:lnTo>
                  <a:lnTo>
                    <a:pt x="60" y="15"/>
                  </a:lnTo>
                  <a:lnTo>
                    <a:pt x="60" y="12"/>
                  </a:lnTo>
                  <a:lnTo>
                    <a:pt x="60" y="2"/>
                  </a:lnTo>
                  <a:lnTo>
                    <a:pt x="60" y="1"/>
                  </a:lnTo>
                  <a:lnTo>
                    <a:pt x="62" y="0"/>
                  </a:lnTo>
                  <a:lnTo>
                    <a:pt x="160" y="1"/>
                  </a:lnTo>
                  <a:close/>
                  <a:moveTo>
                    <a:pt x="54" y="147"/>
                  </a:moveTo>
                  <a:lnTo>
                    <a:pt x="55" y="139"/>
                  </a:lnTo>
                  <a:lnTo>
                    <a:pt x="58" y="133"/>
                  </a:lnTo>
                  <a:lnTo>
                    <a:pt x="59" y="129"/>
                  </a:lnTo>
                  <a:lnTo>
                    <a:pt x="61" y="126"/>
                  </a:lnTo>
                  <a:lnTo>
                    <a:pt x="65" y="120"/>
                  </a:lnTo>
                  <a:lnTo>
                    <a:pt x="68" y="118"/>
                  </a:lnTo>
                  <a:lnTo>
                    <a:pt x="71" y="116"/>
                  </a:lnTo>
                  <a:lnTo>
                    <a:pt x="74" y="114"/>
                  </a:lnTo>
                  <a:lnTo>
                    <a:pt x="79" y="112"/>
                  </a:lnTo>
                  <a:lnTo>
                    <a:pt x="82" y="111"/>
                  </a:lnTo>
                  <a:lnTo>
                    <a:pt x="87" y="110"/>
                  </a:lnTo>
                  <a:lnTo>
                    <a:pt x="92" y="110"/>
                  </a:lnTo>
                  <a:lnTo>
                    <a:pt x="97" y="110"/>
                  </a:lnTo>
                  <a:lnTo>
                    <a:pt x="159" y="112"/>
                  </a:lnTo>
                  <a:lnTo>
                    <a:pt x="160" y="112"/>
                  </a:lnTo>
                  <a:lnTo>
                    <a:pt x="161" y="115"/>
                  </a:lnTo>
                  <a:lnTo>
                    <a:pt x="161" y="125"/>
                  </a:lnTo>
                  <a:lnTo>
                    <a:pt x="160" y="127"/>
                  </a:lnTo>
                  <a:lnTo>
                    <a:pt x="158" y="127"/>
                  </a:lnTo>
                  <a:lnTo>
                    <a:pt x="98" y="125"/>
                  </a:lnTo>
                  <a:lnTo>
                    <a:pt x="91" y="125"/>
                  </a:lnTo>
                  <a:lnTo>
                    <a:pt x="85" y="126"/>
                  </a:lnTo>
                  <a:lnTo>
                    <a:pt x="80" y="128"/>
                  </a:lnTo>
                  <a:lnTo>
                    <a:pt x="76" y="130"/>
                  </a:lnTo>
                  <a:lnTo>
                    <a:pt x="72" y="134"/>
                  </a:lnTo>
                  <a:lnTo>
                    <a:pt x="70" y="138"/>
                  </a:lnTo>
                  <a:lnTo>
                    <a:pt x="69" y="143"/>
                  </a:lnTo>
                  <a:lnTo>
                    <a:pt x="68" y="148"/>
                  </a:lnTo>
                  <a:lnTo>
                    <a:pt x="69" y="153"/>
                  </a:lnTo>
                  <a:lnTo>
                    <a:pt x="70" y="157"/>
                  </a:lnTo>
                  <a:lnTo>
                    <a:pt x="71" y="162"/>
                  </a:lnTo>
                  <a:lnTo>
                    <a:pt x="74" y="165"/>
                  </a:lnTo>
                  <a:lnTo>
                    <a:pt x="79" y="169"/>
                  </a:lnTo>
                  <a:lnTo>
                    <a:pt x="83" y="171"/>
                  </a:lnTo>
                  <a:lnTo>
                    <a:pt x="89" y="173"/>
                  </a:lnTo>
                  <a:lnTo>
                    <a:pt x="96" y="173"/>
                  </a:lnTo>
                  <a:lnTo>
                    <a:pt x="157" y="175"/>
                  </a:lnTo>
                  <a:lnTo>
                    <a:pt x="158" y="177"/>
                  </a:lnTo>
                  <a:lnTo>
                    <a:pt x="159" y="179"/>
                  </a:lnTo>
                  <a:lnTo>
                    <a:pt x="158" y="189"/>
                  </a:lnTo>
                  <a:lnTo>
                    <a:pt x="158" y="190"/>
                  </a:lnTo>
                  <a:lnTo>
                    <a:pt x="155" y="191"/>
                  </a:lnTo>
                  <a:lnTo>
                    <a:pt x="95" y="189"/>
                  </a:lnTo>
                  <a:lnTo>
                    <a:pt x="89" y="188"/>
                  </a:lnTo>
                  <a:lnTo>
                    <a:pt x="85" y="188"/>
                  </a:lnTo>
                  <a:lnTo>
                    <a:pt x="80" y="186"/>
                  </a:lnTo>
                  <a:lnTo>
                    <a:pt x="78" y="186"/>
                  </a:lnTo>
                  <a:lnTo>
                    <a:pt x="76" y="184"/>
                  </a:lnTo>
                  <a:lnTo>
                    <a:pt x="69" y="181"/>
                  </a:lnTo>
                  <a:lnTo>
                    <a:pt x="65" y="178"/>
                  </a:lnTo>
                  <a:lnTo>
                    <a:pt x="63" y="175"/>
                  </a:lnTo>
                  <a:lnTo>
                    <a:pt x="59" y="170"/>
                  </a:lnTo>
                  <a:lnTo>
                    <a:pt x="56" y="163"/>
                  </a:lnTo>
                  <a:lnTo>
                    <a:pt x="55" y="155"/>
                  </a:lnTo>
                  <a:lnTo>
                    <a:pt x="54" y="147"/>
                  </a:lnTo>
                  <a:close/>
                  <a:moveTo>
                    <a:pt x="154" y="218"/>
                  </a:moveTo>
                  <a:lnTo>
                    <a:pt x="155" y="218"/>
                  </a:lnTo>
                  <a:lnTo>
                    <a:pt x="157" y="219"/>
                  </a:lnTo>
                  <a:lnTo>
                    <a:pt x="157" y="220"/>
                  </a:lnTo>
                  <a:lnTo>
                    <a:pt x="155" y="231"/>
                  </a:lnTo>
                  <a:lnTo>
                    <a:pt x="155" y="232"/>
                  </a:lnTo>
                  <a:lnTo>
                    <a:pt x="155" y="233"/>
                  </a:lnTo>
                  <a:lnTo>
                    <a:pt x="153" y="233"/>
                  </a:lnTo>
                  <a:lnTo>
                    <a:pt x="112" y="231"/>
                  </a:lnTo>
                  <a:lnTo>
                    <a:pt x="108" y="284"/>
                  </a:lnTo>
                  <a:lnTo>
                    <a:pt x="150" y="287"/>
                  </a:lnTo>
                  <a:lnTo>
                    <a:pt x="151" y="287"/>
                  </a:lnTo>
                  <a:lnTo>
                    <a:pt x="152" y="287"/>
                  </a:lnTo>
                  <a:lnTo>
                    <a:pt x="152" y="289"/>
                  </a:lnTo>
                  <a:lnTo>
                    <a:pt x="152" y="299"/>
                  </a:lnTo>
                  <a:lnTo>
                    <a:pt x="151" y="300"/>
                  </a:lnTo>
                  <a:lnTo>
                    <a:pt x="151" y="302"/>
                  </a:lnTo>
                  <a:lnTo>
                    <a:pt x="149" y="302"/>
                  </a:lnTo>
                  <a:lnTo>
                    <a:pt x="51" y="296"/>
                  </a:lnTo>
                  <a:lnTo>
                    <a:pt x="50" y="295"/>
                  </a:lnTo>
                  <a:lnTo>
                    <a:pt x="49" y="295"/>
                  </a:lnTo>
                  <a:lnTo>
                    <a:pt x="49" y="293"/>
                  </a:lnTo>
                  <a:lnTo>
                    <a:pt x="50" y="282"/>
                  </a:lnTo>
                  <a:lnTo>
                    <a:pt x="50" y="281"/>
                  </a:lnTo>
                  <a:lnTo>
                    <a:pt x="52" y="280"/>
                  </a:lnTo>
                  <a:lnTo>
                    <a:pt x="95" y="284"/>
                  </a:lnTo>
                  <a:lnTo>
                    <a:pt x="98" y="229"/>
                  </a:lnTo>
                  <a:lnTo>
                    <a:pt x="55" y="227"/>
                  </a:lnTo>
                  <a:lnTo>
                    <a:pt x="54" y="227"/>
                  </a:lnTo>
                  <a:lnTo>
                    <a:pt x="53" y="226"/>
                  </a:lnTo>
                  <a:lnTo>
                    <a:pt x="53" y="224"/>
                  </a:lnTo>
                  <a:lnTo>
                    <a:pt x="53" y="214"/>
                  </a:lnTo>
                  <a:lnTo>
                    <a:pt x="54" y="214"/>
                  </a:lnTo>
                  <a:lnTo>
                    <a:pt x="54" y="213"/>
                  </a:lnTo>
                  <a:lnTo>
                    <a:pt x="56" y="211"/>
                  </a:lnTo>
                  <a:lnTo>
                    <a:pt x="154" y="218"/>
                  </a:lnTo>
                  <a:close/>
                  <a:moveTo>
                    <a:pt x="144" y="393"/>
                  </a:moveTo>
                  <a:lnTo>
                    <a:pt x="143" y="395"/>
                  </a:lnTo>
                  <a:lnTo>
                    <a:pt x="141" y="395"/>
                  </a:lnTo>
                  <a:lnTo>
                    <a:pt x="133" y="393"/>
                  </a:lnTo>
                  <a:lnTo>
                    <a:pt x="131" y="392"/>
                  </a:lnTo>
                  <a:lnTo>
                    <a:pt x="131" y="389"/>
                  </a:lnTo>
                  <a:lnTo>
                    <a:pt x="133" y="365"/>
                  </a:lnTo>
                  <a:lnTo>
                    <a:pt x="45" y="357"/>
                  </a:lnTo>
                  <a:lnTo>
                    <a:pt x="44" y="357"/>
                  </a:lnTo>
                  <a:lnTo>
                    <a:pt x="43" y="354"/>
                  </a:lnTo>
                  <a:lnTo>
                    <a:pt x="44" y="344"/>
                  </a:lnTo>
                  <a:lnTo>
                    <a:pt x="44" y="343"/>
                  </a:lnTo>
                  <a:lnTo>
                    <a:pt x="45" y="342"/>
                  </a:lnTo>
                  <a:lnTo>
                    <a:pt x="47" y="342"/>
                  </a:lnTo>
                  <a:lnTo>
                    <a:pt x="134" y="350"/>
                  </a:lnTo>
                  <a:lnTo>
                    <a:pt x="136" y="323"/>
                  </a:lnTo>
                  <a:lnTo>
                    <a:pt x="136" y="322"/>
                  </a:lnTo>
                  <a:lnTo>
                    <a:pt x="137" y="322"/>
                  </a:lnTo>
                  <a:lnTo>
                    <a:pt x="139" y="321"/>
                  </a:lnTo>
                  <a:lnTo>
                    <a:pt x="148" y="322"/>
                  </a:lnTo>
                  <a:lnTo>
                    <a:pt x="149" y="322"/>
                  </a:lnTo>
                  <a:lnTo>
                    <a:pt x="149" y="323"/>
                  </a:lnTo>
                  <a:lnTo>
                    <a:pt x="150" y="324"/>
                  </a:lnTo>
                  <a:lnTo>
                    <a:pt x="144" y="393"/>
                  </a:lnTo>
                  <a:close/>
                  <a:moveTo>
                    <a:pt x="139" y="414"/>
                  </a:moveTo>
                  <a:lnTo>
                    <a:pt x="140" y="414"/>
                  </a:lnTo>
                  <a:lnTo>
                    <a:pt x="141" y="415"/>
                  </a:lnTo>
                  <a:lnTo>
                    <a:pt x="141" y="416"/>
                  </a:lnTo>
                  <a:lnTo>
                    <a:pt x="141" y="426"/>
                  </a:lnTo>
                  <a:lnTo>
                    <a:pt x="140" y="428"/>
                  </a:lnTo>
                  <a:lnTo>
                    <a:pt x="140" y="429"/>
                  </a:lnTo>
                  <a:lnTo>
                    <a:pt x="137" y="429"/>
                  </a:lnTo>
                  <a:lnTo>
                    <a:pt x="40" y="419"/>
                  </a:lnTo>
                  <a:lnTo>
                    <a:pt x="38" y="419"/>
                  </a:lnTo>
                  <a:lnTo>
                    <a:pt x="37" y="416"/>
                  </a:lnTo>
                  <a:lnTo>
                    <a:pt x="38" y="406"/>
                  </a:lnTo>
                  <a:lnTo>
                    <a:pt x="38" y="405"/>
                  </a:lnTo>
                  <a:lnTo>
                    <a:pt x="40" y="405"/>
                  </a:lnTo>
                  <a:lnTo>
                    <a:pt x="42" y="404"/>
                  </a:lnTo>
                  <a:lnTo>
                    <a:pt x="139" y="414"/>
                  </a:lnTo>
                  <a:close/>
                  <a:moveTo>
                    <a:pt x="89" y="494"/>
                  </a:moveTo>
                  <a:lnTo>
                    <a:pt x="29" y="523"/>
                  </a:lnTo>
                  <a:lnTo>
                    <a:pt x="27" y="524"/>
                  </a:lnTo>
                  <a:lnTo>
                    <a:pt x="26" y="523"/>
                  </a:lnTo>
                  <a:lnTo>
                    <a:pt x="26" y="522"/>
                  </a:lnTo>
                  <a:lnTo>
                    <a:pt x="27" y="510"/>
                  </a:lnTo>
                  <a:lnTo>
                    <a:pt x="27" y="509"/>
                  </a:lnTo>
                  <a:lnTo>
                    <a:pt x="29" y="506"/>
                  </a:lnTo>
                  <a:lnTo>
                    <a:pt x="80" y="482"/>
                  </a:lnTo>
                  <a:lnTo>
                    <a:pt x="64" y="464"/>
                  </a:lnTo>
                  <a:lnTo>
                    <a:pt x="35" y="460"/>
                  </a:lnTo>
                  <a:lnTo>
                    <a:pt x="34" y="460"/>
                  </a:lnTo>
                  <a:lnTo>
                    <a:pt x="34" y="459"/>
                  </a:lnTo>
                  <a:lnTo>
                    <a:pt x="33" y="458"/>
                  </a:lnTo>
                  <a:lnTo>
                    <a:pt x="33" y="457"/>
                  </a:lnTo>
                  <a:lnTo>
                    <a:pt x="34" y="447"/>
                  </a:lnTo>
                  <a:lnTo>
                    <a:pt x="35" y="447"/>
                  </a:lnTo>
                  <a:lnTo>
                    <a:pt x="35" y="446"/>
                  </a:lnTo>
                  <a:lnTo>
                    <a:pt x="36" y="446"/>
                  </a:lnTo>
                  <a:lnTo>
                    <a:pt x="37" y="446"/>
                  </a:lnTo>
                  <a:lnTo>
                    <a:pt x="135" y="457"/>
                  </a:lnTo>
                  <a:lnTo>
                    <a:pt x="136" y="457"/>
                  </a:lnTo>
                  <a:lnTo>
                    <a:pt x="137" y="458"/>
                  </a:lnTo>
                  <a:lnTo>
                    <a:pt x="137" y="459"/>
                  </a:lnTo>
                  <a:lnTo>
                    <a:pt x="136" y="469"/>
                  </a:lnTo>
                  <a:lnTo>
                    <a:pt x="135" y="470"/>
                  </a:lnTo>
                  <a:lnTo>
                    <a:pt x="135" y="471"/>
                  </a:lnTo>
                  <a:lnTo>
                    <a:pt x="134" y="471"/>
                  </a:lnTo>
                  <a:lnTo>
                    <a:pt x="133" y="471"/>
                  </a:lnTo>
                  <a:lnTo>
                    <a:pt x="82" y="466"/>
                  </a:lnTo>
                  <a:lnTo>
                    <a:pt x="128" y="516"/>
                  </a:lnTo>
                  <a:lnTo>
                    <a:pt x="130" y="519"/>
                  </a:lnTo>
                  <a:lnTo>
                    <a:pt x="130" y="521"/>
                  </a:lnTo>
                  <a:lnTo>
                    <a:pt x="128" y="532"/>
                  </a:lnTo>
                  <a:lnTo>
                    <a:pt x="128" y="533"/>
                  </a:lnTo>
                  <a:lnTo>
                    <a:pt x="127" y="535"/>
                  </a:lnTo>
                  <a:lnTo>
                    <a:pt x="126" y="535"/>
                  </a:lnTo>
                  <a:lnTo>
                    <a:pt x="125" y="533"/>
                  </a:lnTo>
                  <a:lnTo>
                    <a:pt x="89" y="494"/>
                  </a:lnTo>
                  <a:close/>
                  <a:moveTo>
                    <a:pt x="16" y="578"/>
                  </a:moveTo>
                  <a:lnTo>
                    <a:pt x="18" y="571"/>
                  </a:lnTo>
                  <a:lnTo>
                    <a:pt x="20" y="564"/>
                  </a:lnTo>
                  <a:lnTo>
                    <a:pt x="25" y="557"/>
                  </a:lnTo>
                  <a:lnTo>
                    <a:pt x="27" y="555"/>
                  </a:lnTo>
                  <a:lnTo>
                    <a:pt x="29" y="553"/>
                  </a:lnTo>
                  <a:lnTo>
                    <a:pt x="33" y="550"/>
                  </a:lnTo>
                  <a:lnTo>
                    <a:pt x="36" y="548"/>
                  </a:lnTo>
                  <a:lnTo>
                    <a:pt x="40" y="547"/>
                  </a:lnTo>
                  <a:lnTo>
                    <a:pt x="43" y="546"/>
                  </a:lnTo>
                  <a:lnTo>
                    <a:pt x="47" y="545"/>
                  </a:lnTo>
                  <a:lnTo>
                    <a:pt x="52" y="545"/>
                  </a:lnTo>
                  <a:lnTo>
                    <a:pt x="58" y="545"/>
                  </a:lnTo>
                  <a:lnTo>
                    <a:pt x="62" y="545"/>
                  </a:lnTo>
                  <a:lnTo>
                    <a:pt x="123" y="554"/>
                  </a:lnTo>
                  <a:lnTo>
                    <a:pt x="124" y="554"/>
                  </a:lnTo>
                  <a:lnTo>
                    <a:pt x="125" y="555"/>
                  </a:lnTo>
                  <a:lnTo>
                    <a:pt x="125" y="556"/>
                  </a:lnTo>
                  <a:lnTo>
                    <a:pt x="125" y="557"/>
                  </a:lnTo>
                  <a:lnTo>
                    <a:pt x="124" y="566"/>
                  </a:lnTo>
                  <a:lnTo>
                    <a:pt x="124" y="567"/>
                  </a:lnTo>
                  <a:lnTo>
                    <a:pt x="123" y="568"/>
                  </a:lnTo>
                  <a:lnTo>
                    <a:pt x="122" y="568"/>
                  </a:lnTo>
                  <a:lnTo>
                    <a:pt x="121" y="568"/>
                  </a:lnTo>
                  <a:lnTo>
                    <a:pt x="61" y="560"/>
                  </a:lnTo>
                  <a:lnTo>
                    <a:pt x="54" y="559"/>
                  </a:lnTo>
                  <a:lnTo>
                    <a:pt x="52" y="559"/>
                  </a:lnTo>
                  <a:lnTo>
                    <a:pt x="49" y="560"/>
                  </a:lnTo>
                  <a:lnTo>
                    <a:pt x="43" y="562"/>
                  </a:lnTo>
                  <a:lnTo>
                    <a:pt x="40" y="564"/>
                  </a:lnTo>
                  <a:lnTo>
                    <a:pt x="35" y="567"/>
                  </a:lnTo>
                  <a:lnTo>
                    <a:pt x="33" y="571"/>
                  </a:lnTo>
                  <a:lnTo>
                    <a:pt x="31" y="575"/>
                  </a:lnTo>
                  <a:lnTo>
                    <a:pt x="29" y="581"/>
                  </a:lnTo>
                  <a:lnTo>
                    <a:pt x="29" y="585"/>
                  </a:lnTo>
                  <a:lnTo>
                    <a:pt x="29" y="591"/>
                  </a:lnTo>
                  <a:lnTo>
                    <a:pt x="31" y="593"/>
                  </a:lnTo>
                  <a:lnTo>
                    <a:pt x="32" y="594"/>
                  </a:lnTo>
                  <a:lnTo>
                    <a:pt x="34" y="599"/>
                  </a:lnTo>
                  <a:lnTo>
                    <a:pt x="37" y="602"/>
                  </a:lnTo>
                  <a:lnTo>
                    <a:pt x="42" y="604"/>
                  </a:lnTo>
                  <a:lnTo>
                    <a:pt x="47" y="607"/>
                  </a:lnTo>
                  <a:lnTo>
                    <a:pt x="54" y="609"/>
                  </a:lnTo>
                  <a:lnTo>
                    <a:pt x="114" y="617"/>
                  </a:lnTo>
                  <a:lnTo>
                    <a:pt x="115" y="617"/>
                  </a:lnTo>
                  <a:lnTo>
                    <a:pt x="116" y="618"/>
                  </a:lnTo>
                  <a:lnTo>
                    <a:pt x="116" y="619"/>
                  </a:lnTo>
                  <a:lnTo>
                    <a:pt x="116" y="620"/>
                  </a:lnTo>
                  <a:lnTo>
                    <a:pt x="115" y="630"/>
                  </a:lnTo>
                  <a:lnTo>
                    <a:pt x="114" y="631"/>
                  </a:lnTo>
                  <a:lnTo>
                    <a:pt x="113" y="631"/>
                  </a:lnTo>
                  <a:lnTo>
                    <a:pt x="112" y="631"/>
                  </a:lnTo>
                  <a:lnTo>
                    <a:pt x="52" y="623"/>
                  </a:lnTo>
                  <a:lnTo>
                    <a:pt x="46" y="622"/>
                  </a:lnTo>
                  <a:lnTo>
                    <a:pt x="42" y="621"/>
                  </a:lnTo>
                  <a:lnTo>
                    <a:pt x="37" y="619"/>
                  </a:lnTo>
                  <a:lnTo>
                    <a:pt x="33" y="618"/>
                  </a:lnTo>
                  <a:lnTo>
                    <a:pt x="29" y="616"/>
                  </a:lnTo>
                  <a:lnTo>
                    <a:pt x="27" y="612"/>
                  </a:lnTo>
                  <a:lnTo>
                    <a:pt x="24" y="610"/>
                  </a:lnTo>
                  <a:lnTo>
                    <a:pt x="22" y="607"/>
                  </a:lnTo>
                  <a:lnTo>
                    <a:pt x="19" y="604"/>
                  </a:lnTo>
                  <a:lnTo>
                    <a:pt x="18" y="601"/>
                  </a:lnTo>
                  <a:lnTo>
                    <a:pt x="17" y="598"/>
                  </a:lnTo>
                  <a:lnTo>
                    <a:pt x="16" y="593"/>
                  </a:lnTo>
                  <a:lnTo>
                    <a:pt x="16" y="590"/>
                  </a:lnTo>
                  <a:lnTo>
                    <a:pt x="16" y="586"/>
                  </a:lnTo>
                  <a:lnTo>
                    <a:pt x="16" y="582"/>
                  </a:lnTo>
                  <a:lnTo>
                    <a:pt x="16" y="5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31" name="Freeform 7">
              <a:extLst>
                <a:ext uri="{FF2B5EF4-FFF2-40B4-BE49-F238E27FC236}">
                  <a16:creationId xmlns:a16="http://schemas.microsoft.com/office/drawing/2014/main" id="{0B31BEDD-BB9E-888A-CE45-DFD9762A8D6B}"/>
                </a:ext>
              </a:extLst>
            </p:cNvPr>
            <p:cNvSpPr>
              <a:spLocks noEditPoints="1"/>
            </p:cNvSpPr>
            <p:nvPr/>
          </p:nvSpPr>
          <p:spPr bwMode="auto">
            <a:xfrm>
              <a:off x="6100763" y="25401"/>
              <a:ext cx="614362" cy="133350"/>
            </a:xfrm>
            <a:custGeom>
              <a:avLst/>
              <a:gdLst>
                <a:gd name="T0" fmla="*/ 700 w 774"/>
                <a:gd name="T1" fmla="*/ 161 h 169"/>
                <a:gd name="T2" fmla="*/ 686 w 774"/>
                <a:gd name="T3" fmla="*/ 144 h 169"/>
                <a:gd name="T4" fmla="*/ 696 w 774"/>
                <a:gd name="T5" fmla="*/ 59 h 169"/>
                <a:gd name="T6" fmla="*/ 710 w 774"/>
                <a:gd name="T7" fmla="*/ 59 h 169"/>
                <a:gd name="T8" fmla="*/ 700 w 774"/>
                <a:gd name="T9" fmla="*/ 128 h 169"/>
                <a:gd name="T10" fmla="*/ 710 w 774"/>
                <a:gd name="T11" fmla="*/ 151 h 169"/>
                <a:gd name="T12" fmla="*/ 734 w 774"/>
                <a:gd name="T13" fmla="*/ 153 h 169"/>
                <a:gd name="T14" fmla="*/ 747 w 774"/>
                <a:gd name="T15" fmla="*/ 137 h 169"/>
                <a:gd name="T16" fmla="*/ 762 w 774"/>
                <a:gd name="T17" fmla="*/ 68 h 169"/>
                <a:gd name="T18" fmla="*/ 762 w 774"/>
                <a:gd name="T19" fmla="*/ 139 h 169"/>
                <a:gd name="T20" fmla="*/ 752 w 774"/>
                <a:gd name="T21" fmla="*/ 158 h 169"/>
                <a:gd name="T22" fmla="*/ 732 w 774"/>
                <a:gd name="T23" fmla="*/ 169 h 169"/>
                <a:gd name="T24" fmla="*/ 73 w 774"/>
                <a:gd name="T25" fmla="*/ 2 h 169"/>
                <a:gd name="T26" fmla="*/ 68 w 774"/>
                <a:gd name="T27" fmla="*/ 14 h 169"/>
                <a:gd name="T28" fmla="*/ 30 w 774"/>
                <a:gd name="T29" fmla="*/ 103 h 169"/>
                <a:gd name="T30" fmla="*/ 0 w 774"/>
                <a:gd name="T31" fmla="*/ 13 h 169"/>
                <a:gd name="T32" fmla="*/ 72 w 774"/>
                <a:gd name="T33" fmla="*/ 1 h 169"/>
                <a:gd name="T34" fmla="*/ 93 w 774"/>
                <a:gd name="T35" fmla="*/ 104 h 169"/>
                <a:gd name="T36" fmla="*/ 124 w 774"/>
                <a:gd name="T37" fmla="*/ 4 h 169"/>
                <a:gd name="T38" fmla="*/ 138 w 774"/>
                <a:gd name="T39" fmla="*/ 3 h 169"/>
                <a:gd name="T40" fmla="*/ 173 w 774"/>
                <a:gd name="T41" fmla="*/ 107 h 169"/>
                <a:gd name="T42" fmla="*/ 151 w 774"/>
                <a:gd name="T43" fmla="*/ 81 h 169"/>
                <a:gd name="T44" fmla="*/ 196 w 774"/>
                <a:gd name="T45" fmla="*/ 108 h 169"/>
                <a:gd name="T46" fmla="*/ 199 w 774"/>
                <a:gd name="T47" fmla="*/ 7 h 169"/>
                <a:gd name="T48" fmla="*/ 212 w 774"/>
                <a:gd name="T49" fmla="*/ 8 h 169"/>
                <a:gd name="T50" fmla="*/ 295 w 774"/>
                <a:gd name="T51" fmla="*/ 11 h 169"/>
                <a:gd name="T52" fmla="*/ 291 w 774"/>
                <a:gd name="T53" fmla="*/ 112 h 169"/>
                <a:gd name="T54" fmla="*/ 277 w 774"/>
                <a:gd name="T55" fmla="*/ 112 h 169"/>
                <a:gd name="T56" fmla="*/ 244 w 774"/>
                <a:gd name="T57" fmla="*/ 73 h 169"/>
                <a:gd name="T58" fmla="*/ 207 w 774"/>
                <a:gd name="T59" fmla="*/ 108 h 169"/>
                <a:gd name="T60" fmla="*/ 317 w 774"/>
                <a:gd name="T61" fmla="*/ 113 h 169"/>
                <a:gd name="T62" fmla="*/ 337 w 774"/>
                <a:gd name="T63" fmla="*/ 13 h 169"/>
                <a:gd name="T64" fmla="*/ 415 w 774"/>
                <a:gd name="T65" fmla="*/ 20 h 169"/>
                <a:gd name="T66" fmla="*/ 416 w 774"/>
                <a:gd name="T67" fmla="*/ 122 h 169"/>
                <a:gd name="T68" fmla="*/ 402 w 774"/>
                <a:gd name="T69" fmla="*/ 122 h 169"/>
                <a:gd name="T70" fmla="*/ 369 w 774"/>
                <a:gd name="T71" fmla="*/ 81 h 169"/>
                <a:gd name="T72" fmla="*/ 332 w 774"/>
                <a:gd name="T73" fmla="*/ 117 h 169"/>
                <a:gd name="T74" fmla="*/ 454 w 774"/>
                <a:gd name="T75" fmla="*/ 25 h 169"/>
                <a:gd name="T76" fmla="*/ 468 w 774"/>
                <a:gd name="T77" fmla="*/ 29 h 169"/>
                <a:gd name="T78" fmla="*/ 444 w 774"/>
                <a:gd name="T79" fmla="*/ 128 h 169"/>
                <a:gd name="T80" fmla="*/ 532 w 774"/>
                <a:gd name="T81" fmla="*/ 77 h 169"/>
                <a:gd name="T82" fmla="*/ 560 w 774"/>
                <a:gd name="T83" fmla="*/ 142 h 169"/>
                <a:gd name="T84" fmla="*/ 521 w 774"/>
                <a:gd name="T85" fmla="*/ 86 h 169"/>
                <a:gd name="T86" fmla="*/ 496 w 774"/>
                <a:gd name="T87" fmla="*/ 134 h 169"/>
                <a:gd name="T88" fmla="*/ 484 w 774"/>
                <a:gd name="T89" fmla="*/ 129 h 169"/>
                <a:gd name="T90" fmla="*/ 508 w 774"/>
                <a:gd name="T91" fmla="*/ 31 h 169"/>
                <a:gd name="T92" fmla="*/ 556 w 774"/>
                <a:gd name="T93" fmla="*/ 39 h 169"/>
                <a:gd name="T94" fmla="*/ 573 w 774"/>
                <a:gd name="T95" fmla="*/ 40 h 169"/>
                <a:gd name="T96" fmla="*/ 609 w 774"/>
                <a:gd name="T97" fmla="*/ 149 h 169"/>
                <a:gd name="T98" fmla="*/ 588 w 774"/>
                <a:gd name="T99" fmla="*/ 135 h 169"/>
                <a:gd name="T100" fmla="*/ 583 w 774"/>
                <a:gd name="T101" fmla="*/ 115 h 169"/>
                <a:gd name="T102" fmla="*/ 595 w 774"/>
                <a:gd name="T103" fmla="*/ 43 h 169"/>
                <a:gd name="T104" fmla="*/ 598 w 774"/>
                <a:gd name="T105" fmla="*/ 106 h 169"/>
                <a:gd name="T106" fmla="*/ 605 w 774"/>
                <a:gd name="T107" fmla="*/ 131 h 169"/>
                <a:gd name="T108" fmla="*/ 628 w 774"/>
                <a:gd name="T109" fmla="*/ 138 h 169"/>
                <a:gd name="T110" fmla="*/ 642 w 774"/>
                <a:gd name="T111" fmla="*/ 126 h 169"/>
                <a:gd name="T112" fmla="*/ 656 w 774"/>
                <a:gd name="T113" fmla="*/ 52 h 169"/>
                <a:gd name="T114" fmla="*/ 670 w 774"/>
                <a:gd name="T115" fmla="*/ 54 h 169"/>
                <a:gd name="T116" fmla="*/ 656 w 774"/>
                <a:gd name="T117" fmla="*/ 135 h 169"/>
                <a:gd name="T118" fmla="*/ 645 w 774"/>
                <a:gd name="T119" fmla="*/ 146 h 169"/>
                <a:gd name="T120" fmla="*/ 624 w 774"/>
                <a:gd name="T121" fmla="*/ 152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74" h="169">
                  <a:moveTo>
                    <a:pt x="717" y="167"/>
                  </a:moveTo>
                  <a:lnTo>
                    <a:pt x="710" y="166"/>
                  </a:lnTo>
                  <a:lnTo>
                    <a:pt x="705" y="164"/>
                  </a:lnTo>
                  <a:lnTo>
                    <a:pt x="702" y="163"/>
                  </a:lnTo>
                  <a:lnTo>
                    <a:pt x="700" y="161"/>
                  </a:lnTo>
                  <a:lnTo>
                    <a:pt x="696" y="158"/>
                  </a:lnTo>
                  <a:lnTo>
                    <a:pt x="692" y="154"/>
                  </a:lnTo>
                  <a:lnTo>
                    <a:pt x="690" y="151"/>
                  </a:lnTo>
                  <a:lnTo>
                    <a:pt x="687" y="147"/>
                  </a:lnTo>
                  <a:lnTo>
                    <a:pt x="686" y="144"/>
                  </a:lnTo>
                  <a:lnTo>
                    <a:pt x="685" y="139"/>
                  </a:lnTo>
                  <a:lnTo>
                    <a:pt x="684" y="135"/>
                  </a:lnTo>
                  <a:lnTo>
                    <a:pt x="684" y="130"/>
                  </a:lnTo>
                  <a:lnTo>
                    <a:pt x="685" y="120"/>
                  </a:lnTo>
                  <a:lnTo>
                    <a:pt x="696" y="59"/>
                  </a:lnTo>
                  <a:lnTo>
                    <a:pt x="696" y="58"/>
                  </a:lnTo>
                  <a:lnTo>
                    <a:pt x="697" y="58"/>
                  </a:lnTo>
                  <a:lnTo>
                    <a:pt x="699" y="58"/>
                  </a:lnTo>
                  <a:lnTo>
                    <a:pt x="709" y="59"/>
                  </a:lnTo>
                  <a:lnTo>
                    <a:pt x="710" y="59"/>
                  </a:lnTo>
                  <a:lnTo>
                    <a:pt x="710" y="61"/>
                  </a:lnTo>
                  <a:lnTo>
                    <a:pt x="711" y="62"/>
                  </a:lnTo>
                  <a:lnTo>
                    <a:pt x="711" y="63"/>
                  </a:lnTo>
                  <a:lnTo>
                    <a:pt x="700" y="122"/>
                  </a:lnTo>
                  <a:lnTo>
                    <a:pt x="700" y="128"/>
                  </a:lnTo>
                  <a:lnTo>
                    <a:pt x="700" y="135"/>
                  </a:lnTo>
                  <a:lnTo>
                    <a:pt x="701" y="139"/>
                  </a:lnTo>
                  <a:lnTo>
                    <a:pt x="703" y="144"/>
                  </a:lnTo>
                  <a:lnTo>
                    <a:pt x="707" y="148"/>
                  </a:lnTo>
                  <a:lnTo>
                    <a:pt x="710" y="151"/>
                  </a:lnTo>
                  <a:lnTo>
                    <a:pt x="714" y="153"/>
                  </a:lnTo>
                  <a:lnTo>
                    <a:pt x="719" y="154"/>
                  </a:lnTo>
                  <a:lnTo>
                    <a:pt x="725" y="155"/>
                  </a:lnTo>
                  <a:lnTo>
                    <a:pt x="729" y="154"/>
                  </a:lnTo>
                  <a:lnTo>
                    <a:pt x="734" y="153"/>
                  </a:lnTo>
                  <a:lnTo>
                    <a:pt x="736" y="152"/>
                  </a:lnTo>
                  <a:lnTo>
                    <a:pt x="738" y="151"/>
                  </a:lnTo>
                  <a:lnTo>
                    <a:pt x="741" y="147"/>
                  </a:lnTo>
                  <a:lnTo>
                    <a:pt x="745" y="143"/>
                  </a:lnTo>
                  <a:lnTo>
                    <a:pt x="747" y="137"/>
                  </a:lnTo>
                  <a:lnTo>
                    <a:pt x="748" y="130"/>
                  </a:lnTo>
                  <a:lnTo>
                    <a:pt x="758" y="71"/>
                  </a:lnTo>
                  <a:lnTo>
                    <a:pt x="759" y="70"/>
                  </a:lnTo>
                  <a:lnTo>
                    <a:pt x="761" y="68"/>
                  </a:lnTo>
                  <a:lnTo>
                    <a:pt x="762" y="68"/>
                  </a:lnTo>
                  <a:lnTo>
                    <a:pt x="772" y="71"/>
                  </a:lnTo>
                  <a:lnTo>
                    <a:pt x="773" y="72"/>
                  </a:lnTo>
                  <a:lnTo>
                    <a:pt x="774" y="73"/>
                  </a:lnTo>
                  <a:lnTo>
                    <a:pt x="763" y="134"/>
                  </a:lnTo>
                  <a:lnTo>
                    <a:pt x="762" y="139"/>
                  </a:lnTo>
                  <a:lnTo>
                    <a:pt x="761" y="144"/>
                  </a:lnTo>
                  <a:lnTo>
                    <a:pt x="758" y="148"/>
                  </a:lnTo>
                  <a:lnTo>
                    <a:pt x="756" y="152"/>
                  </a:lnTo>
                  <a:lnTo>
                    <a:pt x="754" y="155"/>
                  </a:lnTo>
                  <a:lnTo>
                    <a:pt x="752" y="158"/>
                  </a:lnTo>
                  <a:lnTo>
                    <a:pt x="749" y="161"/>
                  </a:lnTo>
                  <a:lnTo>
                    <a:pt x="746" y="163"/>
                  </a:lnTo>
                  <a:lnTo>
                    <a:pt x="743" y="165"/>
                  </a:lnTo>
                  <a:lnTo>
                    <a:pt x="739" y="166"/>
                  </a:lnTo>
                  <a:lnTo>
                    <a:pt x="732" y="169"/>
                  </a:lnTo>
                  <a:lnTo>
                    <a:pt x="725" y="169"/>
                  </a:lnTo>
                  <a:lnTo>
                    <a:pt x="717" y="167"/>
                  </a:lnTo>
                  <a:close/>
                  <a:moveTo>
                    <a:pt x="72" y="1"/>
                  </a:moveTo>
                  <a:lnTo>
                    <a:pt x="73" y="1"/>
                  </a:lnTo>
                  <a:lnTo>
                    <a:pt x="73" y="2"/>
                  </a:lnTo>
                  <a:lnTo>
                    <a:pt x="74" y="2"/>
                  </a:lnTo>
                  <a:lnTo>
                    <a:pt x="74" y="3"/>
                  </a:lnTo>
                  <a:lnTo>
                    <a:pt x="72" y="12"/>
                  </a:lnTo>
                  <a:lnTo>
                    <a:pt x="71" y="13"/>
                  </a:lnTo>
                  <a:lnTo>
                    <a:pt x="68" y="14"/>
                  </a:lnTo>
                  <a:lnTo>
                    <a:pt x="44" y="14"/>
                  </a:lnTo>
                  <a:lnTo>
                    <a:pt x="43" y="101"/>
                  </a:lnTo>
                  <a:lnTo>
                    <a:pt x="43" y="103"/>
                  </a:lnTo>
                  <a:lnTo>
                    <a:pt x="40" y="104"/>
                  </a:lnTo>
                  <a:lnTo>
                    <a:pt x="30" y="103"/>
                  </a:lnTo>
                  <a:lnTo>
                    <a:pt x="28" y="103"/>
                  </a:lnTo>
                  <a:lnTo>
                    <a:pt x="28" y="101"/>
                  </a:lnTo>
                  <a:lnTo>
                    <a:pt x="29" y="14"/>
                  </a:lnTo>
                  <a:lnTo>
                    <a:pt x="2" y="13"/>
                  </a:lnTo>
                  <a:lnTo>
                    <a:pt x="0" y="13"/>
                  </a:lnTo>
                  <a:lnTo>
                    <a:pt x="0" y="11"/>
                  </a:lnTo>
                  <a:lnTo>
                    <a:pt x="0" y="3"/>
                  </a:lnTo>
                  <a:lnTo>
                    <a:pt x="0" y="1"/>
                  </a:lnTo>
                  <a:lnTo>
                    <a:pt x="2" y="0"/>
                  </a:lnTo>
                  <a:lnTo>
                    <a:pt x="72" y="1"/>
                  </a:lnTo>
                  <a:close/>
                  <a:moveTo>
                    <a:pt x="151" y="81"/>
                  </a:moveTo>
                  <a:lnTo>
                    <a:pt x="107" y="79"/>
                  </a:lnTo>
                  <a:lnTo>
                    <a:pt x="97" y="103"/>
                  </a:lnTo>
                  <a:lnTo>
                    <a:pt x="94" y="104"/>
                  </a:lnTo>
                  <a:lnTo>
                    <a:pt x="93" y="104"/>
                  </a:lnTo>
                  <a:lnTo>
                    <a:pt x="92" y="104"/>
                  </a:lnTo>
                  <a:lnTo>
                    <a:pt x="83" y="104"/>
                  </a:lnTo>
                  <a:lnTo>
                    <a:pt x="82" y="103"/>
                  </a:lnTo>
                  <a:lnTo>
                    <a:pt x="82" y="101"/>
                  </a:lnTo>
                  <a:lnTo>
                    <a:pt x="124" y="4"/>
                  </a:lnTo>
                  <a:lnTo>
                    <a:pt x="124" y="3"/>
                  </a:lnTo>
                  <a:lnTo>
                    <a:pt x="125" y="3"/>
                  </a:lnTo>
                  <a:lnTo>
                    <a:pt x="127" y="2"/>
                  </a:lnTo>
                  <a:lnTo>
                    <a:pt x="136" y="3"/>
                  </a:lnTo>
                  <a:lnTo>
                    <a:pt x="138" y="3"/>
                  </a:lnTo>
                  <a:lnTo>
                    <a:pt x="139" y="5"/>
                  </a:lnTo>
                  <a:lnTo>
                    <a:pt x="175" y="104"/>
                  </a:lnTo>
                  <a:lnTo>
                    <a:pt x="175" y="107"/>
                  </a:lnTo>
                  <a:lnTo>
                    <a:pt x="174" y="107"/>
                  </a:lnTo>
                  <a:lnTo>
                    <a:pt x="173" y="107"/>
                  </a:lnTo>
                  <a:lnTo>
                    <a:pt x="163" y="107"/>
                  </a:lnTo>
                  <a:lnTo>
                    <a:pt x="161" y="107"/>
                  </a:lnTo>
                  <a:lnTo>
                    <a:pt x="161" y="106"/>
                  </a:lnTo>
                  <a:lnTo>
                    <a:pt x="160" y="104"/>
                  </a:lnTo>
                  <a:lnTo>
                    <a:pt x="151" y="81"/>
                  </a:lnTo>
                  <a:close/>
                  <a:moveTo>
                    <a:pt x="111" y="66"/>
                  </a:moveTo>
                  <a:lnTo>
                    <a:pt x="146" y="67"/>
                  </a:lnTo>
                  <a:lnTo>
                    <a:pt x="130" y="22"/>
                  </a:lnTo>
                  <a:lnTo>
                    <a:pt x="111" y="66"/>
                  </a:lnTo>
                  <a:close/>
                  <a:moveTo>
                    <a:pt x="196" y="108"/>
                  </a:moveTo>
                  <a:lnTo>
                    <a:pt x="194" y="108"/>
                  </a:lnTo>
                  <a:lnTo>
                    <a:pt x="193" y="108"/>
                  </a:lnTo>
                  <a:lnTo>
                    <a:pt x="192" y="106"/>
                  </a:lnTo>
                  <a:lnTo>
                    <a:pt x="199" y="8"/>
                  </a:lnTo>
                  <a:lnTo>
                    <a:pt x="199" y="7"/>
                  </a:lnTo>
                  <a:lnTo>
                    <a:pt x="199" y="5"/>
                  </a:lnTo>
                  <a:lnTo>
                    <a:pt x="201" y="5"/>
                  </a:lnTo>
                  <a:lnTo>
                    <a:pt x="209" y="5"/>
                  </a:lnTo>
                  <a:lnTo>
                    <a:pt x="211" y="5"/>
                  </a:lnTo>
                  <a:lnTo>
                    <a:pt x="212" y="8"/>
                  </a:lnTo>
                  <a:lnTo>
                    <a:pt x="245" y="53"/>
                  </a:lnTo>
                  <a:lnTo>
                    <a:pt x="283" y="11"/>
                  </a:lnTo>
                  <a:lnTo>
                    <a:pt x="284" y="10"/>
                  </a:lnTo>
                  <a:lnTo>
                    <a:pt x="287" y="10"/>
                  </a:lnTo>
                  <a:lnTo>
                    <a:pt x="295" y="11"/>
                  </a:lnTo>
                  <a:lnTo>
                    <a:pt x="296" y="11"/>
                  </a:lnTo>
                  <a:lnTo>
                    <a:pt x="297" y="11"/>
                  </a:lnTo>
                  <a:lnTo>
                    <a:pt x="297" y="13"/>
                  </a:lnTo>
                  <a:lnTo>
                    <a:pt x="291" y="111"/>
                  </a:lnTo>
                  <a:lnTo>
                    <a:pt x="291" y="112"/>
                  </a:lnTo>
                  <a:lnTo>
                    <a:pt x="290" y="113"/>
                  </a:lnTo>
                  <a:lnTo>
                    <a:pt x="289" y="113"/>
                  </a:lnTo>
                  <a:lnTo>
                    <a:pt x="279" y="113"/>
                  </a:lnTo>
                  <a:lnTo>
                    <a:pt x="278" y="112"/>
                  </a:lnTo>
                  <a:lnTo>
                    <a:pt x="277" y="112"/>
                  </a:lnTo>
                  <a:lnTo>
                    <a:pt x="277" y="110"/>
                  </a:lnTo>
                  <a:lnTo>
                    <a:pt x="281" y="34"/>
                  </a:lnTo>
                  <a:lnTo>
                    <a:pt x="246" y="72"/>
                  </a:lnTo>
                  <a:lnTo>
                    <a:pt x="245" y="72"/>
                  </a:lnTo>
                  <a:lnTo>
                    <a:pt x="244" y="73"/>
                  </a:lnTo>
                  <a:lnTo>
                    <a:pt x="243" y="72"/>
                  </a:lnTo>
                  <a:lnTo>
                    <a:pt x="242" y="71"/>
                  </a:lnTo>
                  <a:lnTo>
                    <a:pt x="212" y="29"/>
                  </a:lnTo>
                  <a:lnTo>
                    <a:pt x="208" y="107"/>
                  </a:lnTo>
                  <a:lnTo>
                    <a:pt x="207" y="108"/>
                  </a:lnTo>
                  <a:lnTo>
                    <a:pt x="205" y="109"/>
                  </a:lnTo>
                  <a:lnTo>
                    <a:pt x="196" y="108"/>
                  </a:lnTo>
                  <a:close/>
                  <a:moveTo>
                    <a:pt x="319" y="116"/>
                  </a:moveTo>
                  <a:lnTo>
                    <a:pt x="318" y="116"/>
                  </a:lnTo>
                  <a:lnTo>
                    <a:pt x="317" y="113"/>
                  </a:lnTo>
                  <a:lnTo>
                    <a:pt x="326" y="16"/>
                  </a:lnTo>
                  <a:lnTo>
                    <a:pt x="326" y="14"/>
                  </a:lnTo>
                  <a:lnTo>
                    <a:pt x="327" y="13"/>
                  </a:lnTo>
                  <a:lnTo>
                    <a:pt x="329" y="13"/>
                  </a:lnTo>
                  <a:lnTo>
                    <a:pt x="337" y="13"/>
                  </a:lnTo>
                  <a:lnTo>
                    <a:pt x="340" y="14"/>
                  </a:lnTo>
                  <a:lnTo>
                    <a:pt x="372" y="62"/>
                  </a:lnTo>
                  <a:lnTo>
                    <a:pt x="411" y="22"/>
                  </a:lnTo>
                  <a:lnTo>
                    <a:pt x="413" y="20"/>
                  </a:lnTo>
                  <a:lnTo>
                    <a:pt x="415" y="20"/>
                  </a:lnTo>
                  <a:lnTo>
                    <a:pt x="423" y="21"/>
                  </a:lnTo>
                  <a:lnTo>
                    <a:pt x="424" y="21"/>
                  </a:lnTo>
                  <a:lnTo>
                    <a:pt x="424" y="22"/>
                  </a:lnTo>
                  <a:lnTo>
                    <a:pt x="425" y="23"/>
                  </a:lnTo>
                  <a:lnTo>
                    <a:pt x="416" y="122"/>
                  </a:lnTo>
                  <a:lnTo>
                    <a:pt x="415" y="124"/>
                  </a:lnTo>
                  <a:lnTo>
                    <a:pt x="414" y="125"/>
                  </a:lnTo>
                  <a:lnTo>
                    <a:pt x="404" y="124"/>
                  </a:lnTo>
                  <a:lnTo>
                    <a:pt x="403" y="124"/>
                  </a:lnTo>
                  <a:lnTo>
                    <a:pt x="402" y="122"/>
                  </a:lnTo>
                  <a:lnTo>
                    <a:pt x="402" y="120"/>
                  </a:lnTo>
                  <a:lnTo>
                    <a:pt x="408" y="44"/>
                  </a:lnTo>
                  <a:lnTo>
                    <a:pt x="372" y="81"/>
                  </a:lnTo>
                  <a:lnTo>
                    <a:pt x="370" y="82"/>
                  </a:lnTo>
                  <a:lnTo>
                    <a:pt x="369" y="81"/>
                  </a:lnTo>
                  <a:lnTo>
                    <a:pt x="368" y="81"/>
                  </a:lnTo>
                  <a:lnTo>
                    <a:pt x="340" y="38"/>
                  </a:lnTo>
                  <a:lnTo>
                    <a:pt x="333" y="115"/>
                  </a:lnTo>
                  <a:lnTo>
                    <a:pt x="332" y="116"/>
                  </a:lnTo>
                  <a:lnTo>
                    <a:pt x="332" y="117"/>
                  </a:lnTo>
                  <a:lnTo>
                    <a:pt x="329" y="117"/>
                  </a:lnTo>
                  <a:lnTo>
                    <a:pt x="319" y="116"/>
                  </a:lnTo>
                  <a:close/>
                  <a:moveTo>
                    <a:pt x="453" y="27"/>
                  </a:moveTo>
                  <a:lnTo>
                    <a:pt x="453" y="26"/>
                  </a:lnTo>
                  <a:lnTo>
                    <a:pt x="454" y="25"/>
                  </a:lnTo>
                  <a:lnTo>
                    <a:pt x="456" y="25"/>
                  </a:lnTo>
                  <a:lnTo>
                    <a:pt x="466" y="26"/>
                  </a:lnTo>
                  <a:lnTo>
                    <a:pt x="467" y="27"/>
                  </a:lnTo>
                  <a:lnTo>
                    <a:pt x="468" y="28"/>
                  </a:lnTo>
                  <a:lnTo>
                    <a:pt x="468" y="29"/>
                  </a:lnTo>
                  <a:lnTo>
                    <a:pt x="457" y="127"/>
                  </a:lnTo>
                  <a:lnTo>
                    <a:pt x="457" y="128"/>
                  </a:lnTo>
                  <a:lnTo>
                    <a:pt x="456" y="129"/>
                  </a:lnTo>
                  <a:lnTo>
                    <a:pt x="454" y="129"/>
                  </a:lnTo>
                  <a:lnTo>
                    <a:pt x="444" y="128"/>
                  </a:lnTo>
                  <a:lnTo>
                    <a:pt x="443" y="127"/>
                  </a:lnTo>
                  <a:lnTo>
                    <a:pt x="442" y="126"/>
                  </a:lnTo>
                  <a:lnTo>
                    <a:pt x="442" y="125"/>
                  </a:lnTo>
                  <a:lnTo>
                    <a:pt x="453" y="27"/>
                  </a:lnTo>
                  <a:close/>
                  <a:moveTo>
                    <a:pt x="532" y="77"/>
                  </a:moveTo>
                  <a:lnTo>
                    <a:pt x="561" y="138"/>
                  </a:lnTo>
                  <a:lnTo>
                    <a:pt x="562" y="139"/>
                  </a:lnTo>
                  <a:lnTo>
                    <a:pt x="561" y="140"/>
                  </a:lnTo>
                  <a:lnTo>
                    <a:pt x="561" y="142"/>
                  </a:lnTo>
                  <a:lnTo>
                    <a:pt x="560" y="142"/>
                  </a:lnTo>
                  <a:lnTo>
                    <a:pt x="548" y="140"/>
                  </a:lnTo>
                  <a:lnTo>
                    <a:pt x="547" y="139"/>
                  </a:lnTo>
                  <a:lnTo>
                    <a:pt x="546" y="139"/>
                  </a:lnTo>
                  <a:lnTo>
                    <a:pt x="544" y="137"/>
                  </a:lnTo>
                  <a:lnTo>
                    <a:pt x="521" y="86"/>
                  </a:lnTo>
                  <a:lnTo>
                    <a:pt x="502" y="102"/>
                  </a:lnTo>
                  <a:lnTo>
                    <a:pt x="498" y="131"/>
                  </a:lnTo>
                  <a:lnTo>
                    <a:pt x="498" y="133"/>
                  </a:lnTo>
                  <a:lnTo>
                    <a:pt x="497" y="133"/>
                  </a:lnTo>
                  <a:lnTo>
                    <a:pt x="496" y="134"/>
                  </a:lnTo>
                  <a:lnTo>
                    <a:pt x="495" y="134"/>
                  </a:lnTo>
                  <a:lnTo>
                    <a:pt x="485" y="133"/>
                  </a:lnTo>
                  <a:lnTo>
                    <a:pt x="484" y="131"/>
                  </a:lnTo>
                  <a:lnTo>
                    <a:pt x="484" y="130"/>
                  </a:lnTo>
                  <a:lnTo>
                    <a:pt x="484" y="129"/>
                  </a:lnTo>
                  <a:lnTo>
                    <a:pt x="495" y="31"/>
                  </a:lnTo>
                  <a:lnTo>
                    <a:pt x="496" y="30"/>
                  </a:lnTo>
                  <a:lnTo>
                    <a:pt x="497" y="29"/>
                  </a:lnTo>
                  <a:lnTo>
                    <a:pt x="498" y="29"/>
                  </a:lnTo>
                  <a:lnTo>
                    <a:pt x="508" y="31"/>
                  </a:lnTo>
                  <a:lnTo>
                    <a:pt x="510" y="31"/>
                  </a:lnTo>
                  <a:lnTo>
                    <a:pt x="511" y="32"/>
                  </a:lnTo>
                  <a:lnTo>
                    <a:pt x="511" y="34"/>
                  </a:lnTo>
                  <a:lnTo>
                    <a:pt x="504" y="84"/>
                  </a:lnTo>
                  <a:lnTo>
                    <a:pt x="556" y="39"/>
                  </a:lnTo>
                  <a:lnTo>
                    <a:pt x="557" y="38"/>
                  </a:lnTo>
                  <a:lnTo>
                    <a:pt x="560" y="37"/>
                  </a:lnTo>
                  <a:lnTo>
                    <a:pt x="571" y="39"/>
                  </a:lnTo>
                  <a:lnTo>
                    <a:pt x="573" y="39"/>
                  </a:lnTo>
                  <a:lnTo>
                    <a:pt x="573" y="40"/>
                  </a:lnTo>
                  <a:lnTo>
                    <a:pt x="573" y="41"/>
                  </a:lnTo>
                  <a:lnTo>
                    <a:pt x="573" y="43"/>
                  </a:lnTo>
                  <a:lnTo>
                    <a:pt x="532" y="77"/>
                  </a:lnTo>
                  <a:close/>
                  <a:moveTo>
                    <a:pt x="616" y="152"/>
                  </a:moveTo>
                  <a:lnTo>
                    <a:pt x="609" y="149"/>
                  </a:lnTo>
                  <a:lnTo>
                    <a:pt x="602" y="147"/>
                  </a:lnTo>
                  <a:lnTo>
                    <a:pt x="595" y="143"/>
                  </a:lnTo>
                  <a:lnTo>
                    <a:pt x="593" y="140"/>
                  </a:lnTo>
                  <a:lnTo>
                    <a:pt x="591" y="138"/>
                  </a:lnTo>
                  <a:lnTo>
                    <a:pt x="588" y="135"/>
                  </a:lnTo>
                  <a:lnTo>
                    <a:pt x="586" y="131"/>
                  </a:lnTo>
                  <a:lnTo>
                    <a:pt x="585" y="128"/>
                  </a:lnTo>
                  <a:lnTo>
                    <a:pt x="584" y="124"/>
                  </a:lnTo>
                  <a:lnTo>
                    <a:pt x="583" y="119"/>
                  </a:lnTo>
                  <a:lnTo>
                    <a:pt x="583" y="115"/>
                  </a:lnTo>
                  <a:lnTo>
                    <a:pt x="584" y="104"/>
                  </a:lnTo>
                  <a:lnTo>
                    <a:pt x="593" y="44"/>
                  </a:lnTo>
                  <a:lnTo>
                    <a:pt x="593" y="43"/>
                  </a:lnTo>
                  <a:lnTo>
                    <a:pt x="594" y="43"/>
                  </a:lnTo>
                  <a:lnTo>
                    <a:pt x="595" y="43"/>
                  </a:lnTo>
                  <a:lnTo>
                    <a:pt x="605" y="44"/>
                  </a:lnTo>
                  <a:lnTo>
                    <a:pt x="606" y="44"/>
                  </a:lnTo>
                  <a:lnTo>
                    <a:pt x="607" y="45"/>
                  </a:lnTo>
                  <a:lnTo>
                    <a:pt x="607" y="46"/>
                  </a:lnTo>
                  <a:lnTo>
                    <a:pt x="598" y="106"/>
                  </a:lnTo>
                  <a:lnTo>
                    <a:pt x="597" y="112"/>
                  </a:lnTo>
                  <a:lnTo>
                    <a:pt x="598" y="119"/>
                  </a:lnTo>
                  <a:lnTo>
                    <a:pt x="600" y="124"/>
                  </a:lnTo>
                  <a:lnTo>
                    <a:pt x="602" y="128"/>
                  </a:lnTo>
                  <a:lnTo>
                    <a:pt x="605" y="131"/>
                  </a:lnTo>
                  <a:lnTo>
                    <a:pt x="609" y="135"/>
                  </a:lnTo>
                  <a:lnTo>
                    <a:pt x="613" y="137"/>
                  </a:lnTo>
                  <a:lnTo>
                    <a:pt x="619" y="138"/>
                  </a:lnTo>
                  <a:lnTo>
                    <a:pt x="623" y="138"/>
                  </a:lnTo>
                  <a:lnTo>
                    <a:pt x="628" y="138"/>
                  </a:lnTo>
                  <a:lnTo>
                    <a:pt x="630" y="137"/>
                  </a:lnTo>
                  <a:lnTo>
                    <a:pt x="632" y="136"/>
                  </a:lnTo>
                  <a:lnTo>
                    <a:pt x="637" y="134"/>
                  </a:lnTo>
                  <a:lnTo>
                    <a:pt x="640" y="130"/>
                  </a:lnTo>
                  <a:lnTo>
                    <a:pt x="642" y="126"/>
                  </a:lnTo>
                  <a:lnTo>
                    <a:pt x="645" y="120"/>
                  </a:lnTo>
                  <a:lnTo>
                    <a:pt x="647" y="113"/>
                  </a:lnTo>
                  <a:lnTo>
                    <a:pt x="656" y="54"/>
                  </a:lnTo>
                  <a:lnTo>
                    <a:pt x="656" y="53"/>
                  </a:lnTo>
                  <a:lnTo>
                    <a:pt x="656" y="52"/>
                  </a:lnTo>
                  <a:lnTo>
                    <a:pt x="657" y="52"/>
                  </a:lnTo>
                  <a:lnTo>
                    <a:pt x="658" y="52"/>
                  </a:lnTo>
                  <a:lnTo>
                    <a:pt x="668" y="53"/>
                  </a:lnTo>
                  <a:lnTo>
                    <a:pt x="669" y="54"/>
                  </a:lnTo>
                  <a:lnTo>
                    <a:pt x="670" y="54"/>
                  </a:lnTo>
                  <a:lnTo>
                    <a:pt x="670" y="55"/>
                  </a:lnTo>
                  <a:lnTo>
                    <a:pt x="670" y="56"/>
                  </a:lnTo>
                  <a:lnTo>
                    <a:pt x="661" y="117"/>
                  </a:lnTo>
                  <a:lnTo>
                    <a:pt x="659" y="126"/>
                  </a:lnTo>
                  <a:lnTo>
                    <a:pt x="656" y="135"/>
                  </a:lnTo>
                  <a:lnTo>
                    <a:pt x="654" y="138"/>
                  </a:lnTo>
                  <a:lnTo>
                    <a:pt x="650" y="140"/>
                  </a:lnTo>
                  <a:lnTo>
                    <a:pt x="649" y="143"/>
                  </a:lnTo>
                  <a:lnTo>
                    <a:pt x="648" y="144"/>
                  </a:lnTo>
                  <a:lnTo>
                    <a:pt x="645" y="146"/>
                  </a:lnTo>
                  <a:lnTo>
                    <a:pt x="642" y="148"/>
                  </a:lnTo>
                  <a:lnTo>
                    <a:pt x="639" y="149"/>
                  </a:lnTo>
                  <a:lnTo>
                    <a:pt x="636" y="151"/>
                  </a:lnTo>
                  <a:lnTo>
                    <a:pt x="631" y="152"/>
                  </a:lnTo>
                  <a:lnTo>
                    <a:pt x="624" y="152"/>
                  </a:lnTo>
                  <a:lnTo>
                    <a:pt x="616"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32" name="Freeform 8">
              <a:extLst>
                <a:ext uri="{FF2B5EF4-FFF2-40B4-BE49-F238E27FC236}">
                  <a16:creationId xmlns:a16="http://schemas.microsoft.com/office/drawing/2014/main" id="{72EF43A6-B1BD-53DD-E15E-D6CB8C7F01FC}"/>
                </a:ext>
              </a:extLst>
            </p:cNvPr>
            <p:cNvSpPr>
              <a:spLocks noEditPoints="1"/>
            </p:cNvSpPr>
            <p:nvPr/>
          </p:nvSpPr>
          <p:spPr bwMode="auto">
            <a:xfrm>
              <a:off x="8983663" y="1751013"/>
              <a:ext cx="336550" cy="612775"/>
            </a:xfrm>
            <a:custGeom>
              <a:avLst/>
              <a:gdLst>
                <a:gd name="T0" fmla="*/ 312 w 423"/>
                <a:gd name="T1" fmla="*/ 713 h 771"/>
                <a:gd name="T2" fmla="*/ 397 w 423"/>
                <a:gd name="T3" fmla="*/ 674 h 771"/>
                <a:gd name="T4" fmla="*/ 332 w 423"/>
                <a:gd name="T5" fmla="*/ 714 h 771"/>
                <a:gd name="T6" fmla="*/ 324 w 423"/>
                <a:gd name="T7" fmla="*/ 741 h 771"/>
                <a:gd name="T8" fmla="*/ 352 w 423"/>
                <a:gd name="T9" fmla="*/ 755 h 771"/>
                <a:gd name="T10" fmla="*/ 420 w 423"/>
                <a:gd name="T11" fmla="*/ 749 h 771"/>
                <a:gd name="T12" fmla="*/ 329 w 423"/>
                <a:gd name="T13" fmla="*/ 768 h 771"/>
                <a:gd name="T14" fmla="*/ 0 w 423"/>
                <a:gd name="T15" fmla="*/ 51 h 771"/>
                <a:gd name="T16" fmla="*/ 91 w 423"/>
                <a:gd name="T17" fmla="*/ 1 h 771"/>
                <a:gd name="T18" fmla="*/ 132 w 423"/>
                <a:gd name="T19" fmla="*/ 77 h 771"/>
                <a:gd name="T20" fmla="*/ 47 w 423"/>
                <a:gd name="T21" fmla="*/ 135 h 771"/>
                <a:gd name="T22" fmla="*/ 41 w 423"/>
                <a:gd name="T23" fmla="*/ 122 h 771"/>
                <a:gd name="T24" fmla="*/ 9 w 423"/>
                <a:gd name="T25" fmla="*/ 61 h 771"/>
                <a:gd name="T26" fmla="*/ 88 w 423"/>
                <a:gd name="T27" fmla="*/ 161 h 771"/>
                <a:gd name="T28" fmla="*/ 56 w 423"/>
                <a:gd name="T29" fmla="*/ 150 h 771"/>
                <a:gd name="T30" fmla="*/ 171 w 423"/>
                <a:gd name="T31" fmla="*/ 151 h 771"/>
                <a:gd name="T32" fmla="*/ 92 w 423"/>
                <a:gd name="T33" fmla="*/ 222 h 771"/>
                <a:gd name="T34" fmla="*/ 155 w 423"/>
                <a:gd name="T35" fmla="*/ 293 h 771"/>
                <a:gd name="T36" fmla="*/ 103 w 423"/>
                <a:gd name="T37" fmla="*/ 242 h 771"/>
                <a:gd name="T38" fmla="*/ 218 w 423"/>
                <a:gd name="T39" fmla="*/ 245 h 771"/>
                <a:gd name="T40" fmla="*/ 137 w 423"/>
                <a:gd name="T41" fmla="*/ 315 h 771"/>
                <a:gd name="T42" fmla="*/ 198 w 423"/>
                <a:gd name="T43" fmla="*/ 248 h 771"/>
                <a:gd name="T44" fmla="*/ 249 w 423"/>
                <a:gd name="T45" fmla="*/ 313 h 771"/>
                <a:gd name="T46" fmla="*/ 183 w 423"/>
                <a:gd name="T47" fmla="*/ 389 h 771"/>
                <a:gd name="T48" fmla="*/ 151 w 423"/>
                <a:gd name="T49" fmla="*/ 342 h 771"/>
                <a:gd name="T50" fmla="*/ 281 w 423"/>
                <a:gd name="T51" fmla="*/ 381 h 771"/>
                <a:gd name="T52" fmla="*/ 182 w 423"/>
                <a:gd name="T53" fmla="*/ 413 h 771"/>
                <a:gd name="T54" fmla="*/ 216 w 423"/>
                <a:gd name="T55" fmla="*/ 455 h 771"/>
                <a:gd name="T56" fmla="*/ 225 w 423"/>
                <a:gd name="T57" fmla="*/ 477 h 771"/>
                <a:gd name="T58" fmla="*/ 244 w 423"/>
                <a:gd name="T59" fmla="*/ 477 h 771"/>
                <a:gd name="T60" fmla="*/ 253 w 423"/>
                <a:gd name="T61" fmla="*/ 436 h 771"/>
                <a:gd name="T62" fmla="*/ 280 w 423"/>
                <a:gd name="T63" fmla="*/ 414 h 771"/>
                <a:gd name="T64" fmla="*/ 308 w 423"/>
                <a:gd name="T65" fmla="*/ 440 h 771"/>
                <a:gd name="T66" fmla="*/ 306 w 423"/>
                <a:gd name="T67" fmla="*/ 462 h 771"/>
                <a:gd name="T68" fmla="*/ 294 w 423"/>
                <a:gd name="T69" fmla="*/ 444 h 771"/>
                <a:gd name="T70" fmla="*/ 283 w 423"/>
                <a:gd name="T71" fmla="*/ 429 h 771"/>
                <a:gd name="T72" fmla="*/ 268 w 423"/>
                <a:gd name="T73" fmla="*/ 436 h 771"/>
                <a:gd name="T74" fmla="*/ 257 w 423"/>
                <a:gd name="T75" fmla="*/ 485 h 771"/>
                <a:gd name="T76" fmla="*/ 223 w 423"/>
                <a:gd name="T77" fmla="*/ 492 h 771"/>
                <a:gd name="T78" fmla="*/ 203 w 423"/>
                <a:gd name="T79" fmla="*/ 465 h 771"/>
                <a:gd name="T80" fmla="*/ 207 w 423"/>
                <a:gd name="T81" fmla="*/ 439 h 771"/>
                <a:gd name="T82" fmla="*/ 262 w 423"/>
                <a:gd name="T83" fmla="*/ 595 h 771"/>
                <a:gd name="T84" fmla="*/ 253 w 423"/>
                <a:gd name="T85" fmla="*/ 581 h 771"/>
                <a:gd name="T86" fmla="*/ 230 w 423"/>
                <a:gd name="T87" fmla="*/ 525 h 771"/>
                <a:gd name="T88" fmla="*/ 329 w 423"/>
                <a:gd name="T89" fmla="*/ 498 h 771"/>
                <a:gd name="T90" fmla="*/ 353 w 423"/>
                <a:gd name="T91" fmla="*/ 555 h 771"/>
                <a:gd name="T92" fmla="*/ 274 w 423"/>
                <a:gd name="T93" fmla="*/ 642 h 771"/>
                <a:gd name="T94" fmla="*/ 280 w 423"/>
                <a:gd name="T95" fmla="*/ 613 h 771"/>
                <a:gd name="T96" fmla="*/ 361 w 423"/>
                <a:gd name="T97" fmla="*/ 575 h 771"/>
                <a:gd name="T98" fmla="*/ 299 w 423"/>
                <a:gd name="T99" fmla="*/ 616 h 771"/>
                <a:gd name="T100" fmla="*/ 289 w 423"/>
                <a:gd name="T101" fmla="*/ 644 h 771"/>
                <a:gd name="T102" fmla="*/ 312 w 423"/>
                <a:gd name="T103" fmla="*/ 660 h 771"/>
                <a:gd name="T104" fmla="*/ 388 w 423"/>
                <a:gd name="T105" fmla="*/ 649 h 771"/>
                <a:gd name="T106" fmla="*/ 302 w 423"/>
                <a:gd name="T107" fmla="*/ 673 h 771"/>
                <a:gd name="T108" fmla="*/ 280 w 423"/>
                <a:gd name="T109" fmla="*/ 655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23" h="771">
                  <a:moveTo>
                    <a:pt x="311" y="745"/>
                  </a:moveTo>
                  <a:lnTo>
                    <a:pt x="309" y="737"/>
                  </a:lnTo>
                  <a:lnTo>
                    <a:pt x="308" y="730"/>
                  </a:lnTo>
                  <a:lnTo>
                    <a:pt x="309" y="723"/>
                  </a:lnTo>
                  <a:lnTo>
                    <a:pt x="310" y="719"/>
                  </a:lnTo>
                  <a:lnTo>
                    <a:pt x="311" y="716"/>
                  </a:lnTo>
                  <a:lnTo>
                    <a:pt x="312" y="713"/>
                  </a:lnTo>
                  <a:lnTo>
                    <a:pt x="315" y="709"/>
                  </a:lnTo>
                  <a:lnTo>
                    <a:pt x="320" y="704"/>
                  </a:lnTo>
                  <a:lnTo>
                    <a:pt x="324" y="700"/>
                  </a:lnTo>
                  <a:lnTo>
                    <a:pt x="328" y="698"/>
                  </a:lnTo>
                  <a:lnTo>
                    <a:pt x="337" y="695"/>
                  </a:lnTo>
                  <a:lnTo>
                    <a:pt x="395" y="674"/>
                  </a:lnTo>
                  <a:lnTo>
                    <a:pt x="397" y="674"/>
                  </a:lnTo>
                  <a:lnTo>
                    <a:pt x="398" y="676"/>
                  </a:lnTo>
                  <a:lnTo>
                    <a:pt x="401" y="686"/>
                  </a:lnTo>
                  <a:lnTo>
                    <a:pt x="401" y="687"/>
                  </a:lnTo>
                  <a:lnTo>
                    <a:pt x="400" y="688"/>
                  </a:lnTo>
                  <a:lnTo>
                    <a:pt x="343" y="708"/>
                  </a:lnTo>
                  <a:lnTo>
                    <a:pt x="337" y="710"/>
                  </a:lnTo>
                  <a:lnTo>
                    <a:pt x="332" y="714"/>
                  </a:lnTo>
                  <a:lnTo>
                    <a:pt x="327" y="717"/>
                  </a:lnTo>
                  <a:lnTo>
                    <a:pt x="325" y="722"/>
                  </a:lnTo>
                  <a:lnTo>
                    <a:pt x="324" y="724"/>
                  </a:lnTo>
                  <a:lnTo>
                    <a:pt x="323" y="726"/>
                  </a:lnTo>
                  <a:lnTo>
                    <a:pt x="323" y="731"/>
                  </a:lnTo>
                  <a:lnTo>
                    <a:pt x="323" y="735"/>
                  </a:lnTo>
                  <a:lnTo>
                    <a:pt x="324" y="741"/>
                  </a:lnTo>
                  <a:lnTo>
                    <a:pt x="326" y="745"/>
                  </a:lnTo>
                  <a:lnTo>
                    <a:pt x="328" y="749"/>
                  </a:lnTo>
                  <a:lnTo>
                    <a:pt x="332" y="752"/>
                  </a:lnTo>
                  <a:lnTo>
                    <a:pt x="336" y="754"/>
                  </a:lnTo>
                  <a:lnTo>
                    <a:pt x="341" y="757"/>
                  </a:lnTo>
                  <a:lnTo>
                    <a:pt x="346" y="757"/>
                  </a:lnTo>
                  <a:lnTo>
                    <a:pt x="352" y="755"/>
                  </a:lnTo>
                  <a:lnTo>
                    <a:pt x="359" y="754"/>
                  </a:lnTo>
                  <a:lnTo>
                    <a:pt x="416" y="734"/>
                  </a:lnTo>
                  <a:lnTo>
                    <a:pt x="418" y="734"/>
                  </a:lnTo>
                  <a:lnTo>
                    <a:pt x="419" y="736"/>
                  </a:lnTo>
                  <a:lnTo>
                    <a:pt x="423" y="745"/>
                  </a:lnTo>
                  <a:lnTo>
                    <a:pt x="423" y="748"/>
                  </a:lnTo>
                  <a:lnTo>
                    <a:pt x="420" y="749"/>
                  </a:lnTo>
                  <a:lnTo>
                    <a:pt x="363" y="769"/>
                  </a:lnTo>
                  <a:lnTo>
                    <a:pt x="353" y="771"/>
                  </a:lnTo>
                  <a:lnTo>
                    <a:pt x="348" y="771"/>
                  </a:lnTo>
                  <a:lnTo>
                    <a:pt x="344" y="771"/>
                  </a:lnTo>
                  <a:lnTo>
                    <a:pt x="336" y="770"/>
                  </a:lnTo>
                  <a:lnTo>
                    <a:pt x="333" y="769"/>
                  </a:lnTo>
                  <a:lnTo>
                    <a:pt x="329" y="768"/>
                  </a:lnTo>
                  <a:lnTo>
                    <a:pt x="326" y="766"/>
                  </a:lnTo>
                  <a:lnTo>
                    <a:pt x="323" y="763"/>
                  </a:lnTo>
                  <a:lnTo>
                    <a:pt x="320" y="761"/>
                  </a:lnTo>
                  <a:lnTo>
                    <a:pt x="318" y="759"/>
                  </a:lnTo>
                  <a:lnTo>
                    <a:pt x="314" y="752"/>
                  </a:lnTo>
                  <a:lnTo>
                    <a:pt x="311" y="745"/>
                  </a:lnTo>
                  <a:close/>
                  <a:moveTo>
                    <a:pt x="0" y="51"/>
                  </a:moveTo>
                  <a:lnTo>
                    <a:pt x="0" y="50"/>
                  </a:lnTo>
                  <a:lnTo>
                    <a:pt x="0" y="49"/>
                  </a:lnTo>
                  <a:lnTo>
                    <a:pt x="1" y="48"/>
                  </a:lnTo>
                  <a:lnTo>
                    <a:pt x="87" y="0"/>
                  </a:lnTo>
                  <a:lnTo>
                    <a:pt x="88" y="0"/>
                  </a:lnTo>
                  <a:lnTo>
                    <a:pt x="90" y="0"/>
                  </a:lnTo>
                  <a:lnTo>
                    <a:pt x="91" y="1"/>
                  </a:lnTo>
                  <a:lnTo>
                    <a:pt x="94" y="8"/>
                  </a:lnTo>
                  <a:lnTo>
                    <a:pt x="95" y="10"/>
                  </a:lnTo>
                  <a:lnTo>
                    <a:pt x="94" y="13"/>
                  </a:lnTo>
                  <a:lnTo>
                    <a:pt x="74" y="64"/>
                  </a:lnTo>
                  <a:lnTo>
                    <a:pt x="129" y="75"/>
                  </a:lnTo>
                  <a:lnTo>
                    <a:pt x="130" y="75"/>
                  </a:lnTo>
                  <a:lnTo>
                    <a:pt x="132" y="77"/>
                  </a:lnTo>
                  <a:lnTo>
                    <a:pt x="136" y="84"/>
                  </a:lnTo>
                  <a:lnTo>
                    <a:pt x="136" y="85"/>
                  </a:lnTo>
                  <a:lnTo>
                    <a:pt x="136" y="86"/>
                  </a:lnTo>
                  <a:lnTo>
                    <a:pt x="135" y="87"/>
                  </a:lnTo>
                  <a:lnTo>
                    <a:pt x="49" y="134"/>
                  </a:lnTo>
                  <a:lnTo>
                    <a:pt x="48" y="135"/>
                  </a:lnTo>
                  <a:lnTo>
                    <a:pt x="47" y="135"/>
                  </a:lnTo>
                  <a:lnTo>
                    <a:pt x="46" y="134"/>
                  </a:lnTo>
                  <a:lnTo>
                    <a:pt x="46" y="133"/>
                  </a:lnTo>
                  <a:lnTo>
                    <a:pt x="40" y="125"/>
                  </a:lnTo>
                  <a:lnTo>
                    <a:pt x="40" y="124"/>
                  </a:lnTo>
                  <a:lnTo>
                    <a:pt x="40" y="123"/>
                  </a:lnTo>
                  <a:lnTo>
                    <a:pt x="40" y="122"/>
                  </a:lnTo>
                  <a:lnTo>
                    <a:pt x="41" y="122"/>
                  </a:lnTo>
                  <a:lnTo>
                    <a:pt x="109" y="84"/>
                  </a:lnTo>
                  <a:lnTo>
                    <a:pt x="58" y="75"/>
                  </a:lnTo>
                  <a:lnTo>
                    <a:pt x="57" y="75"/>
                  </a:lnTo>
                  <a:lnTo>
                    <a:pt x="56" y="73"/>
                  </a:lnTo>
                  <a:lnTo>
                    <a:pt x="56" y="71"/>
                  </a:lnTo>
                  <a:lnTo>
                    <a:pt x="76" y="24"/>
                  </a:lnTo>
                  <a:lnTo>
                    <a:pt x="9" y="61"/>
                  </a:lnTo>
                  <a:lnTo>
                    <a:pt x="7" y="61"/>
                  </a:lnTo>
                  <a:lnTo>
                    <a:pt x="6" y="61"/>
                  </a:lnTo>
                  <a:lnTo>
                    <a:pt x="5" y="61"/>
                  </a:lnTo>
                  <a:lnTo>
                    <a:pt x="5" y="60"/>
                  </a:lnTo>
                  <a:lnTo>
                    <a:pt x="0" y="51"/>
                  </a:lnTo>
                  <a:close/>
                  <a:moveTo>
                    <a:pt x="110" y="201"/>
                  </a:moveTo>
                  <a:lnTo>
                    <a:pt x="88" y="161"/>
                  </a:lnTo>
                  <a:lnTo>
                    <a:pt x="64" y="163"/>
                  </a:lnTo>
                  <a:lnTo>
                    <a:pt x="63" y="163"/>
                  </a:lnTo>
                  <a:lnTo>
                    <a:pt x="61" y="163"/>
                  </a:lnTo>
                  <a:lnTo>
                    <a:pt x="59" y="161"/>
                  </a:lnTo>
                  <a:lnTo>
                    <a:pt x="56" y="153"/>
                  </a:lnTo>
                  <a:lnTo>
                    <a:pt x="56" y="151"/>
                  </a:lnTo>
                  <a:lnTo>
                    <a:pt x="56" y="150"/>
                  </a:lnTo>
                  <a:lnTo>
                    <a:pt x="58" y="150"/>
                  </a:lnTo>
                  <a:lnTo>
                    <a:pt x="163" y="140"/>
                  </a:lnTo>
                  <a:lnTo>
                    <a:pt x="165" y="140"/>
                  </a:lnTo>
                  <a:lnTo>
                    <a:pt x="165" y="141"/>
                  </a:lnTo>
                  <a:lnTo>
                    <a:pt x="166" y="141"/>
                  </a:lnTo>
                  <a:lnTo>
                    <a:pt x="171" y="150"/>
                  </a:lnTo>
                  <a:lnTo>
                    <a:pt x="171" y="151"/>
                  </a:lnTo>
                  <a:lnTo>
                    <a:pt x="169" y="153"/>
                  </a:lnTo>
                  <a:lnTo>
                    <a:pt x="101" y="233"/>
                  </a:lnTo>
                  <a:lnTo>
                    <a:pt x="99" y="234"/>
                  </a:lnTo>
                  <a:lnTo>
                    <a:pt x="96" y="233"/>
                  </a:lnTo>
                  <a:lnTo>
                    <a:pt x="93" y="224"/>
                  </a:lnTo>
                  <a:lnTo>
                    <a:pt x="92" y="223"/>
                  </a:lnTo>
                  <a:lnTo>
                    <a:pt x="92" y="222"/>
                  </a:lnTo>
                  <a:lnTo>
                    <a:pt x="93" y="220"/>
                  </a:lnTo>
                  <a:lnTo>
                    <a:pt x="110" y="201"/>
                  </a:lnTo>
                  <a:close/>
                  <a:moveTo>
                    <a:pt x="103" y="159"/>
                  </a:moveTo>
                  <a:lnTo>
                    <a:pt x="119" y="190"/>
                  </a:lnTo>
                  <a:lnTo>
                    <a:pt x="150" y="154"/>
                  </a:lnTo>
                  <a:lnTo>
                    <a:pt x="103" y="159"/>
                  </a:lnTo>
                  <a:close/>
                  <a:moveTo>
                    <a:pt x="155" y="293"/>
                  </a:moveTo>
                  <a:lnTo>
                    <a:pt x="136" y="252"/>
                  </a:lnTo>
                  <a:lnTo>
                    <a:pt x="110" y="255"/>
                  </a:lnTo>
                  <a:lnTo>
                    <a:pt x="109" y="255"/>
                  </a:lnTo>
                  <a:lnTo>
                    <a:pt x="108" y="255"/>
                  </a:lnTo>
                  <a:lnTo>
                    <a:pt x="106" y="252"/>
                  </a:lnTo>
                  <a:lnTo>
                    <a:pt x="103" y="245"/>
                  </a:lnTo>
                  <a:lnTo>
                    <a:pt x="103" y="242"/>
                  </a:lnTo>
                  <a:lnTo>
                    <a:pt x="103" y="241"/>
                  </a:lnTo>
                  <a:lnTo>
                    <a:pt x="104" y="241"/>
                  </a:lnTo>
                  <a:lnTo>
                    <a:pt x="210" y="233"/>
                  </a:lnTo>
                  <a:lnTo>
                    <a:pt x="212" y="234"/>
                  </a:lnTo>
                  <a:lnTo>
                    <a:pt x="213" y="235"/>
                  </a:lnTo>
                  <a:lnTo>
                    <a:pt x="217" y="243"/>
                  </a:lnTo>
                  <a:lnTo>
                    <a:pt x="218" y="245"/>
                  </a:lnTo>
                  <a:lnTo>
                    <a:pt x="218" y="246"/>
                  </a:lnTo>
                  <a:lnTo>
                    <a:pt x="217" y="248"/>
                  </a:lnTo>
                  <a:lnTo>
                    <a:pt x="146" y="326"/>
                  </a:lnTo>
                  <a:lnTo>
                    <a:pt x="144" y="327"/>
                  </a:lnTo>
                  <a:lnTo>
                    <a:pt x="141" y="326"/>
                  </a:lnTo>
                  <a:lnTo>
                    <a:pt x="138" y="317"/>
                  </a:lnTo>
                  <a:lnTo>
                    <a:pt x="137" y="315"/>
                  </a:lnTo>
                  <a:lnTo>
                    <a:pt x="137" y="314"/>
                  </a:lnTo>
                  <a:lnTo>
                    <a:pt x="137" y="313"/>
                  </a:lnTo>
                  <a:lnTo>
                    <a:pt x="138" y="312"/>
                  </a:lnTo>
                  <a:lnTo>
                    <a:pt x="155" y="293"/>
                  </a:lnTo>
                  <a:close/>
                  <a:moveTo>
                    <a:pt x="149" y="252"/>
                  </a:moveTo>
                  <a:lnTo>
                    <a:pt x="165" y="283"/>
                  </a:lnTo>
                  <a:lnTo>
                    <a:pt x="198" y="248"/>
                  </a:lnTo>
                  <a:lnTo>
                    <a:pt x="149" y="252"/>
                  </a:lnTo>
                  <a:close/>
                  <a:moveTo>
                    <a:pt x="241" y="301"/>
                  </a:moveTo>
                  <a:lnTo>
                    <a:pt x="244" y="301"/>
                  </a:lnTo>
                  <a:lnTo>
                    <a:pt x="245" y="301"/>
                  </a:lnTo>
                  <a:lnTo>
                    <a:pt x="245" y="302"/>
                  </a:lnTo>
                  <a:lnTo>
                    <a:pt x="249" y="311"/>
                  </a:lnTo>
                  <a:lnTo>
                    <a:pt x="249" y="313"/>
                  </a:lnTo>
                  <a:lnTo>
                    <a:pt x="249" y="314"/>
                  </a:lnTo>
                  <a:lnTo>
                    <a:pt x="248" y="314"/>
                  </a:lnTo>
                  <a:lnTo>
                    <a:pt x="168" y="351"/>
                  </a:lnTo>
                  <a:lnTo>
                    <a:pt x="184" y="385"/>
                  </a:lnTo>
                  <a:lnTo>
                    <a:pt x="185" y="387"/>
                  </a:lnTo>
                  <a:lnTo>
                    <a:pt x="184" y="389"/>
                  </a:lnTo>
                  <a:lnTo>
                    <a:pt x="183" y="389"/>
                  </a:lnTo>
                  <a:lnTo>
                    <a:pt x="175" y="392"/>
                  </a:lnTo>
                  <a:lnTo>
                    <a:pt x="174" y="393"/>
                  </a:lnTo>
                  <a:lnTo>
                    <a:pt x="173" y="392"/>
                  </a:lnTo>
                  <a:lnTo>
                    <a:pt x="173" y="391"/>
                  </a:lnTo>
                  <a:lnTo>
                    <a:pt x="151" y="346"/>
                  </a:lnTo>
                  <a:lnTo>
                    <a:pt x="151" y="344"/>
                  </a:lnTo>
                  <a:lnTo>
                    <a:pt x="151" y="342"/>
                  </a:lnTo>
                  <a:lnTo>
                    <a:pt x="153" y="342"/>
                  </a:lnTo>
                  <a:lnTo>
                    <a:pt x="241" y="301"/>
                  </a:lnTo>
                  <a:close/>
                  <a:moveTo>
                    <a:pt x="273" y="371"/>
                  </a:moveTo>
                  <a:lnTo>
                    <a:pt x="275" y="371"/>
                  </a:lnTo>
                  <a:lnTo>
                    <a:pt x="276" y="371"/>
                  </a:lnTo>
                  <a:lnTo>
                    <a:pt x="276" y="372"/>
                  </a:lnTo>
                  <a:lnTo>
                    <a:pt x="281" y="381"/>
                  </a:lnTo>
                  <a:lnTo>
                    <a:pt x="281" y="383"/>
                  </a:lnTo>
                  <a:lnTo>
                    <a:pt x="281" y="384"/>
                  </a:lnTo>
                  <a:lnTo>
                    <a:pt x="280" y="384"/>
                  </a:lnTo>
                  <a:lnTo>
                    <a:pt x="190" y="425"/>
                  </a:lnTo>
                  <a:lnTo>
                    <a:pt x="187" y="425"/>
                  </a:lnTo>
                  <a:lnTo>
                    <a:pt x="186" y="422"/>
                  </a:lnTo>
                  <a:lnTo>
                    <a:pt x="182" y="413"/>
                  </a:lnTo>
                  <a:lnTo>
                    <a:pt x="182" y="411"/>
                  </a:lnTo>
                  <a:lnTo>
                    <a:pt x="183" y="411"/>
                  </a:lnTo>
                  <a:lnTo>
                    <a:pt x="183" y="410"/>
                  </a:lnTo>
                  <a:lnTo>
                    <a:pt x="273" y="371"/>
                  </a:lnTo>
                  <a:close/>
                  <a:moveTo>
                    <a:pt x="218" y="443"/>
                  </a:moveTo>
                  <a:lnTo>
                    <a:pt x="217" y="449"/>
                  </a:lnTo>
                  <a:lnTo>
                    <a:pt x="216" y="455"/>
                  </a:lnTo>
                  <a:lnTo>
                    <a:pt x="216" y="458"/>
                  </a:lnTo>
                  <a:lnTo>
                    <a:pt x="217" y="462"/>
                  </a:lnTo>
                  <a:lnTo>
                    <a:pt x="218" y="465"/>
                  </a:lnTo>
                  <a:lnTo>
                    <a:pt x="219" y="468"/>
                  </a:lnTo>
                  <a:lnTo>
                    <a:pt x="220" y="472"/>
                  </a:lnTo>
                  <a:lnTo>
                    <a:pt x="222" y="475"/>
                  </a:lnTo>
                  <a:lnTo>
                    <a:pt x="225" y="477"/>
                  </a:lnTo>
                  <a:lnTo>
                    <a:pt x="228" y="479"/>
                  </a:lnTo>
                  <a:lnTo>
                    <a:pt x="230" y="481"/>
                  </a:lnTo>
                  <a:lnTo>
                    <a:pt x="234" y="481"/>
                  </a:lnTo>
                  <a:lnTo>
                    <a:pt x="237" y="481"/>
                  </a:lnTo>
                  <a:lnTo>
                    <a:pt x="240" y="480"/>
                  </a:lnTo>
                  <a:lnTo>
                    <a:pt x="243" y="479"/>
                  </a:lnTo>
                  <a:lnTo>
                    <a:pt x="244" y="477"/>
                  </a:lnTo>
                  <a:lnTo>
                    <a:pt x="247" y="473"/>
                  </a:lnTo>
                  <a:lnTo>
                    <a:pt x="248" y="468"/>
                  </a:lnTo>
                  <a:lnTo>
                    <a:pt x="249" y="466"/>
                  </a:lnTo>
                  <a:lnTo>
                    <a:pt x="249" y="463"/>
                  </a:lnTo>
                  <a:lnTo>
                    <a:pt x="250" y="444"/>
                  </a:lnTo>
                  <a:lnTo>
                    <a:pt x="252" y="439"/>
                  </a:lnTo>
                  <a:lnTo>
                    <a:pt x="253" y="436"/>
                  </a:lnTo>
                  <a:lnTo>
                    <a:pt x="255" y="428"/>
                  </a:lnTo>
                  <a:lnTo>
                    <a:pt x="258" y="425"/>
                  </a:lnTo>
                  <a:lnTo>
                    <a:pt x="261" y="421"/>
                  </a:lnTo>
                  <a:lnTo>
                    <a:pt x="264" y="418"/>
                  </a:lnTo>
                  <a:lnTo>
                    <a:pt x="268" y="417"/>
                  </a:lnTo>
                  <a:lnTo>
                    <a:pt x="274" y="414"/>
                  </a:lnTo>
                  <a:lnTo>
                    <a:pt x="280" y="414"/>
                  </a:lnTo>
                  <a:lnTo>
                    <a:pt x="284" y="414"/>
                  </a:lnTo>
                  <a:lnTo>
                    <a:pt x="290" y="417"/>
                  </a:lnTo>
                  <a:lnTo>
                    <a:pt x="294" y="419"/>
                  </a:lnTo>
                  <a:lnTo>
                    <a:pt x="299" y="423"/>
                  </a:lnTo>
                  <a:lnTo>
                    <a:pt x="302" y="428"/>
                  </a:lnTo>
                  <a:lnTo>
                    <a:pt x="306" y="434"/>
                  </a:lnTo>
                  <a:lnTo>
                    <a:pt x="308" y="440"/>
                  </a:lnTo>
                  <a:lnTo>
                    <a:pt x="309" y="447"/>
                  </a:lnTo>
                  <a:lnTo>
                    <a:pt x="309" y="454"/>
                  </a:lnTo>
                  <a:lnTo>
                    <a:pt x="309" y="458"/>
                  </a:lnTo>
                  <a:lnTo>
                    <a:pt x="309" y="459"/>
                  </a:lnTo>
                  <a:lnTo>
                    <a:pt x="308" y="461"/>
                  </a:lnTo>
                  <a:lnTo>
                    <a:pt x="307" y="462"/>
                  </a:lnTo>
                  <a:lnTo>
                    <a:pt x="306" y="462"/>
                  </a:lnTo>
                  <a:lnTo>
                    <a:pt x="298" y="461"/>
                  </a:lnTo>
                  <a:lnTo>
                    <a:pt x="297" y="461"/>
                  </a:lnTo>
                  <a:lnTo>
                    <a:pt x="296" y="459"/>
                  </a:lnTo>
                  <a:lnTo>
                    <a:pt x="296" y="457"/>
                  </a:lnTo>
                  <a:lnTo>
                    <a:pt x="296" y="448"/>
                  </a:lnTo>
                  <a:lnTo>
                    <a:pt x="296" y="446"/>
                  </a:lnTo>
                  <a:lnTo>
                    <a:pt x="294" y="444"/>
                  </a:lnTo>
                  <a:lnTo>
                    <a:pt x="294" y="441"/>
                  </a:lnTo>
                  <a:lnTo>
                    <a:pt x="293" y="439"/>
                  </a:lnTo>
                  <a:lnTo>
                    <a:pt x="292" y="436"/>
                  </a:lnTo>
                  <a:lnTo>
                    <a:pt x="290" y="434"/>
                  </a:lnTo>
                  <a:lnTo>
                    <a:pt x="288" y="431"/>
                  </a:lnTo>
                  <a:lnTo>
                    <a:pt x="285" y="430"/>
                  </a:lnTo>
                  <a:lnTo>
                    <a:pt x="283" y="429"/>
                  </a:lnTo>
                  <a:lnTo>
                    <a:pt x="280" y="428"/>
                  </a:lnTo>
                  <a:lnTo>
                    <a:pt x="277" y="429"/>
                  </a:lnTo>
                  <a:lnTo>
                    <a:pt x="275" y="429"/>
                  </a:lnTo>
                  <a:lnTo>
                    <a:pt x="273" y="430"/>
                  </a:lnTo>
                  <a:lnTo>
                    <a:pt x="271" y="432"/>
                  </a:lnTo>
                  <a:lnTo>
                    <a:pt x="270" y="434"/>
                  </a:lnTo>
                  <a:lnTo>
                    <a:pt x="268" y="436"/>
                  </a:lnTo>
                  <a:lnTo>
                    <a:pt x="266" y="441"/>
                  </a:lnTo>
                  <a:lnTo>
                    <a:pt x="266" y="447"/>
                  </a:lnTo>
                  <a:lnTo>
                    <a:pt x="264" y="465"/>
                  </a:lnTo>
                  <a:lnTo>
                    <a:pt x="263" y="474"/>
                  </a:lnTo>
                  <a:lnTo>
                    <a:pt x="262" y="479"/>
                  </a:lnTo>
                  <a:lnTo>
                    <a:pt x="259" y="482"/>
                  </a:lnTo>
                  <a:lnTo>
                    <a:pt x="257" y="485"/>
                  </a:lnTo>
                  <a:lnTo>
                    <a:pt x="254" y="488"/>
                  </a:lnTo>
                  <a:lnTo>
                    <a:pt x="250" y="491"/>
                  </a:lnTo>
                  <a:lnTo>
                    <a:pt x="246" y="493"/>
                  </a:lnTo>
                  <a:lnTo>
                    <a:pt x="240" y="494"/>
                  </a:lnTo>
                  <a:lnTo>
                    <a:pt x="235" y="495"/>
                  </a:lnTo>
                  <a:lnTo>
                    <a:pt x="229" y="494"/>
                  </a:lnTo>
                  <a:lnTo>
                    <a:pt x="223" y="492"/>
                  </a:lnTo>
                  <a:lnTo>
                    <a:pt x="218" y="489"/>
                  </a:lnTo>
                  <a:lnTo>
                    <a:pt x="216" y="488"/>
                  </a:lnTo>
                  <a:lnTo>
                    <a:pt x="213" y="485"/>
                  </a:lnTo>
                  <a:lnTo>
                    <a:pt x="210" y="480"/>
                  </a:lnTo>
                  <a:lnTo>
                    <a:pt x="207" y="473"/>
                  </a:lnTo>
                  <a:lnTo>
                    <a:pt x="204" y="470"/>
                  </a:lnTo>
                  <a:lnTo>
                    <a:pt x="203" y="465"/>
                  </a:lnTo>
                  <a:lnTo>
                    <a:pt x="203" y="461"/>
                  </a:lnTo>
                  <a:lnTo>
                    <a:pt x="202" y="456"/>
                  </a:lnTo>
                  <a:lnTo>
                    <a:pt x="202" y="448"/>
                  </a:lnTo>
                  <a:lnTo>
                    <a:pt x="203" y="441"/>
                  </a:lnTo>
                  <a:lnTo>
                    <a:pt x="204" y="439"/>
                  </a:lnTo>
                  <a:lnTo>
                    <a:pt x="205" y="439"/>
                  </a:lnTo>
                  <a:lnTo>
                    <a:pt x="207" y="439"/>
                  </a:lnTo>
                  <a:lnTo>
                    <a:pt x="214" y="439"/>
                  </a:lnTo>
                  <a:lnTo>
                    <a:pt x="216" y="440"/>
                  </a:lnTo>
                  <a:lnTo>
                    <a:pt x="217" y="440"/>
                  </a:lnTo>
                  <a:lnTo>
                    <a:pt x="218" y="441"/>
                  </a:lnTo>
                  <a:lnTo>
                    <a:pt x="218" y="443"/>
                  </a:lnTo>
                  <a:close/>
                  <a:moveTo>
                    <a:pt x="300" y="539"/>
                  </a:moveTo>
                  <a:lnTo>
                    <a:pt x="262" y="595"/>
                  </a:lnTo>
                  <a:lnTo>
                    <a:pt x="261" y="596"/>
                  </a:lnTo>
                  <a:lnTo>
                    <a:pt x="259" y="596"/>
                  </a:lnTo>
                  <a:lnTo>
                    <a:pt x="258" y="596"/>
                  </a:lnTo>
                  <a:lnTo>
                    <a:pt x="258" y="595"/>
                  </a:lnTo>
                  <a:lnTo>
                    <a:pt x="254" y="583"/>
                  </a:lnTo>
                  <a:lnTo>
                    <a:pt x="253" y="582"/>
                  </a:lnTo>
                  <a:lnTo>
                    <a:pt x="253" y="581"/>
                  </a:lnTo>
                  <a:lnTo>
                    <a:pt x="254" y="580"/>
                  </a:lnTo>
                  <a:lnTo>
                    <a:pt x="287" y="534"/>
                  </a:lnTo>
                  <a:lnTo>
                    <a:pt x="264" y="525"/>
                  </a:lnTo>
                  <a:lnTo>
                    <a:pt x="237" y="536"/>
                  </a:lnTo>
                  <a:lnTo>
                    <a:pt x="235" y="536"/>
                  </a:lnTo>
                  <a:lnTo>
                    <a:pt x="234" y="534"/>
                  </a:lnTo>
                  <a:lnTo>
                    <a:pt x="230" y="525"/>
                  </a:lnTo>
                  <a:lnTo>
                    <a:pt x="230" y="523"/>
                  </a:lnTo>
                  <a:lnTo>
                    <a:pt x="231" y="521"/>
                  </a:lnTo>
                  <a:lnTo>
                    <a:pt x="323" y="485"/>
                  </a:lnTo>
                  <a:lnTo>
                    <a:pt x="325" y="485"/>
                  </a:lnTo>
                  <a:lnTo>
                    <a:pt x="326" y="486"/>
                  </a:lnTo>
                  <a:lnTo>
                    <a:pt x="329" y="495"/>
                  </a:lnTo>
                  <a:lnTo>
                    <a:pt x="329" y="498"/>
                  </a:lnTo>
                  <a:lnTo>
                    <a:pt x="328" y="499"/>
                  </a:lnTo>
                  <a:lnTo>
                    <a:pt x="281" y="518"/>
                  </a:lnTo>
                  <a:lnTo>
                    <a:pt x="346" y="542"/>
                  </a:lnTo>
                  <a:lnTo>
                    <a:pt x="347" y="542"/>
                  </a:lnTo>
                  <a:lnTo>
                    <a:pt x="348" y="543"/>
                  </a:lnTo>
                  <a:lnTo>
                    <a:pt x="350" y="544"/>
                  </a:lnTo>
                  <a:lnTo>
                    <a:pt x="353" y="555"/>
                  </a:lnTo>
                  <a:lnTo>
                    <a:pt x="353" y="556"/>
                  </a:lnTo>
                  <a:lnTo>
                    <a:pt x="353" y="557"/>
                  </a:lnTo>
                  <a:lnTo>
                    <a:pt x="352" y="557"/>
                  </a:lnTo>
                  <a:lnTo>
                    <a:pt x="351" y="557"/>
                  </a:lnTo>
                  <a:lnTo>
                    <a:pt x="300" y="539"/>
                  </a:lnTo>
                  <a:close/>
                  <a:moveTo>
                    <a:pt x="276" y="649"/>
                  </a:moveTo>
                  <a:lnTo>
                    <a:pt x="274" y="642"/>
                  </a:lnTo>
                  <a:lnTo>
                    <a:pt x="273" y="634"/>
                  </a:lnTo>
                  <a:lnTo>
                    <a:pt x="273" y="631"/>
                  </a:lnTo>
                  <a:lnTo>
                    <a:pt x="274" y="626"/>
                  </a:lnTo>
                  <a:lnTo>
                    <a:pt x="274" y="623"/>
                  </a:lnTo>
                  <a:lnTo>
                    <a:pt x="275" y="619"/>
                  </a:lnTo>
                  <a:lnTo>
                    <a:pt x="277" y="616"/>
                  </a:lnTo>
                  <a:lnTo>
                    <a:pt x="280" y="613"/>
                  </a:lnTo>
                  <a:lnTo>
                    <a:pt x="284" y="607"/>
                  </a:lnTo>
                  <a:lnTo>
                    <a:pt x="288" y="605"/>
                  </a:lnTo>
                  <a:lnTo>
                    <a:pt x="292" y="601"/>
                  </a:lnTo>
                  <a:lnTo>
                    <a:pt x="297" y="599"/>
                  </a:lnTo>
                  <a:lnTo>
                    <a:pt x="301" y="598"/>
                  </a:lnTo>
                  <a:lnTo>
                    <a:pt x="359" y="577"/>
                  </a:lnTo>
                  <a:lnTo>
                    <a:pt x="361" y="575"/>
                  </a:lnTo>
                  <a:lnTo>
                    <a:pt x="362" y="578"/>
                  </a:lnTo>
                  <a:lnTo>
                    <a:pt x="365" y="587"/>
                  </a:lnTo>
                  <a:lnTo>
                    <a:pt x="365" y="589"/>
                  </a:lnTo>
                  <a:lnTo>
                    <a:pt x="364" y="590"/>
                  </a:lnTo>
                  <a:lnTo>
                    <a:pt x="308" y="611"/>
                  </a:lnTo>
                  <a:lnTo>
                    <a:pt x="301" y="614"/>
                  </a:lnTo>
                  <a:lnTo>
                    <a:pt x="299" y="616"/>
                  </a:lnTo>
                  <a:lnTo>
                    <a:pt x="297" y="617"/>
                  </a:lnTo>
                  <a:lnTo>
                    <a:pt x="292" y="620"/>
                  </a:lnTo>
                  <a:lnTo>
                    <a:pt x="290" y="625"/>
                  </a:lnTo>
                  <a:lnTo>
                    <a:pt x="288" y="629"/>
                  </a:lnTo>
                  <a:lnTo>
                    <a:pt x="288" y="634"/>
                  </a:lnTo>
                  <a:lnTo>
                    <a:pt x="288" y="640"/>
                  </a:lnTo>
                  <a:lnTo>
                    <a:pt x="289" y="644"/>
                  </a:lnTo>
                  <a:lnTo>
                    <a:pt x="291" y="649"/>
                  </a:lnTo>
                  <a:lnTo>
                    <a:pt x="294" y="653"/>
                  </a:lnTo>
                  <a:lnTo>
                    <a:pt x="298" y="655"/>
                  </a:lnTo>
                  <a:lnTo>
                    <a:pt x="302" y="658"/>
                  </a:lnTo>
                  <a:lnTo>
                    <a:pt x="305" y="659"/>
                  </a:lnTo>
                  <a:lnTo>
                    <a:pt x="307" y="659"/>
                  </a:lnTo>
                  <a:lnTo>
                    <a:pt x="312" y="660"/>
                  </a:lnTo>
                  <a:lnTo>
                    <a:pt x="318" y="659"/>
                  </a:lnTo>
                  <a:lnTo>
                    <a:pt x="325" y="656"/>
                  </a:lnTo>
                  <a:lnTo>
                    <a:pt x="381" y="636"/>
                  </a:lnTo>
                  <a:lnTo>
                    <a:pt x="383" y="636"/>
                  </a:lnTo>
                  <a:lnTo>
                    <a:pt x="384" y="637"/>
                  </a:lnTo>
                  <a:lnTo>
                    <a:pt x="388" y="646"/>
                  </a:lnTo>
                  <a:lnTo>
                    <a:pt x="388" y="649"/>
                  </a:lnTo>
                  <a:lnTo>
                    <a:pt x="387" y="650"/>
                  </a:lnTo>
                  <a:lnTo>
                    <a:pt x="329" y="671"/>
                  </a:lnTo>
                  <a:lnTo>
                    <a:pt x="324" y="673"/>
                  </a:lnTo>
                  <a:lnTo>
                    <a:pt x="319" y="674"/>
                  </a:lnTo>
                  <a:lnTo>
                    <a:pt x="310" y="674"/>
                  </a:lnTo>
                  <a:lnTo>
                    <a:pt x="306" y="674"/>
                  </a:lnTo>
                  <a:lnTo>
                    <a:pt x="302" y="673"/>
                  </a:lnTo>
                  <a:lnTo>
                    <a:pt x="299" y="672"/>
                  </a:lnTo>
                  <a:lnTo>
                    <a:pt x="296" y="671"/>
                  </a:lnTo>
                  <a:lnTo>
                    <a:pt x="289" y="668"/>
                  </a:lnTo>
                  <a:lnTo>
                    <a:pt x="287" y="664"/>
                  </a:lnTo>
                  <a:lnTo>
                    <a:pt x="284" y="662"/>
                  </a:lnTo>
                  <a:lnTo>
                    <a:pt x="282" y="659"/>
                  </a:lnTo>
                  <a:lnTo>
                    <a:pt x="280" y="655"/>
                  </a:lnTo>
                  <a:lnTo>
                    <a:pt x="276" y="6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33" name="Freeform 9">
              <a:extLst>
                <a:ext uri="{FF2B5EF4-FFF2-40B4-BE49-F238E27FC236}">
                  <a16:creationId xmlns:a16="http://schemas.microsoft.com/office/drawing/2014/main" id="{DFE02CD7-7CCB-FBD4-357D-3DD36D2521C1}"/>
                </a:ext>
              </a:extLst>
            </p:cNvPr>
            <p:cNvSpPr>
              <a:spLocks noEditPoints="1"/>
            </p:cNvSpPr>
            <p:nvPr/>
          </p:nvSpPr>
          <p:spPr bwMode="auto">
            <a:xfrm>
              <a:off x="7299325" y="6303963"/>
              <a:ext cx="485775" cy="292100"/>
            </a:xfrm>
            <a:custGeom>
              <a:avLst/>
              <a:gdLst>
                <a:gd name="T0" fmla="*/ 51 w 612"/>
                <a:gd name="T1" fmla="*/ 254 h 368"/>
                <a:gd name="T2" fmla="*/ 72 w 612"/>
                <a:gd name="T3" fmla="*/ 271 h 368"/>
                <a:gd name="T4" fmla="*/ 87 w 612"/>
                <a:gd name="T5" fmla="*/ 344 h 368"/>
                <a:gd name="T6" fmla="*/ 44 w 612"/>
                <a:gd name="T7" fmla="*/ 268 h 368"/>
                <a:gd name="T8" fmla="*/ 17 w 612"/>
                <a:gd name="T9" fmla="*/ 280 h 368"/>
                <a:gd name="T10" fmla="*/ 41 w 612"/>
                <a:gd name="T11" fmla="*/ 363 h 368"/>
                <a:gd name="T12" fmla="*/ 0 w 612"/>
                <a:gd name="T13" fmla="*/ 299 h 368"/>
                <a:gd name="T14" fmla="*/ 7 w 612"/>
                <a:gd name="T15" fmla="*/ 270 h 368"/>
                <a:gd name="T16" fmla="*/ 555 w 612"/>
                <a:gd name="T17" fmla="*/ 72 h 368"/>
                <a:gd name="T18" fmla="*/ 559 w 612"/>
                <a:gd name="T19" fmla="*/ 57 h 368"/>
                <a:gd name="T20" fmla="*/ 562 w 612"/>
                <a:gd name="T21" fmla="*/ 0 h 368"/>
                <a:gd name="T22" fmla="*/ 612 w 612"/>
                <a:gd name="T23" fmla="*/ 90 h 368"/>
                <a:gd name="T24" fmla="*/ 559 w 612"/>
                <a:gd name="T25" fmla="*/ 117 h 368"/>
                <a:gd name="T26" fmla="*/ 544 w 612"/>
                <a:gd name="T27" fmla="*/ 124 h 368"/>
                <a:gd name="T28" fmla="*/ 527 w 612"/>
                <a:gd name="T29" fmla="*/ 136 h 368"/>
                <a:gd name="T30" fmla="*/ 475 w 612"/>
                <a:gd name="T31" fmla="*/ 162 h 368"/>
                <a:gd name="T32" fmla="*/ 464 w 612"/>
                <a:gd name="T33" fmla="*/ 120 h 368"/>
                <a:gd name="T34" fmla="*/ 459 w 612"/>
                <a:gd name="T35" fmla="*/ 109 h 368"/>
                <a:gd name="T36" fmla="*/ 432 w 612"/>
                <a:gd name="T37" fmla="*/ 83 h 368"/>
                <a:gd name="T38" fmla="*/ 414 w 612"/>
                <a:gd name="T39" fmla="*/ 103 h 368"/>
                <a:gd name="T40" fmla="*/ 380 w 612"/>
                <a:gd name="T41" fmla="*/ 114 h 368"/>
                <a:gd name="T42" fmla="*/ 384 w 612"/>
                <a:gd name="T43" fmla="*/ 134 h 368"/>
                <a:gd name="T44" fmla="*/ 432 w 612"/>
                <a:gd name="T45" fmla="*/ 140 h 368"/>
                <a:gd name="T46" fmla="*/ 447 w 612"/>
                <a:gd name="T47" fmla="*/ 158 h 368"/>
                <a:gd name="T48" fmla="*/ 440 w 612"/>
                <a:gd name="T49" fmla="*/ 183 h 368"/>
                <a:gd name="T50" fmla="*/ 405 w 612"/>
                <a:gd name="T51" fmla="*/ 196 h 368"/>
                <a:gd name="T52" fmla="*/ 404 w 612"/>
                <a:gd name="T53" fmla="*/ 182 h 368"/>
                <a:gd name="T54" fmla="*/ 429 w 612"/>
                <a:gd name="T55" fmla="*/ 174 h 368"/>
                <a:gd name="T56" fmla="*/ 427 w 612"/>
                <a:gd name="T57" fmla="*/ 154 h 368"/>
                <a:gd name="T58" fmla="*/ 378 w 612"/>
                <a:gd name="T59" fmla="*/ 149 h 368"/>
                <a:gd name="T60" fmla="*/ 364 w 612"/>
                <a:gd name="T61" fmla="*/ 120 h 368"/>
                <a:gd name="T62" fmla="*/ 383 w 612"/>
                <a:gd name="T63" fmla="*/ 94 h 368"/>
                <a:gd name="T64" fmla="*/ 418 w 612"/>
                <a:gd name="T65" fmla="*/ 92 h 368"/>
                <a:gd name="T66" fmla="*/ 333 w 612"/>
                <a:gd name="T67" fmla="*/ 151 h 368"/>
                <a:gd name="T68" fmla="*/ 344 w 612"/>
                <a:gd name="T69" fmla="*/ 118 h 368"/>
                <a:gd name="T70" fmla="*/ 340 w 612"/>
                <a:gd name="T71" fmla="*/ 232 h 368"/>
                <a:gd name="T72" fmla="*/ 274 w 612"/>
                <a:gd name="T73" fmla="*/ 152 h 368"/>
                <a:gd name="T74" fmla="*/ 333 w 612"/>
                <a:gd name="T75" fmla="*/ 252 h 368"/>
                <a:gd name="T76" fmla="*/ 343 w 612"/>
                <a:gd name="T77" fmla="*/ 243 h 368"/>
                <a:gd name="T78" fmla="*/ 350 w 612"/>
                <a:gd name="T79" fmla="*/ 255 h 368"/>
                <a:gd name="T80" fmla="*/ 338 w 612"/>
                <a:gd name="T81" fmla="*/ 260 h 368"/>
                <a:gd name="T82" fmla="*/ 360 w 612"/>
                <a:gd name="T83" fmla="*/ 235 h 368"/>
                <a:gd name="T84" fmla="*/ 374 w 612"/>
                <a:gd name="T85" fmla="*/ 233 h 368"/>
                <a:gd name="T86" fmla="*/ 371 w 612"/>
                <a:gd name="T87" fmla="*/ 248 h 368"/>
                <a:gd name="T88" fmla="*/ 230 w 612"/>
                <a:gd name="T89" fmla="*/ 237 h 368"/>
                <a:gd name="T90" fmla="*/ 187 w 612"/>
                <a:gd name="T91" fmla="*/ 192 h 368"/>
                <a:gd name="T92" fmla="*/ 243 w 612"/>
                <a:gd name="T93" fmla="*/ 165 h 368"/>
                <a:gd name="T94" fmla="*/ 272 w 612"/>
                <a:gd name="T95" fmla="*/ 264 h 368"/>
                <a:gd name="T96" fmla="*/ 216 w 612"/>
                <a:gd name="T97" fmla="*/ 290 h 368"/>
                <a:gd name="T98" fmla="*/ 127 w 612"/>
                <a:gd name="T99" fmla="*/ 215 h 368"/>
                <a:gd name="T100" fmla="*/ 159 w 612"/>
                <a:gd name="T101" fmla="*/ 222 h 368"/>
                <a:gd name="T102" fmla="*/ 196 w 612"/>
                <a:gd name="T103" fmla="*/ 298 h 368"/>
                <a:gd name="T104" fmla="*/ 152 w 612"/>
                <a:gd name="T105" fmla="*/ 236 h 368"/>
                <a:gd name="T106" fmla="*/ 125 w 612"/>
                <a:gd name="T107" fmla="*/ 231 h 368"/>
                <a:gd name="T108" fmla="*/ 110 w 612"/>
                <a:gd name="T109" fmla="*/ 249 h 368"/>
                <a:gd name="T110" fmla="*/ 136 w 612"/>
                <a:gd name="T111" fmla="*/ 325 h 368"/>
                <a:gd name="T112" fmla="*/ 95 w 612"/>
                <a:gd name="T113" fmla="*/ 253 h 368"/>
                <a:gd name="T114" fmla="*/ 113 w 612"/>
                <a:gd name="T115" fmla="*/ 22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12" h="368">
                  <a:moveTo>
                    <a:pt x="25" y="257"/>
                  </a:moveTo>
                  <a:lnTo>
                    <a:pt x="28" y="255"/>
                  </a:lnTo>
                  <a:lnTo>
                    <a:pt x="33" y="254"/>
                  </a:lnTo>
                  <a:lnTo>
                    <a:pt x="39" y="253"/>
                  </a:lnTo>
                  <a:lnTo>
                    <a:pt x="44" y="253"/>
                  </a:lnTo>
                  <a:lnTo>
                    <a:pt x="47" y="253"/>
                  </a:lnTo>
                  <a:lnTo>
                    <a:pt x="51" y="254"/>
                  </a:lnTo>
                  <a:lnTo>
                    <a:pt x="54" y="255"/>
                  </a:lnTo>
                  <a:lnTo>
                    <a:pt x="57" y="257"/>
                  </a:lnTo>
                  <a:lnTo>
                    <a:pt x="61" y="259"/>
                  </a:lnTo>
                  <a:lnTo>
                    <a:pt x="64" y="261"/>
                  </a:lnTo>
                  <a:lnTo>
                    <a:pt x="66" y="264"/>
                  </a:lnTo>
                  <a:lnTo>
                    <a:pt x="70" y="268"/>
                  </a:lnTo>
                  <a:lnTo>
                    <a:pt x="72" y="271"/>
                  </a:lnTo>
                  <a:lnTo>
                    <a:pt x="74" y="276"/>
                  </a:lnTo>
                  <a:lnTo>
                    <a:pt x="77" y="280"/>
                  </a:lnTo>
                  <a:lnTo>
                    <a:pt x="99" y="338"/>
                  </a:lnTo>
                  <a:lnTo>
                    <a:pt x="99" y="340"/>
                  </a:lnTo>
                  <a:lnTo>
                    <a:pt x="98" y="341"/>
                  </a:lnTo>
                  <a:lnTo>
                    <a:pt x="89" y="344"/>
                  </a:lnTo>
                  <a:lnTo>
                    <a:pt x="87" y="344"/>
                  </a:lnTo>
                  <a:lnTo>
                    <a:pt x="86" y="343"/>
                  </a:lnTo>
                  <a:lnTo>
                    <a:pt x="63" y="287"/>
                  </a:lnTo>
                  <a:lnTo>
                    <a:pt x="60" y="281"/>
                  </a:lnTo>
                  <a:lnTo>
                    <a:pt x="57" y="276"/>
                  </a:lnTo>
                  <a:lnTo>
                    <a:pt x="53" y="272"/>
                  </a:lnTo>
                  <a:lnTo>
                    <a:pt x="48" y="269"/>
                  </a:lnTo>
                  <a:lnTo>
                    <a:pt x="44" y="268"/>
                  </a:lnTo>
                  <a:lnTo>
                    <a:pt x="39" y="268"/>
                  </a:lnTo>
                  <a:lnTo>
                    <a:pt x="35" y="268"/>
                  </a:lnTo>
                  <a:lnTo>
                    <a:pt x="29" y="269"/>
                  </a:lnTo>
                  <a:lnTo>
                    <a:pt x="25" y="271"/>
                  </a:lnTo>
                  <a:lnTo>
                    <a:pt x="21" y="275"/>
                  </a:lnTo>
                  <a:lnTo>
                    <a:pt x="18" y="278"/>
                  </a:lnTo>
                  <a:lnTo>
                    <a:pt x="17" y="280"/>
                  </a:lnTo>
                  <a:lnTo>
                    <a:pt x="16" y="282"/>
                  </a:lnTo>
                  <a:lnTo>
                    <a:pt x="15" y="287"/>
                  </a:lnTo>
                  <a:lnTo>
                    <a:pt x="15" y="293"/>
                  </a:lnTo>
                  <a:lnTo>
                    <a:pt x="16" y="298"/>
                  </a:lnTo>
                  <a:lnTo>
                    <a:pt x="18" y="305"/>
                  </a:lnTo>
                  <a:lnTo>
                    <a:pt x="41" y="361"/>
                  </a:lnTo>
                  <a:lnTo>
                    <a:pt x="41" y="363"/>
                  </a:lnTo>
                  <a:lnTo>
                    <a:pt x="38" y="365"/>
                  </a:lnTo>
                  <a:lnTo>
                    <a:pt x="29" y="368"/>
                  </a:lnTo>
                  <a:lnTo>
                    <a:pt x="27" y="368"/>
                  </a:lnTo>
                  <a:lnTo>
                    <a:pt x="26" y="367"/>
                  </a:lnTo>
                  <a:lnTo>
                    <a:pt x="3" y="309"/>
                  </a:lnTo>
                  <a:lnTo>
                    <a:pt x="1" y="305"/>
                  </a:lnTo>
                  <a:lnTo>
                    <a:pt x="0" y="299"/>
                  </a:lnTo>
                  <a:lnTo>
                    <a:pt x="0" y="291"/>
                  </a:lnTo>
                  <a:lnTo>
                    <a:pt x="0" y="287"/>
                  </a:lnTo>
                  <a:lnTo>
                    <a:pt x="0" y="282"/>
                  </a:lnTo>
                  <a:lnTo>
                    <a:pt x="1" y="279"/>
                  </a:lnTo>
                  <a:lnTo>
                    <a:pt x="2" y="276"/>
                  </a:lnTo>
                  <a:lnTo>
                    <a:pt x="5" y="272"/>
                  </a:lnTo>
                  <a:lnTo>
                    <a:pt x="7" y="270"/>
                  </a:lnTo>
                  <a:lnTo>
                    <a:pt x="9" y="267"/>
                  </a:lnTo>
                  <a:lnTo>
                    <a:pt x="11" y="264"/>
                  </a:lnTo>
                  <a:lnTo>
                    <a:pt x="15" y="262"/>
                  </a:lnTo>
                  <a:lnTo>
                    <a:pt x="18" y="260"/>
                  </a:lnTo>
                  <a:lnTo>
                    <a:pt x="21" y="258"/>
                  </a:lnTo>
                  <a:lnTo>
                    <a:pt x="25" y="257"/>
                  </a:lnTo>
                  <a:close/>
                  <a:moveTo>
                    <a:pt x="555" y="72"/>
                  </a:moveTo>
                  <a:lnTo>
                    <a:pt x="495" y="40"/>
                  </a:lnTo>
                  <a:lnTo>
                    <a:pt x="494" y="39"/>
                  </a:lnTo>
                  <a:lnTo>
                    <a:pt x="495" y="37"/>
                  </a:lnTo>
                  <a:lnTo>
                    <a:pt x="505" y="31"/>
                  </a:lnTo>
                  <a:lnTo>
                    <a:pt x="508" y="30"/>
                  </a:lnTo>
                  <a:lnTo>
                    <a:pt x="510" y="31"/>
                  </a:lnTo>
                  <a:lnTo>
                    <a:pt x="559" y="57"/>
                  </a:lnTo>
                  <a:lnTo>
                    <a:pt x="565" y="34"/>
                  </a:lnTo>
                  <a:lnTo>
                    <a:pt x="551" y="9"/>
                  </a:lnTo>
                  <a:lnTo>
                    <a:pt x="550" y="8"/>
                  </a:lnTo>
                  <a:lnTo>
                    <a:pt x="550" y="7"/>
                  </a:lnTo>
                  <a:lnTo>
                    <a:pt x="551" y="6"/>
                  </a:lnTo>
                  <a:lnTo>
                    <a:pt x="560" y="0"/>
                  </a:lnTo>
                  <a:lnTo>
                    <a:pt x="562" y="0"/>
                  </a:lnTo>
                  <a:lnTo>
                    <a:pt x="563" y="0"/>
                  </a:lnTo>
                  <a:lnTo>
                    <a:pt x="564" y="0"/>
                  </a:lnTo>
                  <a:lnTo>
                    <a:pt x="564" y="1"/>
                  </a:lnTo>
                  <a:lnTo>
                    <a:pt x="612" y="87"/>
                  </a:lnTo>
                  <a:lnTo>
                    <a:pt x="612" y="88"/>
                  </a:lnTo>
                  <a:lnTo>
                    <a:pt x="612" y="89"/>
                  </a:lnTo>
                  <a:lnTo>
                    <a:pt x="612" y="90"/>
                  </a:lnTo>
                  <a:lnTo>
                    <a:pt x="611" y="90"/>
                  </a:lnTo>
                  <a:lnTo>
                    <a:pt x="602" y="96"/>
                  </a:lnTo>
                  <a:lnTo>
                    <a:pt x="601" y="96"/>
                  </a:lnTo>
                  <a:lnTo>
                    <a:pt x="600" y="94"/>
                  </a:lnTo>
                  <a:lnTo>
                    <a:pt x="599" y="94"/>
                  </a:lnTo>
                  <a:lnTo>
                    <a:pt x="574" y="49"/>
                  </a:lnTo>
                  <a:lnTo>
                    <a:pt x="559" y="117"/>
                  </a:lnTo>
                  <a:lnTo>
                    <a:pt x="559" y="119"/>
                  </a:lnTo>
                  <a:lnTo>
                    <a:pt x="557" y="120"/>
                  </a:lnTo>
                  <a:lnTo>
                    <a:pt x="547" y="126"/>
                  </a:lnTo>
                  <a:lnTo>
                    <a:pt x="546" y="127"/>
                  </a:lnTo>
                  <a:lnTo>
                    <a:pt x="545" y="126"/>
                  </a:lnTo>
                  <a:lnTo>
                    <a:pt x="544" y="125"/>
                  </a:lnTo>
                  <a:lnTo>
                    <a:pt x="544" y="124"/>
                  </a:lnTo>
                  <a:lnTo>
                    <a:pt x="555" y="72"/>
                  </a:lnTo>
                  <a:close/>
                  <a:moveTo>
                    <a:pt x="476" y="47"/>
                  </a:moveTo>
                  <a:lnTo>
                    <a:pt x="477" y="47"/>
                  </a:lnTo>
                  <a:lnTo>
                    <a:pt x="478" y="47"/>
                  </a:lnTo>
                  <a:lnTo>
                    <a:pt x="479" y="48"/>
                  </a:lnTo>
                  <a:lnTo>
                    <a:pt x="526" y="135"/>
                  </a:lnTo>
                  <a:lnTo>
                    <a:pt x="527" y="136"/>
                  </a:lnTo>
                  <a:lnTo>
                    <a:pt x="527" y="137"/>
                  </a:lnTo>
                  <a:lnTo>
                    <a:pt x="526" y="137"/>
                  </a:lnTo>
                  <a:lnTo>
                    <a:pt x="524" y="138"/>
                  </a:lnTo>
                  <a:lnTo>
                    <a:pt x="478" y="163"/>
                  </a:lnTo>
                  <a:lnTo>
                    <a:pt x="477" y="164"/>
                  </a:lnTo>
                  <a:lnTo>
                    <a:pt x="476" y="164"/>
                  </a:lnTo>
                  <a:lnTo>
                    <a:pt x="475" y="162"/>
                  </a:lnTo>
                  <a:lnTo>
                    <a:pt x="473" y="154"/>
                  </a:lnTo>
                  <a:lnTo>
                    <a:pt x="473" y="152"/>
                  </a:lnTo>
                  <a:lnTo>
                    <a:pt x="474" y="151"/>
                  </a:lnTo>
                  <a:lnTo>
                    <a:pt x="508" y="133"/>
                  </a:lnTo>
                  <a:lnTo>
                    <a:pt x="493" y="106"/>
                  </a:lnTo>
                  <a:lnTo>
                    <a:pt x="465" y="120"/>
                  </a:lnTo>
                  <a:lnTo>
                    <a:pt x="464" y="120"/>
                  </a:lnTo>
                  <a:lnTo>
                    <a:pt x="463" y="120"/>
                  </a:lnTo>
                  <a:lnTo>
                    <a:pt x="461" y="119"/>
                  </a:lnTo>
                  <a:lnTo>
                    <a:pt x="458" y="112"/>
                  </a:lnTo>
                  <a:lnTo>
                    <a:pt x="458" y="111"/>
                  </a:lnTo>
                  <a:lnTo>
                    <a:pt x="458" y="110"/>
                  </a:lnTo>
                  <a:lnTo>
                    <a:pt x="458" y="109"/>
                  </a:lnTo>
                  <a:lnTo>
                    <a:pt x="459" y="109"/>
                  </a:lnTo>
                  <a:lnTo>
                    <a:pt x="486" y="93"/>
                  </a:lnTo>
                  <a:lnTo>
                    <a:pt x="472" y="65"/>
                  </a:lnTo>
                  <a:lnTo>
                    <a:pt x="436" y="84"/>
                  </a:lnTo>
                  <a:lnTo>
                    <a:pt x="434" y="84"/>
                  </a:lnTo>
                  <a:lnTo>
                    <a:pt x="433" y="84"/>
                  </a:lnTo>
                  <a:lnTo>
                    <a:pt x="432" y="84"/>
                  </a:lnTo>
                  <a:lnTo>
                    <a:pt x="432" y="83"/>
                  </a:lnTo>
                  <a:lnTo>
                    <a:pt x="428" y="76"/>
                  </a:lnTo>
                  <a:lnTo>
                    <a:pt x="428" y="75"/>
                  </a:lnTo>
                  <a:lnTo>
                    <a:pt x="428" y="74"/>
                  </a:lnTo>
                  <a:lnTo>
                    <a:pt x="428" y="73"/>
                  </a:lnTo>
                  <a:lnTo>
                    <a:pt x="429" y="73"/>
                  </a:lnTo>
                  <a:lnTo>
                    <a:pt x="476" y="47"/>
                  </a:lnTo>
                  <a:close/>
                  <a:moveTo>
                    <a:pt x="414" y="103"/>
                  </a:moveTo>
                  <a:lnTo>
                    <a:pt x="409" y="102"/>
                  </a:lnTo>
                  <a:lnTo>
                    <a:pt x="402" y="102"/>
                  </a:lnTo>
                  <a:lnTo>
                    <a:pt x="395" y="103"/>
                  </a:lnTo>
                  <a:lnTo>
                    <a:pt x="389" y="106"/>
                  </a:lnTo>
                  <a:lnTo>
                    <a:pt x="386" y="108"/>
                  </a:lnTo>
                  <a:lnTo>
                    <a:pt x="383" y="110"/>
                  </a:lnTo>
                  <a:lnTo>
                    <a:pt x="380" y="114"/>
                  </a:lnTo>
                  <a:lnTo>
                    <a:pt x="379" y="116"/>
                  </a:lnTo>
                  <a:lnTo>
                    <a:pt x="378" y="119"/>
                  </a:lnTo>
                  <a:lnTo>
                    <a:pt x="378" y="121"/>
                  </a:lnTo>
                  <a:lnTo>
                    <a:pt x="378" y="125"/>
                  </a:lnTo>
                  <a:lnTo>
                    <a:pt x="379" y="128"/>
                  </a:lnTo>
                  <a:lnTo>
                    <a:pt x="383" y="132"/>
                  </a:lnTo>
                  <a:lnTo>
                    <a:pt x="384" y="134"/>
                  </a:lnTo>
                  <a:lnTo>
                    <a:pt x="386" y="135"/>
                  </a:lnTo>
                  <a:lnTo>
                    <a:pt x="391" y="136"/>
                  </a:lnTo>
                  <a:lnTo>
                    <a:pt x="397" y="136"/>
                  </a:lnTo>
                  <a:lnTo>
                    <a:pt x="416" y="136"/>
                  </a:lnTo>
                  <a:lnTo>
                    <a:pt x="424" y="137"/>
                  </a:lnTo>
                  <a:lnTo>
                    <a:pt x="429" y="138"/>
                  </a:lnTo>
                  <a:lnTo>
                    <a:pt x="432" y="140"/>
                  </a:lnTo>
                  <a:lnTo>
                    <a:pt x="436" y="142"/>
                  </a:lnTo>
                  <a:lnTo>
                    <a:pt x="439" y="145"/>
                  </a:lnTo>
                  <a:lnTo>
                    <a:pt x="441" y="146"/>
                  </a:lnTo>
                  <a:lnTo>
                    <a:pt x="442" y="149"/>
                  </a:lnTo>
                  <a:lnTo>
                    <a:pt x="445" y="152"/>
                  </a:lnTo>
                  <a:lnTo>
                    <a:pt x="446" y="154"/>
                  </a:lnTo>
                  <a:lnTo>
                    <a:pt x="447" y="158"/>
                  </a:lnTo>
                  <a:lnTo>
                    <a:pt x="447" y="160"/>
                  </a:lnTo>
                  <a:lnTo>
                    <a:pt x="448" y="163"/>
                  </a:lnTo>
                  <a:lnTo>
                    <a:pt x="447" y="169"/>
                  </a:lnTo>
                  <a:lnTo>
                    <a:pt x="446" y="173"/>
                  </a:lnTo>
                  <a:lnTo>
                    <a:pt x="445" y="176"/>
                  </a:lnTo>
                  <a:lnTo>
                    <a:pt x="443" y="179"/>
                  </a:lnTo>
                  <a:lnTo>
                    <a:pt x="440" y="183"/>
                  </a:lnTo>
                  <a:lnTo>
                    <a:pt x="436" y="187"/>
                  </a:lnTo>
                  <a:lnTo>
                    <a:pt x="430" y="190"/>
                  </a:lnTo>
                  <a:lnTo>
                    <a:pt x="427" y="191"/>
                  </a:lnTo>
                  <a:lnTo>
                    <a:pt x="423" y="194"/>
                  </a:lnTo>
                  <a:lnTo>
                    <a:pt x="416" y="195"/>
                  </a:lnTo>
                  <a:lnTo>
                    <a:pt x="410" y="196"/>
                  </a:lnTo>
                  <a:lnTo>
                    <a:pt x="405" y="196"/>
                  </a:lnTo>
                  <a:lnTo>
                    <a:pt x="403" y="195"/>
                  </a:lnTo>
                  <a:lnTo>
                    <a:pt x="403" y="194"/>
                  </a:lnTo>
                  <a:lnTo>
                    <a:pt x="402" y="192"/>
                  </a:lnTo>
                  <a:lnTo>
                    <a:pt x="402" y="185"/>
                  </a:lnTo>
                  <a:lnTo>
                    <a:pt x="402" y="183"/>
                  </a:lnTo>
                  <a:lnTo>
                    <a:pt x="403" y="182"/>
                  </a:lnTo>
                  <a:lnTo>
                    <a:pt x="404" y="182"/>
                  </a:lnTo>
                  <a:lnTo>
                    <a:pt x="405" y="182"/>
                  </a:lnTo>
                  <a:lnTo>
                    <a:pt x="410" y="182"/>
                  </a:lnTo>
                  <a:lnTo>
                    <a:pt x="414" y="181"/>
                  </a:lnTo>
                  <a:lnTo>
                    <a:pt x="419" y="180"/>
                  </a:lnTo>
                  <a:lnTo>
                    <a:pt x="424" y="179"/>
                  </a:lnTo>
                  <a:lnTo>
                    <a:pt x="427" y="177"/>
                  </a:lnTo>
                  <a:lnTo>
                    <a:pt x="429" y="174"/>
                  </a:lnTo>
                  <a:lnTo>
                    <a:pt x="431" y="172"/>
                  </a:lnTo>
                  <a:lnTo>
                    <a:pt x="432" y="170"/>
                  </a:lnTo>
                  <a:lnTo>
                    <a:pt x="433" y="164"/>
                  </a:lnTo>
                  <a:lnTo>
                    <a:pt x="433" y="162"/>
                  </a:lnTo>
                  <a:lnTo>
                    <a:pt x="432" y="160"/>
                  </a:lnTo>
                  <a:lnTo>
                    <a:pt x="429" y="155"/>
                  </a:lnTo>
                  <a:lnTo>
                    <a:pt x="427" y="154"/>
                  </a:lnTo>
                  <a:lnTo>
                    <a:pt x="424" y="153"/>
                  </a:lnTo>
                  <a:lnTo>
                    <a:pt x="420" y="152"/>
                  </a:lnTo>
                  <a:lnTo>
                    <a:pt x="414" y="152"/>
                  </a:lnTo>
                  <a:lnTo>
                    <a:pt x="395" y="152"/>
                  </a:lnTo>
                  <a:lnTo>
                    <a:pt x="386" y="151"/>
                  </a:lnTo>
                  <a:lnTo>
                    <a:pt x="383" y="150"/>
                  </a:lnTo>
                  <a:lnTo>
                    <a:pt x="378" y="149"/>
                  </a:lnTo>
                  <a:lnTo>
                    <a:pt x="375" y="146"/>
                  </a:lnTo>
                  <a:lnTo>
                    <a:pt x="371" y="143"/>
                  </a:lnTo>
                  <a:lnTo>
                    <a:pt x="369" y="140"/>
                  </a:lnTo>
                  <a:lnTo>
                    <a:pt x="367" y="135"/>
                  </a:lnTo>
                  <a:lnTo>
                    <a:pt x="365" y="129"/>
                  </a:lnTo>
                  <a:lnTo>
                    <a:pt x="364" y="124"/>
                  </a:lnTo>
                  <a:lnTo>
                    <a:pt x="364" y="120"/>
                  </a:lnTo>
                  <a:lnTo>
                    <a:pt x="364" y="118"/>
                  </a:lnTo>
                  <a:lnTo>
                    <a:pt x="366" y="112"/>
                  </a:lnTo>
                  <a:lnTo>
                    <a:pt x="368" y="107"/>
                  </a:lnTo>
                  <a:lnTo>
                    <a:pt x="373" y="102"/>
                  </a:lnTo>
                  <a:lnTo>
                    <a:pt x="375" y="100"/>
                  </a:lnTo>
                  <a:lnTo>
                    <a:pt x="377" y="98"/>
                  </a:lnTo>
                  <a:lnTo>
                    <a:pt x="383" y="94"/>
                  </a:lnTo>
                  <a:lnTo>
                    <a:pt x="392" y="91"/>
                  </a:lnTo>
                  <a:lnTo>
                    <a:pt x="400" y="89"/>
                  </a:lnTo>
                  <a:lnTo>
                    <a:pt x="409" y="89"/>
                  </a:lnTo>
                  <a:lnTo>
                    <a:pt x="415" y="89"/>
                  </a:lnTo>
                  <a:lnTo>
                    <a:pt x="418" y="90"/>
                  </a:lnTo>
                  <a:lnTo>
                    <a:pt x="418" y="91"/>
                  </a:lnTo>
                  <a:lnTo>
                    <a:pt x="418" y="92"/>
                  </a:lnTo>
                  <a:lnTo>
                    <a:pt x="418" y="100"/>
                  </a:lnTo>
                  <a:lnTo>
                    <a:pt x="418" y="101"/>
                  </a:lnTo>
                  <a:lnTo>
                    <a:pt x="416" y="102"/>
                  </a:lnTo>
                  <a:lnTo>
                    <a:pt x="415" y="103"/>
                  </a:lnTo>
                  <a:lnTo>
                    <a:pt x="414" y="103"/>
                  </a:lnTo>
                  <a:close/>
                  <a:moveTo>
                    <a:pt x="293" y="170"/>
                  </a:moveTo>
                  <a:lnTo>
                    <a:pt x="333" y="151"/>
                  </a:lnTo>
                  <a:lnTo>
                    <a:pt x="331" y="125"/>
                  </a:lnTo>
                  <a:lnTo>
                    <a:pt x="331" y="124"/>
                  </a:lnTo>
                  <a:lnTo>
                    <a:pt x="332" y="123"/>
                  </a:lnTo>
                  <a:lnTo>
                    <a:pt x="333" y="121"/>
                  </a:lnTo>
                  <a:lnTo>
                    <a:pt x="342" y="117"/>
                  </a:lnTo>
                  <a:lnTo>
                    <a:pt x="344" y="117"/>
                  </a:lnTo>
                  <a:lnTo>
                    <a:pt x="344" y="118"/>
                  </a:lnTo>
                  <a:lnTo>
                    <a:pt x="344" y="119"/>
                  </a:lnTo>
                  <a:lnTo>
                    <a:pt x="352" y="224"/>
                  </a:lnTo>
                  <a:lnTo>
                    <a:pt x="352" y="226"/>
                  </a:lnTo>
                  <a:lnTo>
                    <a:pt x="350" y="228"/>
                  </a:lnTo>
                  <a:lnTo>
                    <a:pt x="342" y="232"/>
                  </a:lnTo>
                  <a:lnTo>
                    <a:pt x="341" y="232"/>
                  </a:lnTo>
                  <a:lnTo>
                    <a:pt x="340" y="232"/>
                  </a:lnTo>
                  <a:lnTo>
                    <a:pt x="339" y="232"/>
                  </a:lnTo>
                  <a:lnTo>
                    <a:pt x="261" y="160"/>
                  </a:lnTo>
                  <a:lnTo>
                    <a:pt x="260" y="158"/>
                  </a:lnTo>
                  <a:lnTo>
                    <a:pt x="261" y="156"/>
                  </a:lnTo>
                  <a:lnTo>
                    <a:pt x="270" y="152"/>
                  </a:lnTo>
                  <a:lnTo>
                    <a:pt x="272" y="152"/>
                  </a:lnTo>
                  <a:lnTo>
                    <a:pt x="274" y="152"/>
                  </a:lnTo>
                  <a:lnTo>
                    <a:pt x="293" y="170"/>
                  </a:lnTo>
                  <a:close/>
                  <a:moveTo>
                    <a:pt x="334" y="164"/>
                  </a:moveTo>
                  <a:lnTo>
                    <a:pt x="303" y="179"/>
                  </a:lnTo>
                  <a:lnTo>
                    <a:pt x="338" y="212"/>
                  </a:lnTo>
                  <a:lnTo>
                    <a:pt x="334" y="164"/>
                  </a:lnTo>
                  <a:close/>
                  <a:moveTo>
                    <a:pt x="334" y="255"/>
                  </a:moveTo>
                  <a:lnTo>
                    <a:pt x="333" y="252"/>
                  </a:lnTo>
                  <a:lnTo>
                    <a:pt x="333" y="251"/>
                  </a:lnTo>
                  <a:lnTo>
                    <a:pt x="333" y="249"/>
                  </a:lnTo>
                  <a:lnTo>
                    <a:pt x="334" y="248"/>
                  </a:lnTo>
                  <a:lnTo>
                    <a:pt x="335" y="246"/>
                  </a:lnTo>
                  <a:lnTo>
                    <a:pt x="338" y="244"/>
                  </a:lnTo>
                  <a:lnTo>
                    <a:pt x="341" y="243"/>
                  </a:lnTo>
                  <a:lnTo>
                    <a:pt x="343" y="243"/>
                  </a:lnTo>
                  <a:lnTo>
                    <a:pt x="344" y="243"/>
                  </a:lnTo>
                  <a:lnTo>
                    <a:pt x="347" y="244"/>
                  </a:lnTo>
                  <a:lnTo>
                    <a:pt x="348" y="245"/>
                  </a:lnTo>
                  <a:lnTo>
                    <a:pt x="350" y="249"/>
                  </a:lnTo>
                  <a:lnTo>
                    <a:pt x="350" y="252"/>
                  </a:lnTo>
                  <a:lnTo>
                    <a:pt x="350" y="253"/>
                  </a:lnTo>
                  <a:lnTo>
                    <a:pt x="350" y="255"/>
                  </a:lnTo>
                  <a:lnTo>
                    <a:pt x="349" y="257"/>
                  </a:lnTo>
                  <a:lnTo>
                    <a:pt x="348" y="258"/>
                  </a:lnTo>
                  <a:lnTo>
                    <a:pt x="346" y="260"/>
                  </a:lnTo>
                  <a:lnTo>
                    <a:pt x="342" y="261"/>
                  </a:lnTo>
                  <a:lnTo>
                    <a:pt x="340" y="261"/>
                  </a:lnTo>
                  <a:lnTo>
                    <a:pt x="339" y="260"/>
                  </a:lnTo>
                  <a:lnTo>
                    <a:pt x="338" y="260"/>
                  </a:lnTo>
                  <a:lnTo>
                    <a:pt x="335" y="259"/>
                  </a:lnTo>
                  <a:lnTo>
                    <a:pt x="334" y="255"/>
                  </a:lnTo>
                  <a:close/>
                  <a:moveTo>
                    <a:pt x="359" y="243"/>
                  </a:moveTo>
                  <a:lnTo>
                    <a:pt x="359" y="240"/>
                  </a:lnTo>
                  <a:lnTo>
                    <a:pt x="359" y="239"/>
                  </a:lnTo>
                  <a:lnTo>
                    <a:pt x="359" y="236"/>
                  </a:lnTo>
                  <a:lnTo>
                    <a:pt x="360" y="235"/>
                  </a:lnTo>
                  <a:lnTo>
                    <a:pt x="360" y="234"/>
                  </a:lnTo>
                  <a:lnTo>
                    <a:pt x="364" y="232"/>
                  </a:lnTo>
                  <a:lnTo>
                    <a:pt x="367" y="231"/>
                  </a:lnTo>
                  <a:lnTo>
                    <a:pt x="369" y="231"/>
                  </a:lnTo>
                  <a:lnTo>
                    <a:pt x="370" y="231"/>
                  </a:lnTo>
                  <a:lnTo>
                    <a:pt x="371" y="232"/>
                  </a:lnTo>
                  <a:lnTo>
                    <a:pt x="374" y="233"/>
                  </a:lnTo>
                  <a:lnTo>
                    <a:pt x="375" y="235"/>
                  </a:lnTo>
                  <a:lnTo>
                    <a:pt x="376" y="240"/>
                  </a:lnTo>
                  <a:lnTo>
                    <a:pt x="376" y="241"/>
                  </a:lnTo>
                  <a:lnTo>
                    <a:pt x="376" y="242"/>
                  </a:lnTo>
                  <a:lnTo>
                    <a:pt x="375" y="244"/>
                  </a:lnTo>
                  <a:lnTo>
                    <a:pt x="374" y="245"/>
                  </a:lnTo>
                  <a:lnTo>
                    <a:pt x="371" y="248"/>
                  </a:lnTo>
                  <a:lnTo>
                    <a:pt x="368" y="249"/>
                  </a:lnTo>
                  <a:lnTo>
                    <a:pt x="366" y="249"/>
                  </a:lnTo>
                  <a:lnTo>
                    <a:pt x="365" y="248"/>
                  </a:lnTo>
                  <a:lnTo>
                    <a:pt x="362" y="248"/>
                  </a:lnTo>
                  <a:lnTo>
                    <a:pt x="361" y="246"/>
                  </a:lnTo>
                  <a:lnTo>
                    <a:pt x="359" y="243"/>
                  </a:lnTo>
                  <a:close/>
                  <a:moveTo>
                    <a:pt x="230" y="237"/>
                  </a:moveTo>
                  <a:lnTo>
                    <a:pt x="172" y="200"/>
                  </a:lnTo>
                  <a:lnTo>
                    <a:pt x="172" y="199"/>
                  </a:lnTo>
                  <a:lnTo>
                    <a:pt x="171" y="198"/>
                  </a:lnTo>
                  <a:lnTo>
                    <a:pt x="172" y="197"/>
                  </a:lnTo>
                  <a:lnTo>
                    <a:pt x="183" y="192"/>
                  </a:lnTo>
                  <a:lnTo>
                    <a:pt x="186" y="191"/>
                  </a:lnTo>
                  <a:lnTo>
                    <a:pt x="187" y="192"/>
                  </a:lnTo>
                  <a:lnTo>
                    <a:pt x="235" y="223"/>
                  </a:lnTo>
                  <a:lnTo>
                    <a:pt x="242" y="199"/>
                  </a:lnTo>
                  <a:lnTo>
                    <a:pt x="231" y="173"/>
                  </a:lnTo>
                  <a:lnTo>
                    <a:pt x="231" y="171"/>
                  </a:lnTo>
                  <a:lnTo>
                    <a:pt x="232" y="170"/>
                  </a:lnTo>
                  <a:lnTo>
                    <a:pt x="241" y="165"/>
                  </a:lnTo>
                  <a:lnTo>
                    <a:pt x="243" y="165"/>
                  </a:lnTo>
                  <a:lnTo>
                    <a:pt x="243" y="167"/>
                  </a:lnTo>
                  <a:lnTo>
                    <a:pt x="244" y="167"/>
                  </a:lnTo>
                  <a:lnTo>
                    <a:pt x="285" y="257"/>
                  </a:lnTo>
                  <a:lnTo>
                    <a:pt x="285" y="259"/>
                  </a:lnTo>
                  <a:lnTo>
                    <a:pt x="284" y="260"/>
                  </a:lnTo>
                  <a:lnTo>
                    <a:pt x="275" y="264"/>
                  </a:lnTo>
                  <a:lnTo>
                    <a:pt x="272" y="264"/>
                  </a:lnTo>
                  <a:lnTo>
                    <a:pt x="271" y="263"/>
                  </a:lnTo>
                  <a:lnTo>
                    <a:pt x="271" y="262"/>
                  </a:lnTo>
                  <a:lnTo>
                    <a:pt x="250" y="216"/>
                  </a:lnTo>
                  <a:lnTo>
                    <a:pt x="230" y="282"/>
                  </a:lnTo>
                  <a:lnTo>
                    <a:pt x="230" y="284"/>
                  </a:lnTo>
                  <a:lnTo>
                    <a:pt x="227" y="286"/>
                  </a:lnTo>
                  <a:lnTo>
                    <a:pt x="216" y="290"/>
                  </a:lnTo>
                  <a:lnTo>
                    <a:pt x="215" y="290"/>
                  </a:lnTo>
                  <a:lnTo>
                    <a:pt x="214" y="290"/>
                  </a:lnTo>
                  <a:lnTo>
                    <a:pt x="214" y="289"/>
                  </a:lnTo>
                  <a:lnTo>
                    <a:pt x="214" y="288"/>
                  </a:lnTo>
                  <a:lnTo>
                    <a:pt x="230" y="237"/>
                  </a:lnTo>
                  <a:close/>
                  <a:moveTo>
                    <a:pt x="119" y="218"/>
                  </a:moveTo>
                  <a:lnTo>
                    <a:pt x="127" y="215"/>
                  </a:lnTo>
                  <a:lnTo>
                    <a:pt x="134" y="214"/>
                  </a:lnTo>
                  <a:lnTo>
                    <a:pt x="137" y="214"/>
                  </a:lnTo>
                  <a:lnTo>
                    <a:pt x="142" y="214"/>
                  </a:lnTo>
                  <a:lnTo>
                    <a:pt x="145" y="215"/>
                  </a:lnTo>
                  <a:lnTo>
                    <a:pt x="149" y="216"/>
                  </a:lnTo>
                  <a:lnTo>
                    <a:pt x="155" y="219"/>
                  </a:lnTo>
                  <a:lnTo>
                    <a:pt x="159" y="222"/>
                  </a:lnTo>
                  <a:lnTo>
                    <a:pt x="161" y="224"/>
                  </a:lnTo>
                  <a:lnTo>
                    <a:pt x="164" y="227"/>
                  </a:lnTo>
                  <a:lnTo>
                    <a:pt x="167" y="232"/>
                  </a:lnTo>
                  <a:lnTo>
                    <a:pt x="170" y="235"/>
                  </a:lnTo>
                  <a:lnTo>
                    <a:pt x="172" y="241"/>
                  </a:lnTo>
                  <a:lnTo>
                    <a:pt x="196" y="297"/>
                  </a:lnTo>
                  <a:lnTo>
                    <a:pt x="196" y="298"/>
                  </a:lnTo>
                  <a:lnTo>
                    <a:pt x="195" y="300"/>
                  </a:lnTo>
                  <a:lnTo>
                    <a:pt x="185" y="304"/>
                  </a:lnTo>
                  <a:lnTo>
                    <a:pt x="183" y="304"/>
                  </a:lnTo>
                  <a:lnTo>
                    <a:pt x="182" y="303"/>
                  </a:lnTo>
                  <a:lnTo>
                    <a:pt x="159" y="248"/>
                  </a:lnTo>
                  <a:lnTo>
                    <a:pt x="155" y="241"/>
                  </a:lnTo>
                  <a:lnTo>
                    <a:pt x="152" y="236"/>
                  </a:lnTo>
                  <a:lnTo>
                    <a:pt x="147" y="233"/>
                  </a:lnTo>
                  <a:lnTo>
                    <a:pt x="144" y="230"/>
                  </a:lnTo>
                  <a:lnTo>
                    <a:pt x="138" y="228"/>
                  </a:lnTo>
                  <a:lnTo>
                    <a:pt x="134" y="228"/>
                  </a:lnTo>
                  <a:lnTo>
                    <a:pt x="129" y="228"/>
                  </a:lnTo>
                  <a:lnTo>
                    <a:pt x="127" y="230"/>
                  </a:lnTo>
                  <a:lnTo>
                    <a:pt x="125" y="231"/>
                  </a:lnTo>
                  <a:lnTo>
                    <a:pt x="123" y="232"/>
                  </a:lnTo>
                  <a:lnTo>
                    <a:pt x="120" y="233"/>
                  </a:lnTo>
                  <a:lnTo>
                    <a:pt x="116" y="236"/>
                  </a:lnTo>
                  <a:lnTo>
                    <a:pt x="115" y="237"/>
                  </a:lnTo>
                  <a:lnTo>
                    <a:pt x="114" y="240"/>
                  </a:lnTo>
                  <a:lnTo>
                    <a:pt x="111" y="244"/>
                  </a:lnTo>
                  <a:lnTo>
                    <a:pt x="110" y="249"/>
                  </a:lnTo>
                  <a:lnTo>
                    <a:pt x="110" y="254"/>
                  </a:lnTo>
                  <a:lnTo>
                    <a:pt x="110" y="257"/>
                  </a:lnTo>
                  <a:lnTo>
                    <a:pt x="111" y="260"/>
                  </a:lnTo>
                  <a:lnTo>
                    <a:pt x="114" y="267"/>
                  </a:lnTo>
                  <a:lnTo>
                    <a:pt x="137" y="322"/>
                  </a:lnTo>
                  <a:lnTo>
                    <a:pt x="137" y="324"/>
                  </a:lnTo>
                  <a:lnTo>
                    <a:pt x="136" y="325"/>
                  </a:lnTo>
                  <a:lnTo>
                    <a:pt x="126" y="329"/>
                  </a:lnTo>
                  <a:lnTo>
                    <a:pt x="125" y="329"/>
                  </a:lnTo>
                  <a:lnTo>
                    <a:pt x="123" y="327"/>
                  </a:lnTo>
                  <a:lnTo>
                    <a:pt x="99" y="271"/>
                  </a:lnTo>
                  <a:lnTo>
                    <a:pt x="96" y="261"/>
                  </a:lnTo>
                  <a:lnTo>
                    <a:pt x="95" y="257"/>
                  </a:lnTo>
                  <a:lnTo>
                    <a:pt x="95" y="253"/>
                  </a:lnTo>
                  <a:lnTo>
                    <a:pt x="96" y="244"/>
                  </a:lnTo>
                  <a:lnTo>
                    <a:pt x="97" y="241"/>
                  </a:lnTo>
                  <a:lnTo>
                    <a:pt x="98" y="237"/>
                  </a:lnTo>
                  <a:lnTo>
                    <a:pt x="101" y="232"/>
                  </a:lnTo>
                  <a:lnTo>
                    <a:pt x="104" y="228"/>
                  </a:lnTo>
                  <a:lnTo>
                    <a:pt x="106" y="226"/>
                  </a:lnTo>
                  <a:lnTo>
                    <a:pt x="113" y="222"/>
                  </a:lnTo>
                  <a:lnTo>
                    <a:pt x="119"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34" name="Freeform 10">
              <a:extLst>
                <a:ext uri="{FF2B5EF4-FFF2-40B4-BE49-F238E27FC236}">
                  <a16:creationId xmlns:a16="http://schemas.microsoft.com/office/drawing/2014/main" id="{18B611BB-39BD-7373-1EAA-F43F6CF8D7C0}"/>
                </a:ext>
              </a:extLst>
            </p:cNvPr>
            <p:cNvSpPr>
              <a:spLocks noEditPoints="1"/>
            </p:cNvSpPr>
            <p:nvPr/>
          </p:nvSpPr>
          <p:spPr bwMode="auto">
            <a:xfrm>
              <a:off x="2697163" y="2871788"/>
              <a:ext cx="122237" cy="542925"/>
            </a:xfrm>
            <a:custGeom>
              <a:avLst/>
              <a:gdLst>
                <a:gd name="T0" fmla="*/ 141 w 154"/>
                <a:gd name="T1" fmla="*/ 81 h 683"/>
                <a:gd name="T2" fmla="*/ 107 w 154"/>
                <a:gd name="T3" fmla="*/ 88 h 683"/>
                <a:gd name="T4" fmla="*/ 46 w 154"/>
                <a:gd name="T5" fmla="*/ 65 h 683"/>
                <a:gd name="T6" fmla="*/ 115 w 154"/>
                <a:gd name="T7" fmla="*/ 73 h 683"/>
                <a:gd name="T8" fmla="*/ 140 w 154"/>
                <a:gd name="T9" fmla="*/ 57 h 683"/>
                <a:gd name="T10" fmla="*/ 136 w 154"/>
                <a:gd name="T11" fmla="*/ 35 h 683"/>
                <a:gd name="T12" fmla="*/ 56 w 154"/>
                <a:gd name="T13" fmla="*/ 16 h 683"/>
                <a:gd name="T14" fmla="*/ 57 w 154"/>
                <a:gd name="T15" fmla="*/ 0 h 683"/>
                <a:gd name="T16" fmla="*/ 144 w 154"/>
                <a:gd name="T17" fmla="*/ 20 h 683"/>
                <a:gd name="T18" fmla="*/ 153 w 154"/>
                <a:gd name="T19" fmla="*/ 36 h 683"/>
                <a:gd name="T20" fmla="*/ 0 w 154"/>
                <a:gd name="T21" fmla="*/ 680 h 683"/>
                <a:gd name="T22" fmla="*/ 91 w 154"/>
                <a:gd name="T23" fmla="*/ 628 h 683"/>
                <a:gd name="T24" fmla="*/ 102 w 154"/>
                <a:gd name="T25" fmla="*/ 682 h 683"/>
                <a:gd name="T26" fmla="*/ 32 w 154"/>
                <a:gd name="T27" fmla="*/ 608 h 683"/>
                <a:gd name="T28" fmla="*/ 9 w 154"/>
                <a:gd name="T29" fmla="*/ 588 h 683"/>
                <a:gd name="T30" fmla="*/ 1 w 154"/>
                <a:gd name="T31" fmla="*/ 552 h 683"/>
                <a:gd name="T32" fmla="*/ 14 w 154"/>
                <a:gd name="T33" fmla="*/ 524 h 683"/>
                <a:gd name="T34" fmla="*/ 51 w 154"/>
                <a:gd name="T35" fmla="*/ 507 h 683"/>
                <a:gd name="T36" fmla="*/ 86 w 154"/>
                <a:gd name="T37" fmla="*/ 518 h 683"/>
                <a:gd name="T38" fmla="*/ 104 w 154"/>
                <a:gd name="T39" fmla="*/ 540 h 683"/>
                <a:gd name="T40" fmla="*/ 106 w 154"/>
                <a:gd name="T41" fmla="*/ 572 h 683"/>
                <a:gd name="T42" fmla="*/ 91 w 154"/>
                <a:gd name="T43" fmla="*/ 599 h 683"/>
                <a:gd name="T44" fmla="*/ 52 w 154"/>
                <a:gd name="T45" fmla="*/ 612 h 683"/>
                <a:gd name="T46" fmla="*/ 75 w 154"/>
                <a:gd name="T47" fmla="*/ 591 h 683"/>
                <a:gd name="T48" fmla="*/ 93 w 154"/>
                <a:gd name="T49" fmla="*/ 561 h 683"/>
                <a:gd name="T50" fmla="*/ 83 w 154"/>
                <a:gd name="T51" fmla="*/ 534 h 683"/>
                <a:gd name="T52" fmla="*/ 55 w 154"/>
                <a:gd name="T53" fmla="*/ 523 h 683"/>
                <a:gd name="T54" fmla="*/ 29 w 154"/>
                <a:gd name="T55" fmla="*/ 531 h 683"/>
                <a:gd name="T56" fmla="*/ 15 w 154"/>
                <a:gd name="T57" fmla="*/ 563 h 683"/>
                <a:gd name="T58" fmla="*/ 28 w 154"/>
                <a:gd name="T59" fmla="*/ 587 h 683"/>
                <a:gd name="T60" fmla="*/ 51 w 154"/>
                <a:gd name="T61" fmla="*/ 443 h 683"/>
                <a:gd name="T62" fmla="*/ 113 w 154"/>
                <a:gd name="T63" fmla="*/ 423 h 683"/>
                <a:gd name="T64" fmla="*/ 108 w 154"/>
                <a:gd name="T65" fmla="*/ 474 h 683"/>
                <a:gd name="T66" fmla="*/ 106 w 154"/>
                <a:gd name="T67" fmla="*/ 488 h 683"/>
                <a:gd name="T68" fmla="*/ 6 w 154"/>
                <a:gd name="T69" fmla="*/ 469 h 683"/>
                <a:gd name="T70" fmla="*/ 9 w 154"/>
                <a:gd name="T71" fmla="*/ 420 h 683"/>
                <a:gd name="T72" fmla="*/ 14 w 154"/>
                <a:gd name="T73" fmla="*/ 406 h 683"/>
                <a:gd name="T74" fmla="*/ 115 w 154"/>
                <a:gd name="T75" fmla="*/ 389 h 683"/>
                <a:gd name="T76" fmla="*/ 15 w 154"/>
                <a:gd name="T77" fmla="*/ 352 h 683"/>
                <a:gd name="T78" fmla="*/ 17 w 154"/>
                <a:gd name="T79" fmla="*/ 337 h 683"/>
                <a:gd name="T80" fmla="*/ 120 w 154"/>
                <a:gd name="T81" fmla="*/ 318 h 683"/>
                <a:gd name="T82" fmla="*/ 34 w 154"/>
                <a:gd name="T83" fmla="*/ 348 h 683"/>
                <a:gd name="T84" fmla="*/ 131 w 154"/>
                <a:gd name="T85" fmla="*/ 211 h 683"/>
                <a:gd name="T86" fmla="*/ 93 w 154"/>
                <a:gd name="T87" fmla="*/ 271 h 683"/>
                <a:gd name="T88" fmla="*/ 123 w 154"/>
                <a:gd name="T89" fmla="*/ 288 h 683"/>
                <a:gd name="T90" fmla="*/ 20 w 154"/>
                <a:gd name="T91" fmla="*/ 277 h 683"/>
                <a:gd name="T92" fmla="*/ 28 w 154"/>
                <a:gd name="T93" fmla="*/ 219 h 683"/>
                <a:gd name="T94" fmla="*/ 30 w 154"/>
                <a:gd name="T95" fmla="*/ 201 h 683"/>
                <a:gd name="T96" fmla="*/ 135 w 154"/>
                <a:gd name="T97" fmla="*/ 171 h 683"/>
                <a:gd name="T98" fmla="*/ 120 w 154"/>
                <a:gd name="T99" fmla="*/ 187 h 683"/>
                <a:gd name="T100" fmla="*/ 33 w 154"/>
                <a:gd name="T101" fmla="*/ 182 h 683"/>
                <a:gd name="T102" fmla="*/ 33 w 154"/>
                <a:gd name="T103" fmla="*/ 168 h 683"/>
                <a:gd name="T104" fmla="*/ 113 w 154"/>
                <a:gd name="T105" fmla="*/ 173 h 683"/>
                <a:gd name="T106" fmla="*/ 126 w 154"/>
                <a:gd name="T107" fmla="*/ 154 h 683"/>
                <a:gd name="T108" fmla="*/ 118 w 154"/>
                <a:gd name="T109" fmla="*/ 133 h 683"/>
                <a:gd name="T110" fmla="*/ 39 w 154"/>
                <a:gd name="T111" fmla="*/ 118 h 683"/>
                <a:gd name="T112" fmla="*/ 42 w 154"/>
                <a:gd name="T113" fmla="*/ 103 h 683"/>
                <a:gd name="T114" fmla="*/ 128 w 154"/>
                <a:gd name="T115" fmla="*/ 121 h 683"/>
                <a:gd name="T116" fmla="*/ 140 w 154"/>
                <a:gd name="T117" fmla="*/ 156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4" h="683">
                  <a:moveTo>
                    <a:pt x="154" y="55"/>
                  </a:moveTo>
                  <a:lnTo>
                    <a:pt x="152" y="63"/>
                  </a:lnTo>
                  <a:lnTo>
                    <a:pt x="150" y="70"/>
                  </a:lnTo>
                  <a:lnTo>
                    <a:pt x="145" y="75"/>
                  </a:lnTo>
                  <a:lnTo>
                    <a:pt x="143" y="79"/>
                  </a:lnTo>
                  <a:lnTo>
                    <a:pt x="141" y="81"/>
                  </a:lnTo>
                  <a:lnTo>
                    <a:pt x="137" y="83"/>
                  </a:lnTo>
                  <a:lnTo>
                    <a:pt x="134" y="84"/>
                  </a:lnTo>
                  <a:lnTo>
                    <a:pt x="131" y="86"/>
                  </a:lnTo>
                  <a:lnTo>
                    <a:pt x="126" y="88"/>
                  </a:lnTo>
                  <a:lnTo>
                    <a:pt x="117" y="89"/>
                  </a:lnTo>
                  <a:lnTo>
                    <a:pt x="107" y="88"/>
                  </a:lnTo>
                  <a:lnTo>
                    <a:pt x="46" y="79"/>
                  </a:lnTo>
                  <a:lnTo>
                    <a:pt x="46" y="77"/>
                  </a:lnTo>
                  <a:lnTo>
                    <a:pt x="45" y="77"/>
                  </a:lnTo>
                  <a:lnTo>
                    <a:pt x="45" y="76"/>
                  </a:lnTo>
                  <a:lnTo>
                    <a:pt x="45" y="75"/>
                  </a:lnTo>
                  <a:lnTo>
                    <a:pt x="46" y="65"/>
                  </a:lnTo>
                  <a:lnTo>
                    <a:pt x="46" y="64"/>
                  </a:lnTo>
                  <a:lnTo>
                    <a:pt x="47" y="64"/>
                  </a:lnTo>
                  <a:lnTo>
                    <a:pt x="48" y="63"/>
                  </a:lnTo>
                  <a:lnTo>
                    <a:pt x="50" y="63"/>
                  </a:lnTo>
                  <a:lnTo>
                    <a:pt x="108" y="73"/>
                  </a:lnTo>
                  <a:lnTo>
                    <a:pt x="115" y="73"/>
                  </a:lnTo>
                  <a:lnTo>
                    <a:pt x="122" y="73"/>
                  </a:lnTo>
                  <a:lnTo>
                    <a:pt x="126" y="72"/>
                  </a:lnTo>
                  <a:lnTo>
                    <a:pt x="131" y="70"/>
                  </a:lnTo>
                  <a:lnTo>
                    <a:pt x="135" y="66"/>
                  </a:lnTo>
                  <a:lnTo>
                    <a:pt x="137" y="62"/>
                  </a:lnTo>
                  <a:lnTo>
                    <a:pt x="140" y="57"/>
                  </a:lnTo>
                  <a:lnTo>
                    <a:pt x="141" y="53"/>
                  </a:lnTo>
                  <a:lnTo>
                    <a:pt x="141" y="47"/>
                  </a:lnTo>
                  <a:lnTo>
                    <a:pt x="141" y="43"/>
                  </a:lnTo>
                  <a:lnTo>
                    <a:pt x="140" y="40"/>
                  </a:lnTo>
                  <a:lnTo>
                    <a:pt x="138" y="38"/>
                  </a:lnTo>
                  <a:lnTo>
                    <a:pt x="136" y="35"/>
                  </a:lnTo>
                  <a:lnTo>
                    <a:pt x="135" y="32"/>
                  </a:lnTo>
                  <a:lnTo>
                    <a:pt x="133" y="31"/>
                  </a:lnTo>
                  <a:lnTo>
                    <a:pt x="128" y="28"/>
                  </a:lnTo>
                  <a:lnTo>
                    <a:pt x="123" y="26"/>
                  </a:lnTo>
                  <a:lnTo>
                    <a:pt x="116" y="25"/>
                  </a:lnTo>
                  <a:lnTo>
                    <a:pt x="56" y="16"/>
                  </a:lnTo>
                  <a:lnTo>
                    <a:pt x="55" y="14"/>
                  </a:lnTo>
                  <a:lnTo>
                    <a:pt x="54" y="13"/>
                  </a:lnTo>
                  <a:lnTo>
                    <a:pt x="54" y="12"/>
                  </a:lnTo>
                  <a:lnTo>
                    <a:pt x="56" y="2"/>
                  </a:lnTo>
                  <a:lnTo>
                    <a:pt x="56" y="1"/>
                  </a:lnTo>
                  <a:lnTo>
                    <a:pt x="57" y="0"/>
                  </a:lnTo>
                  <a:lnTo>
                    <a:pt x="59" y="0"/>
                  </a:lnTo>
                  <a:lnTo>
                    <a:pt x="119" y="10"/>
                  </a:lnTo>
                  <a:lnTo>
                    <a:pt x="129" y="12"/>
                  </a:lnTo>
                  <a:lnTo>
                    <a:pt x="137" y="16"/>
                  </a:lnTo>
                  <a:lnTo>
                    <a:pt x="141" y="18"/>
                  </a:lnTo>
                  <a:lnTo>
                    <a:pt x="144" y="20"/>
                  </a:lnTo>
                  <a:lnTo>
                    <a:pt x="145" y="21"/>
                  </a:lnTo>
                  <a:lnTo>
                    <a:pt x="146" y="23"/>
                  </a:lnTo>
                  <a:lnTo>
                    <a:pt x="149" y="26"/>
                  </a:lnTo>
                  <a:lnTo>
                    <a:pt x="151" y="29"/>
                  </a:lnTo>
                  <a:lnTo>
                    <a:pt x="152" y="32"/>
                  </a:lnTo>
                  <a:lnTo>
                    <a:pt x="153" y="36"/>
                  </a:lnTo>
                  <a:lnTo>
                    <a:pt x="154" y="39"/>
                  </a:lnTo>
                  <a:lnTo>
                    <a:pt x="154" y="47"/>
                  </a:lnTo>
                  <a:lnTo>
                    <a:pt x="154" y="55"/>
                  </a:lnTo>
                  <a:close/>
                  <a:moveTo>
                    <a:pt x="2" y="682"/>
                  </a:moveTo>
                  <a:lnTo>
                    <a:pt x="1" y="681"/>
                  </a:lnTo>
                  <a:lnTo>
                    <a:pt x="0" y="680"/>
                  </a:lnTo>
                  <a:lnTo>
                    <a:pt x="0" y="669"/>
                  </a:lnTo>
                  <a:lnTo>
                    <a:pt x="1" y="667"/>
                  </a:lnTo>
                  <a:lnTo>
                    <a:pt x="2" y="666"/>
                  </a:lnTo>
                  <a:lnTo>
                    <a:pt x="90" y="667"/>
                  </a:lnTo>
                  <a:lnTo>
                    <a:pt x="90" y="629"/>
                  </a:lnTo>
                  <a:lnTo>
                    <a:pt x="91" y="628"/>
                  </a:lnTo>
                  <a:lnTo>
                    <a:pt x="93" y="627"/>
                  </a:lnTo>
                  <a:lnTo>
                    <a:pt x="101" y="627"/>
                  </a:lnTo>
                  <a:lnTo>
                    <a:pt x="104" y="628"/>
                  </a:lnTo>
                  <a:lnTo>
                    <a:pt x="104" y="629"/>
                  </a:lnTo>
                  <a:lnTo>
                    <a:pt x="104" y="680"/>
                  </a:lnTo>
                  <a:lnTo>
                    <a:pt x="102" y="682"/>
                  </a:lnTo>
                  <a:lnTo>
                    <a:pt x="101" y="683"/>
                  </a:lnTo>
                  <a:lnTo>
                    <a:pt x="2" y="682"/>
                  </a:lnTo>
                  <a:close/>
                  <a:moveTo>
                    <a:pt x="52" y="612"/>
                  </a:moveTo>
                  <a:lnTo>
                    <a:pt x="47" y="611"/>
                  </a:lnTo>
                  <a:lnTo>
                    <a:pt x="42" y="610"/>
                  </a:lnTo>
                  <a:lnTo>
                    <a:pt x="32" y="608"/>
                  </a:lnTo>
                  <a:lnTo>
                    <a:pt x="27" y="605"/>
                  </a:lnTo>
                  <a:lnTo>
                    <a:pt x="23" y="602"/>
                  </a:lnTo>
                  <a:lnTo>
                    <a:pt x="19" y="599"/>
                  </a:lnTo>
                  <a:lnTo>
                    <a:pt x="15" y="595"/>
                  </a:lnTo>
                  <a:lnTo>
                    <a:pt x="11" y="592"/>
                  </a:lnTo>
                  <a:lnTo>
                    <a:pt x="9" y="588"/>
                  </a:lnTo>
                  <a:lnTo>
                    <a:pt x="5" y="578"/>
                  </a:lnTo>
                  <a:lnTo>
                    <a:pt x="2" y="574"/>
                  </a:lnTo>
                  <a:lnTo>
                    <a:pt x="1" y="569"/>
                  </a:lnTo>
                  <a:lnTo>
                    <a:pt x="1" y="564"/>
                  </a:lnTo>
                  <a:lnTo>
                    <a:pt x="1" y="558"/>
                  </a:lnTo>
                  <a:lnTo>
                    <a:pt x="1" y="552"/>
                  </a:lnTo>
                  <a:lnTo>
                    <a:pt x="2" y="547"/>
                  </a:lnTo>
                  <a:lnTo>
                    <a:pt x="3" y="542"/>
                  </a:lnTo>
                  <a:lnTo>
                    <a:pt x="6" y="538"/>
                  </a:lnTo>
                  <a:lnTo>
                    <a:pt x="8" y="533"/>
                  </a:lnTo>
                  <a:lnTo>
                    <a:pt x="10" y="529"/>
                  </a:lnTo>
                  <a:lnTo>
                    <a:pt x="14" y="524"/>
                  </a:lnTo>
                  <a:lnTo>
                    <a:pt x="17" y="521"/>
                  </a:lnTo>
                  <a:lnTo>
                    <a:pt x="21" y="518"/>
                  </a:lnTo>
                  <a:lnTo>
                    <a:pt x="26" y="515"/>
                  </a:lnTo>
                  <a:lnTo>
                    <a:pt x="35" y="511"/>
                  </a:lnTo>
                  <a:lnTo>
                    <a:pt x="45" y="509"/>
                  </a:lnTo>
                  <a:lnTo>
                    <a:pt x="51" y="507"/>
                  </a:lnTo>
                  <a:lnTo>
                    <a:pt x="55" y="507"/>
                  </a:lnTo>
                  <a:lnTo>
                    <a:pt x="61" y="507"/>
                  </a:lnTo>
                  <a:lnTo>
                    <a:pt x="66" y="509"/>
                  </a:lnTo>
                  <a:lnTo>
                    <a:pt x="77" y="512"/>
                  </a:lnTo>
                  <a:lnTo>
                    <a:pt x="81" y="514"/>
                  </a:lnTo>
                  <a:lnTo>
                    <a:pt x="86" y="518"/>
                  </a:lnTo>
                  <a:lnTo>
                    <a:pt x="89" y="520"/>
                  </a:lnTo>
                  <a:lnTo>
                    <a:pt x="93" y="523"/>
                  </a:lnTo>
                  <a:lnTo>
                    <a:pt x="97" y="528"/>
                  </a:lnTo>
                  <a:lnTo>
                    <a:pt x="99" y="531"/>
                  </a:lnTo>
                  <a:lnTo>
                    <a:pt x="101" y="536"/>
                  </a:lnTo>
                  <a:lnTo>
                    <a:pt x="104" y="540"/>
                  </a:lnTo>
                  <a:lnTo>
                    <a:pt x="106" y="546"/>
                  </a:lnTo>
                  <a:lnTo>
                    <a:pt x="107" y="550"/>
                  </a:lnTo>
                  <a:lnTo>
                    <a:pt x="107" y="556"/>
                  </a:lnTo>
                  <a:lnTo>
                    <a:pt x="107" y="561"/>
                  </a:lnTo>
                  <a:lnTo>
                    <a:pt x="107" y="567"/>
                  </a:lnTo>
                  <a:lnTo>
                    <a:pt x="106" y="572"/>
                  </a:lnTo>
                  <a:lnTo>
                    <a:pt x="105" y="577"/>
                  </a:lnTo>
                  <a:lnTo>
                    <a:pt x="102" y="582"/>
                  </a:lnTo>
                  <a:lnTo>
                    <a:pt x="100" y="586"/>
                  </a:lnTo>
                  <a:lnTo>
                    <a:pt x="97" y="591"/>
                  </a:lnTo>
                  <a:lnTo>
                    <a:pt x="95" y="594"/>
                  </a:lnTo>
                  <a:lnTo>
                    <a:pt x="91" y="599"/>
                  </a:lnTo>
                  <a:lnTo>
                    <a:pt x="87" y="601"/>
                  </a:lnTo>
                  <a:lnTo>
                    <a:pt x="82" y="604"/>
                  </a:lnTo>
                  <a:lnTo>
                    <a:pt x="73" y="609"/>
                  </a:lnTo>
                  <a:lnTo>
                    <a:pt x="63" y="611"/>
                  </a:lnTo>
                  <a:lnTo>
                    <a:pt x="57" y="612"/>
                  </a:lnTo>
                  <a:lnTo>
                    <a:pt x="52" y="612"/>
                  </a:lnTo>
                  <a:close/>
                  <a:moveTo>
                    <a:pt x="53" y="596"/>
                  </a:moveTo>
                  <a:lnTo>
                    <a:pt x="57" y="596"/>
                  </a:lnTo>
                  <a:lnTo>
                    <a:pt x="61" y="595"/>
                  </a:lnTo>
                  <a:lnTo>
                    <a:pt x="65" y="595"/>
                  </a:lnTo>
                  <a:lnTo>
                    <a:pt x="69" y="594"/>
                  </a:lnTo>
                  <a:lnTo>
                    <a:pt x="75" y="591"/>
                  </a:lnTo>
                  <a:lnTo>
                    <a:pt x="79" y="588"/>
                  </a:lnTo>
                  <a:lnTo>
                    <a:pt x="81" y="586"/>
                  </a:lnTo>
                  <a:lnTo>
                    <a:pt x="87" y="582"/>
                  </a:lnTo>
                  <a:lnTo>
                    <a:pt x="90" y="575"/>
                  </a:lnTo>
                  <a:lnTo>
                    <a:pt x="92" y="568"/>
                  </a:lnTo>
                  <a:lnTo>
                    <a:pt x="93" y="561"/>
                  </a:lnTo>
                  <a:lnTo>
                    <a:pt x="93" y="557"/>
                  </a:lnTo>
                  <a:lnTo>
                    <a:pt x="93" y="554"/>
                  </a:lnTo>
                  <a:lnTo>
                    <a:pt x="91" y="547"/>
                  </a:lnTo>
                  <a:lnTo>
                    <a:pt x="89" y="543"/>
                  </a:lnTo>
                  <a:lnTo>
                    <a:pt x="88" y="540"/>
                  </a:lnTo>
                  <a:lnTo>
                    <a:pt x="83" y="534"/>
                  </a:lnTo>
                  <a:lnTo>
                    <a:pt x="80" y="532"/>
                  </a:lnTo>
                  <a:lnTo>
                    <a:pt x="78" y="530"/>
                  </a:lnTo>
                  <a:lnTo>
                    <a:pt x="71" y="527"/>
                  </a:lnTo>
                  <a:lnTo>
                    <a:pt x="68" y="525"/>
                  </a:lnTo>
                  <a:lnTo>
                    <a:pt x="63" y="524"/>
                  </a:lnTo>
                  <a:lnTo>
                    <a:pt x="55" y="523"/>
                  </a:lnTo>
                  <a:lnTo>
                    <a:pt x="51" y="523"/>
                  </a:lnTo>
                  <a:lnTo>
                    <a:pt x="47" y="524"/>
                  </a:lnTo>
                  <a:lnTo>
                    <a:pt x="43" y="524"/>
                  </a:lnTo>
                  <a:lnTo>
                    <a:pt x="39" y="525"/>
                  </a:lnTo>
                  <a:lnTo>
                    <a:pt x="33" y="529"/>
                  </a:lnTo>
                  <a:lnTo>
                    <a:pt x="29" y="531"/>
                  </a:lnTo>
                  <a:lnTo>
                    <a:pt x="27" y="533"/>
                  </a:lnTo>
                  <a:lnTo>
                    <a:pt x="21" y="538"/>
                  </a:lnTo>
                  <a:lnTo>
                    <a:pt x="18" y="545"/>
                  </a:lnTo>
                  <a:lnTo>
                    <a:pt x="16" y="551"/>
                  </a:lnTo>
                  <a:lnTo>
                    <a:pt x="15" y="558"/>
                  </a:lnTo>
                  <a:lnTo>
                    <a:pt x="15" y="563"/>
                  </a:lnTo>
                  <a:lnTo>
                    <a:pt x="15" y="566"/>
                  </a:lnTo>
                  <a:lnTo>
                    <a:pt x="17" y="573"/>
                  </a:lnTo>
                  <a:lnTo>
                    <a:pt x="18" y="576"/>
                  </a:lnTo>
                  <a:lnTo>
                    <a:pt x="20" y="579"/>
                  </a:lnTo>
                  <a:lnTo>
                    <a:pt x="25" y="585"/>
                  </a:lnTo>
                  <a:lnTo>
                    <a:pt x="28" y="587"/>
                  </a:lnTo>
                  <a:lnTo>
                    <a:pt x="30" y="590"/>
                  </a:lnTo>
                  <a:lnTo>
                    <a:pt x="37" y="593"/>
                  </a:lnTo>
                  <a:lnTo>
                    <a:pt x="41" y="594"/>
                  </a:lnTo>
                  <a:lnTo>
                    <a:pt x="45" y="595"/>
                  </a:lnTo>
                  <a:lnTo>
                    <a:pt x="53" y="596"/>
                  </a:lnTo>
                  <a:close/>
                  <a:moveTo>
                    <a:pt x="51" y="443"/>
                  </a:moveTo>
                  <a:lnTo>
                    <a:pt x="109" y="409"/>
                  </a:lnTo>
                  <a:lnTo>
                    <a:pt x="110" y="409"/>
                  </a:lnTo>
                  <a:lnTo>
                    <a:pt x="111" y="409"/>
                  </a:lnTo>
                  <a:lnTo>
                    <a:pt x="113" y="411"/>
                  </a:lnTo>
                  <a:lnTo>
                    <a:pt x="113" y="412"/>
                  </a:lnTo>
                  <a:lnTo>
                    <a:pt x="113" y="423"/>
                  </a:lnTo>
                  <a:lnTo>
                    <a:pt x="111" y="425"/>
                  </a:lnTo>
                  <a:lnTo>
                    <a:pt x="110" y="426"/>
                  </a:lnTo>
                  <a:lnTo>
                    <a:pt x="61" y="455"/>
                  </a:lnTo>
                  <a:lnTo>
                    <a:pt x="78" y="473"/>
                  </a:lnTo>
                  <a:lnTo>
                    <a:pt x="107" y="474"/>
                  </a:lnTo>
                  <a:lnTo>
                    <a:pt x="108" y="474"/>
                  </a:lnTo>
                  <a:lnTo>
                    <a:pt x="108" y="475"/>
                  </a:lnTo>
                  <a:lnTo>
                    <a:pt x="109" y="476"/>
                  </a:lnTo>
                  <a:lnTo>
                    <a:pt x="108" y="486"/>
                  </a:lnTo>
                  <a:lnTo>
                    <a:pt x="108" y="487"/>
                  </a:lnTo>
                  <a:lnTo>
                    <a:pt x="108" y="488"/>
                  </a:lnTo>
                  <a:lnTo>
                    <a:pt x="106" y="488"/>
                  </a:lnTo>
                  <a:lnTo>
                    <a:pt x="8" y="483"/>
                  </a:lnTo>
                  <a:lnTo>
                    <a:pt x="7" y="483"/>
                  </a:lnTo>
                  <a:lnTo>
                    <a:pt x="6" y="483"/>
                  </a:lnTo>
                  <a:lnTo>
                    <a:pt x="6" y="480"/>
                  </a:lnTo>
                  <a:lnTo>
                    <a:pt x="6" y="470"/>
                  </a:lnTo>
                  <a:lnTo>
                    <a:pt x="6" y="469"/>
                  </a:lnTo>
                  <a:lnTo>
                    <a:pt x="7" y="468"/>
                  </a:lnTo>
                  <a:lnTo>
                    <a:pt x="9" y="468"/>
                  </a:lnTo>
                  <a:lnTo>
                    <a:pt x="60" y="471"/>
                  </a:lnTo>
                  <a:lnTo>
                    <a:pt x="10" y="423"/>
                  </a:lnTo>
                  <a:lnTo>
                    <a:pt x="9" y="421"/>
                  </a:lnTo>
                  <a:lnTo>
                    <a:pt x="9" y="420"/>
                  </a:lnTo>
                  <a:lnTo>
                    <a:pt x="9" y="418"/>
                  </a:lnTo>
                  <a:lnTo>
                    <a:pt x="9" y="407"/>
                  </a:lnTo>
                  <a:lnTo>
                    <a:pt x="10" y="405"/>
                  </a:lnTo>
                  <a:lnTo>
                    <a:pt x="11" y="405"/>
                  </a:lnTo>
                  <a:lnTo>
                    <a:pt x="12" y="405"/>
                  </a:lnTo>
                  <a:lnTo>
                    <a:pt x="14" y="406"/>
                  </a:lnTo>
                  <a:lnTo>
                    <a:pt x="51" y="443"/>
                  </a:lnTo>
                  <a:close/>
                  <a:moveTo>
                    <a:pt x="93" y="330"/>
                  </a:moveTo>
                  <a:lnTo>
                    <a:pt x="89" y="375"/>
                  </a:lnTo>
                  <a:lnTo>
                    <a:pt x="113" y="386"/>
                  </a:lnTo>
                  <a:lnTo>
                    <a:pt x="114" y="387"/>
                  </a:lnTo>
                  <a:lnTo>
                    <a:pt x="115" y="389"/>
                  </a:lnTo>
                  <a:lnTo>
                    <a:pt x="114" y="398"/>
                  </a:lnTo>
                  <a:lnTo>
                    <a:pt x="114" y="399"/>
                  </a:lnTo>
                  <a:lnTo>
                    <a:pt x="113" y="400"/>
                  </a:lnTo>
                  <a:lnTo>
                    <a:pt x="110" y="400"/>
                  </a:lnTo>
                  <a:lnTo>
                    <a:pt x="16" y="353"/>
                  </a:lnTo>
                  <a:lnTo>
                    <a:pt x="15" y="352"/>
                  </a:lnTo>
                  <a:lnTo>
                    <a:pt x="14" y="351"/>
                  </a:lnTo>
                  <a:lnTo>
                    <a:pt x="14" y="350"/>
                  </a:lnTo>
                  <a:lnTo>
                    <a:pt x="15" y="341"/>
                  </a:lnTo>
                  <a:lnTo>
                    <a:pt x="15" y="340"/>
                  </a:lnTo>
                  <a:lnTo>
                    <a:pt x="16" y="339"/>
                  </a:lnTo>
                  <a:lnTo>
                    <a:pt x="17" y="337"/>
                  </a:lnTo>
                  <a:lnTo>
                    <a:pt x="118" y="307"/>
                  </a:lnTo>
                  <a:lnTo>
                    <a:pt x="119" y="307"/>
                  </a:lnTo>
                  <a:lnTo>
                    <a:pt x="120" y="307"/>
                  </a:lnTo>
                  <a:lnTo>
                    <a:pt x="120" y="308"/>
                  </a:lnTo>
                  <a:lnTo>
                    <a:pt x="120" y="309"/>
                  </a:lnTo>
                  <a:lnTo>
                    <a:pt x="120" y="318"/>
                  </a:lnTo>
                  <a:lnTo>
                    <a:pt x="119" y="321"/>
                  </a:lnTo>
                  <a:lnTo>
                    <a:pt x="118" y="322"/>
                  </a:lnTo>
                  <a:lnTo>
                    <a:pt x="93" y="330"/>
                  </a:lnTo>
                  <a:close/>
                  <a:moveTo>
                    <a:pt x="78" y="369"/>
                  </a:moveTo>
                  <a:lnTo>
                    <a:pt x="80" y="334"/>
                  </a:lnTo>
                  <a:lnTo>
                    <a:pt x="34" y="348"/>
                  </a:lnTo>
                  <a:lnTo>
                    <a:pt x="78" y="369"/>
                  </a:lnTo>
                  <a:close/>
                  <a:moveTo>
                    <a:pt x="68" y="241"/>
                  </a:moveTo>
                  <a:lnTo>
                    <a:pt x="127" y="210"/>
                  </a:lnTo>
                  <a:lnTo>
                    <a:pt x="129" y="210"/>
                  </a:lnTo>
                  <a:lnTo>
                    <a:pt x="131" y="210"/>
                  </a:lnTo>
                  <a:lnTo>
                    <a:pt x="131" y="211"/>
                  </a:lnTo>
                  <a:lnTo>
                    <a:pt x="131" y="213"/>
                  </a:lnTo>
                  <a:lnTo>
                    <a:pt x="129" y="224"/>
                  </a:lnTo>
                  <a:lnTo>
                    <a:pt x="129" y="226"/>
                  </a:lnTo>
                  <a:lnTo>
                    <a:pt x="127" y="227"/>
                  </a:lnTo>
                  <a:lnTo>
                    <a:pt x="77" y="253"/>
                  </a:lnTo>
                  <a:lnTo>
                    <a:pt x="93" y="271"/>
                  </a:lnTo>
                  <a:lnTo>
                    <a:pt x="122" y="274"/>
                  </a:lnTo>
                  <a:lnTo>
                    <a:pt x="123" y="274"/>
                  </a:lnTo>
                  <a:lnTo>
                    <a:pt x="124" y="276"/>
                  </a:lnTo>
                  <a:lnTo>
                    <a:pt x="124" y="277"/>
                  </a:lnTo>
                  <a:lnTo>
                    <a:pt x="123" y="287"/>
                  </a:lnTo>
                  <a:lnTo>
                    <a:pt x="123" y="288"/>
                  </a:lnTo>
                  <a:lnTo>
                    <a:pt x="123" y="289"/>
                  </a:lnTo>
                  <a:lnTo>
                    <a:pt x="120" y="289"/>
                  </a:lnTo>
                  <a:lnTo>
                    <a:pt x="23" y="279"/>
                  </a:lnTo>
                  <a:lnTo>
                    <a:pt x="21" y="279"/>
                  </a:lnTo>
                  <a:lnTo>
                    <a:pt x="20" y="278"/>
                  </a:lnTo>
                  <a:lnTo>
                    <a:pt x="20" y="277"/>
                  </a:lnTo>
                  <a:lnTo>
                    <a:pt x="21" y="267"/>
                  </a:lnTo>
                  <a:lnTo>
                    <a:pt x="21" y="265"/>
                  </a:lnTo>
                  <a:lnTo>
                    <a:pt x="23" y="264"/>
                  </a:lnTo>
                  <a:lnTo>
                    <a:pt x="24" y="264"/>
                  </a:lnTo>
                  <a:lnTo>
                    <a:pt x="74" y="270"/>
                  </a:lnTo>
                  <a:lnTo>
                    <a:pt x="28" y="219"/>
                  </a:lnTo>
                  <a:lnTo>
                    <a:pt x="27" y="217"/>
                  </a:lnTo>
                  <a:lnTo>
                    <a:pt x="27" y="215"/>
                  </a:lnTo>
                  <a:lnTo>
                    <a:pt x="28" y="204"/>
                  </a:lnTo>
                  <a:lnTo>
                    <a:pt x="28" y="202"/>
                  </a:lnTo>
                  <a:lnTo>
                    <a:pt x="29" y="201"/>
                  </a:lnTo>
                  <a:lnTo>
                    <a:pt x="30" y="201"/>
                  </a:lnTo>
                  <a:lnTo>
                    <a:pt x="32" y="202"/>
                  </a:lnTo>
                  <a:lnTo>
                    <a:pt x="68" y="241"/>
                  </a:lnTo>
                  <a:close/>
                  <a:moveTo>
                    <a:pt x="140" y="156"/>
                  </a:moveTo>
                  <a:lnTo>
                    <a:pt x="140" y="160"/>
                  </a:lnTo>
                  <a:lnTo>
                    <a:pt x="138" y="164"/>
                  </a:lnTo>
                  <a:lnTo>
                    <a:pt x="135" y="171"/>
                  </a:lnTo>
                  <a:lnTo>
                    <a:pt x="134" y="174"/>
                  </a:lnTo>
                  <a:lnTo>
                    <a:pt x="132" y="177"/>
                  </a:lnTo>
                  <a:lnTo>
                    <a:pt x="129" y="180"/>
                  </a:lnTo>
                  <a:lnTo>
                    <a:pt x="127" y="182"/>
                  </a:lnTo>
                  <a:lnTo>
                    <a:pt x="124" y="184"/>
                  </a:lnTo>
                  <a:lnTo>
                    <a:pt x="120" y="187"/>
                  </a:lnTo>
                  <a:lnTo>
                    <a:pt x="113" y="189"/>
                  </a:lnTo>
                  <a:lnTo>
                    <a:pt x="108" y="190"/>
                  </a:lnTo>
                  <a:lnTo>
                    <a:pt x="104" y="190"/>
                  </a:lnTo>
                  <a:lnTo>
                    <a:pt x="99" y="190"/>
                  </a:lnTo>
                  <a:lnTo>
                    <a:pt x="93" y="190"/>
                  </a:lnTo>
                  <a:lnTo>
                    <a:pt x="33" y="182"/>
                  </a:lnTo>
                  <a:lnTo>
                    <a:pt x="32" y="182"/>
                  </a:lnTo>
                  <a:lnTo>
                    <a:pt x="32" y="181"/>
                  </a:lnTo>
                  <a:lnTo>
                    <a:pt x="30" y="180"/>
                  </a:lnTo>
                  <a:lnTo>
                    <a:pt x="30" y="179"/>
                  </a:lnTo>
                  <a:lnTo>
                    <a:pt x="33" y="169"/>
                  </a:lnTo>
                  <a:lnTo>
                    <a:pt x="33" y="168"/>
                  </a:lnTo>
                  <a:lnTo>
                    <a:pt x="34" y="168"/>
                  </a:lnTo>
                  <a:lnTo>
                    <a:pt x="35" y="168"/>
                  </a:lnTo>
                  <a:lnTo>
                    <a:pt x="95" y="174"/>
                  </a:lnTo>
                  <a:lnTo>
                    <a:pt x="101" y="175"/>
                  </a:lnTo>
                  <a:lnTo>
                    <a:pt x="107" y="174"/>
                  </a:lnTo>
                  <a:lnTo>
                    <a:pt x="113" y="173"/>
                  </a:lnTo>
                  <a:lnTo>
                    <a:pt x="115" y="172"/>
                  </a:lnTo>
                  <a:lnTo>
                    <a:pt x="117" y="171"/>
                  </a:lnTo>
                  <a:lnTo>
                    <a:pt x="120" y="168"/>
                  </a:lnTo>
                  <a:lnTo>
                    <a:pt x="124" y="164"/>
                  </a:lnTo>
                  <a:lnTo>
                    <a:pt x="125" y="160"/>
                  </a:lnTo>
                  <a:lnTo>
                    <a:pt x="126" y="154"/>
                  </a:lnTo>
                  <a:lnTo>
                    <a:pt x="126" y="149"/>
                  </a:lnTo>
                  <a:lnTo>
                    <a:pt x="126" y="146"/>
                  </a:lnTo>
                  <a:lnTo>
                    <a:pt x="126" y="144"/>
                  </a:lnTo>
                  <a:lnTo>
                    <a:pt x="124" y="139"/>
                  </a:lnTo>
                  <a:lnTo>
                    <a:pt x="122" y="136"/>
                  </a:lnTo>
                  <a:lnTo>
                    <a:pt x="118" y="133"/>
                  </a:lnTo>
                  <a:lnTo>
                    <a:pt x="114" y="129"/>
                  </a:lnTo>
                  <a:lnTo>
                    <a:pt x="108" y="128"/>
                  </a:lnTo>
                  <a:lnTo>
                    <a:pt x="101" y="126"/>
                  </a:lnTo>
                  <a:lnTo>
                    <a:pt x="42" y="119"/>
                  </a:lnTo>
                  <a:lnTo>
                    <a:pt x="41" y="118"/>
                  </a:lnTo>
                  <a:lnTo>
                    <a:pt x="39" y="118"/>
                  </a:lnTo>
                  <a:lnTo>
                    <a:pt x="39" y="117"/>
                  </a:lnTo>
                  <a:lnTo>
                    <a:pt x="39" y="116"/>
                  </a:lnTo>
                  <a:lnTo>
                    <a:pt x="41" y="106"/>
                  </a:lnTo>
                  <a:lnTo>
                    <a:pt x="41" y="104"/>
                  </a:lnTo>
                  <a:lnTo>
                    <a:pt x="42" y="104"/>
                  </a:lnTo>
                  <a:lnTo>
                    <a:pt x="42" y="103"/>
                  </a:lnTo>
                  <a:lnTo>
                    <a:pt x="43" y="103"/>
                  </a:lnTo>
                  <a:lnTo>
                    <a:pt x="104" y="111"/>
                  </a:lnTo>
                  <a:lnTo>
                    <a:pt x="114" y="113"/>
                  </a:lnTo>
                  <a:lnTo>
                    <a:pt x="118" y="116"/>
                  </a:lnTo>
                  <a:lnTo>
                    <a:pt x="122" y="117"/>
                  </a:lnTo>
                  <a:lnTo>
                    <a:pt x="128" y="121"/>
                  </a:lnTo>
                  <a:lnTo>
                    <a:pt x="132" y="125"/>
                  </a:lnTo>
                  <a:lnTo>
                    <a:pt x="134" y="127"/>
                  </a:lnTo>
                  <a:lnTo>
                    <a:pt x="137" y="134"/>
                  </a:lnTo>
                  <a:lnTo>
                    <a:pt x="140" y="140"/>
                  </a:lnTo>
                  <a:lnTo>
                    <a:pt x="141" y="148"/>
                  </a:lnTo>
                  <a:lnTo>
                    <a:pt x="140" y="1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35" name="Freeform 11">
              <a:extLst>
                <a:ext uri="{FF2B5EF4-FFF2-40B4-BE49-F238E27FC236}">
                  <a16:creationId xmlns:a16="http://schemas.microsoft.com/office/drawing/2014/main" id="{465D0BC0-0A45-6625-AFBB-9FEE82A6B1BE}"/>
                </a:ext>
              </a:extLst>
            </p:cNvPr>
            <p:cNvSpPr>
              <a:spLocks noEditPoints="1"/>
            </p:cNvSpPr>
            <p:nvPr/>
          </p:nvSpPr>
          <p:spPr bwMode="auto">
            <a:xfrm>
              <a:off x="2924175" y="4624388"/>
              <a:ext cx="280987" cy="468313"/>
            </a:xfrm>
            <a:custGeom>
              <a:avLst/>
              <a:gdLst>
                <a:gd name="T0" fmla="*/ 114 w 354"/>
                <a:gd name="T1" fmla="*/ 52 h 591"/>
                <a:gd name="T2" fmla="*/ 97 w 354"/>
                <a:gd name="T3" fmla="*/ 73 h 591"/>
                <a:gd name="T4" fmla="*/ 23 w 354"/>
                <a:gd name="T5" fmla="*/ 87 h 591"/>
                <a:gd name="T6" fmla="*/ 100 w 354"/>
                <a:gd name="T7" fmla="*/ 45 h 591"/>
                <a:gd name="T8" fmla="*/ 88 w 354"/>
                <a:gd name="T9" fmla="*/ 18 h 591"/>
                <a:gd name="T10" fmla="*/ 4 w 354"/>
                <a:gd name="T11" fmla="*/ 40 h 591"/>
                <a:gd name="T12" fmla="*/ 67 w 354"/>
                <a:gd name="T13" fmla="*/ 1 h 591"/>
                <a:gd name="T14" fmla="*/ 101 w 354"/>
                <a:gd name="T15" fmla="*/ 10 h 591"/>
                <a:gd name="T16" fmla="*/ 341 w 354"/>
                <a:gd name="T17" fmla="*/ 544 h 591"/>
                <a:gd name="T18" fmla="*/ 323 w 354"/>
                <a:gd name="T19" fmla="*/ 520 h 591"/>
                <a:gd name="T20" fmla="*/ 308 w 354"/>
                <a:gd name="T21" fmla="*/ 529 h 591"/>
                <a:gd name="T22" fmla="*/ 305 w 354"/>
                <a:gd name="T23" fmla="*/ 575 h 591"/>
                <a:gd name="T24" fmla="*/ 277 w 354"/>
                <a:gd name="T25" fmla="*/ 591 h 591"/>
                <a:gd name="T26" fmla="*/ 250 w 354"/>
                <a:gd name="T27" fmla="*/ 565 h 591"/>
                <a:gd name="T28" fmla="*/ 251 w 354"/>
                <a:gd name="T29" fmla="*/ 547 h 591"/>
                <a:gd name="T30" fmla="*/ 263 w 354"/>
                <a:gd name="T31" fmla="*/ 564 h 591"/>
                <a:gd name="T32" fmla="*/ 280 w 354"/>
                <a:gd name="T33" fmla="*/ 577 h 591"/>
                <a:gd name="T34" fmla="*/ 291 w 354"/>
                <a:gd name="T35" fmla="*/ 539 h 591"/>
                <a:gd name="T36" fmla="*/ 303 w 354"/>
                <a:gd name="T37" fmla="*/ 512 h 591"/>
                <a:gd name="T38" fmla="*/ 332 w 354"/>
                <a:gd name="T39" fmla="*/ 509 h 591"/>
                <a:gd name="T40" fmla="*/ 353 w 354"/>
                <a:gd name="T41" fmla="*/ 537 h 591"/>
                <a:gd name="T42" fmla="*/ 344 w 354"/>
                <a:gd name="T43" fmla="*/ 559 h 591"/>
                <a:gd name="T44" fmla="*/ 235 w 354"/>
                <a:gd name="T45" fmla="*/ 535 h 591"/>
                <a:gd name="T46" fmla="*/ 204 w 354"/>
                <a:gd name="T47" fmla="*/ 474 h 591"/>
                <a:gd name="T48" fmla="*/ 262 w 354"/>
                <a:gd name="T49" fmla="*/ 464 h 591"/>
                <a:gd name="T50" fmla="*/ 308 w 354"/>
                <a:gd name="T51" fmla="*/ 456 h 591"/>
                <a:gd name="T52" fmla="*/ 189 w 354"/>
                <a:gd name="T53" fmla="*/ 451 h 591"/>
                <a:gd name="T54" fmla="*/ 159 w 354"/>
                <a:gd name="T55" fmla="*/ 391 h 591"/>
                <a:gd name="T56" fmla="*/ 258 w 354"/>
                <a:gd name="T57" fmla="*/ 363 h 591"/>
                <a:gd name="T58" fmla="*/ 265 w 354"/>
                <a:gd name="T59" fmla="*/ 376 h 591"/>
                <a:gd name="T60" fmla="*/ 217 w 354"/>
                <a:gd name="T61" fmla="*/ 300 h 591"/>
                <a:gd name="T62" fmla="*/ 200 w 354"/>
                <a:gd name="T63" fmla="*/ 286 h 591"/>
                <a:gd name="T64" fmla="*/ 186 w 354"/>
                <a:gd name="T65" fmla="*/ 305 h 591"/>
                <a:gd name="T66" fmla="*/ 175 w 354"/>
                <a:gd name="T67" fmla="*/ 347 h 591"/>
                <a:gd name="T68" fmla="*/ 152 w 354"/>
                <a:gd name="T69" fmla="*/ 354 h 591"/>
                <a:gd name="T70" fmla="*/ 126 w 354"/>
                <a:gd name="T71" fmla="*/ 323 h 591"/>
                <a:gd name="T72" fmla="*/ 136 w 354"/>
                <a:gd name="T73" fmla="*/ 308 h 591"/>
                <a:gd name="T74" fmla="*/ 143 w 354"/>
                <a:gd name="T75" fmla="*/ 331 h 591"/>
                <a:gd name="T76" fmla="*/ 159 w 354"/>
                <a:gd name="T77" fmla="*/ 340 h 591"/>
                <a:gd name="T78" fmla="*/ 170 w 354"/>
                <a:gd name="T79" fmla="*/ 303 h 591"/>
                <a:gd name="T80" fmla="*/ 182 w 354"/>
                <a:gd name="T81" fmla="*/ 277 h 591"/>
                <a:gd name="T82" fmla="*/ 215 w 354"/>
                <a:gd name="T83" fmla="*/ 277 h 591"/>
                <a:gd name="T84" fmla="*/ 233 w 354"/>
                <a:gd name="T85" fmla="*/ 309 h 591"/>
                <a:gd name="T86" fmla="*/ 219 w 354"/>
                <a:gd name="T87" fmla="*/ 326 h 591"/>
                <a:gd name="T88" fmla="*/ 169 w 354"/>
                <a:gd name="T89" fmla="*/ 172 h 591"/>
                <a:gd name="T90" fmla="*/ 195 w 354"/>
                <a:gd name="T91" fmla="*/ 232 h 591"/>
                <a:gd name="T92" fmla="*/ 200 w 354"/>
                <a:gd name="T93" fmla="*/ 245 h 591"/>
                <a:gd name="T94" fmla="*/ 105 w 354"/>
                <a:gd name="T95" fmla="*/ 272 h 591"/>
                <a:gd name="T96" fmla="*/ 78 w 354"/>
                <a:gd name="T97" fmla="*/ 215 h 591"/>
                <a:gd name="T98" fmla="*/ 154 w 354"/>
                <a:gd name="T99" fmla="*/ 138 h 591"/>
                <a:gd name="T100" fmla="*/ 141 w 354"/>
                <a:gd name="T101" fmla="*/ 165 h 591"/>
                <a:gd name="T102" fmla="*/ 64 w 354"/>
                <a:gd name="T103" fmla="*/ 186 h 591"/>
                <a:gd name="T104" fmla="*/ 135 w 354"/>
                <a:gd name="T105" fmla="*/ 149 h 591"/>
                <a:gd name="T106" fmla="*/ 135 w 354"/>
                <a:gd name="T107" fmla="*/ 120 h 591"/>
                <a:gd name="T108" fmla="*/ 111 w 354"/>
                <a:gd name="T109" fmla="*/ 111 h 591"/>
                <a:gd name="T110" fmla="*/ 38 w 354"/>
                <a:gd name="T111" fmla="*/ 125 h 591"/>
                <a:gd name="T112" fmla="*/ 123 w 354"/>
                <a:gd name="T113" fmla="*/ 96 h 591"/>
                <a:gd name="T114" fmla="*/ 150 w 354"/>
                <a:gd name="T115" fmla="*/ 12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54" h="591">
                  <a:moveTo>
                    <a:pt x="111" y="26"/>
                  </a:moveTo>
                  <a:lnTo>
                    <a:pt x="112" y="29"/>
                  </a:lnTo>
                  <a:lnTo>
                    <a:pt x="114" y="33"/>
                  </a:lnTo>
                  <a:lnTo>
                    <a:pt x="115" y="40"/>
                  </a:lnTo>
                  <a:lnTo>
                    <a:pt x="115" y="44"/>
                  </a:lnTo>
                  <a:lnTo>
                    <a:pt x="115" y="47"/>
                  </a:lnTo>
                  <a:lnTo>
                    <a:pt x="114" y="52"/>
                  </a:lnTo>
                  <a:lnTo>
                    <a:pt x="112" y="55"/>
                  </a:lnTo>
                  <a:lnTo>
                    <a:pt x="111" y="58"/>
                  </a:lnTo>
                  <a:lnTo>
                    <a:pt x="109" y="62"/>
                  </a:lnTo>
                  <a:lnTo>
                    <a:pt x="107" y="64"/>
                  </a:lnTo>
                  <a:lnTo>
                    <a:pt x="103" y="67"/>
                  </a:lnTo>
                  <a:lnTo>
                    <a:pt x="100" y="70"/>
                  </a:lnTo>
                  <a:lnTo>
                    <a:pt x="97" y="73"/>
                  </a:lnTo>
                  <a:lnTo>
                    <a:pt x="92" y="75"/>
                  </a:lnTo>
                  <a:lnTo>
                    <a:pt x="88" y="78"/>
                  </a:lnTo>
                  <a:lnTo>
                    <a:pt x="30" y="100"/>
                  </a:lnTo>
                  <a:lnTo>
                    <a:pt x="28" y="100"/>
                  </a:lnTo>
                  <a:lnTo>
                    <a:pt x="27" y="99"/>
                  </a:lnTo>
                  <a:lnTo>
                    <a:pt x="23" y="89"/>
                  </a:lnTo>
                  <a:lnTo>
                    <a:pt x="23" y="87"/>
                  </a:lnTo>
                  <a:lnTo>
                    <a:pt x="25" y="85"/>
                  </a:lnTo>
                  <a:lnTo>
                    <a:pt x="81" y="64"/>
                  </a:lnTo>
                  <a:lnTo>
                    <a:pt x="87" y="61"/>
                  </a:lnTo>
                  <a:lnTo>
                    <a:pt x="92" y="57"/>
                  </a:lnTo>
                  <a:lnTo>
                    <a:pt x="96" y="54"/>
                  </a:lnTo>
                  <a:lnTo>
                    <a:pt x="98" y="49"/>
                  </a:lnTo>
                  <a:lnTo>
                    <a:pt x="100" y="45"/>
                  </a:lnTo>
                  <a:lnTo>
                    <a:pt x="100" y="40"/>
                  </a:lnTo>
                  <a:lnTo>
                    <a:pt x="100" y="36"/>
                  </a:lnTo>
                  <a:lnTo>
                    <a:pt x="99" y="30"/>
                  </a:lnTo>
                  <a:lnTo>
                    <a:pt x="97" y="26"/>
                  </a:lnTo>
                  <a:lnTo>
                    <a:pt x="93" y="22"/>
                  </a:lnTo>
                  <a:lnTo>
                    <a:pt x="90" y="19"/>
                  </a:lnTo>
                  <a:lnTo>
                    <a:pt x="88" y="18"/>
                  </a:lnTo>
                  <a:lnTo>
                    <a:pt x="85" y="17"/>
                  </a:lnTo>
                  <a:lnTo>
                    <a:pt x="81" y="16"/>
                  </a:lnTo>
                  <a:lnTo>
                    <a:pt x="75" y="16"/>
                  </a:lnTo>
                  <a:lnTo>
                    <a:pt x="70" y="17"/>
                  </a:lnTo>
                  <a:lnTo>
                    <a:pt x="63" y="18"/>
                  </a:lnTo>
                  <a:lnTo>
                    <a:pt x="7" y="40"/>
                  </a:lnTo>
                  <a:lnTo>
                    <a:pt x="4" y="40"/>
                  </a:lnTo>
                  <a:lnTo>
                    <a:pt x="3" y="39"/>
                  </a:lnTo>
                  <a:lnTo>
                    <a:pt x="0" y="30"/>
                  </a:lnTo>
                  <a:lnTo>
                    <a:pt x="0" y="28"/>
                  </a:lnTo>
                  <a:lnTo>
                    <a:pt x="1" y="27"/>
                  </a:lnTo>
                  <a:lnTo>
                    <a:pt x="58" y="4"/>
                  </a:lnTo>
                  <a:lnTo>
                    <a:pt x="63" y="2"/>
                  </a:lnTo>
                  <a:lnTo>
                    <a:pt x="67" y="1"/>
                  </a:lnTo>
                  <a:lnTo>
                    <a:pt x="76" y="0"/>
                  </a:lnTo>
                  <a:lnTo>
                    <a:pt x="84" y="1"/>
                  </a:lnTo>
                  <a:lnTo>
                    <a:pt x="89" y="2"/>
                  </a:lnTo>
                  <a:lnTo>
                    <a:pt x="92" y="3"/>
                  </a:lnTo>
                  <a:lnTo>
                    <a:pt x="96" y="6"/>
                  </a:lnTo>
                  <a:lnTo>
                    <a:pt x="98" y="7"/>
                  </a:lnTo>
                  <a:lnTo>
                    <a:pt x="101" y="10"/>
                  </a:lnTo>
                  <a:lnTo>
                    <a:pt x="103" y="12"/>
                  </a:lnTo>
                  <a:lnTo>
                    <a:pt x="106" y="16"/>
                  </a:lnTo>
                  <a:lnTo>
                    <a:pt x="108" y="18"/>
                  </a:lnTo>
                  <a:lnTo>
                    <a:pt x="109" y="21"/>
                  </a:lnTo>
                  <a:lnTo>
                    <a:pt x="111" y="26"/>
                  </a:lnTo>
                  <a:close/>
                  <a:moveTo>
                    <a:pt x="341" y="556"/>
                  </a:moveTo>
                  <a:lnTo>
                    <a:pt x="341" y="544"/>
                  </a:lnTo>
                  <a:lnTo>
                    <a:pt x="340" y="537"/>
                  </a:lnTo>
                  <a:lnTo>
                    <a:pt x="336" y="531"/>
                  </a:lnTo>
                  <a:lnTo>
                    <a:pt x="334" y="528"/>
                  </a:lnTo>
                  <a:lnTo>
                    <a:pt x="332" y="524"/>
                  </a:lnTo>
                  <a:lnTo>
                    <a:pt x="330" y="522"/>
                  </a:lnTo>
                  <a:lnTo>
                    <a:pt x="326" y="521"/>
                  </a:lnTo>
                  <a:lnTo>
                    <a:pt x="323" y="520"/>
                  </a:lnTo>
                  <a:lnTo>
                    <a:pt x="321" y="520"/>
                  </a:lnTo>
                  <a:lnTo>
                    <a:pt x="317" y="521"/>
                  </a:lnTo>
                  <a:lnTo>
                    <a:pt x="314" y="522"/>
                  </a:lnTo>
                  <a:lnTo>
                    <a:pt x="312" y="523"/>
                  </a:lnTo>
                  <a:lnTo>
                    <a:pt x="310" y="526"/>
                  </a:lnTo>
                  <a:lnTo>
                    <a:pt x="309" y="527"/>
                  </a:lnTo>
                  <a:lnTo>
                    <a:pt x="308" y="529"/>
                  </a:lnTo>
                  <a:lnTo>
                    <a:pt x="307" y="533"/>
                  </a:lnTo>
                  <a:lnTo>
                    <a:pt x="307" y="540"/>
                  </a:lnTo>
                  <a:lnTo>
                    <a:pt x="307" y="559"/>
                  </a:lnTo>
                  <a:lnTo>
                    <a:pt x="307" y="563"/>
                  </a:lnTo>
                  <a:lnTo>
                    <a:pt x="307" y="567"/>
                  </a:lnTo>
                  <a:lnTo>
                    <a:pt x="306" y="572"/>
                  </a:lnTo>
                  <a:lnTo>
                    <a:pt x="305" y="575"/>
                  </a:lnTo>
                  <a:lnTo>
                    <a:pt x="303" y="580"/>
                  </a:lnTo>
                  <a:lnTo>
                    <a:pt x="300" y="583"/>
                  </a:lnTo>
                  <a:lnTo>
                    <a:pt x="297" y="585"/>
                  </a:lnTo>
                  <a:lnTo>
                    <a:pt x="292" y="589"/>
                  </a:lnTo>
                  <a:lnTo>
                    <a:pt x="288" y="591"/>
                  </a:lnTo>
                  <a:lnTo>
                    <a:pt x="282" y="591"/>
                  </a:lnTo>
                  <a:lnTo>
                    <a:pt x="277" y="591"/>
                  </a:lnTo>
                  <a:lnTo>
                    <a:pt x="271" y="590"/>
                  </a:lnTo>
                  <a:lnTo>
                    <a:pt x="267" y="587"/>
                  </a:lnTo>
                  <a:lnTo>
                    <a:pt x="262" y="584"/>
                  </a:lnTo>
                  <a:lnTo>
                    <a:pt x="258" y="580"/>
                  </a:lnTo>
                  <a:lnTo>
                    <a:pt x="254" y="575"/>
                  </a:lnTo>
                  <a:lnTo>
                    <a:pt x="251" y="568"/>
                  </a:lnTo>
                  <a:lnTo>
                    <a:pt x="250" y="565"/>
                  </a:lnTo>
                  <a:lnTo>
                    <a:pt x="249" y="562"/>
                  </a:lnTo>
                  <a:lnTo>
                    <a:pt x="247" y="555"/>
                  </a:lnTo>
                  <a:lnTo>
                    <a:pt x="247" y="550"/>
                  </a:lnTo>
                  <a:lnTo>
                    <a:pt x="247" y="549"/>
                  </a:lnTo>
                  <a:lnTo>
                    <a:pt x="249" y="548"/>
                  </a:lnTo>
                  <a:lnTo>
                    <a:pt x="250" y="548"/>
                  </a:lnTo>
                  <a:lnTo>
                    <a:pt x="251" y="547"/>
                  </a:lnTo>
                  <a:lnTo>
                    <a:pt x="259" y="547"/>
                  </a:lnTo>
                  <a:lnTo>
                    <a:pt x="260" y="547"/>
                  </a:lnTo>
                  <a:lnTo>
                    <a:pt x="261" y="547"/>
                  </a:lnTo>
                  <a:lnTo>
                    <a:pt x="261" y="548"/>
                  </a:lnTo>
                  <a:lnTo>
                    <a:pt x="261" y="550"/>
                  </a:lnTo>
                  <a:lnTo>
                    <a:pt x="262" y="558"/>
                  </a:lnTo>
                  <a:lnTo>
                    <a:pt x="263" y="564"/>
                  </a:lnTo>
                  <a:lnTo>
                    <a:pt x="265" y="568"/>
                  </a:lnTo>
                  <a:lnTo>
                    <a:pt x="268" y="572"/>
                  </a:lnTo>
                  <a:lnTo>
                    <a:pt x="270" y="574"/>
                  </a:lnTo>
                  <a:lnTo>
                    <a:pt x="272" y="575"/>
                  </a:lnTo>
                  <a:lnTo>
                    <a:pt x="274" y="576"/>
                  </a:lnTo>
                  <a:lnTo>
                    <a:pt x="277" y="577"/>
                  </a:lnTo>
                  <a:lnTo>
                    <a:pt x="280" y="577"/>
                  </a:lnTo>
                  <a:lnTo>
                    <a:pt x="285" y="575"/>
                  </a:lnTo>
                  <a:lnTo>
                    <a:pt x="289" y="573"/>
                  </a:lnTo>
                  <a:lnTo>
                    <a:pt x="290" y="571"/>
                  </a:lnTo>
                  <a:lnTo>
                    <a:pt x="291" y="568"/>
                  </a:lnTo>
                  <a:lnTo>
                    <a:pt x="291" y="563"/>
                  </a:lnTo>
                  <a:lnTo>
                    <a:pt x="292" y="557"/>
                  </a:lnTo>
                  <a:lnTo>
                    <a:pt x="291" y="539"/>
                  </a:lnTo>
                  <a:lnTo>
                    <a:pt x="291" y="535"/>
                  </a:lnTo>
                  <a:lnTo>
                    <a:pt x="292" y="530"/>
                  </a:lnTo>
                  <a:lnTo>
                    <a:pt x="292" y="526"/>
                  </a:lnTo>
                  <a:lnTo>
                    <a:pt x="295" y="522"/>
                  </a:lnTo>
                  <a:lnTo>
                    <a:pt x="297" y="519"/>
                  </a:lnTo>
                  <a:lnTo>
                    <a:pt x="299" y="515"/>
                  </a:lnTo>
                  <a:lnTo>
                    <a:pt x="303" y="512"/>
                  </a:lnTo>
                  <a:lnTo>
                    <a:pt x="307" y="510"/>
                  </a:lnTo>
                  <a:lnTo>
                    <a:pt x="313" y="506"/>
                  </a:lnTo>
                  <a:lnTo>
                    <a:pt x="318" y="505"/>
                  </a:lnTo>
                  <a:lnTo>
                    <a:pt x="321" y="505"/>
                  </a:lnTo>
                  <a:lnTo>
                    <a:pt x="324" y="506"/>
                  </a:lnTo>
                  <a:lnTo>
                    <a:pt x="330" y="508"/>
                  </a:lnTo>
                  <a:lnTo>
                    <a:pt x="332" y="509"/>
                  </a:lnTo>
                  <a:lnTo>
                    <a:pt x="335" y="510"/>
                  </a:lnTo>
                  <a:lnTo>
                    <a:pt x="340" y="514"/>
                  </a:lnTo>
                  <a:lnTo>
                    <a:pt x="344" y="519"/>
                  </a:lnTo>
                  <a:lnTo>
                    <a:pt x="349" y="524"/>
                  </a:lnTo>
                  <a:lnTo>
                    <a:pt x="350" y="529"/>
                  </a:lnTo>
                  <a:lnTo>
                    <a:pt x="352" y="532"/>
                  </a:lnTo>
                  <a:lnTo>
                    <a:pt x="353" y="537"/>
                  </a:lnTo>
                  <a:lnTo>
                    <a:pt x="354" y="541"/>
                  </a:lnTo>
                  <a:lnTo>
                    <a:pt x="354" y="549"/>
                  </a:lnTo>
                  <a:lnTo>
                    <a:pt x="354" y="556"/>
                  </a:lnTo>
                  <a:lnTo>
                    <a:pt x="354" y="557"/>
                  </a:lnTo>
                  <a:lnTo>
                    <a:pt x="353" y="558"/>
                  </a:lnTo>
                  <a:lnTo>
                    <a:pt x="351" y="559"/>
                  </a:lnTo>
                  <a:lnTo>
                    <a:pt x="344" y="559"/>
                  </a:lnTo>
                  <a:lnTo>
                    <a:pt x="341" y="558"/>
                  </a:lnTo>
                  <a:lnTo>
                    <a:pt x="341" y="557"/>
                  </a:lnTo>
                  <a:lnTo>
                    <a:pt x="341" y="556"/>
                  </a:lnTo>
                  <a:close/>
                  <a:moveTo>
                    <a:pt x="269" y="477"/>
                  </a:moveTo>
                  <a:lnTo>
                    <a:pt x="237" y="533"/>
                  </a:lnTo>
                  <a:lnTo>
                    <a:pt x="236" y="535"/>
                  </a:lnTo>
                  <a:lnTo>
                    <a:pt x="235" y="535"/>
                  </a:lnTo>
                  <a:lnTo>
                    <a:pt x="233" y="533"/>
                  </a:lnTo>
                  <a:lnTo>
                    <a:pt x="228" y="524"/>
                  </a:lnTo>
                  <a:lnTo>
                    <a:pt x="227" y="522"/>
                  </a:lnTo>
                  <a:lnTo>
                    <a:pt x="227" y="521"/>
                  </a:lnTo>
                  <a:lnTo>
                    <a:pt x="228" y="520"/>
                  </a:lnTo>
                  <a:lnTo>
                    <a:pt x="253" y="477"/>
                  </a:lnTo>
                  <a:lnTo>
                    <a:pt x="204" y="474"/>
                  </a:lnTo>
                  <a:lnTo>
                    <a:pt x="201" y="473"/>
                  </a:lnTo>
                  <a:lnTo>
                    <a:pt x="200" y="472"/>
                  </a:lnTo>
                  <a:lnTo>
                    <a:pt x="196" y="463"/>
                  </a:lnTo>
                  <a:lnTo>
                    <a:pt x="195" y="460"/>
                  </a:lnTo>
                  <a:lnTo>
                    <a:pt x="196" y="459"/>
                  </a:lnTo>
                  <a:lnTo>
                    <a:pt x="197" y="459"/>
                  </a:lnTo>
                  <a:lnTo>
                    <a:pt x="262" y="464"/>
                  </a:lnTo>
                  <a:lnTo>
                    <a:pt x="299" y="445"/>
                  </a:lnTo>
                  <a:lnTo>
                    <a:pt x="300" y="443"/>
                  </a:lnTo>
                  <a:lnTo>
                    <a:pt x="301" y="443"/>
                  </a:lnTo>
                  <a:lnTo>
                    <a:pt x="303" y="445"/>
                  </a:lnTo>
                  <a:lnTo>
                    <a:pt x="308" y="454"/>
                  </a:lnTo>
                  <a:lnTo>
                    <a:pt x="308" y="455"/>
                  </a:lnTo>
                  <a:lnTo>
                    <a:pt x="308" y="456"/>
                  </a:lnTo>
                  <a:lnTo>
                    <a:pt x="307" y="457"/>
                  </a:lnTo>
                  <a:lnTo>
                    <a:pt x="269" y="477"/>
                  </a:lnTo>
                  <a:close/>
                  <a:moveTo>
                    <a:pt x="227" y="395"/>
                  </a:moveTo>
                  <a:lnTo>
                    <a:pt x="193" y="451"/>
                  </a:lnTo>
                  <a:lnTo>
                    <a:pt x="192" y="452"/>
                  </a:lnTo>
                  <a:lnTo>
                    <a:pt x="191" y="452"/>
                  </a:lnTo>
                  <a:lnTo>
                    <a:pt x="189" y="451"/>
                  </a:lnTo>
                  <a:lnTo>
                    <a:pt x="184" y="442"/>
                  </a:lnTo>
                  <a:lnTo>
                    <a:pt x="184" y="440"/>
                  </a:lnTo>
                  <a:lnTo>
                    <a:pt x="184" y="439"/>
                  </a:lnTo>
                  <a:lnTo>
                    <a:pt x="184" y="438"/>
                  </a:lnTo>
                  <a:lnTo>
                    <a:pt x="210" y="395"/>
                  </a:lnTo>
                  <a:lnTo>
                    <a:pt x="161" y="391"/>
                  </a:lnTo>
                  <a:lnTo>
                    <a:pt x="159" y="391"/>
                  </a:lnTo>
                  <a:lnTo>
                    <a:pt x="157" y="388"/>
                  </a:lnTo>
                  <a:lnTo>
                    <a:pt x="153" y="379"/>
                  </a:lnTo>
                  <a:lnTo>
                    <a:pt x="153" y="377"/>
                  </a:lnTo>
                  <a:lnTo>
                    <a:pt x="154" y="376"/>
                  </a:lnTo>
                  <a:lnTo>
                    <a:pt x="155" y="376"/>
                  </a:lnTo>
                  <a:lnTo>
                    <a:pt x="220" y="383"/>
                  </a:lnTo>
                  <a:lnTo>
                    <a:pt x="258" y="363"/>
                  </a:lnTo>
                  <a:lnTo>
                    <a:pt x="259" y="362"/>
                  </a:lnTo>
                  <a:lnTo>
                    <a:pt x="260" y="362"/>
                  </a:lnTo>
                  <a:lnTo>
                    <a:pt x="261" y="363"/>
                  </a:lnTo>
                  <a:lnTo>
                    <a:pt x="261" y="365"/>
                  </a:lnTo>
                  <a:lnTo>
                    <a:pt x="265" y="374"/>
                  </a:lnTo>
                  <a:lnTo>
                    <a:pt x="265" y="375"/>
                  </a:lnTo>
                  <a:lnTo>
                    <a:pt x="265" y="376"/>
                  </a:lnTo>
                  <a:lnTo>
                    <a:pt x="264" y="376"/>
                  </a:lnTo>
                  <a:lnTo>
                    <a:pt x="227" y="395"/>
                  </a:lnTo>
                  <a:close/>
                  <a:moveTo>
                    <a:pt x="218" y="323"/>
                  </a:moveTo>
                  <a:lnTo>
                    <a:pt x="218" y="317"/>
                  </a:lnTo>
                  <a:lnTo>
                    <a:pt x="219" y="311"/>
                  </a:lnTo>
                  <a:lnTo>
                    <a:pt x="218" y="304"/>
                  </a:lnTo>
                  <a:lnTo>
                    <a:pt x="217" y="300"/>
                  </a:lnTo>
                  <a:lnTo>
                    <a:pt x="216" y="298"/>
                  </a:lnTo>
                  <a:lnTo>
                    <a:pt x="214" y="295"/>
                  </a:lnTo>
                  <a:lnTo>
                    <a:pt x="211" y="291"/>
                  </a:lnTo>
                  <a:lnTo>
                    <a:pt x="209" y="289"/>
                  </a:lnTo>
                  <a:lnTo>
                    <a:pt x="206" y="287"/>
                  </a:lnTo>
                  <a:lnTo>
                    <a:pt x="204" y="286"/>
                  </a:lnTo>
                  <a:lnTo>
                    <a:pt x="200" y="286"/>
                  </a:lnTo>
                  <a:lnTo>
                    <a:pt x="197" y="286"/>
                  </a:lnTo>
                  <a:lnTo>
                    <a:pt x="193" y="287"/>
                  </a:lnTo>
                  <a:lnTo>
                    <a:pt x="190" y="290"/>
                  </a:lnTo>
                  <a:lnTo>
                    <a:pt x="189" y="291"/>
                  </a:lnTo>
                  <a:lnTo>
                    <a:pt x="188" y="294"/>
                  </a:lnTo>
                  <a:lnTo>
                    <a:pt x="186" y="299"/>
                  </a:lnTo>
                  <a:lnTo>
                    <a:pt x="186" y="305"/>
                  </a:lnTo>
                  <a:lnTo>
                    <a:pt x="184" y="324"/>
                  </a:lnTo>
                  <a:lnTo>
                    <a:pt x="184" y="327"/>
                  </a:lnTo>
                  <a:lnTo>
                    <a:pt x="183" y="332"/>
                  </a:lnTo>
                  <a:lnTo>
                    <a:pt x="182" y="336"/>
                  </a:lnTo>
                  <a:lnTo>
                    <a:pt x="181" y="340"/>
                  </a:lnTo>
                  <a:lnTo>
                    <a:pt x="179" y="343"/>
                  </a:lnTo>
                  <a:lnTo>
                    <a:pt x="175" y="347"/>
                  </a:lnTo>
                  <a:lnTo>
                    <a:pt x="172" y="350"/>
                  </a:lnTo>
                  <a:lnTo>
                    <a:pt x="169" y="352"/>
                  </a:lnTo>
                  <a:lnTo>
                    <a:pt x="163" y="353"/>
                  </a:lnTo>
                  <a:lnTo>
                    <a:pt x="160" y="354"/>
                  </a:lnTo>
                  <a:lnTo>
                    <a:pt x="157" y="354"/>
                  </a:lnTo>
                  <a:lnTo>
                    <a:pt x="155" y="354"/>
                  </a:lnTo>
                  <a:lnTo>
                    <a:pt x="152" y="354"/>
                  </a:lnTo>
                  <a:lnTo>
                    <a:pt x="147" y="352"/>
                  </a:lnTo>
                  <a:lnTo>
                    <a:pt x="142" y="350"/>
                  </a:lnTo>
                  <a:lnTo>
                    <a:pt x="137" y="347"/>
                  </a:lnTo>
                  <a:lnTo>
                    <a:pt x="134" y="342"/>
                  </a:lnTo>
                  <a:lnTo>
                    <a:pt x="130" y="336"/>
                  </a:lnTo>
                  <a:lnTo>
                    <a:pt x="128" y="330"/>
                  </a:lnTo>
                  <a:lnTo>
                    <a:pt x="126" y="323"/>
                  </a:lnTo>
                  <a:lnTo>
                    <a:pt x="126" y="316"/>
                  </a:lnTo>
                  <a:lnTo>
                    <a:pt x="126" y="312"/>
                  </a:lnTo>
                  <a:lnTo>
                    <a:pt x="126" y="311"/>
                  </a:lnTo>
                  <a:lnTo>
                    <a:pt x="127" y="309"/>
                  </a:lnTo>
                  <a:lnTo>
                    <a:pt x="127" y="308"/>
                  </a:lnTo>
                  <a:lnTo>
                    <a:pt x="129" y="308"/>
                  </a:lnTo>
                  <a:lnTo>
                    <a:pt x="136" y="308"/>
                  </a:lnTo>
                  <a:lnTo>
                    <a:pt x="138" y="308"/>
                  </a:lnTo>
                  <a:lnTo>
                    <a:pt x="138" y="309"/>
                  </a:lnTo>
                  <a:lnTo>
                    <a:pt x="139" y="311"/>
                  </a:lnTo>
                  <a:lnTo>
                    <a:pt x="139" y="312"/>
                  </a:lnTo>
                  <a:lnTo>
                    <a:pt x="139" y="321"/>
                  </a:lnTo>
                  <a:lnTo>
                    <a:pt x="141" y="325"/>
                  </a:lnTo>
                  <a:lnTo>
                    <a:pt x="143" y="331"/>
                  </a:lnTo>
                  <a:lnTo>
                    <a:pt x="144" y="333"/>
                  </a:lnTo>
                  <a:lnTo>
                    <a:pt x="146" y="336"/>
                  </a:lnTo>
                  <a:lnTo>
                    <a:pt x="148" y="338"/>
                  </a:lnTo>
                  <a:lnTo>
                    <a:pt x="151" y="339"/>
                  </a:lnTo>
                  <a:lnTo>
                    <a:pt x="153" y="340"/>
                  </a:lnTo>
                  <a:lnTo>
                    <a:pt x="156" y="340"/>
                  </a:lnTo>
                  <a:lnTo>
                    <a:pt x="159" y="340"/>
                  </a:lnTo>
                  <a:lnTo>
                    <a:pt x="161" y="339"/>
                  </a:lnTo>
                  <a:lnTo>
                    <a:pt x="165" y="336"/>
                  </a:lnTo>
                  <a:lnTo>
                    <a:pt x="166" y="334"/>
                  </a:lnTo>
                  <a:lnTo>
                    <a:pt x="168" y="332"/>
                  </a:lnTo>
                  <a:lnTo>
                    <a:pt x="169" y="327"/>
                  </a:lnTo>
                  <a:lnTo>
                    <a:pt x="170" y="321"/>
                  </a:lnTo>
                  <a:lnTo>
                    <a:pt x="170" y="303"/>
                  </a:lnTo>
                  <a:lnTo>
                    <a:pt x="171" y="298"/>
                  </a:lnTo>
                  <a:lnTo>
                    <a:pt x="171" y="294"/>
                  </a:lnTo>
                  <a:lnTo>
                    <a:pt x="172" y="289"/>
                  </a:lnTo>
                  <a:lnTo>
                    <a:pt x="174" y="286"/>
                  </a:lnTo>
                  <a:lnTo>
                    <a:pt x="177" y="282"/>
                  </a:lnTo>
                  <a:lnTo>
                    <a:pt x="179" y="279"/>
                  </a:lnTo>
                  <a:lnTo>
                    <a:pt x="182" y="277"/>
                  </a:lnTo>
                  <a:lnTo>
                    <a:pt x="187" y="275"/>
                  </a:lnTo>
                  <a:lnTo>
                    <a:pt x="190" y="273"/>
                  </a:lnTo>
                  <a:lnTo>
                    <a:pt x="192" y="272"/>
                  </a:lnTo>
                  <a:lnTo>
                    <a:pt x="199" y="271"/>
                  </a:lnTo>
                  <a:lnTo>
                    <a:pt x="205" y="272"/>
                  </a:lnTo>
                  <a:lnTo>
                    <a:pt x="210" y="273"/>
                  </a:lnTo>
                  <a:lnTo>
                    <a:pt x="215" y="277"/>
                  </a:lnTo>
                  <a:lnTo>
                    <a:pt x="217" y="279"/>
                  </a:lnTo>
                  <a:lnTo>
                    <a:pt x="220" y="281"/>
                  </a:lnTo>
                  <a:lnTo>
                    <a:pt x="224" y="286"/>
                  </a:lnTo>
                  <a:lnTo>
                    <a:pt x="227" y="291"/>
                  </a:lnTo>
                  <a:lnTo>
                    <a:pt x="229" y="296"/>
                  </a:lnTo>
                  <a:lnTo>
                    <a:pt x="231" y="300"/>
                  </a:lnTo>
                  <a:lnTo>
                    <a:pt x="233" y="309"/>
                  </a:lnTo>
                  <a:lnTo>
                    <a:pt x="233" y="317"/>
                  </a:lnTo>
                  <a:lnTo>
                    <a:pt x="232" y="324"/>
                  </a:lnTo>
                  <a:lnTo>
                    <a:pt x="231" y="326"/>
                  </a:lnTo>
                  <a:lnTo>
                    <a:pt x="229" y="326"/>
                  </a:lnTo>
                  <a:lnTo>
                    <a:pt x="228" y="326"/>
                  </a:lnTo>
                  <a:lnTo>
                    <a:pt x="220" y="326"/>
                  </a:lnTo>
                  <a:lnTo>
                    <a:pt x="219" y="326"/>
                  </a:lnTo>
                  <a:lnTo>
                    <a:pt x="218" y="325"/>
                  </a:lnTo>
                  <a:lnTo>
                    <a:pt x="218" y="324"/>
                  </a:lnTo>
                  <a:lnTo>
                    <a:pt x="218" y="323"/>
                  </a:lnTo>
                  <a:close/>
                  <a:moveTo>
                    <a:pt x="130" y="230"/>
                  </a:moveTo>
                  <a:lnTo>
                    <a:pt x="168" y="173"/>
                  </a:lnTo>
                  <a:lnTo>
                    <a:pt x="168" y="172"/>
                  </a:lnTo>
                  <a:lnTo>
                    <a:pt x="169" y="172"/>
                  </a:lnTo>
                  <a:lnTo>
                    <a:pt x="171" y="173"/>
                  </a:lnTo>
                  <a:lnTo>
                    <a:pt x="175" y="183"/>
                  </a:lnTo>
                  <a:lnTo>
                    <a:pt x="177" y="186"/>
                  </a:lnTo>
                  <a:lnTo>
                    <a:pt x="175" y="188"/>
                  </a:lnTo>
                  <a:lnTo>
                    <a:pt x="145" y="235"/>
                  </a:lnTo>
                  <a:lnTo>
                    <a:pt x="169" y="243"/>
                  </a:lnTo>
                  <a:lnTo>
                    <a:pt x="195" y="232"/>
                  </a:lnTo>
                  <a:lnTo>
                    <a:pt x="197" y="231"/>
                  </a:lnTo>
                  <a:lnTo>
                    <a:pt x="197" y="232"/>
                  </a:lnTo>
                  <a:lnTo>
                    <a:pt x="198" y="233"/>
                  </a:lnTo>
                  <a:lnTo>
                    <a:pt x="201" y="242"/>
                  </a:lnTo>
                  <a:lnTo>
                    <a:pt x="202" y="243"/>
                  </a:lnTo>
                  <a:lnTo>
                    <a:pt x="201" y="244"/>
                  </a:lnTo>
                  <a:lnTo>
                    <a:pt x="200" y="245"/>
                  </a:lnTo>
                  <a:lnTo>
                    <a:pt x="111" y="286"/>
                  </a:lnTo>
                  <a:lnTo>
                    <a:pt x="109" y="286"/>
                  </a:lnTo>
                  <a:lnTo>
                    <a:pt x="108" y="285"/>
                  </a:lnTo>
                  <a:lnTo>
                    <a:pt x="103" y="276"/>
                  </a:lnTo>
                  <a:lnTo>
                    <a:pt x="103" y="273"/>
                  </a:lnTo>
                  <a:lnTo>
                    <a:pt x="103" y="272"/>
                  </a:lnTo>
                  <a:lnTo>
                    <a:pt x="105" y="272"/>
                  </a:lnTo>
                  <a:lnTo>
                    <a:pt x="151" y="251"/>
                  </a:lnTo>
                  <a:lnTo>
                    <a:pt x="85" y="231"/>
                  </a:lnTo>
                  <a:lnTo>
                    <a:pt x="83" y="230"/>
                  </a:lnTo>
                  <a:lnTo>
                    <a:pt x="82" y="227"/>
                  </a:lnTo>
                  <a:lnTo>
                    <a:pt x="78" y="217"/>
                  </a:lnTo>
                  <a:lnTo>
                    <a:pt x="78" y="216"/>
                  </a:lnTo>
                  <a:lnTo>
                    <a:pt x="78" y="215"/>
                  </a:lnTo>
                  <a:lnTo>
                    <a:pt x="79" y="214"/>
                  </a:lnTo>
                  <a:lnTo>
                    <a:pt x="80" y="215"/>
                  </a:lnTo>
                  <a:lnTo>
                    <a:pt x="130" y="230"/>
                  </a:lnTo>
                  <a:close/>
                  <a:moveTo>
                    <a:pt x="150" y="120"/>
                  </a:moveTo>
                  <a:lnTo>
                    <a:pt x="153" y="127"/>
                  </a:lnTo>
                  <a:lnTo>
                    <a:pt x="154" y="135"/>
                  </a:lnTo>
                  <a:lnTo>
                    <a:pt x="154" y="138"/>
                  </a:lnTo>
                  <a:lnTo>
                    <a:pt x="154" y="142"/>
                  </a:lnTo>
                  <a:lnTo>
                    <a:pt x="153" y="146"/>
                  </a:lnTo>
                  <a:lnTo>
                    <a:pt x="152" y="150"/>
                  </a:lnTo>
                  <a:lnTo>
                    <a:pt x="148" y="156"/>
                  </a:lnTo>
                  <a:lnTo>
                    <a:pt x="146" y="159"/>
                  </a:lnTo>
                  <a:lnTo>
                    <a:pt x="143" y="162"/>
                  </a:lnTo>
                  <a:lnTo>
                    <a:pt x="141" y="165"/>
                  </a:lnTo>
                  <a:lnTo>
                    <a:pt x="136" y="168"/>
                  </a:lnTo>
                  <a:lnTo>
                    <a:pt x="132" y="170"/>
                  </a:lnTo>
                  <a:lnTo>
                    <a:pt x="127" y="172"/>
                  </a:lnTo>
                  <a:lnTo>
                    <a:pt x="71" y="196"/>
                  </a:lnTo>
                  <a:lnTo>
                    <a:pt x="68" y="197"/>
                  </a:lnTo>
                  <a:lnTo>
                    <a:pt x="67" y="195"/>
                  </a:lnTo>
                  <a:lnTo>
                    <a:pt x="64" y="186"/>
                  </a:lnTo>
                  <a:lnTo>
                    <a:pt x="64" y="183"/>
                  </a:lnTo>
                  <a:lnTo>
                    <a:pt x="65" y="182"/>
                  </a:lnTo>
                  <a:lnTo>
                    <a:pt x="120" y="159"/>
                  </a:lnTo>
                  <a:lnTo>
                    <a:pt x="127" y="156"/>
                  </a:lnTo>
                  <a:lnTo>
                    <a:pt x="132" y="152"/>
                  </a:lnTo>
                  <a:lnTo>
                    <a:pt x="134" y="151"/>
                  </a:lnTo>
                  <a:lnTo>
                    <a:pt x="135" y="149"/>
                  </a:lnTo>
                  <a:lnTo>
                    <a:pt x="137" y="144"/>
                  </a:lnTo>
                  <a:lnTo>
                    <a:pt x="139" y="140"/>
                  </a:lnTo>
                  <a:lnTo>
                    <a:pt x="139" y="135"/>
                  </a:lnTo>
                  <a:lnTo>
                    <a:pt x="139" y="131"/>
                  </a:lnTo>
                  <a:lnTo>
                    <a:pt x="138" y="128"/>
                  </a:lnTo>
                  <a:lnTo>
                    <a:pt x="137" y="125"/>
                  </a:lnTo>
                  <a:lnTo>
                    <a:pt x="135" y="120"/>
                  </a:lnTo>
                  <a:lnTo>
                    <a:pt x="132" y="117"/>
                  </a:lnTo>
                  <a:lnTo>
                    <a:pt x="130" y="115"/>
                  </a:lnTo>
                  <a:lnTo>
                    <a:pt x="128" y="114"/>
                  </a:lnTo>
                  <a:lnTo>
                    <a:pt x="124" y="111"/>
                  </a:lnTo>
                  <a:lnTo>
                    <a:pt x="119" y="111"/>
                  </a:lnTo>
                  <a:lnTo>
                    <a:pt x="114" y="110"/>
                  </a:lnTo>
                  <a:lnTo>
                    <a:pt x="111" y="111"/>
                  </a:lnTo>
                  <a:lnTo>
                    <a:pt x="108" y="111"/>
                  </a:lnTo>
                  <a:lnTo>
                    <a:pt x="101" y="114"/>
                  </a:lnTo>
                  <a:lnTo>
                    <a:pt x="46" y="137"/>
                  </a:lnTo>
                  <a:lnTo>
                    <a:pt x="44" y="137"/>
                  </a:lnTo>
                  <a:lnTo>
                    <a:pt x="43" y="136"/>
                  </a:lnTo>
                  <a:lnTo>
                    <a:pt x="39" y="127"/>
                  </a:lnTo>
                  <a:lnTo>
                    <a:pt x="38" y="125"/>
                  </a:lnTo>
                  <a:lnTo>
                    <a:pt x="40" y="124"/>
                  </a:lnTo>
                  <a:lnTo>
                    <a:pt x="97" y="100"/>
                  </a:lnTo>
                  <a:lnTo>
                    <a:pt x="101" y="98"/>
                  </a:lnTo>
                  <a:lnTo>
                    <a:pt x="106" y="97"/>
                  </a:lnTo>
                  <a:lnTo>
                    <a:pt x="110" y="96"/>
                  </a:lnTo>
                  <a:lnTo>
                    <a:pt x="115" y="96"/>
                  </a:lnTo>
                  <a:lnTo>
                    <a:pt x="123" y="96"/>
                  </a:lnTo>
                  <a:lnTo>
                    <a:pt x="127" y="97"/>
                  </a:lnTo>
                  <a:lnTo>
                    <a:pt x="130" y="98"/>
                  </a:lnTo>
                  <a:lnTo>
                    <a:pt x="136" y="102"/>
                  </a:lnTo>
                  <a:lnTo>
                    <a:pt x="139" y="105"/>
                  </a:lnTo>
                  <a:lnTo>
                    <a:pt x="142" y="107"/>
                  </a:lnTo>
                  <a:lnTo>
                    <a:pt x="146" y="114"/>
                  </a:lnTo>
                  <a:lnTo>
                    <a:pt x="150"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36" name="Freeform 12">
              <a:extLst>
                <a:ext uri="{FF2B5EF4-FFF2-40B4-BE49-F238E27FC236}">
                  <a16:creationId xmlns:a16="http://schemas.microsoft.com/office/drawing/2014/main" id="{3C62BFDA-0C5A-CB3A-BBA1-A729EDCAB7F7}"/>
                </a:ext>
              </a:extLst>
            </p:cNvPr>
            <p:cNvSpPr>
              <a:spLocks noEditPoints="1"/>
            </p:cNvSpPr>
            <p:nvPr/>
          </p:nvSpPr>
          <p:spPr bwMode="auto">
            <a:xfrm>
              <a:off x="4017963" y="6059488"/>
              <a:ext cx="411162" cy="303213"/>
            </a:xfrm>
            <a:custGeom>
              <a:avLst/>
              <a:gdLst>
                <a:gd name="T0" fmla="*/ 108 w 518"/>
                <a:gd name="T1" fmla="*/ 25 h 382"/>
                <a:gd name="T2" fmla="*/ 111 w 518"/>
                <a:gd name="T3" fmla="*/ 45 h 382"/>
                <a:gd name="T4" fmla="*/ 63 w 518"/>
                <a:gd name="T5" fmla="*/ 114 h 382"/>
                <a:gd name="T6" fmla="*/ 52 w 518"/>
                <a:gd name="T7" fmla="*/ 104 h 382"/>
                <a:gd name="T8" fmla="*/ 96 w 518"/>
                <a:gd name="T9" fmla="*/ 36 h 382"/>
                <a:gd name="T10" fmla="*/ 82 w 518"/>
                <a:gd name="T11" fmla="*/ 16 h 382"/>
                <a:gd name="T12" fmla="*/ 59 w 518"/>
                <a:gd name="T13" fmla="*/ 19 h 382"/>
                <a:gd name="T14" fmla="*/ 12 w 518"/>
                <a:gd name="T15" fmla="*/ 76 h 382"/>
                <a:gd name="T16" fmla="*/ 39 w 518"/>
                <a:gd name="T17" fmla="*/ 18 h 382"/>
                <a:gd name="T18" fmla="*/ 67 w 518"/>
                <a:gd name="T19" fmla="*/ 0 h 382"/>
                <a:gd name="T20" fmla="*/ 91 w 518"/>
                <a:gd name="T21" fmla="*/ 6 h 382"/>
                <a:gd name="T22" fmla="*/ 517 w 518"/>
                <a:gd name="T23" fmla="*/ 296 h 382"/>
                <a:gd name="T24" fmla="*/ 417 w 518"/>
                <a:gd name="T25" fmla="*/ 353 h 382"/>
                <a:gd name="T26" fmla="*/ 427 w 518"/>
                <a:gd name="T27" fmla="*/ 344 h 382"/>
                <a:gd name="T28" fmla="*/ 447 w 518"/>
                <a:gd name="T29" fmla="*/ 318 h 382"/>
                <a:gd name="T30" fmla="*/ 455 w 518"/>
                <a:gd name="T31" fmla="*/ 309 h 382"/>
                <a:gd name="T32" fmla="*/ 462 w 518"/>
                <a:gd name="T33" fmla="*/ 274 h 382"/>
                <a:gd name="T34" fmla="*/ 470 w 518"/>
                <a:gd name="T35" fmla="*/ 265 h 382"/>
                <a:gd name="T36" fmla="*/ 394 w 518"/>
                <a:gd name="T37" fmla="*/ 339 h 382"/>
                <a:gd name="T38" fmla="*/ 429 w 518"/>
                <a:gd name="T39" fmla="*/ 256 h 382"/>
                <a:gd name="T40" fmla="*/ 401 w 518"/>
                <a:gd name="T41" fmla="*/ 226 h 382"/>
                <a:gd name="T42" fmla="*/ 448 w 518"/>
                <a:gd name="T43" fmla="*/ 252 h 382"/>
                <a:gd name="T44" fmla="*/ 359 w 518"/>
                <a:gd name="T45" fmla="*/ 264 h 382"/>
                <a:gd name="T46" fmla="*/ 339 w 518"/>
                <a:gd name="T47" fmla="*/ 280 h 382"/>
                <a:gd name="T48" fmla="*/ 309 w 518"/>
                <a:gd name="T49" fmla="*/ 283 h 382"/>
                <a:gd name="T50" fmla="*/ 285 w 518"/>
                <a:gd name="T51" fmla="*/ 273 h 382"/>
                <a:gd name="T52" fmla="*/ 272 w 518"/>
                <a:gd name="T53" fmla="*/ 256 h 382"/>
                <a:gd name="T54" fmla="*/ 266 w 518"/>
                <a:gd name="T55" fmla="*/ 227 h 382"/>
                <a:gd name="T56" fmla="*/ 275 w 518"/>
                <a:gd name="T57" fmla="*/ 202 h 382"/>
                <a:gd name="T58" fmla="*/ 294 w 518"/>
                <a:gd name="T59" fmla="*/ 184 h 382"/>
                <a:gd name="T60" fmla="*/ 318 w 518"/>
                <a:gd name="T61" fmla="*/ 177 h 382"/>
                <a:gd name="T62" fmla="*/ 348 w 518"/>
                <a:gd name="T63" fmla="*/ 186 h 382"/>
                <a:gd name="T64" fmla="*/ 364 w 518"/>
                <a:gd name="T65" fmla="*/ 203 h 382"/>
                <a:gd name="T66" fmla="*/ 372 w 518"/>
                <a:gd name="T67" fmla="*/ 229 h 382"/>
                <a:gd name="T68" fmla="*/ 365 w 518"/>
                <a:gd name="T69" fmla="*/ 255 h 382"/>
                <a:gd name="T70" fmla="*/ 355 w 518"/>
                <a:gd name="T71" fmla="*/ 236 h 382"/>
                <a:gd name="T72" fmla="*/ 354 w 518"/>
                <a:gd name="T73" fmla="*/ 215 h 382"/>
                <a:gd name="T74" fmla="*/ 333 w 518"/>
                <a:gd name="T75" fmla="*/ 194 h 382"/>
                <a:gd name="T76" fmla="*/ 315 w 518"/>
                <a:gd name="T77" fmla="*/ 193 h 382"/>
                <a:gd name="T78" fmla="*/ 299 w 518"/>
                <a:gd name="T79" fmla="*/ 200 h 382"/>
                <a:gd name="T80" fmla="*/ 282 w 518"/>
                <a:gd name="T81" fmla="*/ 226 h 382"/>
                <a:gd name="T82" fmla="*/ 283 w 518"/>
                <a:gd name="T83" fmla="*/ 247 h 382"/>
                <a:gd name="T84" fmla="*/ 303 w 518"/>
                <a:gd name="T85" fmla="*/ 267 h 382"/>
                <a:gd name="T86" fmla="*/ 321 w 518"/>
                <a:gd name="T87" fmla="*/ 270 h 382"/>
                <a:gd name="T88" fmla="*/ 338 w 518"/>
                <a:gd name="T89" fmla="*/ 263 h 382"/>
                <a:gd name="T90" fmla="*/ 220 w 518"/>
                <a:gd name="T91" fmla="*/ 104 h 382"/>
                <a:gd name="T92" fmla="*/ 232 w 518"/>
                <a:gd name="T93" fmla="*/ 171 h 382"/>
                <a:gd name="T94" fmla="*/ 284 w 518"/>
                <a:gd name="T95" fmla="*/ 146 h 382"/>
                <a:gd name="T96" fmla="*/ 225 w 518"/>
                <a:gd name="T97" fmla="*/ 231 h 382"/>
                <a:gd name="T98" fmla="*/ 178 w 518"/>
                <a:gd name="T99" fmla="*/ 198 h 382"/>
                <a:gd name="T100" fmla="*/ 164 w 518"/>
                <a:gd name="T101" fmla="*/ 189 h 382"/>
                <a:gd name="T102" fmla="*/ 177 w 518"/>
                <a:gd name="T103" fmla="*/ 69 h 382"/>
                <a:gd name="T104" fmla="*/ 194 w 518"/>
                <a:gd name="T105" fmla="*/ 93 h 382"/>
                <a:gd name="T106" fmla="*/ 192 w 518"/>
                <a:gd name="T107" fmla="*/ 113 h 382"/>
                <a:gd name="T108" fmla="*/ 146 w 518"/>
                <a:gd name="T109" fmla="*/ 176 h 382"/>
                <a:gd name="T110" fmla="*/ 175 w 518"/>
                <a:gd name="T111" fmla="*/ 112 h 382"/>
                <a:gd name="T112" fmla="*/ 178 w 518"/>
                <a:gd name="T113" fmla="*/ 92 h 382"/>
                <a:gd name="T114" fmla="*/ 165 w 518"/>
                <a:gd name="T115" fmla="*/ 77 h 382"/>
                <a:gd name="T116" fmla="*/ 141 w 518"/>
                <a:gd name="T117" fmla="*/ 79 h 382"/>
                <a:gd name="T118" fmla="*/ 95 w 518"/>
                <a:gd name="T119" fmla="*/ 139 h 382"/>
                <a:gd name="T120" fmla="*/ 121 w 518"/>
                <a:gd name="T121" fmla="*/ 79 h 382"/>
                <a:gd name="T122" fmla="*/ 141 w 518"/>
                <a:gd name="T123" fmla="*/ 63 h 382"/>
                <a:gd name="T124" fmla="*/ 177 w 518"/>
                <a:gd name="T125" fmla="*/ 69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18" h="382">
                  <a:moveTo>
                    <a:pt x="95" y="9"/>
                  </a:moveTo>
                  <a:lnTo>
                    <a:pt x="100" y="13"/>
                  </a:lnTo>
                  <a:lnTo>
                    <a:pt x="103" y="16"/>
                  </a:lnTo>
                  <a:lnTo>
                    <a:pt x="105" y="20"/>
                  </a:lnTo>
                  <a:lnTo>
                    <a:pt x="108" y="25"/>
                  </a:lnTo>
                  <a:lnTo>
                    <a:pt x="109" y="29"/>
                  </a:lnTo>
                  <a:lnTo>
                    <a:pt x="111" y="33"/>
                  </a:lnTo>
                  <a:lnTo>
                    <a:pt x="111" y="37"/>
                  </a:lnTo>
                  <a:lnTo>
                    <a:pt x="111" y="40"/>
                  </a:lnTo>
                  <a:lnTo>
                    <a:pt x="111" y="45"/>
                  </a:lnTo>
                  <a:lnTo>
                    <a:pt x="109" y="48"/>
                  </a:lnTo>
                  <a:lnTo>
                    <a:pt x="106" y="57"/>
                  </a:lnTo>
                  <a:lnTo>
                    <a:pt x="104" y="60"/>
                  </a:lnTo>
                  <a:lnTo>
                    <a:pt x="100" y="65"/>
                  </a:lnTo>
                  <a:lnTo>
                    <a:pt x="63" y="114"/>
                  </a:lnTo>
                  <a:lnTo>
                    <a:pt x="62" y="114"/>
                  </a:lnTo>
                  <a:lnTo>
                    <a:pt x="60" y="114"/>
                  </a:lnTo>
                  <a:lnTo>
                    <a:pt x="52" y="109"/>
                  </a:lnTo>
                  <a:lnTo>
                    <a:pt x="51" y="106"/>
                  </a:lnTo>
                  <a:lnTo>
                    <a:pt x="52" y="104"/>
                  </a:lnTo>
                  <a:lnTo>
                    <a:pt x="88" y="57"/>
                  </a:lnTo>
                  <a:lnTo>
                    <a:pt x="93" y="51"/>
                  </a:lnTo>
                  <a:lnTo>
                    <a:pt x="95" y="46"/>
                  </a:lnTo>
                  <a:lnTo>
                    <a:pt x="96" y="40"/>
                  </a:lnTo>
                  <a:lnTo>
                    <a:pt x="96" y="36"/>
                  </a:lnTo>
                  <a:lnTo>
                    <a:pt x="95" y="31"/>
                  </a:lnTo>
                  <a:lnTo>
                    <a:pt x="93" y="27"/>
                  </a:lnTo>
                  <a:lnTo>
                    <a:pt x="90" y="22"/>
                  </a:lnTo>
                  <a:lnTo>
                    <a:pt x="86" y="19"/>
                  </a:lnTo>
                  <a:lnTo>
                    <a:pt x="82" y="16"/>
                  </a:lnTo>
                  <a:lnTo>
                    <a:pt x="78" y="14"/>
                  </a:lnTo>
                  <a:lnTo>
                    <a:pt x="72" y="14"/>
                  </a:lnTo>
                  <a:lnTo>
                    <a:pt x="68" y="14"/>
                  </a:lnTo>
                  <a:lnTo>
                    <a:pt x="63" y="15"/>
                  </a:lnTo>
                  <a:lnTo>
                    <a:pt x="59" y="19"/>
                  </a:lnTo>
                  <a:lnTo>
                    <a:pt x="57" y="20"/>
                  </a:lnTo>
                  <a:lnTo>
                    <a:pt x="54" y="22"/>
                  </a:lnTo>
                  <a:lnTo>
                    <a:pt x="50" y="28"/>
                  </a:lnTo>
                  <a:lnTo>
                    <a:pt x="13" y="75"/>
                  </a:lnTo>
                  <a:lnTo>
                    <a:pt x="12" y="76"/>
                  </a:lnTo>
                  <a:lnTo>
                    <a:pt x="9" y="76"/>
                  </a:lnTo>
                  <a:lnTo>
                    <a:pt x="1" y="69"/>
                  </a:lnTo>
                  <a:lnTo>
                    <a:pt x="0" y="68"/>
                  </a:lnTo>
                  <a:lnTo>
                    <a:pt x="1" y="66"/>
                  </a:lnTo>
                  <a:lnTo>
                    <a:pt x="39" y="18"/>
                  </a:lnTo>
                  <a:lnTo>
                    <a:pt x="45" y="10"/>
                  </a:lnTo>
                  <a:lnTo>
                    <a:pt x="49" y="6"/>
                  </a:lnTo>
                  <a:lnTo>
                    <a:pt x="52" y="4"/>
                  </a:lnTo>
                  <a:lnTo>
                    <a:pt x="59" y="1"/>
                  </a:lnTo>
                  <a:lnTo>
                    <a:pt x="67" y="0"/>
                  </a:lnTo>
                  <a:lnTo>
                    <a:pt x="73" y="0"/>
                  </a:lnTo>
                  <a:lnTo>
                    <a:pt x="78" y="0"/>
                  </a:lnTo>
                  <a:lnTo>
                    <a:pt x="81" y="1"/>
                  </a:lnTo>
                  <a:lnTo>
                    <a:pt x="88" y="4"/>
                  </a:lnTo>
                  <a:lnTo>
                    <a:pt x="91" y="6"/>
                  </a:lnTo>
                  <a:lnTo>
                    <a:pt x="95" y="9"/>
                  </a:lnTo>
                  <a:close/>
                  <a:moveTo>
                    <a:pt x="516" y="292"/>
                  </a:moveTo>
                  <a:lnTo>
                    <a:pt x="517" y="293"/>
                  </a:lnTo>
                  <a:lnTo>
                    <a:pt x="518" y="294"/>
                  </a:lnTo>
                  <a:lnTo>
                    <a:pt x="517" y="296"/>
                  </a:lnTo>
                  <a:lnTo>
                    <a:pt x="467" y="380"/>
                  </a:lnTo>
                  <a:lnTo>
                    <a:pt x="465" y="382"/>
                  </a:lnTo>
                  <a:lnTo>
                    <a:pt x="464" y="381"/>
                  </a:lnTo>
                  <a:lnTo>
                    <a:pt x="418" y="354"/>
                  </a:lnTo>
                  <a:lnTo>
                    <a:pt x="417" y="353"/>
                  </a:lnTo>
                  <a:lnTo>
                    <a:pt x="417" y="351"/>
                  </a:lnTo>
                  <a:lnTo>
                    <a:pt x="423" y="345"/>
                  </a:lnTo>
                  <a:lnTo>
                    <a:pt x="425" y="344"/>
                  </a:lnTo>
                  <a:lnTo>
                    <a:pt x="426" y="344"/>
                  </a:lnTo>
                  <a:lnTo>
                    <a:pt x="427" y="344"/>
                  </a:lnTo>
                  <a:lnTo>
                    <a:pt x="459" y="363"/>
                  </a:lnTo>
                  <a:lnTo>
                    <a:pt x="475" y="337"/>
                  </a:lnTo>
                  <a:lnTo>
                    <a:pt x="448" y="320"/>
                  </a:lnTo>
                  <a:lnTo>
                    <a:pt x="447" y="319"/>
                  </a:lnTo>
                  <a:lnTo>
                    <a:pt x="447" y="318"/>
                  </a:lnTo>
                  <a:lnTo>
                    <a:pt x="447" y="317"/>
                  </a:lnTo>
                  <a:lnTo>
                    <a:pt x="452" y="310"/>
                  </a:lnTo>
                  <a:lnTo>
                    <a:pt x="453" y="309"/>
                  </a:lnTo>
                  <a:lnTo>
                    <a:pt x="454" y="309"/>
                  </a:lnTo>
                  <a:lnTo>
                    <a:pt x="455" y="309"/>
                  </a:lnTo>
                  <a:lnTo>
                    <a:pt x="482" y="326"/>
                  </a:lnTo>
                  <a:lnTo>
                    <a:pt x="499" y="298"/>
                  </a:lnTo>
                  <a:lnTo>
                    <a:pt x="463" y="276"/>
                  </a:lnTo>
                  <a:lnTo>
                    <a:pt x="462" y="275"/>
                  </a:lnTo>
                  <a:lnTo>
                    <a:pt x="462" y="274"/>
                  </a:lnTo>
                  <a:lnTo>
                    <a:pt x="463" y="273"/>
                  </a:lnTo>
                  <a:lnTo>
                    <a:pt x="467" y="266"/>
                  </a:lnTo>
                  <a:lnTo>
                    <a:pt x="467" y="265"/>
                  </a:lnTo>
                  <a:lnTo>
                    <a:pt x="468" y="265"/>
                  </a:lnTo>
                  <a:lnTo>
                    <a:pt x="470" y="265"/>
                  </a:lnTo>
                  <a:lnTo>
                    <a:pt x="471" y="265"/>
                  </a:lnTo>
                  <a:lnTo>
                    <a:pt x="516" y="292"/>
                  </a:lnTo>
                  <a:close/>
                  <a:moveTo>
                    <a:pt x="396" y="338"/>
                  </a:moveTo>
                  <a:lnTo>
                    <a:pt x="395" y="339"/>
                  </a:lnTo>
                  <a:lnTo>
                    <a:pt x="394" y="339"/>
                  </a:lnTo>
                  <a:lnTo>
                    <a:pt x="393" y="339"/>
                  </a:lnTo>
                  <a:lnTo>
                    <a:pt x="384" y="334"/>
                  </a:lnTo>
                  <a:lnTo>
                    <a:pt x="383" y="333"/>
                  </a:lnTo>
                  <a:lnTo>
                    <a:pt x="383" y="330"/>
                  </a:lnTo>
                  <a:lnTo>
                    <a:pt x="429" y="256"/>
                  </a:lnTo>
                  <a:lnTo>
                    <a:pt x="396" y="236"/>
                  </a:lnTo>
                  <a:lnTo>
                    <a:pt x="396" y="235"/>
                  </a:lnTo>
                  <a:lnTo>
                    <a:pt x="395" y="235"/>
                  </a:lnTo>
                  <a:lnTo>
                    <a:pt x="396" y="233"/>
                  </a:lnTo>
                  <a:lnTo>
                    <a:pt x="401" y="226"/>
                  </a:lnTo>
                  <a:lnTo>
                    <a:pt x="401" y="225"/>
                  </a:lnTo>
                  <a:lnTo>
                    <a:pt x="402" y="224"/>
                  </a:lnTo>
                  <a:lnTo>
                    <a:pt x="404" y="225"/>
                  </a:lnTo>
                  <a:lnTo>
                    <a:pt x="447" y="252"/>
                  </a:lnTo>
                  <a:lnTo>
                    <a:pt x="448" y="252"/>
                  </a:lnTo>
                  <a:lnTo>
                    <a:pt x="448" y="253"/>
                  </a:lnTo>
                  <a:lnTo>
                    <a:pt x="448" y="255"/>
                  </a:lnTo>
                  <a:lnTo>
                    <a:pt x="396" y="338"/>
                  </a:lnTo>
                  <a:close/>
                  <a:moveTo>
                    <a:pt x="362" y="260"/>
                  </a:moveTo>
                  <a:lnTo>
                    <a:pt x="359" y="264"/>
                  </a:lnTo>
                  <a:lnTo>
                    <a:pt x="356" y="267"/>
                  </a:lnTo>
                  <a:lnTo>
                    <a:pt x="351" y="272"/>
                  </a:lnTo>
                  <a:lnTo>
                    <a:pt x="347" y="275"/>
                  </a:lnTo>
                  <a:lnTo>
                    <a:pt x="344" y="278"/>
                  </a:lnTo>
                  <a:lnTo>
                    <a:pt x="339" y="280"/>
                  </a:lnTo>
                  <a:lnTo>
                    <a:pt x="333" y="282"/>
                  </a:lnTo>
                  <a:lnTo>
                    <a:pt x="329" y="283"/>
                  </a:lnTo>
                  <a:lnTo>
                    <a:pt x="324" y="284"/>
                  </a:lnTo>
                  <a:lnTo>
                    <a:pt x="319" y="284"/>
                  </a:lnTo>
                  <a:lnTo>
                    <a:pt x="309" y="283"/>
                  </a:lnTo>
                  <a:lnTo>
                    <a:pt x="304" y="282"/>
                  </a:lnTo>
                  <a:lnTo>
                    <a:pt x="299" y="281"/>
                  </a:lnTo>
                  <a:lnTo>
                    <a:pt x="294" y="279"/>
                  </a:lnTo>
                  <a:lnTo>
                    <a:pt x="290" y="276"/>
                  </a:lnTo>
                  <a:lnTo>
                    <a:pt x="285" y="273"/>
                  </a:lnTo>
                  <a:lnTo>
                    <a:pt x="281" y="269"/>
                  </a:lnTo>
                  <a:lnTo>
                    <a:pt x="277" y="265"/>
                  </a:lnTo>
                  <a:lnTo>
                    <a:pt x="274" y="261"/>
                  </a:lnTo>
                  <a:lnTo>
                    <a:pt x="273" y="258"/>
                  </a:lnTo>
                  <a:lnTo>
                    <a:pt x="272" y="256"/>
                  </a:lnTo>
                  <a:lnTo>
                    <a:pt x="269" y="252"/>
                  </a:lnTo>
                  <a:lnTo>
                    <a:pt x="268" y="247"/>
                  </a:lnTo>
                  <a:lnTo>
                    <a:pt x="267" y="243"/>
                  </a:lnTo>
                  <a:lnTo>
                    <a:pt x="266" y="233"/>
                  </a:lnTo>
                  <a:lnTo>
                    <a:pt x="266" y="227"/>
                  </a:lnTo>
                  <a:lnTo>
                    <a:pt x="267" y="222"/>
                  </a:lnTo>
                  <a:lnTo>
                    <a:pt x="268" y="217"/>
                  </a:lnTo>
                  <a:lnTo>
                    <a:pt x="269" y="212"/>
                  </a:lnTo>
                  <a:lnTo>
                    <a:pt x="272" y="208"/>
                  </a:lnTo>
                  <a:lnTo>
                    <a:pt x="275" y="202"/>
                  </a:lnTo>
                  <a:lnTo>
                    <a:pt x="278" y="198"/>
                  </a:lnTo>
                  <a:lnTo>
                    <a:pt x="282" y="194"/>
                  </a:lnTo>
                  <a:lnTo>
                    <a:pt x="285" y="191"/>
                  </a:lnTo>
                  <a:lnTo>
                    <a:pt x="290" y="188"/>
                  </a:lnTo>
                  <a:lnTo>
                    <a:pt x="294" y="184"/>
                  </a:lnTo>
                  <a:lnTo>
                    <a:pt x="299" y="182"/>
                  </a:lnTo>
                  <a:lnTo>
                    <a:pt x="303" y="181"/>
                  </a:lnTo>
                  <a:lnTo>
                    <a:pt x="308" y="179"/>
                  </a:lnTo>
                  <a:lnTo>
                    <a:pt x="313" y="179"/>
                  </a:lnTo>
                  <a:lnTo>
                    <a:pt x="318" y="177"/>
                  </a:lnTo>
                  <a:lnTo>
                    <a:pt x="328" y="179"/>
                  </a:lnTo>
                  <a:lnTo>
                    <a:pt x="333" y="180"/>
                  </a:lnTo>
                  <a:lnTo>
                    <a:pt x="338" y="181"/>
                  </a:lnTo>
                  <a:lnTo>
                    <a:pt x="342" y="183"/>
                  </a:lnTo>
                  <a:lnTo>
                    <a:pt x="348" y="186"/>
                  </a:lnTo>
                  <a:lnTo>
                    <a:pt x="353" y="190"/>
                  </a:lnTo>
                  <a:lnTo>
                    <a:pt x="356" y="193"/>
                  </a:lnTo>
                  <a:lnTo>
                    <a:pt x="359" y="197"/>
                  </a:lnTo>
                  <a:lnTo>
                    <a:pt x="363" y="201"/>
                  </a:lnTo>
                  <a:lnTo>
                    <a:pt x="364" y="203"/>
                  </a:lnTo>
                  <a:lnTo>
                    <a:pt x="365" y="206"/>
                  </a:lnTo>
                  <a:lnTo>
                    <a:pt x="367" y="210"/>
                  </a:lnTo>
                  <a:lnTo>
                    <a:pt x="369" y="215"/>
                  </a:lnTo>
                  <a:lnTo>
                    <a:pt x="371" y="220"/>
                  </a:lnTo>
                  <a:lnTo>
                    <a:pt x="372" y="229"/>
                  </a:lnTo>
                  <a:lnTo>
                    <a:pt x="371" y="235"/>
                  </a:lnTo>
                  <a:lnTo>
                    <a:pt x="371" y="239"/>
                  </a:lnTo>
                  <a:lnTo>
                    <a:pt x="369" y="245"/>
                  </a:lnTo>
                  <a:lnTo>
                    <a:pt x="367" y="249"/>
                  </a:lnTo>
                  <a:lnTo>
                    <a:pt x="365" y="255"/>
                  </a:lnTo>
                  <a:lnTo>
                    <a:pt x="362" y="260"/>
                  </a:lnTo>
                  <a:close/>
                  <a:moveTo>
                    <a:pt x="349" y="251"/>
                  </a:moveTo>
                  <a:lnTo>
                    <a:pt x="353" y="244"/>
                  </a:lnTo>
                  <a:lnTo>
                    <a:pt x="354" y="240"/>
                  </a:lnTo>
                  <a:lnTo>
                    <a:pt x="355" y="236"/>
                  </a:lnTo>
                  <a:lnTo>
                    <a:pt x="356" y="229"/>
                  </a:lnTo>
                  <a:lnTo>
                    <a:pt x="356" y="225"/>
                  </a:lnTo>
                  <a:lnTo>
                    <a:pt x="356" y="221"/>
                  </a:lnTo>
                  <a:lnTo>
                    <a:pt x="355" y="218"/>
                  </a:lnTo>
                  <a:lnTo>
                    <a:pt x="354" y="215"/>
                  </a:lnTo>
                  <a:lnTo>
                    <a:pt x="350" y="208"/>
                  </a:lnTo>
                  <a:lnTo>
                    <a:pt x="346" y="202"/>
                  </a:lnTo>
                  <a:lnTo>
                    <a:pt x="344" y="200"/>
                  </a:lnTo>
                  <a:lnTo>
                    <a:pt x="340" y="198"/>
                  </a:lnTo>
                  <a:lnTo>
                    <a:pt x="333" y="194"/>
                  </a:lnTo>
                  <a:lnTo>
                    <a:pt x="330" y="193"/>
                  </a:lnTo>
                  <a:lnTo>
                    <a:pt x="327" y="193"/>
                  </a:lnTo>
                  <a:lnTo>
                    <a:pt x="323" y="192"/>
                  </a:lnTo>
                  <a:lnTo>
                    <a:pt x="319" y="192"/>
                  </a:lnTo>
                  <a:lnTo>
                    <a:pt x="315" y="193"/>
                  </a:lnTo>
                  <a:lnTo>
                    <a:pt x="312" y="193"/>
                  </a:lnTo>
                  <a:lnTo>
                    <a:pt x="309" y="194"/>
                  </a:lnTo>
                  <a:lnTo>
                    <a:pt x="305" y="195"/>
                  </a:lnTo>
                  <a:lnTo>
                    <a:pt x="302" y="198"/>
                  </a:lnTo>
                  <a:lnTo>
                    <a:pt x="299" y="200"/>
                  </a:lnTo>
                  <a:lnTo>
                    <a:pt x="293" y="204"/>
                  </a:lnTo>
                  <a:lnTo>
                    <a:pt x="288" y="211"/>
                  </a:lnTo>
                  <a:lnTo>
                    <a:pt x="284" y="219"/>
                  </a:lnTo>
                  <a:lnTo>
                    <a:pt x="283" y="222"/>
                  </a:lnTo>
                  <a:lnTo>
                    <a:pt x="282" y="226"/>
                  </a:lnTo>
                  <a:lnTo>
                    <a:pt x="281" y="234"/>
                  </a:lnTo>
                  <a:lnTo>
                    <a:pt x="281" y="237"/>
                  </a:lnTo>
                  <a:lnTo>
                    <a:pt x="282" y="240"/>
                  </a:lnTo>
                  <a:lnTo>
                    <a:pt x="282" y="244"/>
                  </a:lnTo>
                  <a:lnTo>
                    <a:pt x="283" y="247"/>
                  </a:lnTo>
                  <a:lnTo>
                    <a:pt x="285" y="251"/>
                  </a:lnTo>
                  <a:lnTo>
                    <a:pt x="286" y="254"/>
                  </a:lnTo>
                  <a:lnTo>
                    <a:pt x="291" y="260"/>
                  </a:lnTo>
                  <a:lnTo>
                    <a:pt x="296" y="264"/>
                  </a:lnTo>
                  <a:lnTo>
                    <a:pt x="303" y="267"/>
                  </a:lnTo>
                  <a:lnTo>
                    <a:pt x="306" y="269"/>
                  </a:lnTo>
                  <a:lnTo>
                    <a:pt x="311" y="270"/>
                  </a:lnTo>
                  <a:lnTo>
                    <a:pt x="314" y="270"/>
                  </a:lnTo>
                  <a:lnTo>
                    <a:pt x="318" y="270"/>
                  </a:lnTo>
                  <a:lnTo>
                    <a:pt x="321" y="270"/>
                  </a:lnTo>
                  <a:lnTo>
                    <a:pt x="324" y="269"/>
                  </a:lnTo>
                  <a:lnTo>
                    <a:pt x="328" y="267"/>
                  </a:lnTo>
                  <a:lnTo>
                    <a:pt x="331" y="266"/>
                  </a:lnTo>
                  <a:lnTo>
                    <a:pt x="335" y="265"/>
                  </a:lnTo>
                  <a:lnTo>
                    <a:pt x="338" y="263"/>
                  </a:lnTo>
                  <a:lnTo>
                    <a:pt x="344" y="257"/>
                  </a:lnTo>
                  <a:lnTo>
                    <a:pt x="349" y="251"/>
                  </a:lnTo>
                  <a:close/>
                  <a:moveTo>
                    <a:pt x="218" y="173"/>
                  </a:moveTo>
                  <a:lnTo>
                    <a:pt x="219" y="106"/>
                  </a:lnTo>
                  <a:lnTo>
                    <a:pt x="220" y="104"/>
                  </a:lnTo>
                  <a:lnTo>
                    <a:pt x="222" y="104"/>
                  </a:lnTo>
                  <a:lnTo>
                    <a:pt x="232" y="111"/>
                  </a:lnTo>
                  <a:lnTo>
                    <a:pt x="233" y="112"/>
                  </a:lnTo>
                  <a:lnTo>
                    <a:pt x="233" y="114"/>
                  </a:lnTo>
                  <a:lnTo>
                    <a:pt x="232" y="171"/>
                  </a:lnTo>
                  <a:lnTo>
                    <a:pt x="256" y="165"/>
                  </a:lnTo>
                  <a:lnTo>
                    <a:pt x="273" y="141"/>
                  </a:lnTo>
                  <a:lnTo>
                    <a:pt x="274" y="140"/>
                  </a:lnTo>
                  <a:lnTo>
                    <a:pt x="276" y="140"/>
                  </a:lnTo>
                  <a:lnTo>
                    <a:pt x="284" y="146"/>
                  </a:lnTo>
                  <a:lnTo>
                    <a:pt x="285" y="148"/>
                  </a:lnTo>
                  <a:lnTo>
                    <a:pt x="285" y="150"/>
                  </a:lnTo>
                  <a:lnTo>
                    <a:pt x="229" y="231"/>
                  </a:lnTo>
                  <a:lnTo>
                    <a:pt x="228" y="233"/>
                  </a:lnTo>
                  <a:lnTo>
                    <a:pt x="225" y="231"/>
                  </a:lnTo>
                  <a:lnTo>
                    <a:pt x="218" y="226"/>
                  </a:lnTo>
                  <a:lnTo>
                    <a:pt x="216" y="225"/>
                  </a:lnTo>
                  <a:lnTo>
                    <a:pt x="216" y="222"/>
                  </a:lnTo>
                  <a:lnTo>
                    <a:pt x="246" y="181"/>
                  </a:lnTo>
                  <a:lnTo>
                    <a:pt x="178" y="198"/>
                  </a:lnTo>
                  <a:lnTo>
                    <a:pt x="177" y="198"/>
                  </a:lnTo>
                  <a:lnTo>
                    <a:pt x="176" y="197"/>
                  </a:lnTo>
                  <a:lnTo>
                    <a:pt x="174" y="197"/>
                  </a:lnTo>
                  <a:lnTo>
                    <a:pt x="165" y="190"/>
                  </a:lnTo>
                  <a:lnTo>
                    <a:pt x="164" y="189"/>
                  </a:lnTo>
                  <a:lnTo>
                    <a:pt x="164" y="188"/>
                  </a:lnTo>
                  <a:lnTo>
                    <a:pt x="165" y="186"/>
                  </a:lnTo>
                  <a:lnTo>
                    <a:pt x="166" y="186"/>
                  </a:lnTo>
                  <a:lnTo>
                    <a:pt x="218" y="173"/>
                  </a:lnTo>
                  <a:close/>
                  <a:moveTo>
                    <a:pt x="177" y="69"/>
                  </a:moveTo>
                  <a:lnTo>
                    <a:pt x="183" y="74"/>
                  </a:lnTo>
                  <a:lnTo>
                    <a:pt x="187" y="79"/>
                  </a:lnTo>
                  <a:lnTo>
                    <a:pt x="189" y="83"/>
                  </a:lnTo>
                  <a:lnTo>
                    <a:pt x="192" y="86"/>
                  </a:lnTo>
                  <a:lnTo>
                    <a:pt x="194" y="93"/>
                  </a:lnTo>
                  <a:lnTo>
                    <a:pt x="194" y="96"/>
                  </a:lnTo>
                  <a:lnTo>
                    <a:pt x="194" y="101"/>
                  </a:lnTo>
                  <a:lnTo>
                    <a:pt x="194" y="104"/>
                  </a:lnTo>
                  <a:lnTo>
                    <a:pt x="193" y="109"/>
                  </a:lnTo>
                  <a:lnTo>
                    <a:pt x="192" y="113"/>
                  </a:lnTo>
                  <a:lnTo>
                    <a:pt x="189" y="117"/>
                  </a:lnTo>
                  <a:lnTo>
                    <a:pt x="185" y="126"/>
                  </a:lnTo>
                  <a:lnTo>
                    <a:pt x="149" y="175"/>
                  </a:lnTo>
                  <a:lnTo>
                    <a:pt x="147" y="176"/>
                  </a:lnTo>
                  <a:lnTo>
                    <a:pt x="146" y="176"/>
                  </a:lnTo>
                  <a:lnTo>
                    <a:pt x="137" y="170"/>
                  </a:lnTo>
                  <a:lnTo>
                    <a:pt x="135" y="168"/>
                  </a:lnTo>
                  <a:lnTo>
                    <a:pt x="137" y="166"/>
                  </a:lnTo>
                  <a:lnTo>
                    <a:pt x="171" y="118"/>
                  </a:lnTo>
                  <a:lnTo>
                    <a:pt x="175" y="112"/>
                  </a:lnTo>
                  <a:lnTo>
                    <a:pt x="178" y="106"/>
                  </a:lnTo>
                  <a:lnTo>
                    <a:pt x="178" y="104"/>
                  </a:lnTo>
                  <a:lnTo>
                    <a:pt x="179" y="101"/>
                  </a:lnTo>
                  <a:lnTo>
                    <a:pt x="179" y="96"/>
                  </a:lnTo>
                  <a:lnTo>
                    <a:pt x="178" y="92"/>
                  </a:lnTo>
                  <a:lnTo>
                    <a:pt x="176" y="87"/>
                  </a:lnTo>
                  <a:lnTo>
                    <a:pt x="173" y="84"/>
                  </a:lnTo>
                  <a:lnTo>
                    <a:pt x="169" y="81"/>
                  </a:lnTo>
                  <a:lnTo>
                    <a:pt x="167" y="78"/>
                  </a:lnTo>
                  <a:lnTo>
                    <a:pt x="165" y="77"/>
                  </a:lnTo>
                  <a:lnTo>
                    <a:pt x="160" y="76"/>
                  </a:lnTo>
                  <a:lnTo>
                    <a:pt x="155" y="75"/>
                  </a:lnTo>
                  <a:lnTo>
                    <a:pt x="150" y="76"/>
                  </a:lnTo>
                  <a:lnTo>
                    <a:pt x="146" y="77"/>
                  </a:lnTo>
                  <a:lnTo>
                    <a:pt x="141" y="79"/>
                  </a:lnTo>
                  <a:lnTo>
                    <a:pt x="139" y="82"/>
                  </a:lnTo>
                  <a:lnTo>
                    <a:pt x="137" y="84"/>
                  </a:lnTo>
                  <a:lnTo>
                    <a:pt x="132" y="90"/>
                  </a:lnTo>
                  <a:lnTo>
                    <a:pt x="97" y="138"/>
                  </a:lnTo>
                  <a:lnTo>
                    <a:pt x="95" y="139"/>
                  </a:lnTo>
                  <a:lnTo>
                    <a:pt x="94" y="138"/>
                  </a:lnTo>
                  <a:lnTo>
                    <a:pt x="85" y="132"/>
                  </a:lnTo>
                  <a:lnTo>
                    <a:pt x="84" y="131"/>
                  </a:lnTo>
                  <a:lnTo>
                    <a:pt x="85" y="129"/>
                  </a:lnTo>
                  <a:lnTo>
                    <a:pt x="121" y="79"/>
                  </a:lnTo>
                  <a:lnTo>
                    <a:pt x="124" y="75"/>
                  </a:lnTo>
                  <a:lnTo>
                    <a:pt x="128" y="72"/>
                  </a:lnTo>
                  <a:lnTo>
                    <a:pt x="131" y="68"/>
                  </a:lnTo>
                  <a:lnTo>
                    <a:pt x="134" y="66"/>
                  </a:lnTo>
                  <a:lnTo>
                    <a:pt x="141" y="63"/>
                  </a:lnTo>
                  <a:lnTo>
                    <a:pt x="149" y="60"/>
                  </a:lnTo>
                  <a:lnTo>
                    <a:pt x="156" y="60"/>
                  </a:lnTo>
                  <a:lnTo>
                    <a:pt x="164" y="63"/>
                  </a:lnTo>
                  <a:lnTo>
                    <a:pt x="170" y="65"/>
                  </a:lnTo>
                  <a:lnTo>
                    <a:pt x="177"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37" name="Freeform 13">
              <a:extLst>
                <a:ext uri="{FF2B5EF4-FFF2-40B4-BE49-F238E27FC236}">
                  <a16:creationId xmlns:a16="http://schemas.microsoft.com/office/drawing/2014/main" id="{58D4872B-B9AB-81F6-459F-31954C50BE80}"/>
                </a:ext>
              </a:extLst>
            </p:cNvPr>
            <p:cNvSpPr>
              <a:spLocks noEditPoints="1"/>
            </p:cNvSpPr>
            <p:nvPr/>
          </p:nvSpPr>
          <p:spPr bwMode="auto">
            <a:xfrm>
              <a:off x="4425950" y="223838"/>
              <a:ext cx="546100" cy="323850"/>
            </a:xfrm>
            <a:custGeom>
              <a:avLst/>
              <a:gdLst>
                <a:gd name="T0" fmla="*/ 630 w 688"/>
                <a:gd name="T1" fmla="*/ 110 h 407"/>
                <a:gd name="T2" fmla="*/ 590 w 688"/>
                <a:gd name="T3" fmla="*/ 28 h 407"/>
                <a:gd name="T4" fmla="*/ 628 w 688"/>
                <a:gd name="T5" fmla="*/ 86 h 407"/>
                <a:gd name="T6" fmla="*/ 658 w 688"/>
                <a:gd name="T7" fmla="*/ 99 h 407"/>
                <a:gd name="T8" fmla="*/ 673 w 688"/>
                <a:gd name="T9" fmla="*/ 69 h 407"/>
                <a:gd name="T10" fmla="*/ 665 w 688"/>
                <a:gd name="T11" fmla="*/ 1 h 407"/>
                <a:gd name="T12" fmla="*/ 685 w 688"/>
                <a:gd name="T13" fmla="*/ 92 h 407"/>
                <a:gd name="T14" fmla="*/ 11 w 688"/>
                <a:gd name="T15" fmla="*/ 297 h 407"/>
                <a:gd name="T16" fmla="*/ 53 w 688"/>
                <a:gd name="T17" fmla="*/ 381 h 407"/>
                <a:gd name="T18" fmla="*/ 32 w 688"/>
                <a:gd name="T19" fmla="*/ 405 h 407"/>
                <a:gd name="T20" fmla="*/ 14 w 688"/>
                <a:gd name="T21" fmla="*/ 396 h 407"/>
                <a:gd name="T22" fmla="*/ 37 w 688"/>
                <a:gd name="T23" fmla="*/ 380 h 407"/>
                <a:gd name="T24" fmla="*/ 0 w 688"/>
                <a:gd name="T25" fmla="*/ 304 h 407"/>
                <a:gd name="T26" fmla="*/ 49 w 688"/>
                <a:gd name="T27" fmla="*/ 310 h 407"/>
                <a:gd name="T28" fmla="*/ 57 w 688"/>
                <a:gd name="T29" fmla="*/ 276 h 407"/>
                <a:gd name="T30" fmla="*/ 91 w 688"/>
                <a:gd name="T31" fmla="*/ 253 h 407"/>
                <a:gd name="T32" fmla="*/ 130 w 688"/>
                <a:gd name="T33" fmla="*/ 261 h 407"/>
                <a:gd name="T34" fmla="*/ 153 w 688"/>
                <a:gd name="T35" fmla="*/ 296 h 407"/>
                <a:gd name="T36" fmla="*/ 148 w 688"/>
                <a:gd name="T37" fmla="*/ 331 h 407"/>
                <a:gd name="T38" fmla="*/ 111 w 688"/>
                <a:gd name="T39" fmla="*/ 359 h 407"/>
                <a:gd name="T40" fmla="*/ 68 w 688"/>
                <a:gd name="T41" fmla="*/ 347 h 407"/>
                <a:gd name="T42" fmla="*/ 80 w 688"/>
                <a:gd name="T43" fmla="*/ 335 h 407"/>
                <a:gd name="T44" fmla="*/ 110 w 688"/>
                <a:gd name="T45" fmla="*/ 344 h 407"/>
                <a:gd name="T46" fmla="*/ 135 w 688"/>
                <a:gd name="T47" fmla="*/ 325 h 407"/>
                <a:gd name="T48" fmla="*/ 134 w 688"/>
                <a:gd name="T49" fmla="*/ 289 h 407"/>
                <a:gd name="T50" fmla="*/ 103 w 688"/>
                <a:gd name="T51" fmla="*/ 266 h 407"/>
                <a:gd name="T52" fmla="*/ 72 w 688"/>
                <a:gd name="T53" fmla="*/ 280 h 407"/>
                <a:gd name="T54" fmla="*/ 64 w 688"/>
                <a:gd name="T55" fmla="*/ 308 h 407"/>
                <a:gd name="T56" fmla="*/ 202 w 688"/>
                <a:gd name="T57" fmla="*/ 307 h 407"/>
                <a:gd name="T58" fmla="*/ 176 w 688"/>
                <a:gd name="T59" fmla="*/ 291 h 407"/>
                <a:gd name="T60" fmla="*/ 153 w 688"/>
                <a:gd name="T61" fmla="*/ 220 h 407"/>
                <a:gd name="T62" fmla="*/ 191 w 688"/>
                <a:gd name="T63" fmla="*/ 285 h 407"/>
                <a:gd name="T64" fmla="*/ 222 w 688"/>
                <a:gd name="T65" fmla="*/ 287 h 407"/>
                <a:gd name="T66" fmla="*/ 229 w 688"/>
                <a:gd name="T67" fmla="*/ 260 h 407"/>
                <a:gd name="T68" fmla="*/ 211 w 688"/>
                <a:gd name="T69" fmla="*/ 191 h 407"/>
                <a:gd name="T70" fmla="*/ 246 w 688"/>
                <a:gd name="T71" fmla="*/ 273 h 407"/>
                <a:gd name="T72" fmla="*/ 225 w 688"/>
                <a:gd name="T73" fmla="*/ 301 h 407"/>
                <a:gd name="T74" fmla="*/ 251 w 688"/>
                <a:gd name="T75" fmla="*/ 173 h 407"/>
                <a:gd name="T76" fmla="*/ 331 w 688"/>
                <a:gd name="T77" fmla="*/ 246 h 407"/>
                <a:gd name="T78" fmla="*/ 281 w 688"/>
                <a:gd name="T79" fmla="*/ 270 h 407"/>
                <a:gd name="T80" fmla="*/ 359 w 688"/>
                <a:gd name="T81" fmla="*/ 228 h 407"/>
                <a:gd name="T82" fmla="*/ 334 w 688"/>
                <a:gd name="T83" fmla="*/ 209 h 407"/>
                <a:gd name="T84" fmla="*/ 318 w 688"/>
                <a:gd name="T85" fmla="*/ 140 h 407"/>
                <a:gd name="T86" fmla="*/ 360 w 688"/>
                <a:gd name="T87" fmla="*/ 213 h 407"/>
                <a:gd name="T88" fmla="*/ 387 w 688"/>
                <a:gd name="T89" fmla="*/ 207 h 407"/>
                <a:gd name="T90" fmla="*/ 389 w 688"/>
                <a:gd name="T91" fmla="*/ 176 h 407"/>
                <a:gd name="T92" fmla="*/ 378 w 688"/>
                <a:gd name="T93" fmla="*/ 116 h 407"/>
                <a:gd name="T94" fmla="*/ 405 w 688"/>
                <a:gd name="T95" fmla="*/ 204 h 407"/>
                <a:gd name="T96" fmla="*/ 513 w 688"/>
                <a:gd name="T97" fmla="*/ 163 h 407"/>
                <a:gd name="T98" fmla="*/ 452 w 688"/>
                <a:gd name="T99" fmla="*/ 139 h 407"/>
                <a:gd name="T100" fmla="*/ 441 w 688"/>
                <a:gd name="T101" fmla="*/ 195 h 407"/>
                <a:gd name="T102" fmla="*/ 436 w 688"/>
                <a:gd name="T103" fmla="*/ 146 h 407"/>
                <a:gd name="T104" fmla="*/ 475 w 688"/>
                <a:gd name="T105" fmla="*/ 73 h 407"/>
                <a:gd name="T106" fmla="*/ 552 w 688"/>
                <a:gd name="T107" fmla="*/ 150 h 407"/>
                <a:gd name="T108" fmla="*/ 529 w 688"/>
                <a:gd name="T109" fmla="*/ 143 h 407"/>
                <a:gd name="T110" fmla="*/ 493 w 688"/>
                <a:gd name="T111" fmla="*/ 65 h 407"/>
                <a:gd name="T112" fmla="*/ 535 w 688"/>
                <a:gd name="T113" fmla="*/ 128 h 407"/>
                <a:gd name="T114" fmla="*/ 562 w 688"/>
                <a:gd name="T115" fmla="*/ 135 h 407"/>
                <a:gd name="T116" fmla="*/ 577 w 688"/>
                <a:gd name="T117" fmla="*/ 111 h 407"/>
                <a:gd name="T118" fmla="*/ 565 w 688"/>
                <a:gd name="T119" fmla="*/ 36 h 407"/>
                <a:gd name="T120" fmla="*/ 592 w 688"/>
                <a:gd name="T121" fmla="*/ 121 h 407"/>
                <a:gd name="T122" fmla="*/ 577 w 688"/>
                <a:gd name="T123" fmla="*/ 141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88" h="407">
                  <a:moveTo>
                    <a:pt x="662" y="111"/>
                  </a:moveTo>
                  <a:lnTo>
                    <a:pt x="655" y="113"/>
                  </a:lnTo>
                  <a:lnTo>
                    <a:pt x="648" y="114"/>
                  </a:lnTo>
                  <a:lnTo>
                    <a:pt x="643" y="114"/>
                  </a:lnTo>
                  <a:lnTo>
                    <a:pt x="640" y="113"/>
                  </a:lnTo>
                  <a:lnTo>
                    <a:pt x="633" y="111"/>
                  </a:lnTo>
                  <a:lnTo>
                    <a:pt x="630" y="110"/>
                  </a:lnTo>
                  <a:lnTo>
                    <a:pt x="626" y="108"/>
                  </a:lnTo>
                  <a:lnTo>
                    <a:pt x="621" y="102"/>
                  </a:lnTo>
                  <a:lnTo>
                    <a:pt x="619" y="99"/>
                  </a:lnTo>
                  <a:lnTo>
                    <a:pt x="615" y="95"/>
                  </a:lnTo>
                  <a:lnTo>
                    <a:pt x="613" y="91"/>
                  </a:lnTo>
                  <a:lnTo>
                    <a:pt x="612" y="86"/>
                  </a:lnTo>
                  <a:lnTo>
                    <a:pt x="590" y="28"/>
                  </a:lnTo>
                  <a:lnTo>
                    <a:pt x="590" y="27"/>
                  </a:lnTo>
                  <a:lnTo>
                    <a:pt x="592" y="26"/>
                  </a:lnTo>
                  <a:lnTo>
                    <a:pt x="602" y="22"/>
                  </a:lnTo>
                  <a:lnTo>
                    <a:pt x="603" y="21"/>
                  </a:lnTo>
                  <a:lnTo>
                    <a:pt x="604" y="23"/>
                  </a:lnTo>
                  <a:lnTo>
                    <a:pt x="625" y="80"/>
                  </a:lnTo>
                  <a:lnTo>
                    <a:pt x="628" y="86"/>
                  </a:lnTo>
                  <a:lnTo>
                    <a:pt x="631" y="91"/>
                  </a:lnTo>
                  <a:lnTo>
                    <a:pt x="634" y="95"/>
                  </a:lnTo>
                  <a:lnTo>
                    <a:pt x="639" y="98"/>
                  </a:lnTo>
                  <a:lnTo>
                    <a:pt x="643" y="100"/>
                  </a:lnTo>
                  <a:lnTo>
                    <a:pt x="648" y="100"/>
                  </a:lnTo>
                  <a:lnTo>
                    <a:pt x="653" y="100"/>
                  </a:lnTo>
                  <a:lnTo>
                    <a:pt x="658" y="99"/>
                  </a:lnTo>
                  <a:lnTo>
                    <a:pt x="662" y="96"/>
                  </a:lnTo>
                  <a:lnTo>
                    <a:pt x="667" y="93"/>
                  </a:lnTo>
                  <a:lnTo>
                    <a:pt x="669" y="90"/>
                  </a:lnTo>
                  <a:lnTo>
                    <a:pt x="671" y="85"/>
                  </a:lnTo>
                  <a:lnTo>
                    <a:pt x="674" y="81"/>
                  </a:lnTo>
                  <a:lnTo>
                    <a:pt x="674" y="75"/>
                  </a:lnTo>
                  <a:lnTo>
                    <a:pt x="673" y="69"/>
                  </a:lnTo>
                  <a:lnTo>
                    <a:pt x="670" y="63"/>
                  </a:lnTo>
                  <a:lnTo>
                    <a:pt x="650" y="6"/>
                  </a:lnTo>
                  <a:lnTo>
                    <a:pt x="650" y="4"/>
                  </a:lnTo>
                  <a:lnTo>
                    <a:pt x="651" y="3"/>
                  </a:lnTo>
                  <a:lnTo>
                    <a:pt x="661" y="0"/>
                  </a:lnTo>
                  <a:lnTo>
                    <a:pt x="662" y="0"/>
                  </a:lnTo>
                  <a:lnTo>
                    <a:pt x="665" y="1"/>
                  </a:lnTo>
                  <a:lnTo>
                    <a:pt x="685" y="58"/>
                  </a:lnTo>
                  <a:lnTo>
                    <a:pt x="688" y="68"/>
                  </a:lnTo>
                  <a:lnTo>
                    <a:pt x="688" y="77"/>
                  </a:lnTo>
                  <a:lnTo>
                    <a:pt x="688" y="82"/>
                  </a:lnTo>
                  <a:lnTo>
                    <a:pt x="687" y="85"/>
                  </a:lnTo>
                  <a:lnTo>
                    <a:pt x="686" y="89"/>
                  </a:lnTo>
                  <a:lnTo>
                    <a:pt x="685" y="92"/>
                  </a:lnTo>
                  <a:lnTo>
                    <a:pt x="682" y="99"/>
                  </a:lnTo>
                  <a:lnTo>
                    <a:pt x="678" y="101"/>
                  </a:lnTo>
                  <a:lnTo>
                    <a:pt x="676" y="103"/>
                  </a:lnTo>
                  <a:lnTo>
                    <a:pt x="669" y="108"/>
                  </a:lnTo>
                  <a:lnTo>
                    <a:pt x="662" y="111"/>
                  </a:lnTo>
                  <a:close/>
                  <a:moveTo>
                    <a:pt x="10" y="297"/>
                  </a:moveTo>
                  <a:lnTo>
                    <a:pt x="11" y="297"/>
                  </a:lnTo>
                  <a:lnTo>
                    <a:pt x="12" y="297"/>
                  </a:lnTo>
                  <a:lnTo>
                    <a:pt x="13" y="298"/>
                  </a:lnTo>
                  <a:lnTo>
                    <a:pt x="45" y="354"/>
                  </a:lnTo>
                  <a:lnTo>
                    <a:pt x="49" y="363"/>
                  </a:lnTo>
                  <a:lnTo>
                    <a:pt x="53" y="371"/>
                  </a:lnTo>
                  <a:lnTo>
                    <a:pt x="53" y="378"/>
                  </a:lnTo>
                  <a:lnTo>
                    <a:pt x="53" y="381"/>
                  </a:lnTo>
                  <a:lnTo>
                    <a:pt x="53" y="385"/>
                  </a:lnTo>
                  <a:lnTo>
                    <a:pt x="51" y="387"/>
                  </a:lnTo>
                  <a:lnTo>
                    <a:pt x="50" y="390"/>
                  </a:lnTo>
                  <a:lnTo>
                    <a:pt x="47" y="395"/>
                  </a:lnTo>
                  <a:lnTo>
                    <a:pt x="41" y="399"/>
                  </a:lnTo>
                  <a:lnTo>
                    <a:pt x="36" y="403"/>
                  </a:lnTo>
                  <a:lnTo>
                    <a:pt x="32" y="405"/>
                  </a:lnTo>
                  <a:lnTo>
                    <a:pt x="29" y="406"/>
                  </a:lnTo>
                  <a:lnTo>
                    <a:pt x="23" y="407"/>
                  </a:lnTo>
                  <a:lnTo>
                    <a:pt x="21" y="407"/>
                  </a:lnTo>
                  <a:lnTo>
                    <a:pt x="20" y="406"/>
                  </a:lnTo>
                  <a:lnTo>
                    <a:pt x="13" y="400"/>
                  </a:lnTo>
                  <a:lnTo>
                    <a:pt x="13" y="397"/>
                  </a:lnTo>
                  <a:lnTo>
                    <a:pt x="14" y="396"/>
                  </a:lnTo>
                  <a:lnTo>
                    <a:pt x="21" y="395"/>
                  </a:lnTo>
                  <a:lnTo>
                    <a:pt x="24" y="394"/>
                  </a:lnTo>
                  <a:lnTo>
                    <a:pt x="28" y="391"/>
                  </a:lnTo>
                  <a:lnTo>
                    <a:pt x="31" y="389"/>
                  </a:lnTo>
                  <a:lnTo>
                    <a:pt x="35" y="387"/>
                  </a:lnTo>
                  <a:lnTo>
                    <a:pt x="36" y="383"/>
                  </a:lnTo>
                  <a:lnTo>
                    <a:pt x="37" y="380"/>
                  </a:lnTo>
                  <a:lnTo>
                    <a:pt x="37" y="377"/>
                  </a:lnTo>
                  <a:lnTo>
                    <a:pt x="37" y="372"/>
                  </a:lnTo>
                  <a:lnTo>
                    <a:pt x="35" y="367"/>
                  </a:lnTo>
                  <a:lnTo>
                    <a:pt x="31" y="361"/>
                  </a:lnTo>
                  <a:lnTo>
                    <a:pt x="0" y="306"/>
                  </a:lnTo>
                  <a:lnTo>
                    <a:pt x="0" y="305"/>
                  </a:lnTo>
                  <a:lnTo>
                    <a:pt x="0" y="304"/>
                  </a:lnTo>
                  <a:lnTo>
                    <a:pt x="0" y="302"/>
                  </a:lnTo>
                  <a:lnTo>
                    <a:pt x="1" y="302"/>
                  </a:lnTo>
                  <a:lnTo>
                    <a:pt x="10" y="297"/>
                  </a:lnTo>
                  <a:close/>
                  <a:moveTo>
                    <a:pt x="55" y="331"/>
                  </a:moveTo>
                  <a:lnTo>
                    <a:pt x="51" y="320"/>
                  </a:lnTo>
                  <a:lnTo>
                    <a:pt x="50" y="315"/>
                  </a:lnTo>
                  <a:lnTo>
                    <a:pt x="49" y="310"/>
                  </a:lnTo>
                  <a:lnTo>
                    <a:pt x="48" y="305"/>
                  </a:lnTo>
                  <a:lnTo>
                    <a:pt x="49" y="300"/>
                  </a:lnTo>
                  <a:lnTo>
                    <a:pt x="49" y="295"/>
                  </a:lnTo>
                  <a:lnTo>
                    <a:pt x="50" y="290"/>
                  </a:lnTo>
                  <a:lnTo>
                    <a:pt x="51" y="285"/>
                  </a:lnTo>
                  <a:lnTo>
                    <a:pt x="54" y="281"/>
                  </a:lnTo>
                  <a:lnTo>
                    <a:pt x="57" y="276"/>
                  </a:lnTo>
                  <a:lnTo>
                    <a:pt x="59" y="272"/>
                  </a:lnTo>
                  <a:lnTo>
                    <a:pt x="63" y="269"/>
                  </a:lnTo>
                  <a:lnTo>
                    <a:pt x="67" y="264"/>
                  </a:lnTo>
                  <a:lnTo>
                    <a:pt x="72" y="262"/>
                  </a:lnTo>
                  <a:lnTo>
                    <a:pt x="76" y="258"/>
                  </a:lnTo>
                  <a:lnTo>
                    <a:pt x="86" y="254"/>
                  </a:lnTo>
                  <a:lnTo>
                    <a:pt x="91" y="253"/>
                  </a:lnTo>
                  <a:lnTo>
                    <a:pt x="96" y="253"/>
                  </a:lnTo>
                  <a:lnTo>
                    <a:pt x="107" y="253"/>
                  </a:lnTo>
                  <a:lnTo>
                    <a:pt x="111" y="253"/>
                  </a:lnTo>
                  <a:lnTo>
                    <a:pt x="116" y="255"/>
                  </a:lnTo>
                  <a:lnTo>
                    <a:pt x="121" y="256"/>
                  </a:lnTo>
                  <a:lnTo>
                    <a:pt x="126" y="258"/>
                  </a:lnTo>
                  <a:lnTo>
                    <a:pt x="130" y="261"/>
                  </a:lnTo>
                  <a:lnTo>
                    <a:pt x="134" y="264"/>
                  </a:lnTo>
                  <a:lnTo>
                    <a:pt x="138" y="267"/>
                  </a:lnTo>
                  <a:lnTo>
                    <a:pt x="141" y="272"/>
                  </a:lnTo>
                  <a:lnTo>
                    <a:pt x="145" y="276"/>
                  </a:lnTo>
                  <a:lnTo>
                    <a:pt x="147" y="281"/>
                  </a:lnTo>
                  <a:lnTo>
                    <a:pt x="152" y="291"/>
                  </a:lnTo>
                  <a:lnTo>
                    <a:pt x="153" y="296"/>
                  </a:lnTo>
                  <a:lnTo>
                    <a:pt x="154" y="301"/>
                  </a:lnTo>
                  <a:lnTo>
                    <a:pt x="154" y="306"/>
                  </a:lnTo>
                  <a:lnTo>
                    <a:pt x="154" y="311"/>
                  </a:lnTo>
                  <a:lnTo>
                    <a:pt x="153" y="316"/>
                  </a:lnTo>
                  <a:lnTo>
                    <a:pt x="152" y="322"/>
                  </a:lnTo>
                  <a:lnTo>
                    <a:pt x="150" y="326"/>
                  </a:lnTo>
                  <a:lnTo>
                    <a:pt x="148" y="331"/>
                  </a:lnTo>
                  <a:lnTo>
                    <a:pt x="146" y="335"/>
                  </a:lnTo>
                  <a:lnTo>
                    <a:pt x="143" y="340"/>
                  </a:lnTo>
                  <a:lnTo>
                    <a:pt x="139" y="343"/>
                  </a:lnTo>
                  <a:lnTo>
                    <a:pt x="136" y="346"/>
                  </a:lnTo>
                  <a:lnTo>
                    <a:pt x="127" y="353"/>
                  </a:lnTo>
                  <a:lnTo>
                    <a:pt x="117" y="356"/>
                  </a:lnTo>
                  <a:lnTo>
                    <a:pt x="111" y="359"/>
                  </a:lnTo>
                  <a:lnTo>
                    <a:pt x="107" y="359"/>
                  </a:lnTo>
                  <a:lnTo>
                    <a:pt x="96" y="359"/>
                  </a:lnTo>
                  <a:lnTo>
                    <a:pt x="91" y="358"/>
                  </a:lnTo>
                  <a:lnTo>
                    <a:pt x="86" y="356"/>
                  </a:lnTo>
                  <a:lnTo>
                    <a:pt x="82" y="355"/>
                  </a:lnTo>
                  <a:lnTo>
                    <a:pt x="77" y="353"/>
                  </a:lnTo>
                  <a:lnTo>
                    <a:pt x="68" y="347"/>
                  </a:lnTo>
                  <a:lnTo>
                    <a:pt x="65" y="343"/>
                  </a:lnTo>
                  <a:lnTo>
                    <a:pt x="62" y="340"/>
                  </a:lnTo>
                  <a:lnTo>
                    <a:pt x="58" y="335"/>
                  </a:lnTo>
                  <a:lnTo>
                    <a:pt x="55" y="331"/>
                  </a:lnTo>
                  <a:close/>
                  <a:moveTo>
                    <a:pt x="69" y="323"/>
                  </a:moveTo>
                  <a:lnTo>
                    <a:pt x="74" y="329"/>
                  </a:lnTo>
                  <a:lnTo>
                    <a:pt x="80" y="335"/>
                  </a:lnTo>
                  <a:lnTo>
                    <a:pt x="82" y="337"/>
                  </a:lnTo>
                  <a:lnTo>
                    <a:pt x="85" y="340"/>
                  </a:lnTo>
                  <a:lnTo>
                    <a:pt x="92" y="343"/>
                  </a:lnTo>
                  <a:lnTo>
                    <a:pt x="95" y="344"/>
                  </a:lnTo>
                  <a:lnTo>
                    <a:pt x="99" y="344"/>
                  </a:lnTo>
                  <a:lnTo>
                    <a:pt x="105" y="345"/>
                  </a:lnTo>
                  <a:lnTo>
                    <a:pt x="110" y="344"/>
                  </a:lnTo>
                  <a:lnTo>
                    <a:pt x="113" y="343"/>
                  </a:lnTo>
                  <a:lnTo>
                    <a:pt x="120" y="341"/>
                  </a:lnTo>
                  <a:lnTo>
                    <a:pt x="123" y="338"/>
                  </a:lnTo>
                  <a:lnTo>
                    <a:pt x="126" y="336"/>
                  </a:lnTo>
                  <a:lnTo>
                    <a:pt x="131" y="332"/>
                  </a:lnTo>
                  <a:lnTo>
                    <a:pt x="134" y="328"/>
                  </a:lnTo>
                  <a:lnTo>
                    <a:pt x="135" y="325"/>
                  </a:lnTo>
                  <a:lnTo>
                    <a:pt x="137" y="318"/>
                  </a:lnTo>
                  <a:lnTo>
                    <a:pt x="138" y="315"/>
                  </a:lnTo>
                  <a:lnTo>
                    <a:pt x="138" y="311"/>
                  </a:lnTo>
                  <a:lnTo>
                    <a:pt x="138" y="307"/>
                  </a:lnTo>
                  <a:lnTo>
                    <a:pt x="138" y="304"/>
                  </a:lnTo>
                  <a:lnTo>
                    <a:pt x="137" y="296"/>
                  </a:lnTo>
                  <a:lnTo>
                    <a:pt x="134" y="289"/>
                  </a:lnTo>
                  <a:lnTo>
                    <a:pt x="129" y="281"/>
                  </a:lnTo>
                  <a:lnTo>
                    <a:pt x="123" y="275"/>
                  </a:lnTo>
                  <a:lnTo>
                    <a:pt x="120" y="273"/>
                  </a:lnTo>
                  <a:lnTo>
                    <a:pt x="117" y="272"/>
                  </a:lnTo>
                  <a:lnTo>
                    <a:pt x="111" y="269"/>
                  </a:lnTo>
                  <a:lnTo>
                    <a:pt x="107" y="267"/>
                  </a:lnTo>
                  <a:lnTo>
                    <a:pt x="103" y="266"/>
                  </a:lnTo>
                  <a:lnTo>
                    <a:pt x="96" y="266"/>
                  </a:lnTo>
                  <a:lnTo>
                    <a:pt x="90" y="267"/>
                  </a:lnTo>
                  <a:lnTo>
                    <a:pt x="86" y="269"/>
                  </a:lnTo>
                  <a:lnTo>
                    <a:pt x="83" y="271"/>
                  </a:lnTo>
                  <a:lnTo>
                    <a:pt x="80" y="273"/>
                  </a:lnTo>
                  <a:lnTo>
                    <a:pt x="76" y="275"/>
                  </a:lnTo>
                  <a:lnTo>
                    <a:pt x="72" y="280"/>
                  </a:lnTo>
                  <a:lnTo>
                    <a:pt x="69" y="283"/>
                  </a:lnTo>
                  <a:lnTo>
                    <a:pt x="67" y="287"/>
                  </a:lnTo>
                  <a:lnTo>
                    <a:pt x="65" y="293"/>
                  </a:lnTo>
                  <a:lnTo>
                    <a:pt x="64" y="297"/>
                  </a:lnTo>
                  <a:lnTo>
                    <a:pt x="64" y="300"/>
                  </a:lnTo>
                  <a:lnTo>
                    <a:pt x="64" y="304"/>
                  </a:lnTo>
                  <a:lnTo>
                    <a:pt x="64" y="308"/>
                  </a:lnTo>
                  <a:lnTo>
                    <a:pt x="66" y="316"/>
                  </a:lnTo>
                  <a:lnTo>
                    <a:pt x="69" y="323"/>
                  </a:lnTo>
                  <a:close/>
                  <a:moveTo>
                    <a:pt x="225" y="301"/>
                  </a:moveTo>
                  <a:lnTo>
                    <a:pt x="217" y="305"/>
                  </a:lnTo>
                  <a:lnTo>
                    <a:pt x="210" y="306"/>
                  </a:lnTo>
                  <a:lnTo>
                    <a:pt x="206" y="307"/>
                  </a:lnTo>
                  <a:lnTo>
                    <a:pt x="202" y="307"/>
                  </a:lnTo>
                  <a:lnTo>
                    <a:pt x="199" y="306"/>
                  </a:lnTo>
                  <a:lnTo>
                    <a:pt x="195" y="306"/>
                  </a:lnTo>
                  <a:lnTo>
                    <a:pt x="189" y="302"/>
                  </a:lnTo>
                  <a:lnTo>
                    <a:pt x="185" y="300"/>
                  </a:lnTo>
                  <a:lnTo>
                    <a:pt x="182" y="298"/>
                  </a:lnTo>
                  <a:lnTo>
                    <a:pt x="179" y="295"/>
                  </a:lnTo>
                  <a:lnTo>
                    <a:pt x="176" y="291"/>
                  </a:lnTo>
                  <a:lnTo>
                    <a:pt x="173" y="287"/>
                  </a:lnTo>
                  <a:lnTo>
                    <a:pt x="171" y="282"/>
                  </a:lnTo>
                  <a:lnTo>
                    <a:pt x="143" y="228"/>
                  </a:lnTo>
                  <a:lnTo>
                    <a:pt x="143" y="227"/>
                  </a:lnTo>
                  <a:lnTo>
                    <a:pt x="143" y="226"/>
                  </a:lnTo>
                  <a:lnTo>
                    <a:pt x="144" y="225"/>
                  </a:lnTo>
                  <a:lnTo>
                    <a:pt x="153" y="220"/>
                  </a:lnTo>
                  <a:lnTo>
                    <a:pt x="154" y="219"/>
                  </a:lnTo>
                  <a:lnTo>
                    <a:pt x="155" y="219"/>
                  </a:lnTo>
                  <a:lnTo>
                    <a:pt x="156" y="220"/>
                  </a:lnTo>
                  <a:lnTo>
                    <a:pt x="156" y="221"/>
                  </a:lnTo>
                  <a:lnTo>
                    <a:pt x="183" y="274"/>
                  </a:lnTo>
                  <a:lnTo>
                    <a:pt x="186" y="281"/>
                  </a:lnTo>
                  <a:lnTo>
                    <a:pt x="191" y="285"/>
                  </a:lnTo>
                  <a:lnTo>
                    <a:pt x="195" y="289"/>
                  </a:lnTo>
                  <a:lnTo>
                    <a:pt x="199" y="291"/>
                  </a:lnTo>
                  <a:lnTo>
                    <a:pt x="204" y="292"/>
                  </a:lnTo>
                  <a:lnTo>
                    <a:pt x="209" y="292"/>
                  </a:lnTo>
                  <a:lnTo>
                    <a:pt x="213" y="291"/>
                  </a:lnTo>
                  <a:lnTo>
                    <a:pt x="218" y="289"/>
                  </a:lnTo>
                  <a:lnTo>
                    <a:pt x="222" y="287"/>
                  </a:lnTo>
                  <a:lnTo>
                    <a:pt x="226" y="283"/>
                  </a:lnTo>
                  <a:lnTo>
                    <a:pt x="229" y="280"/>
                  </a:lnTo>
                  <a:lnTo>
                    <a:pt x="230" y="278"/>
                  </a:lnTo>
                  <a:lnTo>
                    <a:pt x="230" y="275"/>
                  </a:lnTo>
                  <a:lnTo>
                    <a:pt x="231" y="270"/>
                  </a:lnTo>
                  <a:lnTo>
                    <a:pt x="231" y="265"/>
                  </a:lnTo>
                  <a:lnTo>
                    <a:pt x="229" y="260"/>
                  </a:lnTo>
                  <a:lnTo>
                    <a:pt x="227" y="253"/>
                  </a:lnTo>
                  <a:lnTo>
                    <a:pt x="200" y="199"/>
                  </a:lnTo>
                  <a:lnTo>
                    <a:pt x="200" y="198"/>
                  </a:lnTo>
                  <a:lnTo>
                    <a:pt x="200" y="197"/>
                  </a:lnTo>
                  <a:lnTo>
                    <a:pt x="201" y="195"/>
                  </a:lnTo>
                  <a:lnTo>
                    <a:pt x="210" y="191"/>
                  </a:lnTo>
                  <a:lnTo>
                    <a:pt x="211" y="191"/>
                  </a:lnTo>
                  <a:lnTo>
                    <a:pt x="212" y="191"/>
                  </a:lnTo>
                  <a:lnTo>
                    <a:pt x="213" y="192"/>
                  </a:lnTo>
                  <a:lnTo>
                    <a:pt x="240" y="247"/>
                  </a:lnTo>
                  <a:lnTo>
                    <a:pt x="245" y="256"/>
                  </a:lnTo>
                  <a:lnTo>
                    <a:pt x="246" y="265"/>
                  </a:lnTo>
                  <a:lnTo>
                    <a:pt x="247" y="270"/>
                  </a:lnTo>
                  <a:lnTo>
                    <a:pt x="246" y="273"/>
                  </a:lnTo>
                  <a:lnTo>
                    <a:pt x="246" y="276"/>
                  </a:lnTo>
                  <a:lnTo>
                    <a:pt x="245" y="281"/>
                  </a:lnTo>
                  <a:lnTo>
                    <a:pt x="243" y="283"/>
                  </a:lnTo>
                  <a:lnTo>
                    <a:pt x="242" y="287"/>
                  </a:lnTo>
                  <a:lnTo>
                    <a:pt x="237" y="292"/>
                  </a:lnTo>
                  <a:lnTo>
                    <a:pt x="231" y="298"/>
                  </a:lnTo>
                  <a:lnTo>
                    <a:pt x="225" y="301"/>
                  </a:lnTo>
                  <a:close/>
                  <a:moveTo>
                    <a:pt x="237" y="181"/>
                  </a:moveTo>
                  <a:lnTo>
                    <a:pt x="237" y="180"/>
                  </a:lnTo>
                  <a:lnTo>
                    <a:pt x="237" y="179"/>
                  </a:lnTo>
                  <a:lnTo>
                    <a:pt x="238" y="177"/>
                  </a:lnTo>
                  <a:lnTo>
                    <a:pt x="248" y="173"/>
                  </a:lnTo>
                  <a:lnTo>
                    <a:pt x="249" y="173"/>
                  </a:lnTo>
                  <a:lnTo>
                    <a:pt x="251" y="173"/>
                  </a:lnTo>
                  <a:lnTo>
                    <a:pt x="251" y="174"/>
                  </a:lnTo>
                  <a:lnTo>
                    <a:pt x="289" y="253"/>
                  </a:lnTo>
                  <a:lnTo>
                    <a:pt x="324" y="236"/>
                  </a:lnTo>
                  <a:lnTo>
                    <a:pt x="325" y="236"/>
                  </a:lnTo>
                  <a:lnTo>
                    <a:pt x="326" y="237"/>
                  </a:lnTo>
                  <a:lnTo>
                    <a:pt x="331" y="245"/>
                  </a:lnTo>
                  <a:lnTo>
                    <a:pt x="331" y="246"/>
                  </a:lnTo>
                  <a:lnTo>
                    <a:pt x="331" y="247"/>
                  </a:lnTo>
                  <a:lnTo>
                    <a:pt x="331" y="248"/>
                  </a:lnTo>
                  <a:lnTo>
                    <a:pt x="329" y="248"/>
                  </a:lnTo>
                  <a:lnTo>
                    <a:pt x="283" y="271"/>
                  </a:lnTo>
                  <a:lnTo>
                    <a:pt x="282" y="271"/>
                  </a:lnTo>
                  <a:lnTo>
                    <a:pt x="281" y="271"/>
                  </a:lnTo>
                  <a:lnTo>
                    <a:pt x="281" y="270"/>
                  </a:lnTo>
                  <a:lnTo>
                    <a:pt x="280" y="269"/>
                  </a:lnTo>
                  <a:lnTo>
                    <a:pt x="237" y="181"/>
                  </a:lnTo>
                  <a:close/>
                  <a:moveTo>
                    <a:pt x="385" y="225"/>
                  </a:moveTo>
                  <a:lnTo>
                    <a:pt x="377" y="228"/>
                  </a:lnTo>
                  <a:lnTo>
                    <a:pt x="370" y="229"/>
                  </a:lnTo>
                  <a:lnTo>
                    <a:pt x="362" y="229"/>
                  </a:lnTo>
                  <a:lnTo>
                    <a:pt x="359" y="228"/>
                  </a:lnTo>
                  <a:lnTo>
                    <a:pt x="355" y="228"/>
                  </a:lnTo>
                  <a:lnTo>
                    <a:pt x="349" y="225"/>
                  </a:lnTo>
                  <a:lnTo>
                    <a:pt x="345" y="222"/>
                  </a:lnTo>
                  <a:lnTo>
                    <a:pt x="342" y="219"/>
                  </a:lnTo>
                  <a:lnTo>
                    <a:pt x="338" y="217"/>
                  </a:lnTo>
                  <a:lnTo>
                    <a:pt x="336" y="212"/>
                  </a:lnTo>
                  <a:lnTo>
                    <a:pt x="334" y="209"/>
                  </a:lnTo>
                  <a:lnTo>
                    <a:pt x="332" y="203"/>
                  </a:lnTo>
                  <a:lnTo>
                    <a:pt x="306" y="148"/>
                  </a:lnTo>
                  <a:lnTo>
                    <a:pt x="306" y="146"/>
                  </a:lnTo>
                  <a:lnTo>
                    <a:pt x="306" y="145"/>
                  </a:lnTo>
                  <a:lnTo>
                    <a:pt x="307" y="145"/>
                  </a:lnTo>
                  <a:lnTo>
                    <a:pt x="316" y="140"/>
                  </a:lnTo>
                  <a:lnTo>
                    <a:pt x="318" y="140"/>
                  </a:lnTo>
                  <a:lnTo>
                    <a:pt x="319" y="140"/>
                  </a:lnTo>
                  <a:lnTo>
                    <a:pt x="319" y="141"/>
                  </a:lnTo>
                  <a:lnTo>
                    <a:pt x="344" y="197"/>
                  </a:lnTo>
                  <a:lnTo>
                    <a:pt x="347" y="202"/>
                  </a:lnTo>
                  <a:lnTo>
                    <a:pt x="351" y="208"/>
                  </a:lnTo>
                  <a:lnTo>
                    <a:pt x="355" y="211"/>
                  </a:lnTo>
                  <a:lnTo>
                    <a:pt x="360" y="213"/>
                  </a:lnTo>
                  <a:lnTo>
                    <a:pt x="364" y="215"/>
                  </a:lnTo>
                  <a:lnTo>
                    <a:pt x="369" y="215"/>
                  </a:lnTo>
                  <a:lnTo>
                    <a:pt x="373" y="215"/>
                  </a:lnTo>
                  <a:lnTo>
                    <a:pt x="377" y="213"/>
                  </a:lnTo>
                  <a:lnTo>
                    <a:pt x="379" y="212"/>
                  </a:lnTo>
                  <a:lnTo>
                    <a:pt x="383" y="210"/>
                  </a:lnTo>
                  <a:lnTo>
                    <a:pt x="387" y="207"/>
                  </a:lnTo>
                  <a:lnTo>
                    <a:pt x="390" y="203"/>
                  </a:lnTo>
                  <a:lnTo>
                    <a:pt x="391" y="199"/>
                  </a:lnTo>
                  <a:lnTo>
                    <a:pt x="392" y="197"/>
                  </a:lnTo>
                  <a:lnTo>
                    <a:pt x="392" y="194"/>
                  </a:lnTo>
                  <a:lnTo>
                    <a:pt x="392" y="189"/>
                  </a:lnTo>
                  <a:lnTo>
                    <a:pt x="391" y="183"/>
                  </a:lnTo>
                  <a:lnTo>
                    <a:pt x="389" y="176"/>
                  </a:lnTo>
                  <a:lnTo>
                    <a:pt x="364" y="121"/>
                  </a:lnTo>
                  <a:lnTo>
                    <a:pt x="364" y="120"/>
                  </a:lnTo>
                  <a:lnTo>
                    <a:pt x="364" y="119"/>
                  </a:lnTo>
                  <a:lnTo>
                    <a:pt x="365" y="118"/>
                  </a:lnTo>
                  <a:lnTo>
                    <a:pt x="374" y="114"/>
                  </a:lnTo>
                  <a:lnTo>
                    <a:pt x="377" y="114"/>
                  </a:lnTo>
                  <a:lnTo>
                    <a:pt x="378" y="116"/>
                  </a:lnTo>
                  <a:lnTo>
                    <a:pt x="403" y="171"/>
                  </a:lnTo>
                  <a:lnTo>
                    <a:pt x="406" y="181"/>
                  </a:lnTo>
                  <a:lnTo>
                    <a:pt x="407" y="185"/>
                  </a:lnTo>
                  <a:lnTo>
                    <a:pt x="408" y="190"/>
                  </a:lnTo>
                  <a:lnTo>
                    <a:pt x="408" y="193"/>
                  </a:lnTo>
                  <a:lnTo>
                    <a:pt x="407" y="198"/>
                  </a:lnTo>
                  <a:lnTo>
                    <a:pt x="405" y="204"/>
                  </a:lnTo>
                  <a:lnTo>
                    <a:pt x="404" y="208"/>
                  </a:lnTo>
                  <a:lnTo>
                    <a:pt x="401" y="211"/>
                  </a:lnTo>
                  <a:lnTo>
                    <a:pt x="397" y="217"/>
                  </a:lnTo>
                  <a:lnTo>
                    <a:pt x="391" y="221"/>
                  </a:lnTo>
                  <a:lnTo>
                    <a:pt x="385" y="225"/>
                  </a:lnTo>
                  <a:close/>
                  <a:moveTo>
                    <a:pt x="458" y="126"/>
                  </a:moveTo>
                  <a:lnTo>
                    <a:pt x="513" y="163"/>
                  </a:lnTo>
                  <a:lnTo>
                    <a:pt x="514" y="164"/>
                  </a:lnTo>
                  <a:lnTo>
                    <a:pt x="515" y="165"/>
                  </a:lnTo>
                  <a:lnTo>
                    <a:pt x="514" y="167"/>
                  </a:lnTo>
                  <a:lnTo>
                    <a:pt x="503" y="172"/>
                  </a:lnTo>
                  <a:lnTo>
                    <a:pt x="500" y="172"/>
                  </a:lnTo>
                  <a:lnTo>
                    <a:pt x="498" y="172"/>
                  </a:lnTo>
                  <a:lnTo>
                    <a:pt x="452" y="139"/>
                  </a:lnTo>
                  <a:lnTo>
                    <a:pt x="444" y="163"/>
                  </a:lnTo>
                  <a:lnTo>
                    <a:pt x="455" y="189"/>
                  </a:lnTo>
                  <a:lnTo>
                    <a:pt x="455" y="191"/>
                  </a:lnTo>
                  <a:lnTo>
                    <a:pt x="453" y="192"/>
                  </a:lnTo>
                  <a:lnTo>
                    <a:pt x="444" y="197"/>
                  </a:lnTo>
                  <a:lnTo>
                    <a:pt x="442" y="197"/>
                  </a:lnTo>
                  <a:lnTo>
                    <a:pt x="441" y="195"/>
                  </a:lnTo>
                  <a:lnTo>
                    <a:pt x="403" y="104"/>
                  </a:lnTo>
                  <a:lnTo>
                    <a:pt x="403" y="102"/>
                  </a:lnTo>
                  <a:lnTo>
                    <a:pt x="404" y="101"/>
                  </a:lnTo>
                  <a:lnTo>
                    <a:pt x="414" y="98"/>
                  </a:lnTo>
                  <a:lnTo>
                    <a:pt x="415" y="98"/>
                  </a:lnTo>
                  <a:lnTo>
                    <a:pt x="416" y="99"/>
                  </a:lnTo>
                  <a:lnTo>
                    <a:pt x="436" y="146"/>
                  </a:lnTo>
                  <a:lnTo>
                    <a:pt x="458" y="81"/>
                  </a:lnTo>
                  <a:lnTo>
                    <a:pt x="459" y="78"/>
                  </a:lnTo>
                  <a:lnTo>
                    <a:pt x="460" y="77"/>
                  </a:lnTo>
                  <a:lnTo>
                    <a:pt x="461" y="77"/>
                  </a:lnTo>
                  <a:lnTo>
                    <a:pt x="472" y="73"/>
                  </a:lnTo>
                  <a:lnTo>
                    <a:pt x="473" y="73"/>
                  </a:lnTo>
                  <a:lnTo>
                    <a:pt x="475" y="73"/>
                  </a:lnTo>
                  <a:lnTo>
                    <a:pt x="475" y="74"/>
                  </a:lnTo>
                  <a:lnTo>
                    <a:pt x="475" y="75"/>
                  </a:lnTo>
                  <a:lnTo>
                    <a:pt x="458" y="126"/>
                  </a:lnTo>
                  <a:close/>
                  <a:moveTo>
                    <a:pt x="567" y="147"/>
                  </a:moveTo>
                  <a:lnTo>
                    <a:pt x="563" y="148"/>
                  </a:lnTo>
                  <a:lnTo>
                    <a:pt x="560" y="149"/>
                  </a:lnTo>
                  <a:lnTo>
                    <a:pt x="552" y="150"/>
                  </a:lnTo>
                  <a:lnTo>
                    <a:pt x="549" y="150"/>
                  </a:lnTo>
                  <a:lnTo>
                    <a:pt x="545" y="150"/>
                  </a:lnTo>
                  <a:lnTo>
                    <a:pt x="541" y="149"/>
                  </a:lnTo>
                  <a:lnTo>
                    <a:pt x="538" y="148"/>
                  </a:lnTo>
                  <a:lnTo>
                    <a:pt x="534" y="147"/>
                  </a:lnTo>
                  <a:lnTo>
                    <a:pt x="531" y="145"/>
                  </a:lnTo>
                  <a:lnTo>
                    <a:pt x="529" y="143"/>
                  </a:lnTo>
                  <a:lnTo>
                    <a:pt x="525" y="140"/>
                  </a:lnTo>
                  <a:lnTo>
                    <a:pt x="523" y="137"/>
                  </a:lnTo>
                  <a:lnTo>
                    <a:pt x="520" y="132"/>
                  </a:lnTo>
                  <a:lnTo>
                    <a:pt x="517" y="128"/>
                  </a:lnTo>
                  <a:lnTo>
                    <a:pt x="515" y="123"/>
                  </a:lnTo>
                  <a:lnTo>
                    <a:pt x="493" y="66"/>
                  </a:lnTo>
                  <a:lnTo>
                    <a:pt x="493" y="65"/>
                  </a:lnTo>
                  <a:lnTo>
                    <a:pt x="495" y="64"/>
                  </a:lnTo>
                  <a:lnTo>
                    <a:pt x="504" y="59"/>
                  </a:lnTo>
                  <a:lnTo>
                    <a:pt x="506" y="59"/>
                  </a:lnTo>
                  <a:lnTo>
                    <a:pt x="507" y="62"/>
                  </a:lnTo>
                  <a:lnTo>
                    <a:pt x="529" y="117"/>
                  </a:lnTo>
                  <a:lnTo>
                    <a:pt x="532" y="123"/>
                  </a:lnTo>
                  <a:lnTo>
                    <a:pt x="535" y="128"/>
                  </a:lnTo>
                  <a:lnTo>
                    <a:pt x="539" y="132"/>
                  </a:lnTo>
                  <a:lnTo>
                    <a:pt x="543" y="135"/>
                  </a:lnTo>
                  <a:lnTo>
                    <a:pt x="548" y="136"/>
                  </a:lnTo>
                  <a:lnTo>
                    <a:pt x="552" y="137"/>
                  </a:lnTo>
                  <a:lnTo>
                    <a:pt x="554" y="137"/>
                  </a:lnTo>
                  <a:lnTo>
                    <a:pt x="558" y="136"/>
                  </a:lnTo>
                  <a:lnTo>
                    <a:pt x="562" y="135"/>
                  </a:lnTo>
                  <a:lnTo>
                    <a:pt x="567" y="132"/>
                  </a:lnTo>
                  <a:lnTo>
                    <a:pt x="571" y="129"/>
                  </a:lnTo>
                  <a:lnTo>
                    <a:pt x="574" y="126"/>
                  </a:lnTo>
                  <a:lnTo>
                    <a:pt x="575" y="123"/>
                  </a:lnTo>
                  <a:lnTo>
                    <a:pt x="576" y="121"/>
                  </a:lnTo>
                  <a:lnTo>
                    <a:pt x="577" y="117"/>
                  </a:lnTo>
                  <a:lnTo>
                    <a:pt x="577" y="111"/>
                  </a:lnTo>
                  <a:lnTo>
                    <a:pt x="577" y="105"/>
                  </a:lnTo>
                  <a:lnTo>
                    <a:pt x="575" y="99"/>
                  </a:lnTo>
                  <a:lnTo>
                    <a:pt x="552" y="44"/>
                  </a:lnTo>
                  <a:lnTo>
                    <a:pt x="552" y="41"/>
                  </a:lnTo>
                  <a:lnTo>
                    <a:pt x="553" y="40"/>
                  </a:lnTo>
                  <a:lnTo>
                    <a:pt x="563" y="36"/>
                  </a:lnTo>
                  <a:lnTo>
                    <a:pt x="565" y="36"/>
                  </a:lnTo>
                  <a:lnTo>
                    <a:pt x="566" y="38"/>
                  </a:lnTo>
                  <a:lnTo>
                    <a:pt x="588" y="94"/>
                  </a:lnTo>
                  <a:lnTo>
                    <a:pt x="590" y="100"/>
                  </a:lnTo>
                  <a:lnTo>
                    <a:pt x="592" y="104"/>
                  </a:lnTo>
                  <a:lnTo>
                    <a:pt x="593" y="113"/>
                  </a:lnTo>
                  <a:lnTo>
                    <a:pt x="593" y="117"/>
                  </a:lnTo>
                  <a:lnTo>
                    <a:pt x="592" y="121"/>
                  </a:lnTo>
                  <a:lnTo>
                    <a:pt x="590" y="125"/>
                  </a:lnTo>
                  <a:lnTo>
                    <a:pt x="589" y="128"/>
                  </a:lnTo>
                  <a:lnTo>
                    <a:pt x="587" y="131"/>
                  </a:lnTo>
                  <a:lnTo>
                    <a:pt x="586" y="135"/>
                  </a:lnTo>
                  <a:lnTo>
                    <a:pt x="583" y="137"/>
                  </a:lnTo>
                  <a:lnTo>
                    <a:pt x="580" y="139"/>
                  </a:lnTo>
                  <a:lnTo>
                    <a:pt x="577" y="141"/>
                  </a:lnTo>
                  <a:lnTo>
                    <a:pt x="575" y="144"/>
                  </a:lnTo>
                  <a:lnTo>
                    <a:pt x="571" y="146"/>
                  </a:lnTo>
                  <a:lnTo>
                    <a:pt x="567"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38" name="Freeform 14">
              <a:extLst>
                <a:ext uri="{FF2B5EF4-FFF2-40B4-BE49-F238E27FC236}">
                  <a16:creationId xmlns:a16="http://schemas.microsoft.com/office/drawing/2014/main" id="{8C4BAA62-1812-A091-A705-49918D33A5E0}"/>
                </a:ext>
              </a:extLst>
            </p:cNvPr>
            <p:cNvSpPr>
              <a:spLocks noEditPoints="1"/>
            </p:cNvSpPr>
            <p:nvPr/>
          </p:nvSpPr>
          <p:spPr bwMode="auto">
            <a:xfrm>
              <a:off x="8607425" y="5106988"/>
              <a:ext cx="430212" cy="550863"/>
            </a:xfrm>
            <a:custGeom>
              <a:avLst/>
              <a:gdLst>
                <a:gd name="T0" fmla="*/ 51 w 542"/>
                <a:gd name="T1" fmla="*/ 583 h 693"/>
                <a:gd name="T2" fmla="*/ 104 w 542"/>
                <a:gd name="T3" fmla="*/ 645 h 693"/>
                <a:gd name="T4" fmla="*/ 28 w 542"/>
                <a:gd name="T5" fmla="*/ 599 h 693"/>
                <a:gd name="T6" fmla="*/ 18 w 542"/>
                <a:gd name="T7" fmla="*/ 632 h 693"/>
                <a:gd name="T8" fmla="*/ 64 w 542"/>
                <a:gd name="T9" fmla="*/ 693 h 693"/>
                <a:gd name="T10" fmla="*/ 0 w 542"/>
                <a:gd name="T11" fmla="*/ 627 h 693"/>
                <a:gd name="T12" fmla="*/ 505 w 542"/>
                <a:gd name="T13" fmla="*/ 90 h 693"/>
                <a:gd name="T14" fmla="*/ 432 w 542"/>
                <a:gd name="T15" fmla="*/ 12 h 693"/>
                <a:gd name="T16" fmla="*/ 530 w 542"/>
                <a:gd name="T17" fmla="*/ 22 h 693"/>
                <a:gd name="T18" fmla="*/ 541 w 542"/>
                <a:gd name="T19" fmla="*/ 29 h 693"/>
                <a:gd name="T20" fmla="*/ 479 w 542"/>
                <a:gd name="T21" fmla="*/ 112 h 693"/>
                <a:gd name="T22" fmla="*/ 466 w 542"/>
                <a:gd name="T23" fmla="*/ 156 h 693"/>
                <a:gd name="T24" fmla="*/ 428 w 542"/>
                <a:gd name="T25" fmla="*/ 172 h 693"/>
                <a:gd name="T26" fmla="*/ 383 w 542"/>
                <a:gd name="T27" fmla="*/ 149 h 693"/>
                <a:gd name="T28" fmla="*/ 377 w 542"/>
                <a:gd name="T29" fmla="*/ 101 h 693"/>
                <a:gd name="T30" fmla="*/ 405 w 542"/>
                <a:gd name="T31" fmla="*/ 71 h 693"/>
                <a:gd name="T32" fmla="*/ 450 w 542"/>
                <a:gd name="T33" fmla="*/ 73 h 693"/>
                <a:gd name="T34" fmla="*/ 416 w 542"/>
                <a:gd name="T35" fmla="*/ 83 h 693"/>
                <a:gd name="T36" fmla="*/ 389 w 542"/>
                <a:gd name="T37" fmla="*/ 109 h 693"/>
                <a:gd name="T38" fmla="*/ 410 w 542"/>
                <a:gd name="T39" fmla="*/ 152 h 693"/>
                <a:gd name="T40" fmla="*/ 455 w 542"/>
                <a:gd name="T41" fmla="*/ 146 h 693"/>
                <a:gd name="T42" fmla="*/ 461 w 542"/>
                <a:gd name="T43" fmla="*/ 106 h 693"/>
                <a:gd name="T44" fmla="*/ 335 w 542"/>
                <a:gd name="T45" fmla="*/ 171 h 693"/>
                <a:gd name="T46" fmla="*/ 378 w 542"/>
                <a:gd name="T47" fmla="*/ 174 h 693"/>
                <a:gd name="T48" fmla="*/ 370 w 542"/>
                <a:gd name="T49" fmla="*/ 187 h 693"/>
                <a:gd name="T50" fmla="*/ 333 w 542"/>
                <a:gd name="T51" fmla="*/ 191 h 693"/>
                <a:gd name="T52" fmla="*/ 343 w 542"/>
                <a:gd name="T53" fmla="*/ 227 h 693"/>
                <a:gd name="T54" fmla="*/ 334 w 542"/>
                <a:gd name="T55" fmla="*/ 239 h 693"/>
                <a:gd name="T56" fmla="*/ 314 w 542"/>
                <a:gd name="T57" fmla="*/ 205 h 693"/>
                <a:gd name="T58" fmla="*/ 244 w 542"/>
                <a:gd name="T59" fmla="*/ 305 h 693"/>
                <a:gd name="T60" fmla="*/ 281 w 542"/>
                <a:gd name="T61" fmla="*/ 252 h 693"/>
                <a:gd name="T62" fmla="*/ 370 w 542"/>
                <a:gd name="T63" fmla="*/ 299 h 693"/>
                <a:gd name="T64" fmla="*/ 335 w 542"/>
                <a:gd name="T65" fmla="*/ 351 h 693"/>
                <a:gd name="T66" fmla="*/ 281 w 542"/>
                <a:gd name="T67" fmla="*/ 346 h 693"/>
                <a:gd name="T68" fmla="*/ 299 w 542"/>
                <a:gd name="T69" fmla="*/ 388 h 693"/>
                <a:gd name="T70" fmla="*/ 281 w 542"/>
                <a:gd name="T71" fmla="*/ 425 h 693"/>
                <a:gd name="T72" fmla="*/ 234 w 542"/>
                <a:gd name="T73" fmla="*/ 436 h 693"/>
                <a:gd name="T74" fmla="*/ 200 w 542"/>
                <a:gd name="T75" fmla="*/ 412 h 693"/>
                <a:gd name="T76" fmla="*/ 195 w 542"/>
                <a:gd name="T77" fmla="*/ 368 h 693"/>
                <a:gd name="T78" fmla="*/ 228 w 542"/>
                <a:gd name="T79" fmla="*/ 335 h 693"/>
                <a:gd name="T80" fmla="*/ 272 w 542"/>
                <a:gd name="T81" fmla="*/ 341 h 693"/>
                <a:gd name="T82" fmla="*/ 238 w 542"/>
                <a:gd name="T83" fmla="*/ 348 h 693"/>
                <a:gd name="T84" fmla="*/ 209 w 542"/>
                <a:gd name="T85" fmla="*/ 371 h 693"/>
                <a:gd name="T86" fmla="*/ 228 w 542"/>
                <a:gd name="T87" fmla="*/ 417 h 693"/>
                <a:gd name="T88" fmla="*/ 273 w 542"/>
                <a:gd name="T89" fmla="*/ 414 h 693"/>
                <a:gd name="T90" fmla="*/ 282 w 542"/>
                <a:gd name="T91" fmla="*/ 375 h 693"/>
                <a:gd name="T92" fmla="*/ 113 w 542"/>
                <a:gd name="T93" fmla="*/ 475 h 693"/>
                <a:gd name="T94" fmla="*/ 153 w 542"/>
                <a:gd name="T95" fmla="*/ 423 h 693"/>
                <a:gd name="T96" fmla="*/ 233 w 542"/>
                <a:gd name="T97" fmla="*/ 487 h 693"/>
                <a:gd name="T98" fmla="*/ 194 w 542"/>
                <a:gd name="T99" fmla="*/ 538 h 693"/>
                <a:gd name="T100" fmla="*/ 91 w 542"/>
                <a:gd name="T101" fmla="*/ 505 h 693"/>
                <a:gd name="T102" fmla="*/ 128 w 542"/>
                <a:gd name="T103" fmla="*/ 510 h 693"/>
                <a:gd name="T104" fmla="*/ 123 w 542"/>
                <a:gd name="T105" fmla="*/ 525 h 693"/>
                <a:gd name="T106" fmla="*/ 86 w 542"/>
                <a:gd name="T107" fmla="*/ 526 h 693"/>
                <a:gd name="T108" fmla="*/ 93 w 542"/>
                <a:gd name="T109" fmla="*/ 564 h 693"/>
                <a:gd name="T110" fmla="*/ 78 w 542"/>
                <a:gd name="T111" fmla="*/ 570 h 693"/>
                <a:gd name="T112" fmla="*/ 66 w 542"/>
                <a:gd name="T113" fmla="*/ 538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2" h="693">
                  <a:moveTo>
                    <a:pt x="10" y="596"/>
                  </a:moveTo>
                  <a:lnTo>
                    <a:pt x="15" y="591"/>
                  </a:lnTo>
                  <a:lnTo>
                    <a:pt x="22" y="586"/>
                  </a:lnTo>
                  <a:lnTo>
                    <a:pt x="25" y="584"/>
                  </a:lnTo>
                  <a:lnTo>
                    <a:pt x="29" y="583"/>
                  </a:lnTo>
                  <a:lnTo>
                    <a:pt x="36" y="582"/>
                  </a:lnTo>
                  <a:lnTo>
                    <a:pt x="43" y="582"/>
                  </a:lnTo>
                  <a:lnTo>
                    <a:pt x="51" y="583"/>
                  </a:lnTo>
                  <a:lnTo>
                    <a:pt x="59" y="587"/>
                  </a:lnTo>
                  <a:lnTo>
                    <a:pt x="67" y="593"/>
                  </a:lnTo>
                  <a:lnTo>
                    <a:pt x="113" y="632"/>
                  </a:lnTo>
                  <a:lnTo>
                    <a:pt x="114" y="635"/>
                  </a:lnTo>
                  <a:lnTo>
                    <a:pt x="114" y="637"/>
                  </a:lnTo>
                  <a:lnTo>
                    <a:pt x="108" y="644"/>
                  </a:lnTo>
                  <a:lnTo>
                    <a:pt x="105" y="645"/>
                  </a:lnTo>
                  <a:lnTo>
                    <a:pt x="104" y="645"/>
                  </a:lnTo>
                  <a:lnTo>
                    <a:pt x="58" y="605"/>
                  </a:lnTo>
                  <a:lnTo>
                    <a:pt x="53" y="601"/>
                  </a:lnTo>
                  <a:lnTo>
                    <a:pt x="48" y="599"/>
                  </a:lnTo>
                  <a:lnTo>
                    <a:pt x="42" y="596"/>
                  </a:lnTo>
                  <a:lnTo>
                    <a:pt x="40" y="596"/>
                  </a:lnTo>
                  <a:lnTo>
                    <a:pt x="38" y="596"/>
                  </a:lnTo>
                  <a:lnTo>
                    <a:pt x="32" y="596"/>
                  </a:lnTo>
                  <a:lnTo>
                    <a:pt x="28" y="599"/>
                  </a:lnTo>
                  <a:lnTo>
                    <a:pt x="24" y="601"/>
                  </a:lnTo>
                  <a:lnTo>
                    <a:pt x="21" y="605"/>
                  </a:lnTo>
                  <a:lnTo>
                    <a:pt x="18" y="609"/>
                  </a:lnTo>
                  <a:lnTo>
                    <a:pt x="15" y="613"/>
                  </a:lnTo>
                  <a:lnTo>
                    <a:pt x="14" y="618"/>
                  </a:lnTo>
                  <a:lnTo>
                    <a:pt x="14" y="623"/>
                  </a:lnTo>
                  <a:lnTo>
                    <a:pt x="15" y="628"/>
                  </a:lnTo>
                  <a:lnTo>
                    <a:pt x="18" y="632"/>
                  </a:lnTo>
                  <a:lnTo>
                    <a:pt x="20" y="635"/>
                  </a:lnTo>
                  <a:lnTo>
                    <a:pt x="22" y="637"/>
                  </a:lnTo>
                  <a:lnTo>
                    <a:pt x="27" y="642"/>
                  </a:lnTo>
                  <a:lnTo>
                    <a:pt x="73" y="681"/>
                  </a:lnTo>
                  <a:lnTo>
                    <a:pt x="73" y="683"/>
                  </a:lnTo>
                  <a:lnTo>
                    <a:pt x="73" y="685"/>
                  </a:lnTo>
                  <a:lnTo>
                    <a:pt x="66" y="692"/>
                  </a:lnTo>
                  <a:lnTo>
                    <a:pt x="64" y="693"/>
                  </a:lnTo>
                  <a:lnTo>
                    <a:pt x="63" y="693"/>
                  </a:lnTo>
                  <a:lnTo>
                    <a:pt x="15" y="653"/>
                  </a:lnTo>
                  <a:lnTo>
                    <a:pt x="12" y="649"/>
                  </a:lnTo>
                  <a:lnTo>
                    <a:pt x="9" y="646"/>
                  </a:lnTo>
                  <a:lnTo>
                    <a:pt x="4" y="638"/>
                  </a:lnTo>
                  <a:lnTo>
                    <a:pt x="2" y="635"/>
                  </a:lnTo>
                  <a:lnTo>
                    <a:pt x="1" y="631"/>
                  </a:lnTo>
                  <a:lnTo>
                    <a:pt x="0" y="627"/>
                  </a:lnTo>
                  <a:lnTo>
                    <a:pt x="0" y="623"/>
                  </a:lnTo>
                  <a:lnTo>
                    <a:pt x="0" y="620"/>
                  </a:lnTo>
                  <a:lnTo>
                    <a:pt x="0" y="615"/>
                  </a:lnTo>
                  <a:lnTo>
                    <a:pt x="2" y="609"/>
                  </a:lnTo>
                  <a:lnTo>
                    <a:pt x="5" y="602"/>
                  </a:lnTo>
                  <a:lnTo>
                    <a:pt x="10" y="596"/>
                  </a:lnTo>
                  <a:close/>
                  <a:moveTo>
                    <a:pt x="506" y="89"/>
                  </a:moveTo>
                  <a:lnTo>
                    <a:pt x="505" y="90"/>
                  </a:lnTo>
                  <a:lnTo>
                    <a:pt x="503" y="89"/>
                  </a:lnTo>
                  <a:lnTo>
                    <a:pt x="497" y="83"/>
                  </a:lnTo>
                  <a:lnTo>
                    <a:pt x="496" y="82"/>
                  </a:lnTo>
                  <a:lnTo>
                    <a:pt x="496" y="81"/>
                  </a:lnTo>
                  <a:lnTo>
                    <a:pt x="496" y="80"/>
                  </a:lnTo>
                  <a:lnTo>
                    <a:pt x="508" y="58"/>
                  </a:lnTo>
                  <a:lnTo>
                    <a:pt x="434" y="13"/>
                  </a:lnTo>
                  <a:lnTo>
                    <a:pt x="432" y="12"/>
                  </a:lnTo>
                  <a:lnTo>
                    <a:pt x="432" y="11"/>
                  </a:lnTo>
                  <a:lnTo>
                    <a:pt x="433" y="10"/>
                  </a:lnTo>
                  <a:lnTo>
                    <a:pt x="437" y="1"/>
                  </a:lnTo>
                  <a:lnTo>
                    <a:pt x="439" y="1"/>
                  </a:lnTo>
                  <a:lnTo>
                    <a:pt x="440" y="0"/>
                  </a:lnTo>
                  <a:lnTo>
                    <a:pt x="441" y="1"/>
                  </a:lnTo>
                  <a:lnTo>
                    <a:pt x="516" y="45"/>
                  </a:lnTo>
                  <a:lnTo>
                    <a:pt x="530" y="22"/>
                  </a:lnTo>
                  <a:lnTo>
                    <a:pt x="531" y="21"/>
                  </a:lnTo>
                  <a:lnTo>
                    <a:pt x="532" y="21"/>
                  </a:lnTo>
                  <a:lnTo>
                    <a:pt x="533" y="21"/>
                  </a:lnTo>
                  <a:lnTo>
                    <a:pt x="541" y="26"/>
                  </a:lnTo>
                  <a:lnTo>
                    <a:pt x="541" y="27"/>
                  </a:lnTo>
                  <a:lnTo>
                    <a:pt x="542" y="27"/>
                  </a:lnTo>
                  <a:lnTo>
                    <a:pt x="542" y="28"/>
                  </a:lnTo>
                  <a:lnTo>
                    <a:pt x="541" y="29"/>
                  </a:lnTo>
                  <a:lnTo>
                    <a:pt x="506" y="89"/>
                  </a:lnTo>
                  <a:close/>
                  <a:moveTo>
                    <a:pt x="454" y="75"/>
                  </a:moveTo>
                  <a:lnTo>
                    <a:pt x="462" y="82"/>
                  </a:lnTo>
                  <a:lnTo>
                    <a:pt x="467" y="85"/>
                  </a:lnTo>
                  <a:lnTo>
                    <a:pt x="470" y="90"/>
                  </a:lnTo>
                  <a:lnTo>
                    <a:pt x="475" y="99"/>
                  </a:lnTo>
                  <a:lnTo>
                    <a:pt x="478" y="108"/>
                  </a:lnTo>
                  <a:lnTo>
                    <a:pt x="479" y="112"/>
                  </a:lnTo>
                  <a:lnTo>
                    <a:pt x="480" y="118"/>
                  </a:lnTo>
                  <a:lnTo>
                    <a:pt x="480" y="122"/>
                  </a:lnTo>
                  <a:lnTo>
                    <a:pt x="479" y="128"/>
                  </a:lnTo>
                  <a:lnTo>
                    <a:pt x="477" y="138"/>
                  </a:lnTo>
                  <a:lnTo>
                    <a:pt x="475" y="143"/>
                  </a:lnTo>
                  <a:lnTo>
                    <a:pt x="472" y="147"/>
                  </a:lnTo>
                  <a:lnTo>
                    <a:pt x="469" y="152"/>
                  </a:lnTo>
                  <a:lnTo>
                    <a:pt x="466" y="156"/>
                  </a:lnTo>
                  <a:lnTo>
                    <a:pt x="461" y="160"/>
                  </a:lnTo>
                  <a:lnTo>
                    <a:pt x="458" y="163"/>
                  </a:lnTo>
                  <a:lnTo>
                    <a:pt x="453" y="166"/>
                  </a:lnTo>
                  <a:lnTo>
                    <a:pt x="449" y="169"/>
                  </a:lnTo>
                  <a:lnTo>
                    <a:pt x="443" y="170"/>
                  </a:lnTo>
                  <a:lnTo>
                    <a:pt x="439" y="171"/>
                  </a:lnTo>
                  <a:lnTo>
                    <a:pt x="434" y="172"/>
                  </a:lnTo>
                  <a:lnTo>
                    <a:pt x="428" y="172"/>
                  </a:lnTo>
                  <a:lnTo>
                    <a:pt x="418" y="171"/>
                  </a:lnTo>
                  <a:lnTo>
                    <a:pt x="414" y="170"/>
                  </a:lnTo>
                  <a:lnTo>
                    <a:pt x="408" y="169"/>
                  </a:lnTo>
                  <a:lnTo>
                    <a:pt x="404" y="166"/>
                  </a:lnTo>
                  <a:lnTo>
                    <a:pt x="399" y="164"/>
                  </a:lnTo>
                  <a:lnTo>
                    <a:pt x="390" y="157"/>
                  </a:lnTo>
                  <a:lnTo>
                    <a:pt x="387" y="153"/>
                  </a:lnTo>
                  <a:lnTo>
                    <a:pt x="383" y="149"/>
                  </a:lnTo>
                  <a:lnTo>
                    <a:pt x="378" y="140"/>
                  </a:lnTo>
                  <a:lnTo>
                    <a:pt x="375" y="136"/>
                  </a:lnTo>
                  <a:lnTo>
                    <a:pt x="374" y="131"/>
                  </a:lnTo>
                  <a:lnTo>
                    <a:pt x="373" y="126"/>
                  </a:lnTo>
                  <a:lnTo>
                    <a:pt x="373" y="121"/>
                  </a:lnTo>
                  <a:lnTo>
                    <a:pt x="373" y="116"/>
                  </a:lnTo>
                  <a:lnTo>
                    <a:pt x="373" y="111"/>
                  </a:lnTo>
                  <a:lnTo>
                    <a:pt x="377" y="101"/>
                  </a:lnTo>
                  <a:lnTo>
                    <a:pt x="379" y="95"/>
                  </a:lnTo>
                  <a:lnTo>
                    <a:pt x="381" y="91"/>
                  </a:lnTo>
                  <a:lnTo>
                    <a:pt x="384" y="86"/>
                  </a:lnTo>
                  <a:lnTo>
                    <a:pt x="388" y="82"/>
                  </a:lnTo>
                  <a:lnTo>
                    <a:pt x="391" y="79"/>
                  </a:lnTo>
                  <a:lnTo>
                    <a:pt x="396" y="75"/>
                  </a:lnTo>
                  <a:lnTo>
                    <a:pt x="400" y="73"/>
                  </a:lnTo>
                  <a:lnTo>
                    <a:pt x="405" y="71"/>
                  </a:lnTo>
                  <a:lnTo>
                    <a:pt x="409" y="68"/>
                  </a:lnTo>
                  <a:lnTo>
                    <a:pt x="414" y="67"/>
                  </a:lnTo>
                  <a:lnTo>
                    <a:pt x="419" y="67"/>
                  </a:lnTo>
                  <a:lnTo>
                    <a:pt x="424" y="66"/>
                  </a:lnTo>
                  <a:lnTo>
                    <a:pt x="434" y="67"/>
                  </a:lnTo>
                  <a:lnTo>
                    <a:pt x="440" y="68"/>
                  </a:lnTo>
                  <a:lnTo>
                    <a:pt x="444" y="71"/>
                  </a:lnTo>
                  <a:lnTo>
                    <a:pt x="450" y="73"/>
                  </a:lnTo>
                  <a:lnTo>
                    <a:pt x="454" y="75"/>
                  </a:lnTo>
                  <a:close/>
                  <a:moveTo>
                    <a:pt x="445" y="89"/>
                  </a:moveTo>
                  <a:lnTo>
                    <a:pt x="442" y="86"/>
                  </a:lnTo>
                  <a:lnTo>
                    <a:pt x="439" y="85"/>
                  </a:lnTo>
                  <a:lnTo>
                    <a:pt x="435" y="83"/>
                  </a:lnTo>
                  <a:lnTo>
                    <a:pt x="431" y="83"/>
                  </a:lnTo>
                  <a:lnTo>
                    <a:pt x="424" y="82"/>
                  </a:lnTo>
                  <a:lnTo>
                    <a:pt x="416" y="83"/>
                  </a:lnTo>
                  <a:lnTo>
                    <a:pt x="409" y="84"/>
                  </a:lnTo>
                  <a:lnTo>
                    <a:pt x="403" y="88"/>
                  </a:lnTo>
                  <a:lnTo>
                    <a:pt x="397" y="92"/>
                  </a:lnTo>
                  <a:lnTo>
                    <a:pt x="395" y="95"/>
                  </a:lnTo>
                  <a:lnTo>
                    <a:pt x="392" y="99"/>
                  </a:lnTo>
                  <a:lnTo>
                    <a:pt x="391" y="101"/>
                  </a:lnTo>
                  <a:lnTo>
                    <a:pt x="389" y="104"/>
                  </a:lnTo>
                  <a:lnTo>
                    <a:pt x="389" y="109"/>
                  </a:lnTo>
                  <a:lnTo>
                    <a:pt x="388" y="112"/>
                  </a:lnTo>
                  <a:lnTo>
                    <a:pt x="388" y="119"/>
                  </a:lnTo>
                  <a:lnTo>
                    <a:pt x="389" y="126"/>
                  </a:lnTo>
                  <a:lnTo>
                    <a:pt x="391" y="133"/>
                  </a:lnTo>
                  <a:lnTo>
                    <a:pt x="396" y="139"/>
                  </a:lnTo>
                  <a:lnTo>
                    <a:pt x="400" y="145"/>
                  </a:lnTo>
                  <a:lnTo>
                    <a:pt x="407" y="151"/>
                  </a:lnTo>
                  <a:lnTo>
                    <a:pt x="410" y="152"/>
                  </a:lnTo>
                  <a:lnTo>
                    <a:pt x="415" y="154"/>
                  </a:lnTo>
                  <a:lnTo>
                    <a:pt x="418" y="155"/>
                  </a:lnTo>
                  <a:lnTo>
                    <a:pt x="422" y="156"/>
                  </a:lnTo>
                  <a:lnTo>
                    <a:pt x="430" y="157"/>
                  </a:lnTo>
                  <a:lnTo>
                    <a:pt x="436" y="156"/>
                  </a:lnTo>
                  <a:lnTo>
                    <a:pt x="443" y="154"/>
                  </a:lnTo>
                  <a:lnTo>
                    <a:pt x="450" y="151"/>
                  </a:lnTo>
                  <a:lnTo>
                    <a:pt x="455" y="146"/>
                  </a:lnTo>
                  <a:lnTo>
                    <a:pt x="458" y="144"/>
                  </a:lnTo>
                  <a:lnTo>
                    <a:pt x="460" y="140"/>
                  </a:lnTo>
                  <a:lnTo>
                    <a:pt x="463" y="134"/>
                  </a:lnTo>
                  <a:lnTo>
                    <a:pt x="464" y="130"/>
                  </a:lnTo>
                  <a:lnTo>
                    <a:pt x="466" y="127"/>
                  </a:lnTo>
                  <a:lnTo>
                    <a:pt x="466" y="119"/>
                  </a:lnTo>
                  <a:lnTo>
                    <a:pt x="464" y="112"/>
                  </a:lnTo>
                  <a:lnTo>
                    <a:pt x="461" y="106"/>
                  </a:lnTo>
                  <a:lnTo>
                    <a:pt x="458" y="99"/>
                  </a:lnTo>
                  <a:lnTo>
                    <a:pt x="452" y="93"/>
                  </a:lnTo>
                  <a:lnTo>
                    <a:pt x="445" y="89"/>
                  </a:lnTo>
                  <a:close/>
                  <a:moveTo>
                    <a:pt x="321" y="184"/>
                  </a:moveTo>
                  <a:lnTo>
                    <a:pt x="326" y="178"/>
                  </a:lnTo>
                  <a:lnTo>
                    <a:pt x="329" y="175"/>
                  </a:lnTo>
                  <a:lnTo>
                    <a:pt x="332" y="173"/>
                  </a:lnTo>
                  <a:lnTo>
                    <a:pt x="335" y="171"/>
                  </a:lnTo>
                  <a:lnTo>
                    <a:pt x="338" y="169"/>
                  </a:lnTo>
                  <a:lnTo>
                    <a:pt x="345" y="166"/>
                  </a:lnTo>
                  <a:lnTo>
                    <a:pt x="352" y="165"/>
                  </a:lnTo>
                  <a:lnTo>
                    <a:pt x="360" y="166"/>
                  </a:lnTo>
                  <a:lnTo>
                    <a:pt x="364" y="167"/>
                  </a:lnTo>
                  <a:lnTo>
                    <a:pt x="369" y="169"/>
                  </a:lnTo>
                  <a:lnTo>
                    <a:pt x="373" y="171"/>
                  </a:lnTo>
                  <a:lnTo>
                    <a:pt x="378" y="174"/>
                  </a:lnTo>
                  <a:lnTo>
                    <a:pt x="428" y="208"/>
                  </a:lnTo>
                  <a:lnTo>
                    <a:pt x="430" y="208"/>
                  </a:lnTo>
                  <a:lnTo>
                    <a:pt x="430" y="209"/>
                  </a:lnTo>
                  <a:lnTo>
                    <a:pt x="430" y="211"/>
                  </a:lnTo>
                  <a:lnTo>
                    <a:pt x="424" y="219"/>
                  </a:lnTo>
                  <a:lnTo>
                    <a:pt x="423" y="220"/>
                  </a:lnTo>
                  <a:lnTo>
                    <a:pt x="421" y="220"/>
                  </a:lnTo>
                  <a:lnTo>
                    <a:pt x="370" y="187"/>
                  </a:lnTo>
                  <a:lnTo>
                    <a:pt x="364" y="183"/>
                  </a:lnTo>
                  <a:lnTo>
                    <a:pt x="359" y="181"/>
                  </a:lnTo>
                  <a:lnTo>
                    <a:pt x="353" y="181"/>
                  </a:lnTo>
                  <a:lnTo>
                    <a:pt x="348" y="181"/>
                  </a:lnTo>
                  <a:lnTo>
                    <a:pt x="344" y="182"/>
                  </a:lnTo>
                  <a:lnTo>
                    <a:pt x="339" y="184"/>
                  </a:lnTo>
                  <a:lnTo>
                    <a:pt x="336" y="188"/>
                  </a:lnTo>
                  <a:lnTo>
                    <a:pt x="333" y="191"/>
                  </a:lnTo>
                  <a:lnTo>
                    <a:pt x="330" y="196"/>
                  </a:lnTo>
                  <a:lnTo>
                    <a:pt x="328" y="200"/>
                  </a:lnTo>
                  <a:lnTo>
                    <a:pt x="328" y="206"/>
                  </a:lnTo>
                  <a:lnTo>
                    <a:pt x="329" y="210"/>
                  </a:lnTo>
                  <a:lnTo>
                    <a:pt x="330" y="215"/>
                  </a:lnTo>
                  <a:lnTo>
                    <a:pt x="334" y="219"/>
                  </a:lnTo>
                  <a:lnTo>
                    <a:pt x="337" y="224"/>
                  </a:lnTo>
                  <a:lnTo>
                    <a:pt x="343" y="227"/>
                  </a:lnTo>
                  <a:lnTo>
                    <a:pt x="393" y="261"/>
                  </a:lnTo>
                  <a:lnTo>
                    <a:pt x="395" y="262"/>
                  </a:lnTo>
                  <a:lnTo>
                    <a:pt x="395" y="264"/>
                  </a:lnTo>
                  <a:lnTo>
                    <a:pt x="389" y="273"/>
                  </a:lnTo>
                  <a:lnTo>
                    <a:pt x="388" y="273"/>
                  </a:lnTo>
                  <a:lnTo>
                    <a:pt x="387" y="274"/>
                  </a:lnTo>
                  <a:lnTo>
                    <a:pt x="386" y="273"/>
                  </a:lnTo>
                  <a:lnTo>
                    <a:pt x="334" y="239"/>
                  </a:lnTo>
                  <a:lnTo>
                    <a:pt x="326" y="233"/>
                  </a:lnTo>
                  <a:lnTo>
                    <a:pt x="320" y="226"/>
                  </a:lnTo>
                  <a:lnTo>
                    <a:pt x="318" y="223"/>
                  </a:lnTo>
                  <a:lnTo>
                    <a:pt x="316" y="219"/>
                  </a:lnTo>
                  <a:lnTo>
                    <a:pt x="315" y="216"/>
                  </a:lnTo>
                  <a:lnTo>
                    <a:pt x="315" y="212"/>
                  </a:lnTo>
                  <a:lnTo>
                    <a:pt x="314" y="209"/>
                  </a:lnTo>
                  <a:lnTo>
                    <a:pt x="314" y="205"/>
                  </a:lnTo>
                  <a:lnTo>
                    <a:pt x="315" y="201"/>
                  </a:lnTo>
                  <a:lnTo>
                    <a:pt x="315" y="198"/>
                  </a:lnTo>
                  <a:lnTo>
                    <a:pt x="316" y="194"/>
                  </a:lnTo>
                  <a:lnTo>
                    <a:pt x="318" y="191"/>
                  </a:lnTo>
                  <a:lnTo>
                    <a:pt x="321" y="184"/>
                  </a:lnTo>
                  <a:close/>
                  <a:moveTo>
                    <a:pt x="312" y="307"/>
                  </a:moveTo>
                  <a:lnTo>
                    <a:pt x="245" y="305"/>
                  </a:lnTo>
                  <a:lnTo>
                    <a:pt x="244" y="305"/>
                  </a:lnTo>
                  <a:lnTo>
                    <a:pt x="243" y="304"/>
                  </a:lnTo>
                  <a:lnTo>
                    <a:pt x="243" y="301"/>
                  </a:lnTo>
                  <a:lnTo>
                    <a:pt x="249" y="292"/>
                  </a:lnTo>
                  <a:lnTo>
                    <a:pt x="251" y="291"/>
                  </a:lnTo>
                  <a:lnTo>
                    <a:pt x="253" y="290"/>
                  </a:lnTo>
                  <a:lnTo>
                    <a:pt x="310" y="292"/>
                  </a:lnTo>
                  <a:lnTo>
                    <a:pt x="305" y="269"/>
                  </a:lnTo>
                  <a:lnTo>
                    <a:pt x="281" y="252"/>
                  </a:lnTo>
                  <a:lnTo>
                    <a:pt x="280" y="251"/>
                  </a:lnTo>
                  <a:lnTo>
                    <a:pt x="280" y="248"/>
                  </a:lnTo>
                  <a:lnTo>
                    <a:pt x="285" y="241"/>
                  </a:lnTo>
                  <a:lnTo>
                    <a:pt x="288" y="239"/>
                  </a:lnTo>
                  <a:lnTo>
                    <a:pt x="289" y="239"/>
                  </a:lnTo>
                  <a:lnTo>
                    <a:pt x="370" y="296"/>
                  </a:lnTo>
                  <a:lnTo>
                    <a:pt x="371" y="298"/>
                  </a:lnTo>
                  <a:lnTo>
                    <a:pt x="370" y="299"/>
                  </a:lnTo>
                  <a:lnTo>
                    <a:pt x="364" y="308"/>
                  </a:lnTo>
                  <a:lnTo>
                    <a:pt x="363" y="309"/>
                  </a:lnTo>
                  <a:lnTo>
                    <a:pt x="361" y="308"/>
                  </a:lnTo>
                  <a:lnTo>
                    <a:pt x="319" y="279"/>
                  </a:lnTo>
                  <a:lnTo>
                    <a:pt x="336" y="346"/>
                  </a:lnTo>
                  <a:lnTo>
                    <a:pt x="336" y="348"/>
                  </a:lnTo>
                  <a:lnTo>
                    <a:pt x="335" y="350"/>
                  </a:lnTo>
                  <a:lnTo>
                    <a:pt x="335" y="351"/>
                  </a:lnTo>
                  <a:lnTo>
                    <a:pt x="328" y="360"/>
                  </a:lnTo>
                  <a:lnTo>
                    <a:pt x="327" y="361"/>
                  </a:lnTo>
                  <a:lnTo>
                    <a:pt x="326" y="361"/>
                  </a:lnTo>
                  <a:lnTo>
                    <a:pt x="325" y="360"/>
                  </a:lnTo>
                  <a:lnTo>
                    <a:pt x="325" y="359"/>
                  </a:lnTo>
                  <a:lnTo>
                    <a:pt x="312" y="307"/>
                  </a:lnTo>
                  <a:close/>
                  <a:moveTo>
                    <a:pt x="276" y="343"/>
                  </a:moveTo>
                  <a:lnTo>
                    <a:pt x="281" y="346"/>
                  </a:lnTo>
                  <a:lnTo>
                    <a:pt x="284" y="351"/>
                  </a:lnTo>
                  <a:lnTo>
                    <a:pt x="288" y="354"/>
                  </a:lnTo>
                  <a:lnTo>
                    <a:pt x="291" y="359"/>
                  </a:lnTo>
                  <a:lnTo>
                    <a:pt x="293" y="363"/>
                  </a:lnTo>
                  <a:lnTo>
                    <a:pt x="296" y="368"/>
                  </a:lnTo>
                  <a:lnTo>
                    <a:pt x="298" y="378"/>
                  </a:lnTo>
                  <a:lnTo>
                    <a:pt x="299" y="382"/>
                  </a:lnTo>
                  <a:lnTo>
                    <a:pt x="299" y="388"/>
                  </a:lnTo>
                  <a:lnTo>
                    <a:pt x="299" y="393"/>
                  </a:lnTo>
                  <a:lnTo>
                    <a:pt x="298" y="398"/>
                  </a:lnTo>
                  <a:lnTo>
                    <a:pt x="297" y="403"/>
                  </a:lnTo>
                  <a:lnTo>
                    <a:pt x="294" y="408"/>
                  </a:lnTo>
                  <a:lnTo>
                    <a:pt x="292" y="413"/>
                  </a:lnTo>
                  <a:lnTo>
                    <a:pt x="289" y="417"/>
                  </a:lnTo>
                  <a:lnTo>
                    <a:pt x="285" y="422"/>
                  </a:lnTo>
                  <a:lnTo>
                    <a:pt x="281" y="425"/>
                  </a:lnTo>
                  <a:lnTo>
                    <a:pt x="278" y="429"/>
                  </a:lnTo>
                  <a:lnTo>
                    <a:pt x="273" y="432"/>
                  </a:lnTo>
                  <a:lnTo>
                    <a:pt x="264" y="435"/>
                  </a:lnTo>
                  <a:lnTo>
                    <a:pt x="258" y="438"/>
                  </a:lnTo>
                  <a:lnTo>
                    <a:pt x="254" y="438"/>
                  </a:lnTo>
                  <a:lnTo>
                    <a:pt x="249" y="439"/>
                  </a:lnTo>
                  <a:lnTo>
                    <a:pt x="244" y="439"/>
                  </a:lnTo>
                  <a:lnTo>
                    <a:pt x="234" y="436"/>
                  </a:lnTo>
                  <a:lnTo>
                    <a:pt x="229" y="435"/>
                  </a:lnTo>
                  <a:lnTo>
                    <a:pt x="224" y="433"/>
                  </a:lnTo>
                  <a:lnTo>
                    <a:pt x="219" y="431"/>
                  </a:lnTo>
                  <a:lnTo>
                    <a:pt x="215" y="427"/>
                  </a:lnTo>
                  <a:lnTo>
                    <a:pt x="210" y="424"/>
                  </a:lnTo>
                  <a:lnTo>
                    <a:pt x="207" y="421"/>
                  </a:lnTo>
                  <a:lnTo>
                    <a:pt x="203" y="416"/>
                  </a:lnTo>
                  <a:lnTo>
                    <a:pt x="200" y="412"/>
                  </a:lnTo>
                  <a:lnTo>
                    <a:pt x="198" y="407"/>
                  </a:lnTo>
                  <a:lnTo>
                    <a:pt x="195" y="403"/>
                  </a:lnTo>
                  <a:lnTo>
                    <a:pt x="193" y="393"/>
                  </a:lnTo>
                  <a:lnTo>
                    <a:pt x="192" y="388"/>
                  </a:lnTo>
                  <a:lnTo>
                    <a:pt x="192" y="384"/>
                  </a:lnTo>
                  <a:lnTo>
                    <a:pt x="193" y="378"/>
                  </a:lnTo>
                  <a:lnTo>
                    <a:pt x="193" y="373"/>
                  </a:lnTo>
                  <a:lnTo>
                    <a:pt x="195" y="368"/>
                  </a:lnTo>
                  <a:lnTo>
                    <a:pt x="197" y="363"/>
                  </a:lnTo>
                  <a:lnTo>
                    <a:pt x="200" y="359"/>
                  </a:lnTo>
                  <a:lnTo>
                    <a:pt x="202" y="354"/>
                  </a:lnTo>
                  <a:lnTo>
                    <a:pt x="207" y="350"/>
                  </a:lnTo>
                  <a:lnTo>
                    <a:pt x="210" y="345"/>
                  </a:lnTo>
                  <a:lnTo>
                    <a:pt x="213" y="342"/>
                  </a:lnTo>
                  <a:lnTo>
                    <a:pt x="218" y="340"/>
                  </a:lnTo>
                  <a:lnTo>
                    <a:pt x="228" y="335"/>
                  </a:lnTo>
                  <a:lnTo>
                    <a:pt x="233" y="334"/>
                  </a:lnTo>
                  <a:lnTo>
                    <a:pt x="237" y="333"/>
                  </a:lnTo>
                  <a:lnTo>
                    <a:pt x="243" y="333"/>
                  </a:lnTo>
                  <a:lnTo>
                    <a:pt x="247" y="333"/>
                  </a:lnTo>
                  <a:lnTo>
                    <a:pt x="257" y="334"/>
                  </a:lnTo>
                  <a:lnTo>
                    <a:pt x="263" y="336"/>
                  </a:lnTo>
                  <a:lnTo>
                    <a:pt x="267" y="337"/>
                  </a:lnTo>
                  <a:lnTo>
                    <a:pt x="272" y="341"/>
                  </a:lnTo>
                  <a:lnTo>
                    <a:pt x="276" y="343"/>
                  </a:lnTo>
                  <a:close/>
                  <a:moveTo>
                    <a:pt x="267" y="357"/>
                  </a:moveTo>
                  <a:lnTo>
                    <a:pt x="264" y="354"/>
                  </a:lnTo>
                  <a:lnTo>
                    <a:pt x="261" y="352"/>
                  </a:lnTo>
                  <a:lnTo>
                    <a:pt x="256" y="350"/>
                  </a:lnTo>
                  <a:lnTo>
                    <a:pt x="253" y="349"/>
                  </a:lnTo>
                  <a:lnTo>
                    <a:pt x="246" y="348"/>
                  </a:lnTo>
                  <a:lnTo>
                    <a:pt x="238" y="348"/>
                  </a:lnTo>
                  <a:lnTo>
                    <a:pt x="231" y="350"/>
                  </a:lnTo>
                  <a:lnTo>
                    <a:pt x="225" y="352"/>
                  </a:lnTo>
                  <a:lnTo>
                    <a:pt x="221" y="354"/>
                  </a:lnTo>
                  <a:lnTo>
                    <a:pt x="219" y="357"/>
                  </a:lnTo>
                  <a:lnTo>
                    <a:pt x="213" y="362"/>
                  </a:lnTo>
                  <a:lnTo>
                    <a:pt x="211" y="366"/>
                  </a:lnTo>
                  <a:lnTo>
                    <a:pt x="210" y="368"/>
                  </a:lnTo>
                  <a:lnTo>
                    <a:pt x="209" y="371"/>
                  </a:lnTo>
                  <a:lnTo>
                    <a:pt x="208" y="376"/>
                  </a:lnTo>
                  <a:lnTo>
                    <a:pt x="207" y="382"/>
                  </a:lnTo>
                  <a:lnTo>
                    <a:pt x="208" y="389"/>
                  </a:lnTo>
                  <a:lnTo>
                    <a:pt x="210" y="397"/>
                  </a:lnTo>
                  <a:lnTo>
                    <a:pt x="213" y="403"/>
                  </a:lnTo>
                  <a:lnTo>
                    <a:pt x="218" y="409"/>
                  </a:lnTo>
                  <a:lnTo>
                    <a:pt x="224" y="415"/>
                  </a:lnTo>
                  <a:lnTo>
                    <a:pt x="228" y="417"/>
                  </a:lnTo>
                  <a:lnTo>
                    <a:pt x="231" y="418"/>
                  </a:lnTo>
                  <a:lnTo>
                    <a:pt x="238" y="422"/>
                  </a:lnTo>
                  <a:lnTo>
                    <a:pt x="246" y="423"/>
                  </a:lnTo>
                  <a:lnTo>
                    <a:pt x="253" y="423"/>
                  </a:lnTo>
                  <a:lnTo>
                    <a:pt x="260" y="422"/>
                  </a:lnTo>
                  <a:lnTo>
                    <a:pt x="266" y="418"/>
                  </a:lnTo>
                  <a:lnTo>
                    <a:pt x="270" y="416"/>
                  </a:lnTo>
                  <a:lnTo>
                    <a:pt x="273" y="414"/>
                  </a:lnTo>
                  <a:lnTo>
                    <a:pt x="278" y="409"/>
                  </a:lnTo>
                  <a:lnTo>
                    <a:pt x="280" y="406"/>
                  </a:lnTo>
                  <a:lnTo>
                    <a:pt x="281" y="403"/>
                  </a:lnTo>
                  <a:lnTo>
                    <a:pt x="283" y="399"/>
                  </a:lnTo>
                  <a:lnTo>
                    <a:pt x="283" y="396"/>
                  </a:lnTo>
                  <a:lnTo>
                    <a:pt x="284" y="388"/>
                  </a:lnTo>
                  <a:lnTo>
                    <a:pt x="283" y="381"/>
                  </a:lnTo>
                  <a:lnTo>
                    <a:pt x="282" y="375"/>
                  </a:lnTo>
                  <a:lnTo>
                    <a:pt x="279" y="368"/>
                  </a:lnTo>
                  <a:lnTo>
                    <a:pt x="273" y="361"/>
                  </a:lnTo>
                  <a:lnTo>
                    <a:pt x="267" y="357"/>
                  </a:lnTo>
                  <a:close/>
                  <a:moveTo>
                    <a:pt x="182" y="484"/>
                  </a:moveTo>
                  <a:lnTo>
                    <a:pt x="116" y="477"/>
                  </a:lnTo>
                  <a:lnTo>
                    <a:pt x="113" y="477"/>
                  </a:lnTo>
                  <a:lnTo>
                    <a:pt x="113" y="476"/>
                  </a:lnTo>
                  <a:lnTo>
                    <a:pt x="113" y="475"/>
                  </a:lnTo>
                  <a:lnTo>
                    <a:pt x="120" y="465"/>
                  </a:lnTo>
                  <a:lnTo>
                    <a:pt x="122" y="463"/>
                  </a:lnTo>
                  <a:lnTo>
                    <a:pt x="125" y="463"/>
                  </a:lnTo>
                  <a:lnTo>
                    <a:pt x="181" y="468"/>
                  </a:lnTo>
                  <a:lnTo>
                    <a:pt x="176" y="444"/>
                  </a:lnTo>
                  <a:lnTo>
                    <a:pt x="154" y="426"/>
                  </a:lnTo>
                  <a:lnTo>
                    <a:pt x="153" y="425"/>
                  </a:lnTo>
                  <a:lnTo>
                    <a:pt x="153" y="423"/>
                  </a:lnTo>
                  <a:lnTo>
                    <a:pt x="159" y="415"/>
                  </a:lnTo>
                  <a:lnTo>
                    <a:pt x="161" y="414"/>
                  </a:lnTo>
                  <a:lnTo>
                    <a:pt x="163" y="414"/>
                  </a:lnTo>
                  <a:lnTo>
                    <a:pt x="240" y="475"/>
                  </a:lnTo>
                  <a:lnTo>
                    <a:pt x="242" y="477"/>
                  </a:lnTo>
                  <a:lnTo>
                    <a:pt x="240" y="478"/>
                  </a:lnTo>
                  <a:lnTo>
                    <a:pt x="235" y="486"/>
                  </a:lnTo>
                  <a:lnTo>
                    <a:pt x="233" y="487"/>
                  </a:lnTo>
                  <a:lnTo>
                    <a:pt x="231" y="487"/>
                  </a:lnTo>
                  <a:lnTo>
                    <a:pt x="191" y="456"/>
                  </a:lnTo>
                  <a:lnTo>
                    <a:pt x="203" y="523"/>
                  </a:lnTo>
                  <a:lnTo>
                    <a:pt x="203" y="525"/>
                  </a:lnTo>
                  <a:lnTo>
                    <a:pt x="203" y="526"/>
                  </a:lnTo>
                  <a:lnTo>
                    <a:pt x="202" y="528"/>
                  </a:lnTo>
                  <a:lnTo>
                    <a:pt x="195" y="537"/>
                  </a:lnTo>
                  <a:lnTo>
                    <a:pt x="194" y="538"/>
                  </a:lnTo>
                  <a:lnTo>
                    <a:pt x="193" y="538"/>
                  </a:lnTo>
                  <a:lnTo>
                    <a:pt x="192" y="537"/>
                  </a:lnTo>
                  <a:lnTo>
                    <a:pt x="192" y="535"/>
                  </a:lnTo>
                  <a:lnTo>
                    <a:pt x="182" y="484"/>
                  </a:lnTo>
                  <a:close/>
                  <a:moveTo>
                    <a:pt x="76" y="517"/>
                  </a:moveTo>
                  <a:lnTo>
                    <a:pt x="81" y="512"/>
                  </a:lnTo>
                  <a:lnTo>
                    <a:pt x="87" y="507"/>
                  </a:lnTo>
                  <a:lnTo>
                    <a:pt x="91" y="505"/>
                  </a:lnTo>
                  <a:lnTo>
                    <a:pt x="94" y="504"/>
                  </a:lnTo>
                  <a:lnTo>
                    <a:pt x="98" y="503"/>
                  </a:lnTo>
                  <a:lnTo>
                    <a:pt x="101" y="502"/>
                  </a:lnTo>
                  <a:lnTo>
                    <a:pt x="108" y="502"/>
                  </a:lnTo>
                  <a:lnTo>
                    <a:pt x="116" y="504"/>
                  </a:lnTo>
                  <a:lnTo>
                    <a:pt x="120" y="505"/>
                  </a:lnTo>
                  <a:lnTo>
                    <a:pt x="125" y="507"/>
                  </a:lnTo>
                  <a:lnTo>
                    <a:pt x="128" y="510"/>
                  </a:lnTo>
                  <a:lnTo>
                    <a:pt x="132" y="513"/>
                  </a:lnTo>
                  <a:lnTo>
                    <a:pt x="180" y="552"/>
                  </a:lnTo>
                  <a:lnTo>
                    <a:pt x="181" y="553"/>
                  </a:lnTo>
                  <a:lnTo>
                    <a:pt x="181" y="556"/>
                  </a:lnTo>
                  <a:lnTo>
                    <a:pt x="174" y="564"/>
                  </a:lnTo>
                  <a:lnTo>
                    <a:pt x="173" y="565"/>
                  </a:lnTo>
                  <a:lnTo>
                    <a:pt x="171" y="564"/>
                  </a:lnTo>
                  <a:lnTo>
                    <a:pt x="123" y="525"/>
                  </a:lnTo>
                  <a:lnTo>
                    <a:pt x="118" y="522"/>
                  </a:lnTo>
                  <a:lnTo>
                    <a:pt x="113" y="519"/>
                  </a:lnTo>
                  <a:lnTo>
                    <a:pt x="108" y="517"/>
                  </a:lnTo>
                  <a:lnTo>
                    <a:pt x="103" y="517"/>
                  </a:lnTo>
                  <a:lnTo>
                    <a:pt x="99" y="517"/>
                  </a:lnTo>
                  <a:lnTo>
                    <a:pt x="94" y="520"/>
                  </a:lnTo>
                  <a:lnTo>
                    <a:pt x="90" y="522"/>
                  </a:lnTo>
                  <a:lnTo>
                    <a:pt x="86" y="526"/>
                  </a:lnTo>
                  <a:lnTo>
                    <a:pt x="83" y="531"/>
                  </a:lnTo>
                  <a:lnTo>
                    <a:pt x="82" y="534"/>
                  </a:lnTo>
                  <a:lnTo>
                    <a:pt x="81" y="540"/>
                  </a:lnTo>
                  <a:lnTo>
                    <a:pt x="81" y="544"/>
                  </a:lnTo>
                  <a:lnTo>
                    <a:pt x="82" y="549"/>
                  </a:lnTo>
                  <a:lnTo>
                    <a:pt x="84" y="553"/>
                  </a:lnTo>
                  <a:lnTo>
                    <a:pt x="89" y="559"/>
                  </a:lnTo>
                  <a:lnTo>
                    <a:pt x="93" y="564"/>
                  </a:lnTo>
                  <a:lnTo>
                    <a:pt x="140" y="601"/>
                  </a:lnTo>
                  <a:lnTo>
                    <a:pt x="140" y="603"/>
                  </a:lnTo>
                  <a:lnTo>
                    <a:pt x="140" y="605"/>
                  </a:lnTo>
                  <a:lnTo>
                    <a:pt x="134" y="613"/>
                  </a:lnTo>
                  <a:lnTo>
                    <a:pt x="132" y="613"/>
                  </a:lnTo>
                  <a:lnTo>
                    <a:pt x="130" y="613"/>
                  </a:lnTo>
                  <a:lnTo>
                    <a:pt x="83" y="574"/>
                  </a:lnTo>
                  <a:lnTo>
                    <a:pt x="78" y="570"/>
                  </a:lnTo>
                  <a:lnTo>
                    <a:pt x="75" y="567"/>
                  </a:lnTo>
                  <a:lnTo>
                    <a:pt x="73" y="564"/>
                  </a:lnTo>
                  <a:lnTo>
                    <a:pt x="71" y="560"/>
                  </a:lnTo>
                  <a:lnTo>
                    <a:pt x="67" y="552"/>
                  </a:lnTo>
                  <a:lnTo>
                    <a:pt x="66" y="549"/>
                  </a:lnTo>
                  <a:lnTo>
                    <a:pt x="66" y="546"/>
                  </a:lnTo>
                  <a:lnTo>
                    <a:pt x="66" y="541"/>
                  </a:lnTo>
                  <a:lnTo>
                    <a:pt x="66" y="538"/>
                  </a:lnTo>
                  <a:lnTo>
                    <a:pt x="67" y="534"/>
                  </a:lnTo>
                  <a:lnTo>
                    <a:pt x="68" y="531"/>
                  </a:lnTo>
                  <a:lnTo>
                    <a:pt x="72" y="524"/>
                  </a:lnTo>
                  <a:lnTo>
                    <a:pt x="76" y="5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39" name="Freeform 15">
              <a:extLst>
                <a:ext uri="{FF2B5EF4-FFF2-40B4-BE49-F238E27FC236}">
                  <a16:creationId xmlns:a16="http://schemas.microsoft.com/office/drawing/2014/main" id="{2BEDF493-D2BF-082D-329B-AB0B6C149279}"/>
                </a:ext>
              </a:extLst>
            </p:cNvPr>
            <p:cNvSpPr>
              <a:spLocks noEditPoints="1"/>
            </p:cNvSpPr>
            <p:nvPr/>
          </p:nvSpPr>
          <p:spPr bwMode="auto">
            <a:xfrm>
              <a:off x="7764463" y="487363"/>
              <a:ext cx="509587" cy="381000"/>
            </a:xfrm>
            <a:custGeom>
              <a:avLst/>
              <a:gdLst>
                <a:gd name="T0" fmla="*/ 532 w 643"/>
                <a:gd name="T1" fmla="*/ 449 h 480"/>
                <a:gd name="T2" fmla="*/ 536 w 643"/>
                <a:gd name="T3" fmla="*/ 422 h 480"/>
                <a:gd name="T4" fmla="*/ 592 w 643"/>
                <a:gd name="T5" fmla="*/ 372 h 480"/>
                <a:gd name="T6" fmla="*/ 548 w 643"/>
                <a:gd name="T7" fmla="*/ 433 h 480"/>
                <a:gd name="T8" fmla="*/ 552 w 643"/>
                <a:gd name="T9" fmla="*/ 457 h 480"/>
                <a:gd name="T10" fmla="*/ 573 w 643"/>
                <a:gd name="T11" fmla="*/ 466 h 480"/>
                <a:gd name="T12" fmla="*/ 592 w 643"/>
                <a:gd name="T13" fmla="*/ 453 h 480"/>
                <a:gd name="T14" fmla="*/ 643 w 643"/>
                <a:gd name="T15" fmla="*/ 415 h 480"/>
                <a:gd name="T16" fmla="*/ 589 w 643"/>
                <a:gd name="T17" fmla="*/ 476 h 480"/>
                <a:gd name="T18" fmla="*/ 566 w 643"/>
                <a:gd name="T19" fmla="*/ 480 h 480"/>
                <a:gd name="T20" fmla="*/ 51 w 643"/>
                <a:gd name="T21" fmla="*/ 1 h 480"/>
                <a:gd name="T22" fmla="*/ 65 w 643"/>
                <a:gd name="T23" fmla="*/ 8 h 480"/>
                <a:gd name="T24" fmla="*/ 112 w 643"/>
                <a:gd name="T25" fmla="*/ 35 h 480"/>
                <a:gd name="T26" fmla="*/ 123 w 643"/>
                <a:gd name="T27" fmla="*/ 44 h 480"/>
                <a:gd name="T28" fmla="*/ 61 w 643"/>
                <a:gd name="T29" fmla="*/ 123 h 480"/>
                <a:gd name="T30" fmla="*/ 81 w 643"/>
                <a:gd name="T31" fmla="*/ 84 h 480"/>
                <a:gd name="T32" fmla="*/ 10 w 643"/>
                <a:gd name="T33" fmla="*/ 94 h 480"/>
                <a:gd name="T34" fmla="*/ 0 w 643"/>
                <a:gd name="T35" fmla="*/ 85 h 480"/>
                <a:gd name="T36" fmla="*/ 95 w 643"/>
                <a:gd name="T37" fmla="*/ 143 h 480"/>
                <a:gd name="T38" fmla="*/ 196 w 643"/>
                <a:gd name="T39" fmla="*/ 86 h 480"/>
                <a:gd name="T40" fmla="*/ 187 w 643"/>
                <a:gd name="T41" fmla="*/ 96 h 480"/>
                <a:gd name="T42" fmla="*/ 165 w 643"/>
                <a:gd name="T43" fmla="*/ 120 h 480"/>
                <a:gd name="T44" fmla="*/ 159 w 643"/>
                <a:gd name="T45" fmla="*/ 130 h 480"/>
                <a:gd name="T46" fmla="*/ 149 w 643"/>
                <a:gd name="T47" fmla="*/ 163 h 480"/>
                <a:gd name="T48" fmla="*/ 141 w 643"/>
                <a:gd name="T49" fmla="*/ 174 h 480"/>
                <a:gd name="T50" fmla="*/ 221 w 643"/>
                <a:gd name="T51" fmla="*/ 102 h 480"/>
                <a:gd name="T52" fmla="*/ 213 w 643"/>
                <a:gd name="T53" fmla="*/ 206 h 480"/>
                <a:gd name="T54" fmla="*/ 209 w 643"/>
                <a:gd name="T55" fmla="*/ 217 h 480"/>
                <a:gd name="T56" fmla="*/ 164 w 643"/>
                <a:gd name="T57" fmla="*/ 185 h 480"/>
                <a:gd name="T58" fmla="*/ 282 w 643"/>
                <a:gd name="T59" fmla="*/ 145 h 480"/>
                <a:gd name="T60" fmla="*/ 294 w 643"/>
                <a:gd name="T61" fmla="*/ 153 h 480"/>
                <a:gd name="T62" fmla="*/ 363 w 643"/>
                <a:gd name="T63" fmla="*/ 198 h 480"/>
                <a:gd name="T64" fmla="*/ 304 w 643"/>
                <a:gd name="T65" fmla="*/ 283 h 480"/>
                <a:gd name="T66" fmla="*/ 288 w 643"/>
                <a:gd name="T67" fmla="*/ 225 h 480"/>
                <a:gd name="T68" fmla="*/ 238 w 643"/>
                <a:gd name="T69" fmla="*/ 235 h 480"/>
                <a:gd name="T70" fmla="*/ 387 w 643"/>
                <a:gd name="T71" fmla="*/ 217 h 480"/>
                <a:gd name="T72" fmla="*/ 340 w 643"/>
                <a:gd name="T73" fmla="*/ 307 h 480"/>
                <a:gd name="T74" fmla="*/ 329 w 643"/>
                <a:gd name="T75" fmla="*/ 298 h 480"/>
                <a:gd name="T76" fmla="*/ 425 w 643"/>
                <a:gd name="T77" fmla="*/ 371 h 480"/>
                <a:gd name="T78" fmla="*/ 416 w 643"/>
                <a:gd name="T79" fmla="*/ 304 h 480"/>
                <a:gd name="T80" fmla="*/ 363 w 643"/>
                <a:gd name="T81" fmla="*/ 325 h 480"/>
                <a:gd name="T82" fmla="*/ 425 w 643"/>
                <a:gd name="T83" fmla="*/ 243 h 480"/>
                <a:gd name="T84" fmla="*/ 470 w 643"/>
                <a:gd name="T85" fmla="*/ 279 h 480"/>
                <a:gd name="T86" fmla="*/ 484 w 643"/>
                <a:gd name="T87" fmla="*/ 287 h 480"/>
                <a:gd name="T88" fmla="*/ 430 w 643"/>
                <a:gd name="T89" fmla="*/ 301 h 480"/>
                <a:gd name="T90" fmla="*/ 453 w 643"/>
                <a:gd name="T91" fmla="*/ 389 h 480"/>
                <a:gd name="T92" fmla="*/ 453 w 643"/>
                <a:gd name="T93" fmla="*/ 367 h 480"/>
                <a:gd name="T94" fmla="*/ 501 w 643"/>
                <a:gd name="T95" fmla="*/ 300 h 480"/>
                <a:gd name="T96" fmla="*/ 474 w 643"/>
                <a:gd name="T97" fmla="*/ 359 h 480"/>
                <a:gd name="T98" fmla="*/ 466 w 643"/>
                <a:gd name="T99" fmla="*/ 385 h 480"/>
                <a:gd name="T100" fmla="*/ 484 w 643"/>
                <a:gd name="T101" fmla="*/ 400 h 480"/>
                <a:gd name="T102" fmla="*/ 508 w 643"/>
                <a:gd name="T103" fmla="*/ 394 h 480"/>
                <a:gd name="T104" fmla="*/ 561 w 643"/>
                <a:gd name="T105" fmla="*/ 346 h 480"/>
                <a:gd name="T106" fmla="*/ 512 w 643"/>
                <a:gd name="T107" fmla="*/ 409 h 480"/>
                <a:gd name="T108" fmla="*/ 491 w 643"/>
                <a:gd name="T109" fmla="*/ 416 h 480"/>
                <a:gd name="T110" fmla="*/ 467 w 643"/>
                <a:gd name="T111" fmla="*/ 407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43" h="480">
                  <a:moveTo>
                    <a:pt x="546" y="470"/>
                  </a:moveTo>
                  <a:lnTo>
                    <a:pt x="541" y="466"/>
                  </a:lnTo>
                  <a:lnTo>
                    <a:pt x="536" y="459"/>
                  </a:lnTo>
                  <a:lnTo>
                    <a:pt x="533" y="452"/>
                  </a:lnTo>
                  <a:lnTo>
                    <a:pt x="532" y="449"/>
                  </a:lnTo>
                  <a:lnTo>
                    <a:pt x="532" y="445"/>
                  </a:lnTo>
                  <a:lnTo>
                    <a:pt x="532" y="437"/>
                  </a:lnTo>
                  <a:lnTo>
                    <a:pt x="533" y="431"/>
                  </a:lnTo>
                  <a:lnTo>
                    <a:pt x="535" y="426"/>
                  </a:lnTo>
                  <a:lnTo>
                    <a:pt x="536" y="422"/>
                  </a:lnTo>
                  <a:lnTo>
                    <a:pt x="543" y="414"/>
                  </a:lnTo>
                  <a:lnTo>
                    <a:pt x="581" y="367"/>
                  </a:lnTo>
                  <a:lnTo>
                    <a:pt x="583" y="365"/>
                  </a:lnTo>
                  <a:lnTo>
                    <a:pt x="584" y="365"/>
                  </a:lnTo>
                  <a:lnTo>
                    <a:pt x="592" y="372"/>
                  </a:lnTo>
                  <a:lnTo>
                    <a:pt x="593" y="374"/>
                  </a:lnTo>
                  <a:lnTo>
                    <a:pt x="593" y="376"/>
                  </a:lnTo>
                  <a:lnTo>
                    <a:pt x="555" y="423"/>
                  </a:lnTo>
                  <a:lnTo>
                    <a:pt x="551" y="428"/>
                  </a:lnTo>
                  <a:lnTo>
                    <a:pt x="548" y="433"/>
                  </a:lnTo>
                  <a:lnTo>
                    <a:pt x="546" y="439"/>
                  </a:lnTo>
                  <a:lnTo>
                    <a:pt x="546" y="443"/>
                  </a:lnTo>
                  <a:lnTo>
                    <a:pt x="547" y="448"/>
                  </a:lnTo>
                  <a:lnTo>
                    <a:pt x="548" y="452"/>
                  </a:lnTo>
                  <a:lnTo>
                    <a:pt x="552" y="457"/>
                  </a:lnTo>
                  <a:lnTo>
                    <a:pt x="555" y="460"/>
                  </a:lnTo>
                  <a:lnTo>
                    <a:pt x="560" y="463"/>
                  </a:lnTo>
                  <a:lnTo>
                    <a:pt x="564" y="464"/>
                  </a:lnTo>
                  <a:lnTo>
                    <a:pt x="569" y="466"/>
                  </a:lnTo>
                  <a:lnTo>
                    <a:pt x="573" y="466"/>
                  </a:lnTo>
                  <a:lnTo>
                    <a:pt x="575" y="466"/>
                  </a:lnTo>
                  <a:lnTo>
                    <a:pt x="578" y="464"/>
                  </a:lnTo>
                  <a:lnTo>
                    <a:pt x="583" y="462"/>
                  </a:lnTo>
                  <a:lnTo>
                    <a:pt x="588" y="459"/>
                  </a:lnTo>
                  <a:lnTo>
                    <a:pt x="592" y="453"/>
                  </a:lnTo>
                  <a:lnTo>
                    <a:pt x="631" y="407"/>
                  </a:lnTo>
                  <a:lnTo>
                    <a:pt x="632" y="406"/>
                  </a:lnTo>
                  <a:lnTo>
                    <a:pt x="634" y="406"/>
                  </a:lnTo>
                  <a:lnTo>
                    <a:pt x="642" y="413"/>
                  </a:lnTo>
                  <a:lnTo>
                    <a:pt x="643" y="415"/>
                  </a:lnTo>
                  <a:lnTo>
                    <a:pt x="642" y="416"/>
                  </a:lnTo>
                  <a:lnTo>
                    <a:pt x="604" y="463"/>
                  </a:lnTo>
                  <a:lnTo>
                    <a:pt x="600" y="468"/>
                  </a:lnTo>
                  <a:lnTo>
                    <a:pt x="596" y="471"/>
                  </a:lnTo>
                  <a:lnTo>
                    <a:pt x="589" y="476"/>
                  </a:lnTo>
                  <a:lnTo>
                    <a:pt x="581" y="479"/>
                  </a:lnTo>
                  <a:lnTo>
                    <a:pt x="578" y="480"/>
                  </a:lnTo>
                  <a:lnTo>
                    <a:pt x="574" y="480"/>
                  </a:lnTo>
                  <a:lnTo>
                    <a:pt x="571" y="480"/>
                  </a:lnTo>
                  <a:lnTo>
                    <a:pt x="566" y="480"/>
                  </a:lnTo>
                  <a:lnTo>
                    <a:pt x="563" y="479"/>
                  </a:lnTo>
                  <a:lnTo>
                    <a:pt x="560" y="478"/>
                  </a:lnTo>
                  <a:lnTo>
                    <a:pt x="553" y="475"/>
                  </a:lnTo>
                  <a:lnTo>
                    <a:pt x="546" y="470"/>
                  </a:lnTo>
                  <a:close/>
                  <a:moveTo>
                    <a:pt x="51" y="1"/>
                  </a:moveTo>
                  <a:lnTo>
                    <a:pt x="53" y="0"/>
                  </a:lnTo>
                  <a:lnTo>
                    <a:pt x="54" y="0"/>
                  </a:lnTo>
                  <a:lnTo>
                    <a:pt x="63" y="5"/>
                  </a:lnTo>
                  <a:lnTo>
                    <a:pt x="65" y="6"/>
                  </a:lnTo>
                  <a:lnTo>
                    <a:pt x="65" y="8"/>
                  </a:lnTo>
                  <a:lnTo>
                    <a:pt x="65" y="9"/>
                  </a:lnTo>
                  <a:lnTo>
                    <a:pt x="42" y="45"/>
                  </a:lnTo>
                  <a:lnTo>
                    <a:pt x="88" y="73"/>
                  </a:lnTo>
                  <a:lnTo>
                    <a:pt x="111" y="36"/>
                  </a:lnTo>
                  <a:lnTo>
                    <a:pt x="112" y="35"/>
                  </a:lnTo>
                  <a:lnTo>
                    <a:pt x="113" y="35"/>
                  </a:lnTo>
                  <a:lnTo>
                    <a:pt x="114" y="36"/>
                  </a:lnTo>
                  <a:lnTo>
                    <a:pt x="122" y="40"/>
                  </a:lnTo>
                  <a:lnTo>
                    <a:pt x="123" y="42"/>
                  </a:lnTo>
                  <a:lnTo>
                    <a:pt x="123" y="44"/>
                  </a:lnTo>
                  <a:lnTo>
                    <a:pt x="72" y="128"/>
                  </a:lnTo>
                  <a:lnTo>
                    <a:pt x="71" y="129"/>
                  </a:lnTo>
                  <a:lnTo>
                    <a:pt x="70" y="129"/>
                  </a:lnTo>
                  <a:lnTo>
                    <a:pt x="69" y="129"/>
                  </a:lnTo>
                  <a:lnTo>
                    <a:pt x="61" y="123"/>
                  </a:lnTo>
                  <a:lnTo>
                    <a:pt x="60" y="123"/>
                  </a:lnTo>
                  <a:lnTo>
                    <a:pt x="59" y="122"/>
                  </a:lnTo>
                  <a:lnTo>
                    <a:pt x="59" y="121"/>
                  </a:lnTo>
                  <a:lnTo>
                    <a:pt x="60" y="120"/>
                  </a:lnTo>
                  <a:lnTo>
                    <a:pt x="81" y="84"/>
                  </a:lnTo>
                  <a:lnTo>
                    <a:pt x="35" y="56"/>
                  </a:lnTo>
                  <a:lnTo>
                    <a:pt x="14" y="93"/>
                  </a:lnTo>
                  <a:lnTo>
                    <a:pt x="13" y="94"/>
                  </a:lnTo>
                  <a:lnTo>
                    <a:pt x="12" y="94"/>
                  </a:lnTo>
                  <a:lnTo>
                    <a:pt x="10" y="94"/>
                  </a:lnTo>
                  <a:lnTo>
                    <a:pt x="1" y="89"/>
                  </a:lnTo>
                  <a:lnTo>
                    <a:pt x="0" y="89"/>
                  </a:lnTo>
                  <a:lnTo>
                    <a:pt x="0" y="87"/>
                  </a:lnTo>
                  <a:lnTo>
                    <a:pt x="0" y="86"/>
                  </a:lnTo>
                  <a:lnTo>
                    <a:pt x="0" y="85"/>
                  </a:lnTo>
                  <a:lnTo>
                    <a:pt x="51" y="1"/>
                  </a:lnTo>
                  <a:close/>
                  <a:moveTo>
                    <a:pt x="96" y="146"/>
                  </a:moveTo>
                  <a:lnTo>
                    <a:pt x="95" y="145"/>
                  </a:lnTo>
                  <a:lnTo>
                    <a:pt x="95" y="144"/>
                  </a:lnTo>
                  <a:lnTo>
                    <a:pt x="95" y="143"/>
                  </a:lnTo>
                  <a:lnTo>
                    <a:pt x="148" y="59"/>
                  </a:lnTo>
                  <a:lnTo>
                    <a:pt x="148" y="58"/>
                  </a:lnTo>
                  <a:lnTo>
                    <a:pt x="149" y="58"/>
                  </a:lnTo>
                  <a:lnTo>
                    <a:pt x="151" y="58"/>
                  </a:lnTo>
                  <a:lnTo>
                    <a:pt x="196" y="86"/>
                  </a:lnTo>
                  <a:lnTo>
                    <a:pt x="197" y="89"/>
                  </a:lnTo>
                  <a:lnTo>
                    <a:pt x="196" y="90"/>
                  </a:lnTo>
                  <a:lnTo>
                    <a:pt x="191" y="96"/>
                  </a:lnTo>
                  <a:lnTo>
                    <a:pt x="188" y="96"/>
                  </a:lnTo>
                  <a:lnTo>
                    <a:pt x="187" y="96"/>
                  </a:lnTo>
                  <a:lnTo>
                    <a:pt x="186" y="96"/>
                  </a:lnTo>
                  <a:lnTo>
                    <a:pt x="155" y="76"/>
                  </a:lnTo>
                  <a:lnTo>
                    <a:pt x="138" y="102"/>
                  </a:lnTo>
                  <a:lnTo>
                    <a:pt x="165" y="119"/>
                  </a:lnTo>
                  <a:lnTo>
                    <a:pt x="165" y="120"/>
                  </a:lnTo>
                  <a:lnTo>
                    <a:pt x="166" y="120"/>
                  </a:lnTo>
                  <a:lnTo>
                    <a:pt x="165" y="122"/>
                  </a:lnTo>
                  <a:lnTo>
                    <a:pt x="161" y="129"/>
                  </a:lnTo>
                  <a:lnTo>
                    <a:pt x="160" y="130"/>
                  </a:lnTo>
                  <a:lnTo>
                    <a:pt x="159" y="130"/>
                  </a:lnTo>
                  <a:lnTo>
                    <a:pt x="158" y="130"/>
                  </a:lnTo>
                  <a:lnTo>
                    <a:pt x="131" y="113"/>
                  </a:lnTo>
                  <a:lnTo>
                    <a:pt x="114" y="140"/>
                  </a:lnTo>
                  <a:lnTo>
                    <a:pt x="148" y="163"/>
                  </a:lnTo>
                  <a:lnTo>
                    <a:pt x="149" y="163"/>
                  </a:lnTo>
                  <a:lnTo>
                    <a:pt x="149" y="164"/>
                  </a:lnTo>
                  <a:lnTo>
                    <a:pt x="149" y="166"/>
                  </a:lnTo>
                  <a:lnTo>
                    <a:pt x="144" y="173"/>
                  </a:lnTo>
                  <a:lnTo>
                    <a:pt x="143" y="174"/>
                  </a:lnTo>
                  <a:lnTo>
                    <a:pt x="141" y="174"/>
                  </a:lnTo>
                  <a:lnTo>
                    <a:pt x="96" y="146"/>
                  </a:lnTo>
                  <a:close/>
                  <a:moveTo>
                    <a:pt x="216" y="103"/>
                  </a:moveTo>
                  <a:lnTo>
                    <a:pt x="218" y="102"/>
                  </a:lnTo>
                  <a:lnTo>
                    <a:pt x="219" y="102"/>
                  </a:lnTo>
                  <a:lnTo>
                    <a:pt x="221" y="102"/>
                  </a:lnTo>
                  <a:lnTo>
                    <a:pt x="229" y="108"/>
                  </a:lnTo>
                  <a:lnTo>
                    <a:pt x="230" y="109"/>
                  </a:lnTo>
                  <a:lnTo>
                    <a:pt x="230" y="111"/>
                  </a:lnTo>
                  <a:lnTo>
                    <a:pt x="182" y="184"/>
                  </a:lnTo>
                  <a:lnTo>
                    <a:pt x="213" y="206"/>
                  </a:lnTo>
                  <a:lnTo>
                    <a:pt x="214" y="206"/>
                  </a:lnTo>
                  <a:lnTo>
                    <a:pt x="215" y="207"/>
                  </a:lnTo>
                  <a:lnTo>
                    <a:pt x="214" y="209"/>
                  </a:lnTo>
                  <a:lnTo>
                    <a:pt x="210" y="216"/>
                  </a:lnTo>
                  <a:lnTo>
                    <a:pt x="209" y="217"/>
                  </a:lnTo>
                  <a:lnTo>
                    <a:pt x="206" y="217"/>
                  </a:lnTo>
                  <a:lnTo>
                    <a:pt x="164" y="189"/>
                  </a:lnTo>
                  <a:lnTo>
                    <a:pt x="164" y="188"/>
                  </a:lnTo>
                  <a:lnTo>
                    <a:pt x="162" y="188"/>
                  </a:lnTo>
                  <a:lnTo>
                    <a:pt x="164" y="185"/>
                  </a:lnTo>
                  <a:lnTo>
                    <a:pt x="216" y="103"/>
                  </a:lnTo>
                  <a:close/>
                  <a:moveTo>
                    <a:pt x="227" y="230"/>
                  </a:moveTo>
                  <a:lnTo>
                    <a:pt x="225" y="228"/>
                  </a:lnTo>
                  <a:lnTo>
                    <a:pt x="225" y="226"/>
                  </a:lnTo>
                  <a:lnTo>
                    <a:pt x="282" y="145"/>
                  </a:lnTo>
                  <a:lnTo>
                    <a:pt x="283" y="144"/>
                  </a:lnTo>
                  <a:lnTo>
                    <a:pt x="285" y="145"/>
                  </a:lnTo>
                  <a:lnTo>
                    <a:pt x="292" y="149"/>
                  </a:lnTo>
                  <a:lnTo>
                    <a:pt x="293" y="150"/>
                  </a:lnTo>
                  <a:lnTo>
                    <a:pt x="294" y="153"/>
                  </a:lnTo>
                  <a:lnTo>
                    <a:pt x="299" y="208"/>
                  </a:lnTo>
                  <a:lnTo>
                    <a:pt x="351" y="193"/>
                  </a:lnTo>
                  <a:lnTo>
                    <a:pt x="354" y="192"/>
                  </a:lnTo>
                  <a:lnTo>
                    <a:pt x="356" y="193"/>
                  </a:lnTo>
                  <a:lnTo>
                    <a:pt x="363" y="198"/>
                  </a:lnTo>
                  <a:lnTo>
                    <a:pt x="364" y="200"/>
                  </a:lnTo>
                  <a:lnTo>
                    <a:pt x="363" y="201"/>
                  </a:lnTo>
                  <a:lnTo>
                    <a:pt x="308" y="282"/>
                  </a:lnTo>
                  <a:lnTo>
                    <a:pt x="305" y="283"/>
                  </a:lnTo>
                  <a:lnTo>
                    <a:pt x="304" y="283"/>
                  </a:lnTo>
                  <a:lnTo>
                    <a:pt x="295" y="278"/>
                  </a:lnTo>
                  <a:lnTo>
                    <a:pt x="294" y="275"/>
                  </a:lnTo>
                  <a:lnTo>
                    <a:pt x="295" y="274"/>
                  </a:lnTo>
                  <a:lnTo>
                    <a:pt x="339" y="210"/>
                  </a:lnTo>
                  <a:lnTo>
                    <a:pt x="288" y="225"/>
                  </a:lnTo>
                  <a:lnTo>
                    <a:pt x="287" y="225"/>
                  </a:lnTo>
                  <a:lnTo>
                    <a:pt x="286" y="224"/>
                  </a:lnTo>
                  <a:lnTo>
                    <a:pt x="286" y="222"/>
                  </a:lnTo>
                  <a:lnTo>
                    <a:pt x="282" y="171"/>
                  </a:lnTo>
                  <a:lnTo>
                    <a:pt x="238" y="235"/>
                  </a:lnTo>
                  <a:lnTo>
                    <a:pt x="237" y="236"/>
                  </a:lnTo>
                  <a:lnTo>
                    <a:pt x="234" y="236"/>
                  </a:lnTo>
                  <a:lnTo>
                    <a:pt x="227" y="230"/>
                  </a:lnTo>
                  <a:close/>
                  <a:moveTo>
                    <a:pt x="386" y="218"/>
                  </a:moveTo>
                  <a:lnTo>
                    <a:pt x="387" y="217"/>
                  </a:lnTo>
                  <a:lnTo>
                    <a:pt x="390" y="218"/>
                  </a:lnTo>
                  <a:lnTo>
                    <a:pt x="398" y="224"/>
                  </a:lnTo>
                  <a:lnTo>
                    <a:pt x="399" y="225"/>
                  </a:lnTo>
                  <a:lnTo>
                    <a:pt x="398" y="227"/>
                  </a:lnTo>
                  <a:lnTo>
                    <a:pt x="340" y="307"/>
                  </a:lnTo>
                  <a:lnTo>
                    <a:pt x="339" y="308"/>
                  </a:lnTo>
                  <a:lnTo>
                    <a:pt x="337" y="307"/>
                  </a:lnTo>
                  <a:lnTo>
                    <a:pt x="329" y="301"/>
                  </a:lnTo>
                  <a:lnTo>
                    <a:pt x="328" y="300"/>
                  </a:lnTo>
                  <a:lnTo>
                    <a:pt x="329" y="298"/>
                  </a:lnTo>
                  <a:lnTo>
                    <a:pt x="386" y="218"/>
                  </a:lnTo>
                  <a:close/>
                  <a:moveTo>
                    <a:pt x="430" y="301"/>
                  </a:moveTo>
                  <a:lnTo>
                    <a:pt x="426" y="369"/>
                  </a:lnTo>
                  <a:lnTo>
                    <a:pt x="426" y="370"/>
                  </a:lnTo>
                  <a:lnTo>
                    <a:pt x="425" y="371"/>
                  </a:lnTo>
                  <a:lnTo>
                    <a:pt x="422" y="370"/>
                  </a:lnTo>
                  <a:lnTo>
                    <a:pt x="413" y="363"/>
                  </a:lnTo>
                  <a:lnTo>
                    <a:pt x="412" y="362"/>
                  </a:lnTo>
                  <a:lnTo>
                    <a:pt x="411" y="360"/>
                  </a:lnTo>
                  <a:lnTo>
                    <a:pt x="416" y="304"/>
                  </a:lnTo>
                  <a:lnTo>
                    <a:pt x="391" y="308"/>
                  </a:lnTo>
                  <a:lnTo>
                    <a:pt x="374" y="331"/>
                  </a:lnTo>
                  <a:lnTo>
                    <a:pt x="373" y="332"/>
                  </a:lnTo>
                  <a:lnTo>
                    <a:pt x="371" y="332"/>
                  </a:lnTo>
                  <a:lnTo>
                    <a:pt x="363" y="325"/>
                  </a:lnTo>
                  <a:lnTo>
                    <a:pt x="362" y="324"/>
                  </a:lnTo>
                  <a:lnTo>
                    <a:pt x="362" y="322"/>
                  </a:lnTo>
                  <a:lnTo>
                    <a:pt x="421" y="243"/>
                  </a:lnTo>
                  <a:lnTo>
                    <a:pt x="422" y="242"/>
                  </a:lnTo>
                  <a:lnTo>
                    <a:pt x="425" y="243"/>
                  </a:lnTo>
                  <a:lnTo>
                    <a:pt x="433" y="248"/>
                  </a:lnTo>
                  <a:lnTo>
                    <a:pt x="434" y="251"/>
                  </a:lnTo>
                  <a:lnTo>
                    <a:pt x="433" y="252"/>
                  </a:lnTo>
                  <a:lnTo>
                    <a:pt x="402" y="293"/>
                  </a:lnTo>
                  <a:lnTo>
                    <a:pt x="470" y="279"/>
                  </a:lnTo>
                  <a:lnTo>
                    <a:pt x="472" y="279"/>
                  </a:lnTo>
                  <a:lnTo>
                    <a:pt x="473" y="279"/>
                  </a:lnTo>
                  <a:lnTo>
                    <a:pt x="474" y="280"/>
                  </a:lnTo>
                  <a:lnTo>
                    <a:pt x="483" y="287"/>
                  </a:lnTo>
                  <a:lnTo>
                    <a:pt x="484" y="287"/>
                  </a:lnTo>
                  <a:lnTo>
                    <a:pt x="484" y="288"/>
                  </a:lnTo>
                  <a:lnTo>
                    <a:pt x="484" y="289"/>
                  </a:lnTo>
                  <a:lnTo>
                    <a:pt x="483" y="290"/>
                  </a:lnTo>
                  <a:lnTo>
                    <a:pt x="482" y="290"/>
                  </a:lnTo>
                  <a:lnTo>
                    <a:pt x="430" y="301"/>
                  </a:lnTo>
                  <a:close/>
                  <a:moveTo>
                    <a:pt x="467" y="407"/>
                  </a:moveTo>
                  <a:lnTo>
                    <a:pt x="461" y="401"/>
                  </a:lnTo>
                  <a:lnTo>
                    <a:pt x="456" y="396"/>
                  </a:lnTo>
                  <a:lnTo>
                    <a:pt x="455" y="392"/>
                  </a:lnTo>
                  <a:lnTo>
                    <a:pt x="453" y="389"/>
                  </a:lnTo>
                  <a:lnTo>
                    <a:pt x="451" y="382"/>
                  </a:lnTo>
                  <a:lnTo>
                    <a:pt x="451" y="378"/>
                  </a:lnTo>
                  <a:lnTo>
                    <a:pt x="451" y="374"/>
                  </a:lnTo>
                  <a:lnTo>
                    <a:pt x="452" y="371"/>
                  </a:lnTo>
                  <a:lnTo>
                    <a:pt x="453" y="367"/>
                  </a:lnTo>
                  <a:lnTo>
                    <a:pt x="456" y="359"/>
                  </a:lnTo>
                  <a:lnTo>
                    <a:pt x="458" y="354"/>
                  </a:lnTo>
                  <a:lnTo>
                    <a:pt x="462" y="350"/>
                  </a:lnTo>
                  <a:lnTo>
                    <a:pt x="499" y="301"/>
                  </a:lnTo>
                  <a:lnTo>
                    <a:pt x="501" y="300"/>
                  </a:lnTo>
                  <a:lnTo>
                    <a:pt x="502" y="301"/>
                  </a:lnTo>
                  <a:lnTo>
                    <a:pt x="510" y="307"/>
                  </a:lnTo>
                  <a:lnTo>
                    <a:pt x="511" y="309"/>
                  </a:lnTo>
                  <a:lnTo>
                    <a:pt x="511" y="311"/>
                  </a:lnTo>
                  <a:lnTo>
                    <a:pt x="474" y="359"/>
                  </a:lnTo>
                  <a:lnTo>
                    <a:pt x="470" y="364"/>
                  </a:lnTo>
                  <a:lnTo>
                    <a:pt x="467" y="370"/>
                  </a:lnTo>
                  <a:lnTo>
                    <a:pt x="466" y="374"/>
                  </a:lnTo>
                  <a:lnTo>
                    <a:pt x="466" y="380"/>
                  </a:lnTo>
                  <a:lnTo>
                    <a:pt x="466" y="385"/>
                  </a:lnTo>
                  <a:lnTo>
                    <a:pt x="469" y="389"/>
                  </a:lnTo>
                  <a:lnTo>
                    <a:pt x="472" y="392"/>
                  </a:lnTo>
                  <a:lnTo>
                    <a:pt x="475" y="396"/>
                  </a:lnTo>
                  <a:lnTo>
                    <a:pt x="480" y="399"/>
                  </a:lnTo>
                  <a:lnTo>
                    <a:pt x="484" y="400"/>
                  </a:lnTo>
                  <a:lnTo>
                    <a:pt x="489" y="401"/>
                  </a:lnTo>
                  <a:lnTo>
                    <a:pt x="493" y="401"/>
                  </a:lnTo>
                  <a:lnTo>
                    <a:pt x="498" y="399"/>
                  </a:lnTo>
                  <a:lnTo>
                    <a:pt x="503" y="397"/>
                  </a:lnTo>
                  <a:lnTo>
                    <a:pt x="508" y="394"/>
                  </a:lnTo>
                  <a:lnTo>
                    <a:pt x="512" y="388"/>
                  </a:lnTo>
                  <a:lnTo>
                    <a:pt x="550" y="341"/>
                  </a:lnTo>
                  <a:lnTo>
                    <a:pt x="551" y="340"/>
                  </a:lnTo>
                  <a:lnTo>
                    <a:pt x="553" y="341"/>
                  </a:lnTo>
                  <a:lnTo>
                    <a:pt x="561" y="346"/>
                  </a:lnTo>
                  <a:lnTo>
                    <a:pt x="562" y="349"/>
                  </a:lnTo>
                  <a:lnTo>
                    <a:pt x="561" y="350"/>
                  </a:lnTo>
                  <a:lnTo>
                    <a:pt x="524" y="398"/>
                  </a:lnTo>
                  <a:lnTo>
                    <a:pt x="517" y="406"/>
                  </a:lnTo>
                  <a:lnTo>
                    <a:pt x="512" y="409"/>
                  </a:lnTo>
                  <a:lnTo>
                    <a:pt x="509" y="412"/>
                  </a:lnTo>
                  <a:lnTo>
                    <a:pt x="502" y="415"/>
                  </a:lnTo>
                  <a:lnTo>
                    <a:pt x="498" y="416"/>
                  </a:lnTo>
                  <a:lnTo>
                    <a:pt x="494" y="416"/>
                  </a:lnTo>
                  <a:lnTo>
                    <a:pt x="491" y="416"/>
                  </a:lnTo>
                  <a:lnTo>
                    <a:pt x="488" y="416"/>
                  </a:lnTo>
                  <a:lnTo>
                    <a:pt x="484" y="415"/>
                  </a:lnTo>
                  <a:lnTo>
                    <a:pt x="480" y="414"/>
                  </a:lnTo>
                  <a:lnTo>
                    <a:pt x="473" y="412"/>
                  </a:lnTo>
                  <a:lnTo>
                    <a:pt x="467" y="4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40" name="Freeform 16">
              <a:extLst>
                <a:ext uri="{FF2B5EF4-FFF2-40B4-BE49-F238E27FC236}">
                  <a16:creationId xmlns:a16="http://schemas.microsoft.com/office/drawing/2014/main" id="{5BAB0FF1-6E7C-23CD-8AF9-1F1BA55E27C9}"/>
                </a:ext>
              </a:extLst>
            </p:cNvPr>
            <p:cNvSpPr>
              <a:spLocks noEditPoints="1"/>
            </p:cNvSpPr>
            <p:nvPr/>
          </p:nvSpPr>
          <p:spPr bwMode="auto">
            <a:xfrm>
              <a:off x="5502275" y="6694488"/>
              <a:ext cx="582612" cy="136525"/>
            </a:xfrm>
            <a:custGeom>
              <a:avLst/>
              <a:gdLst>
                <a:gd name="T0" fmla="*/ 81 w 735"/>
                <a:gd name="T1" fmla="*/ 14 h 172"/>
                <a:gd name="T2" fmla="*/ 88 w 735"/>
                <a:gd name="T3" fmla="*/ 48 h 172"/>
                <a:gd name="T4" fmla="*/ 64 w 735"/>
                <a:gd name="T5" fmla="*/ 109 h 172"/>
                <a:gd name="T6" fmla="*/ 73 w 735"/>
                <a:gd name="T7" fmla="*/ 34 h 172"/>
                <a:gd name="T8" fmla="*/ 58 w 735"/>
                <a:gd name="T9" fmla="*/ 16 h 172"/>
                <a:gd name="T10" fmla="*/ 37 w 735"/>
                <a:gd name="T11" fmla="*/ 17 h 172"/>
                <a:gd name="T12" fmla="*/ 24 w 735"/>
                <a:gd name="T13" fmla="*/ 38 h 172"/>
                <a:gd name="T14" fmla="*/ 1 w 735"/>
                <a:gd name="T15" fmla="*/ 98 h 172"/>
                <a:gd name="T16" fmla="*/ 12 w 735"/>
                <a:gd name="T17" fmla="*/ 26 h 172"/>
                <a:gd name="T18" fmla="*/ 30 w 735"/>
                <a:gd name="T19" fmla="*/ 4 h 172"/>
                <a:gd name="T20" fmla="*/ 732 w 735"/>
                <a:gd name="T21" fmla="*/ 163 h 172"/>
                <a:gd name="T22" fmla="*/ 666 w 735"/>
                <a:gd name="T23" fmla="*/ 118 h 172"/>
                <a:gd name="T24" fmla="*/ 650 w 735"/>
                <a:gd name="T25" fmla="*/ 160 h 172"/>
                <a:gd name="T26" fmla="*/ 666 w 735"/>
                <a:gd name="T27" fmla="*/ 62 h 172"/>
                <a:gd name="T28" fmla="*/ 732 w 735"/>
                <a:gd name="T29" fmla="*/ 59 h 172"/>
                <a:gd name="T30" fmla="*/ 625 w 735"/>
                <a:gd name="T31" fmla="*/ 61 h 172"/>
                <a:gd name="T32" fmla="*/ 564 w 735"/>
                <a:gd name="T33" fmla="*/ 158 h 172"/>
                <a:gd name="T34" fmla="*/ 607 w 735"/>
                <a:gd name="T35" fmla="*/ 117 h 172"/>
                <a:gd name="T36" fmla="*/ 577 w 735"/>
                <a:gd name="T37" fmla="*/ 102 h 172"/>
                <a:gd name="T38" fmla="*/ 567 w 735"/>
                <a:gd name="T39" fmla="*/ 58 h 172"/>
                <a:gd name="T40" fmla="*/ 539 w 735"/>
                <a:gd name="T41" fmla="*/ 157 h 172"/>
                <a:gd name="T42" fmla="*/ 530 w 735"/>
                <a:gd name="T43" fmla="*/ 56 h 172"/>
                <a:gd name="T44" fmla="*/ 540 w 735"/>
                <a:gd name="T45" fmla="*/ 155 h 172"/>
                <a:gd name="T46" fmla="*/ 502 w 735"/>
                <a:gd name="T47" fmla="*/ 53 h 172"/>
                <a:gd name="T48" fmla="*/ 485 w 735"/>
                <a:gd name="T49" fmla="*/ 155 h 172"/>
                <a:gd name="T50" fmla="*/ 425 w 735"/>
                <a:gd name="T51" fmla="*/ 151 h 172"/>
                <a:gd name="T52" fmla="*/ 418 w 735"/>
                <a:gd name="T53" fmla="*/ 49 h 172"/>
                <a:gd name="T54" fmla="*/ 484 w 735"/>
                <a:gd name="T55" fmla="*/ 129 h 172"/>
                <a:gd name="T56" fmla="*/ 399 w 735"/>
                <a:gd name="T57" fmla="*/ 46 h 172"/>
                <a:gd name="T58" fmla="*/ 352 w 735"/>
                <a:gd name="T59" fmla="*/ 144 h 172"/>
                <a:gd name="T60" fmla="*/ 337 w 735"/>
                <a:gd name="T61" fmla="*/ 142 h 172"/>
                <a:gd name="T62" fmla="*/ 319 w 735"/>
                <a:gd name="T63" fmla="*/ 38 h 172"/>
                <a:gd name="T64" fmla="*/ 346 w 735"/>
                <a:gd name="T65" fmla="*/ 125 h 172"/>
                <a:gd name="T66" fmla="*/ 325 w 735"/>
                <a:gd name="T67" fmla="*/ 153 h 172"/>
                <a:gd name="T68" fmla="*/ 336 w 735"/>
                <a:gd name="T69" fmla="*/ 155 h 172"/>
                <a:gd name="T70" fmla="*/ 335 w 735"/>
                <a:gd name="T71" fmla="*/ 167 h 172"/>
                <a:gd name="T72" fmla="*/ 322 w 735"/>
                <a:gd name="T73" fmla="*/ 165 h 172"/>
                <a:gd name="T74" fmla="*/ 352 w 735"/>
                <a:gd name="T75" fmla="*/ 156 h 172"/>
                <a:gd name="T76" fmla="*/ 363 w 735"/>
                <a:gd name="T77" fmla="*/ 156 h 172"/>
                <a:gd name="T78" fmla="*/ 364 w 735"/>
                <a:gd name="T79" fmla="*/ 169 h 172"/>
                <a:gd name="T80" fmla="*/ 352 w 735"/>
                <a:gd name="T81" fmla="*/ 170 h 172"/>
                <a:gd name="T82" fmla="*/ 211 w 735"/>
                <a:gd name="T83" fmla="*/ 29 h 172"/>
                <a:gd name="T84" fmla="*/ 227 w 735"/>
                <a:gd name="T85" fmla="*/ 28 h 172"/>
                <a:gd name="T86" fmla="*/ 275 w 735"/>
                <a:gd name="T87" fmla="*/ 34 h 172"/>
                <a:gd name="T88" fmla="*/ 290 w 735"/>
                <a:gd name="T89" fmla="*/ 37 h 172"/>
                <a:gd name="T90" fmla="*/ 265 w 735"/>
                <a:gd name="T91" fmla="*/ 136 h 172"/>
                <a:gd name="T92" fmla="*/ 218 w 735"/>
                <a:gd name="T93" fmla="*/ 129 h 172"/>
                <a:gd name="T94" fmla="*/ 200 w 735"/>
                <a:gd name="T95" fmla="*/ 126 h 172"/>
                <a:gd name="T96" fmla="*/ 178 w 735"/>
                <a:gd name="T97" fmla="*/ 25 h 172"/>
                <a:gd name="T98" fmla="*/ 189 w 735"/>
                <a:gd name="T99" fmla="*/ 44 h 172"/>
                <a:gd name="T100" fmla="*/ 181 w 735"/>
                <a:gd name="T101" fmla="*/ 125 h 172"/>
                <a:gd name="T102" fmla="*/ 166 w 735"/>
                <a:gd name="T103" fmla="*/ 124 h 172"/>
                <a:gd name="T104" fmla="*/ 174 w 735"/>
                <a:gd name="T105" fmla="*/ 49 h 172"/>
                <a:gd name="T106" fmla="*/ 155 w 735"/>
                <a:gd name="T107" fmla="*/ 30 h 172"/>
                <a:gd name="T108" fmla="*/ 133 w 735"/>
                <a:gd name="T109" fmla="*/ 38 h 172"/>
                <a:gd name="T110" fmla="*/ 117 w 735"/>
                <a:gd name="T111" fmla="*/ 117 h 172"/>
                <a:gd name="T112" fmla="*/ 103 w 735"/>
                <a:gd name="T113" fmla="*/ 112 h 172"/>
                <a:gd name="T114" fmla="*/ 120 w 735"/>
                <a:gd name="T115" fmla="*/ 30 h 172"/>
                <a:gd name="T116" fmla="*/ 138 w 735"/>
                <a:gd name="T117" fmla="*/ 1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35" h="172">
                  <a:moveTo>
                    <a:pt x="56" y="1"/>
                  </a:moveTo>
                  <a:lnTo>
                    <a:pt x="63" y="3"/>
                  </a:lnTo>
                  <a:lnTo>
                    <a:pt x="71" y="5"/>
                  </a:lnTo>
                  <a:lnTo>
                    <a:pt x="76" y="10"/>
                  </a:lnTo>
                  <a:lnTo>
                    <a:pt x="79" y="12"/>
                  </a:lnTo>
                  <a:lnTo>
                    <a:pt x="81" y="14"/>
                  </a:lnTo>
                  <a:lnTo>
                    <a:pt x="85" y="21"/>
                  </a:lnTo>
                  <a:lnTo>
                    <a:pt x="86" y="25"/>
                  </a:lnTo>
                  <a:lnTo>
                    <a:pt x="88" y="29"/>
                  </a:lnTo>
                  <a:lnTo>
                    <a:pt x="89" y="34"/>
                  </a:lnTo>
                  <a:lnTo>
                    <a:pt x="89" y="38"/>
                  </a:lnTo>
                  <a:lnTo>
                    <a:pt x="88" y="48"/>
                  </a:lnTo>
                  <a:lnTo>
                    <a:pt x="77" y="109"/>
                  </a:lnTo>
                  <a:lnTo>
                    <a:pt x="77" y="110"/>
                  </a:lnTo>
                  <a:lnTo>
                    <a:pt x="76" y="110"/>
                  </a:lnTo>
                  <a:lnTo>
                    <a:pt x="75" y="110"/>
                  </a:lnTo>
                  <a:lnTo>
                    <a:pt x="65" y="109"/>
                  </a:lnTo>
                  <a:lnTo>
                    <a:pt x="64" y="109"/>
                  </a:lnTo>
                  <a:lnTo>
                    <a:pt x="63" y="108"/>
                  </a:lnTo>
                  <a:lnTo>
                    <a:pt x="63" y="107"/>
                  </a:lnTo>
                  <a:lnTo>
                    <a:pt x="63" y="106"/>
                  </a:lnTo>
                  <a:lnTo>
                    <a:pt x="73" y="47"/>
                  </a:lnTo>
                  <a:lnTo>
                    <a:pt x="73" y="40"/>
                  </a:lnTo>
                  <a:lnTo>
                    <a:pt x="73" y="34"/>
                  </a:lnTo>
                  <a:lnTo>
                    <a:pt x="73" y="31"/>
                  </a:lnTo>
                  <a:lnTo>
                    <a:pt x="72" y="29"/>
                  </a:lnTo>
                  <a:lnTo>
                    <a:pt x="70" y="25"/>
                  </a:lnTo>
                  <a:lnTo>
                    <a:pt x="66" y="20"/>
                  </a:lnTo>
                  <a:lnTo>
                    <a:pt x="63" y="18"/>
                  </a:lnTo>
                  <a:lnTo>
                    <a:pt x="58" y="16"/>
                  </a:lnTo>
                  <a:lnTo>
                    <a:pt x="54" y="14"/>
                  </a:lnTo>
                  <a:lnTo>
                    <a:pt x="50" y="14"/>
                  </a:lnTo>
                  <a:lnTo>
                    <a:pt x="48" y="13"/>
                  </a:lnTo>
                  <a:lnTo>
                    <a:pt x="44" y="14"/>
                  </a:lnTo>
                  <a:lnTo>
                    <a:pt x="39" y="16"/>
                  </a:lnTo>
                  <a:lnTo>
                    <a:pt x="37" y="17"/>
                  </a:lnTo>
                  <a:lnTo>
                    <a:pt x="35" y="19"/>
                  </a:lnTo>
                  <a:lnTo>
                    <a:pt x="34" y="20"/>
                  </a:lnTo>
                  <a:lnTo>
                    <a:pt x="31" y="22"/>
                  </a:lnTo>
                  <a:lnTo>
                    <a:pt x="28" y="27"/>
                  </a:lnTo>
                  <a:lnTo>
                    <a:pt x="26" y="32"/>
                  </a:lnTo>
                  <a:lnTo>
                    <a:pt x="24" y="38"/>
                  </a:lnTo>
                  <a:lnTo>
                    <a:pt x="14" y="98"/>
                  </a:lnTo>
                  <a:lnTo>
                    <a:pt x="14" y="99"/>
                  </a:lnTo>
                  <a:lnTo>
                    <a:pt x="13" y="100"/>
                  </a:lnTo>
                  <a:lnTo>
                    <a:pt x="12" y="100"/>
                  </a:lnTo>
                  <a:lnTo>
                    <a:pt x="2" y="99"/>
                  </a:lnTo>
                  <a:lnTo>
                    <a:pt x="1" y="98"/>
                  </a:lnTo>
                  <a:lnTo>
                    <a:pt x="0" y="98"/>
                  </a:lnTo>
                  <a:lnTo>
                    <a:pt x="0" y="97"/>
                  </a:lnTo>
                  <a:lnTo>
                    <a:pt x="0" y="95"/>
                  </a:lnTo>
                  <a:lnTo>
                    <a:pt x="10" y="35"/>
                  </a:lnTo>
                  <a:lnTo>
                    <a:pt x="11" y="30"/>
                  </a:lnTo>
                  <a:lnTo>
                    <a:pt x="12" y="26"/>
                  </a:lnTo>
                  <a:lnTo>
                    <a:pt x="17" y="17"/>
                  </a:lnTo>
                  <a:lnTo>
                    <a:pt x="19" y="13"/>
                  </a:lnTo>
                  <a:lnTo>
                    <a:pt x="21" y="11"/>
                  </a:lnTo>
                  <a:lnTo>
                    <a:pt x="23" y="8"/>
                  </a:lnTo>
                  <a:lnTo>
                    <a:pt x="27" y="5"/>
                  </a:lnTo>
                  <a:lnTo>
                    <a:pt x="30" y="4"/>
                  </a:lnTo>
                  <a:lnTo>
                    <a:pt x="34" y="2"/>
                  </a:lnTo>
                  <a:lnTo>
                    <a:pt x="40" y="1"/>
                  </a:lnTo>
                  <a:lnTo>
                    <a:pt x="48" y="0"/>
                  </a:lnTo>
                  <a:lnTo>
                    <a:pt x="56" y="1"/>
                  </a:lnTo>
                  <a:close/>
                  <a:moveTo>
                    <a:pt x="733" y="161"/>
                  </a:moveTo>
                  <a:lnTo>
                    <a:pt x="732" y="163"/>
                  </a:lnTo>
                  <a:lnTo>
                    <a:pt x="731" y="163"/>
                  </a:lnTo>
                  <a:lnTo>
                    <a:pt x="721" y="163"/>
                  </a:lnTo>
                  <a:lnTo>
                    <a:pt x="719" y="162"/>
                  </a:lnTo>
                  <a:lnTo>
                    <a:pt x="719" y="161"/>
                  </a:lnTo>
                  <a:lnTo>
                    <a:pt x="719" y="118"/>
                  </a:lnTo>
                  <a:lnTo>
                    <a:pt x="666" y="118"/>
                  </a:lnTo>
                  <a:lnTo>
                    <a:pt x="665" y="160"/>
                  </a:lnTo>
                  <a:lnTo>
                    <a:pt x="665" y="162"/>
                  </a:lnTo>
                  <a:lnTo>
                    <a:pt x="663" y="162"/>
                  </a:lnTo>
                  <a:lnTo>
                    <a:pt x="652" y="162"/>
                  </a:lnTo>
                  <a:lnTo>
                    <a:pt x="650" y="162"/>
                  </a:lnTo>
                  <a:lnTo>
                    <a:pt x="650" y="160"/>
                  </a:lnTo>
                  <a:lnTo>
                    <a:pt x="651" y="62"/>
                  </a:lnTo>
                  <a:lnTo>
                    <a:pt x="651" y="59"/>
                  </a:lnTo>
                  <a:lnTo>
                    <a:pt x="654" y="58"/>
                  </a:lnTo>
                  <a:lnTo>
                    <a:pt x="664" y="59"/>
                  </a:lnTo>
                  <a:lnTo>
                    <a:pt x="666" y="59"/>
                  </a:lnTo>
                  <a:lnTo>
                    <a:pt x="666" y="62"/>
                  </a:lnTo>
                  <a:lnTo>
                    <a:pt x="666" y="104"/>
                  </a:lnTo>
                  <a:lnTo>
                    <a:pt x="719" y="106"/>
                  </a:lnTo>
                  <a:lnTo>
                    <a:pt x="720" y="62"/>
                  </a:lnTo>
                  <a:lnTo>
                    <a:pt x="720" y="61"/>
                  </a:lnTo>
                  <a:lnTo>
                    <a:pt x="722" y="59"/>
                  </a:lnTo>
                  <a:lnTo>
                    <a:pt x="732" y="59"/>
                  </a:lnTo>
                  <a:lnTo>
                    <a:pt x="735" y="61"/>
                  </a:lnTo>
                  <a:lnTo>
                    <a:pt x="735" y="63"/>
                  </a:lnTo>
                  <a:lnTo>
                    <a:pt x="733" y="161"/>
                  </a:lnTo>
                  <a:close/>
                  <a:moveTo>
                    <a:pt x="622" y="58"/>
                  </a:moveTo>
                  <a:lnTo>
                    <a:pt x="624" y="58"/>
                  </a:lnTo>
                  <a:lnTo>
                    <a:pt x="625" y="61"/>
                  </a:lnTo>
                  <a:lnTo>
                    <a:pt x="621" y="158"/>
                  </a:lnTo>
                  <a:lnTo>
                    <a:pt x="621" y="161"/>
                  </a:lnTo>
                  <a:lnTo>
                    <a:pt x="619" y="161"/>
                  </a:lnTo>
                  <a:lnTo>
                    <a:pt x="566" y="160"/>
                  </a:lnTo>
                  <a:lnTo>
                    <a:pt x="565" y="160"/>
                  </a:lnTo>
                  <a:lnTo>
                    <a:pt x="564" y="158"/>
                  </a:lnTo>
                  <a:lnTo>
                    <a:pt x="564" y="156"/>
                  </a:lnTo>
                  <a:lnTo>
                    <a:pt x="566" y="148"/>
                  </a:lnTo>
                  <a:lnTo>
                    <a:pt x="567" y="146"/>
                  </a:lnTo>
                  <a:lnTo>
                    <a:pt x="569" y="146"/>
                  </a:lnTo>
                  <a:lnTo>
                    <a:pt x="606" y="147"/>
                  </a:lnTo>
                  <a:lnTo>
                    <a:pt x="607" y="117"/>
                  </a:lnTo>
                  <a:lnTo>
                    <a:pt x="577" y="116"/>
                  </a:lnTo>
                  <a:lnTo>
                    <a:pt x="575" y="115"/>
                  </a:lnTo>
                  <a:lnTo>
                    <a:pt x="574" y="112"/>
                  </a:lnTo>
                  <a:lnTo>
                    <a:pt x="575" y="104"/>
                  </a:lnTo>
                  <a:lnTo>
                    <a:pt x="575" y="103"/>
                  </a:lnTo>
                  <a:lnTo>
                    <a:pt x="577" y="102"/>
                  </a:lnTo>
                  <a:lnTo>
                    <a:pt x="609" y="103"/>
                  </a:lnTo>
                  <a:lnTo>
                    <a:pt x="610" y="71"/>
                  </a:lnTo>
                  <a:lnTo>
                    <a:pt x="569" y="70"/>
                  </a:lnTo>
                  <a:lnTo>
                    <a:pt x="567" y="68"/>
                  </a:lnTo>
                  <a:lnTo>
                    <a:pt x="566" y="67"/>
                  </a:lnTo>
                  <a:lnTo>
                    <a:pt x="567" y="58"/>
                  </a:lnTo>
                  <a:lnTo>
                    <a:pt x="567" y="56"/>
                  </a:lnTo>
                  <a:lnTo>
                    <a:pt x="569" y="56"/>
                  </a:lnTo>
                  <a:lnTo>
                    <a:pt x="622" y="58"/>
                  </a:lnTo>
                  <a:close/>
                  <a:moveTo>
                    <a:pt x="540" y="155"/>
                  </a:moveTo>
                  <a:lnTo>
                    <a:pt x="539" y="156"/>
                  </a:lnTo>
                  <a:lnTo>
                    <a:pt x="539" y="157"/>
                  </a:lnTo>
                  <a:lnTo>
                    <a:pt x="537" y="157"/>
                  </a:lnTo>
                  <a:lnTo>
                    <a:pt x="526" y="157"/>
                  </a:lnTo>
                  <a:lnTo>
                    <a:pt x="525" y="157"/>
                  </a:lnTo>
                  <a:lnTo>
                    <a:pt x="525" y="156"/>
                  </a:lnTo>
                  <a:lnTo>
                    <a:pt x="524" y="155"/>
                  </a:lnTo>
                  <a:lnTo>
                    <a:pt x="530" y="56"/>
                  </a:lnTo>
                  <a:lnTo>
                    <a:pt x="530" y="55"/>
                  </a:lnTo>
                  <a:lnTo>
                    <a:pt x="532" y="54"/>
                  </a:lnTo>
                  <a:lnTo>
                    <a:pt x="542" y="55"/>
                  </a:lnTo>
                  <a:lnTo>
                    <a:pt x="544" y="55"/>
                  </a:lnTo>
                  <a:lnTo>
                    <a:pt x="544" y="57"/>
                  </a:lnTo>
                  <a:lnTo>
                    <a:pt x="540" y="155"/>
                  </a:lnTo>
                  <a:close/>
                  <a:moveTo>
                    <a:pt x="484" y="129"/>
                  </a:moveTo>
                  <a:lnTo>
                    <a:pt x="488" y="54"/>
                  </a:lnTo>
                  <a:lnTo>
                    <a:pt x="489" y="53"/>
                  </a:lnTo>
                  <a:lnTo>
                    <a:pt x="490" y="52"/>
                  </a:lnTo>
                  <a:lnTo>
                    <a:pt x="501" y="53"/>
                  </a:lnTo>
                  <a:lnTo>
                    <a:pt x="502" y="53"/>
                  </a:lnTo>
                  <a:lnTo>
                    <a:pt x="503" y="54"/>
                  </a:lnTo>
                  <a:lnTo>
                    <a:pt x="503" y="55"/>
                  </a:lnTo>
                  <a:lnTo>
                    <a:pt x="496" y="154"/>
                  </a:lnTo>
                  <a:lnTo>
                    <a:pt x="496" y="155"/>
                  </a:lnTo>
                  <a:lnTo>
                    <a:pt x="494" y="156"/>
                  </a:lnTo>
                  <a:lnTo>
                    <a:pt x="485" y="155"/>
                  </a:lnTo>
                  <a:lnTo>
                    <a:pt x="483" y="155"/>
                  </a:lnTo>
                  <a:lnTo>
                    <a:pt x="481" y="153"/>
                  </a:lnTo>
                  <a:lnTo>
                    <a:pt x="432" y="73"/>
                  </a:lnTo>
                  <a:lnTo>
                    <a:pt x="426" y="148"/>
                  </a:lnTo>
                  <a:lnTo>
                    <a:pt x="426" y="149"/>
                  </a:lnTo>
                  <a:lnTo>
                    <a:pt x="425" y="151"/>
                  </a:lnTo>
                  <a:lnTo>
                    <a:pt x="424" y="151"/>
                  </a:lnTo>
                  <a:lnTo>
                    <a:pt x="414" y="151"/>
                  </a:lnTo>
                  <a:lnTo>
                    <a:pt x="413" y="151"/>
                  </a:lnTo>
                  <a:lnTo>
                    <a:pt x="412" y="149"/>
                  </a:lnTo>
                  <a:lnTo>
                    <a:pt x="412" y="147"/>
                  </a:lnTo>
                  <a:lnTo>
                    <a:pt x="418" y="49"/>
                  </a:lnTo>
                  <a:lnTo>
                    <a:pt x="418" y="48"/>
                  </a:lnTo>
                  <a:lnTo>
                    <a:pt x="421" y="47"/>
                  </a:lnTo>
                  <a:lnTo>
                    <a:pt x="430" y="48"/>
                  </a:lnTo>
                  <a:lnTo>
                    <a:pt x="432" y="48"/>
                  </a:lnTo>
                  <a:lnTo>
                    <a:pt x="433" y="50"/>
                  </a:lnTo>
                  <a:lnTo>
                    <a:pt x="484" y="129"/>
                  </a:lnTo>
                  <a:close/>
                  <a:moveTo>
                    <a:pt x="329" y="65"/>
                  </a:moveTo>
                  <a:lnTo>
                    <a:pt x="374" y="70"/>
                  </a:lnTo>
                  <a:lnTo>
                    <a:pt x="386" y="46"/>
                  </a:lnTo>
                  <a:lnTo>
                    <a:pt x="387" y="45"/>
                  </a:lnTo>
                  <a:lnTo>
                    <a:pt x="390" y="45"/>
                  </a:lnTo>
                  <a:lnTo>
                    <a:pt x="399" y="46"/>
                  </a:lnTo>
                  <a:lnTo>
                    <a:pt x="400" y="46"/>
                  </a:lnTo>
                  <a:lnTo>
                    <a:pt x="400" y="47"/>
                  </a:lnTo>
                  <a:lnTo>
                    <a:pt x="400" y="48"/>
                  </a:lnTo>
                  <a:lnTo>
                    <a:pt x="400" y="49"/>
                  </a:lnTo>
                  <a:lnTo>
                    <a:pt x="353" y="143"/>
                  </a:lnTo>
                  <a:lnTo>
                    <a:pt x="352" y="144"/>
                  </a:lnTo>
                  <a:lnTo>
                    <a:pt x="351" y="144"/>
                  </a:lnTo>
                  <a:lnTo>
                    <a:pt x="350" y="145"/>
                  </a:lnTo>
                  <a:lnTo>
                    <a:pt x="349" y="145"/>
                  </a:lnTo>
                  <a:lnTo>
                    <a:pt x="340" y="144"/>
                  </a:lnTo>
                  <a:lnTo>
                    <a:pt x="338" y="143"/>
                  </a:lnTo>
                  <a:lnTo>
                    <a:pt x="337" y="142"/>
                  </a:lnTo>
                  <a:lnTo>
                    <a:pt x="307" y="40"/>
                  </a:lnTo>
                  <a:lnTo>
                    <a:pt x="307" y="39"/>
                  </a:lnTo>
                  <a:lnTo>
                    <a:pt x="308" y="38"/>
                  </a:lnTo>
                  <a:lnTo>
                    <a:pt x="308" y="37"/>
                  </a:lnTo>
                  <a:lnTo>
                    <a:pt x="309" y="37"/>
                  </a:lnTo>
                  <a:lnTo>
                    <a:pt x="319" y="38"/>
                  </a:lnTo>
                  <a:lnTo>
                    <a:pt x="322" y="39"/>
                  </a:lnTo>
                  <a:lnTo>
                    <a:pt x="323" y="40"/>
                  </a:lnTo>
                  <a:lnTo>
                    <a:pt x="329" y="65"/>
                  </a:lnTo>
                  <a:close/>
                  <a:moveTo>
                    <a:pt x="368" y="82"/>
                  </a:moveTo>
                  <a:lnTo>
                    <a:pt x="333" y="79"/>
                  </a:lnTo>
                  <a:lnTo>
                    <a:pt x="346" y="125"/>
                  </a:lnTo>
                  <a:lnTo>
                    <a:pt x="368" y="82"/>
                  </a:lnTo>
                  <a:close/>
                  <a:moveTo>
                    <a:pt x="320" y="160"/>
                  </a:moveTo>
                  <a:lnTo>
                    <a:pt x="322" y="156"/>
                  </a:lnTo>
                  <a:lnTo>
                    <a:pt x="323" y="155"/>
                  </a:lnTo>
                  <a:lnTo>
                    <a:pt x="324" y="154"/>
                  </a:lnTo>
                  <a:lnTo>
                    <a:pt x="325" y="153"/>
                  </a:lnTo>
                  <a:lnTo>
                    <a:pt x="326" y="152"/>
                  </a:lnTo>
                  <a:lnTo>
                    <a:pt x="328" y="152"/>
                  </a:lnTo>
                  <a:lnTo>
                    <a:pt x="329" y="152"/>
                  </a:lnTo>
                  <a:lnTo>
                    <a:pt x="333" y="153"/>
                  </a:lnTo>
                  <a:lnTo>
                    <a:pt x="335" y="154"/>
                  </a:lnTo>
                  <a:lnTo>
                    <a:pt x="336" y="155"/>
                  </a:lnTo>
                  <a:lnTo>
                    <a:pt x="337" y="156"/>
                  </a:lnTo>
                  <a:lnTo>
                    <a:pt x="337" y="158"/>
                  </a:lnTo>
                  <a:lnTo>
                    <a:pt x="337" y="162"/>
                  </a:lnTo>
                  <a:lnTo>
                    <a:pt x="337" y="165"/>
                  </a:lnTo>
                  <a:lnTo>
                    <a:pt x="336" y="166"/>
                  </a:lnTo>
                  <a:lnTo>
                    <a:pt x="335" y="167"/>
                  </a:lnTo>
                  <a:lnTo>
                    <a:pt x="333" y="169"/>
                  </a:lnTo>
                  <a:lnTo>
                    <a:pt x="332" y="169"/>
                  </a:lnTo>
                  <a:lnTo>
                    <a:pt x="328" y="170"/>
                  </a:lnTo>
                  <a:lnTo>
                    <a:pt x="325" y="169"/>
                  </a:lnTo>
                  <a:lnTo>
                    <a:pt x="323" y="166"/>
                  </a:lnTo>
                  <a:lnTo>
                    <a:pt x="322" y="165"/>
                  </a:lnTo>
                  <a:lnTo>
                    <a:pt x="320" y="163"/>
                  </a:lnTo>
                  <a:lnTo>
                    <a:pt x="320" y="160"/>
                  </a:lnTo>
                  <a:close/>
                  <a:moveTo>
                    <a:pt x="349" y="163"/>
                  </a:moveTo>
                  <a:lnTo>
                    <a:pt x="350" y="160"/>
                  </a:lnTo>
                  <a:lnTo>
                    <a:pt x="351" y="157"/>
                  </a:lnTo>
                  <a:lnTo>
                    <a:pt x="352" y="156"/>
                  </a:lnTo>
                  <a:lnTo>
                    <a:pt x="353" y="155"/>
                  </a:lnTo>
                  <a:lnTo>
                    <a:pt x="355" y="155"/>
                  </a:lnTo>
                  <a:lnTo>
                    <a:pt x="356" y="154"/>
                  </a:lnTo>
                  <a:lnTo>
                    <a:pt x="359" y="154"/>
                  </a:lnTo>
                  <a:lnTo>
                    <a:pt x="362" y="155"/>
                  </a:lnTo>
                  <a:lnTo>
                    <a:pt x="363" y="156"/>
                  </a:lnTo>
                  <a:lnTo>
                    <a:pt x="364" y="157"/>
                  </a:lnTo>
                  <a:lnTo>
                    <a:pt x="365" y="160"/>
                  </a:lnTo>
                  <a:lnTo>
                    <a:pt x="365" y="161"/>
                  </a:lnTo>
                  <a:lnTo>
                    <a:pt x="367" y="164"/>
                  </a:lnTo>
                  <a:lnTo>
                    <a:pt x="365" y="167"/>
                  </a:lnTo>
                  <a:lnTo>
                    <a:pt x="364" y="169"/>
                  </a:lnTo>
                  <a:lnTo>
                    <a:pt x="363" y="170"/>
                  </a:lnTo>
                  <a:lnTo>
                    <a:pt x="362" y="171"/>
                  </a:lnTo>
                  <a:lnTo>
                    <a:pt x="360" y="172"/>
                  </a:lnTo>
                  <a:lnTo>
                    <a:pt x="356" y="172"/>
                  </a:lnTo>
                  <a:lnTo>
                    <a:pt x="353" y="171"/>
                  </a:lnTo>
                  <a:lnTo>
                    <a:pt x="352" y="170"/>
                  </a:lnTo>
                  <a:lnTo>
                    <a:pt x="351" y="169"/>
                  </a:lnTo>
                  <a:lnTo>
                    <a:pt x="350" y="167"/>
                  </a:lnTo>
                  <a:lnTo>
                    <a:pt x="349" y="166"/>
                  </a:lnTo>
                  <a:lnTo>
                    <a:pt x="349" y="163"/>
                  </a:lnTo>
                  <a:close/>
                  <a:moveTo>
                    <a:pt x="241" y="90"/>
                  </a:moveTo>
                  <a:lnTo>
                    <a:pt x="211" y="29"/>
                  </a:lnTo>
                  <a:lnTo>
                    <a:pt x="211" y="28"/>
                  </a:lnTo>
                  <a:lnTo>
                    <a:pt x="211" y="27"/>
                  </a:lnTo>
                  <a:lnTo>
                    <a:pt x="211" y="26"/>
                  </a:lnTo>
                  <a:lnTo>
                    <a:pt x="212" y="26"/>
                  </a:lnTo>
                  <a:lnTo>
                    <a:pt x="225" y="27"/>
                  </a:lnTo>
                  <a:lnTo>
                    <a:pt x="227" y="28"/>
                  </a:lnTo>
                  <a:lnTo>
                    <a:pt x="228" y="30"/>
                  </a:lnTo>
                  <a:lnTo>
                    <a:pt x="253" y="81"/>
                  </a:lnTo>
                  <a:lnTo>
                    <a:pt x="271" y="64"/>
                  </a:lnTo>
                  <a:lnTo>
                    <a:pt x="274" y="36"/>
                  </a:lnTo>
                  <a:lnTo>
                    <a:pt x="275" y="35"/>
                  </a:lnTo>
                  <a:lnTo>
                    <a:pt x="275" y="34"/>
                  </a:lnTo>
                  <a:lnTo>
                    <a:pt x="277" y="34"/>
                  </a:lnTo>
                  <a:lnTo>
                    <a:pt x="278" y="34"/>
                  </a:lnTo>
                  <a:lnTo>
                    <a:pt x="288" y="35"/>
                  </a:lnTo>
                  <a:lnTo>
                    <a:pt x="289" y="35"/>
                  </a:lnTo>
                  <a:lnTo>
                    <a:pt x="289" y="36"/>
                  </a:lnTo>
                  <a:lnTo>
                    <a:pt x="290" y="37"/>
                  </a:lnTo>
                  <a:lnTo>
                    <a:pt x="278" y="135"/>
                  </a:lnTo>
                  <a:lnTo>
                    <a:pt x="278" y="136"/>
                  </a:lnTo>
                  <a:lnTo>
                    <a:pt x="278" y="137"/>
                  </a:lnTo>
                  <a:lnTo>
                    <a:pt x="277" y="137"/>
                  </a:lnTo>
                  <a:lnTo>
                    <a:pt x="275" y="137"/>
                  </a:lnTo>
                  <a:lnTo>
                    <a:pt x="265" y="136"/>
                  </a:lnTo>
                  <a:lnTo>
                    <a:pt x="264" y="136"/>
                  </a:lnTo>
                  <a:lnTo>
                    <a:pt x="264" y="135"/>
                  </a:lnTo>
                  <a:lnTo>
                    <a:pt x="263" y="135"/>
                  </a:lnTo>
                  <a:lnTo>
                    <a:pt x="263" y="134"/>
                  </a:lnTo>
                  <a:lnTo>
                    <a:pt x="269" y="83"/>
                  </a:lnTo>
                  <a:lnTo>
                    <a:pt x="218" y="129"/>
                  </a:lnTo>
                  <a:lnTo>
                    <a:pt x="216" y="130"/>
                  </a:lnTo>
                  <a:lnTo>
                    <a:pt x="214" y="130"/>
                  </a:lnTo>
                  <a:lnTo>
                    <a:pt x="202" y="129"/>
                  </a:lnTo>
                  <a:lnTo>
                    <a:pt x="201" y="128"/>
                  </a:lnTo>
                  <a:lnTo>
                    <a:pt x="200" y="127"/>
                  </a:lnTo>
                  <a:lnTo>
                    <a:pt x="200" y="126"/>
                  </a:lnTo>
                  <a:lnTo>
                    <a:pt x="201" y="125"/>
                  </a:lnTo>
                  <a:lnTo>
                    <a:pt x="241" y="90"/>
                  </a:lnTo>
                  <a:close/>
                  <a:moveTo>
                    <a:pt x="156" y="17"/>
                  </a:moveTo>
                  <a:lnTo>
                    <a:pt x="164" y="18"/>
                  </a:lnTo>
                  <a:lnTo>
                    <a:pt x="171" y="21"/>
                  </a:lnTo>
                  <a:lnTo>
                    <a:pt x="178" y="25"/>
                  </a:lnTo>
                  <a:lnTo>
                    <a:pt x="180" y="27"/>
                  </a:lnTo>
                  <a:lnTo>
                    <a:pt x="182" y="30"/>
                  </a:lnTo>
                  <a:lnTo>
                    <a:pt x="184" y="32"/>
                  </a:lnTo>
                  <a:lnTo>
                    <a:pt x="187" y="36"/>
                  </a:lnTo>
                  <a:lnTo>
                    <a:pt x="188" y="40"/>
                  </a:lnTo>
                  <a:lnTo>
                    <a:pt x="189" y="44"/>
                  </a:lnTo>
                  <a:lnTo>
                    <a:pt x="190" y="48"/>
                  </a:lnTo>
                  <a:lnTo>
                    <a:pt x="190" y="53"/>
                  </a:lnTo>
                  <a:lnTo>
                    <a:pt x="190" y="57"/>
                  </a:lnTo>
                  <a:lnTo>
                    <a:pt x="190" y="63"/>
                  </a:lnTo>
                  <a:lnTo>
                    <a:pt x="181" y="124"/>
                  </a:lnTo>
                  <a:lnTo>
                    <a:pt x="181" y="125"/>
                  </a:lnTo>
                  <a:lnTo>
                    <a:pt x="180" y="125"/>
                  </a:lnTo>
                  <a:lnTo>
                    <a:pt x="180" y="126"/>
                  </a:lnTo>
                  <a:lnTo>
                    <a:pt x="179" y="126"/>
                  </a:lnTo>
                  <a:lnTo>
                    <a:pt x="169" y="125"/>
                  </a:lnTo>
                  <a:lnTo>
                    <a:pt x="167" y="124"/>
                  </a:lnTo>
                  <a:lnTo>
                    <a:pt x="166" y="124"/>
                  </a:lnTo>
                  <a:lnTo>
                    <a:pt x="166" y="122"/>
                  </a:lnTo>
                  <a:lnTo>
                    <a:pt x="166" y="121"/>
                  </a:lnTo>
                  <a:lnTo>
                    <a:pt x="174" y="62"/>
                  </a:lnTo>
                  <a:lnTo>
                    <a:pt x="175" y="55"/>
                  </a:lnTo>
                  <a:lnTo>
                    <a:pt x="175" y="52"/>
                  </a:lnTo>
                  <a:lnTo>
                    <a:pt x="174" y="49"/>
                  </a:lnTo>
                  <a:lnTo>
                    <a:pt x="173" y="44"/>
                  </a:lnTo>
                  <a:lnTo>
                    <a:pt x="171" y="39"/>
                  </a:lnTo>
                  <a:lnTo>
                    <a:pt x="167" y="36"/>
                  </a:lnTo>
                  <a:lnTo>
                    <a:pt x="164" y="32"/>
                  </a:lnTo>
                  <a:lnTo>
                    <a:pt x="160" y="31"/>
                  </a:lnTo>
                  <a:lnTo>
                    <a:pt x="155" y="30"/>
                  </a:lnTo>
                  <a:lnTo>
                    <a:pt x="149" y="29"/>
                  </a:lnTo>
                  <a:lnTo>
                    <a:pt x="145" y="30"/>
                  </a:lnTo>
                  <a:lnTo>
                    <a:pt x="143" y="31"/>
                  </a:lnTo>
                  <a:lnTo>
                    <a:pt x="140" y="31"/>
                  </a:lnTo>
                  <a:lnTo>
                    <a:pt x="136" y="35"/>
                  </a:lnTo>
                  <a:lnTo>
                    <a:pt x="133" y="38"/>
                  </a:lnTo>
                  <a:lnTo>
                    <a:pt x="130" y="43"/>
                  </a:lnTo>
                  <a:lnTo>
                    <a:pt x="128" y="48"/>
                  </a:lnTo>
                  <a:lnTo>
                    <a:pt x="127" y="55"/>
                  </a:lnTo>
                  <a:lnTo>
                    <a:pt x="118" y="115"/>
                  </a:lnTo>
                  <a:lnTo>
                    <a:pt x="118" y="116"/>
                  </a:lnTo>
                  <a:lnTo>
                    <a:pt x="117" y="117"/>
                  </a:lnTo>
                  <a:lnTo>
                    <a:pt x="116" y="117"/>
                  </a:lnTo>
                  <a:lnTo>
                    <a:pt x="106" y="116"/>
                  </a:lnTo>
                  <a:lnTo>
                    <a:pt x="104" y="115"/>
                  </a:lnTo>
                  <a:lnTo>
                    <a:pt x="103" y="115"/>
                  </a:lnTo>
                  <a:lnTo>
                    <a:pt x="103" y="113"/>
                  </a:lnTo>
                  <a:lnTo>
                    <a:pt x="103" y="112"/>
                  </a:lnTo>
                  <a:lnTo>
                    <a:pt x="111" y="52"/>
                  </a:lnTo>
                  <a:lnTo>
                    <a:pt x="112" y="47"/>
                  </a:lnTo>
                  <a:lnTo>
                    <a:pt x="113" y="41"/>
                  </a:lnTo>
                  <a:lnTo>
                    <a:pt x="116" y="37"/>
                  </a:lnTo>
                  <a:lnTo>
                    <a:pt x="118" y="34"/>
                  </a:lnTo>
                  <a:lnTo>
                    <a:pt x="120" y="30"/>
                  </a:lnTo>
                  <a:lnTo>
                    <a:pt x="122" y="27"/>
                  </a:lnTo>
                  <a:lnTo>
                    <a:pt x="125" y="25"/>
                  </a:lnTo>
                  <a:lnTo>
                    <a:pt x="128" y="22"/>
                  </a:lnTo>
                  <a:lnTo>
                    <a:pt x="131" y="20"/>
                  </a:lnTo>
                  <a:lnTo>
                    <a:pt x="134" y="19"/>
                  </a:lnTo>
                  <a:lnTo>
                    <a:pt x="138" y="18"/>
                  </a:lnTo>
                  <a:lnTo>
                    <a:pt x="142" y="17"/>
                  </a:lnTo>
                  <a:lnTo>
                    <a:pt x="148" y="16"/>
                  </a:lnTo>
                  <a:lnTo>
                    <a:pt x="153" y="16"/>
                  </a:lnTo>
                  <a:lnTo>
                    <a:pt x="156"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sp>
          <p:nvSpPr>
            <p:cNvPr id="41" name="Freeform 17">
              <a:extLst>
                <a:ext uri="{FF2B5EF4-FFF2-40B4-BE49-F238E27FC236}">
                  <a16:creationId xmlns:a16="http://schemas.microsoft.com/office/drawing/2014/main" id="{55F6C7A4-480A-899A-D3A8-5C2DE4947128}"/>
                </a:ext>
              </a:extLst>
            </p:cNvPr>
            <p:cNvSpPr>
              <a:spLocks noEditPoints="1"/>
            </p:cNvSpPr>
            <p:nvPr/>
          </p:nvSpPr>
          <p:spPr bwMode="auto">
            <a:xfrm>
              <a:off x="3159125" y="1147763"/>
              <a:ext cx="465137" cy="608013"/>
            </a:xfrm>
            <a:custGeom>
              <a:avLst/>
              <a:gdLst>
                <a:gd name="T0" fmla="*/ 552 w 585"/>
                <a:gd name="T1" fmla="*/ 113 h 767"/>
                <a:gd name="T2" fmla="*/ 521 w 585"/>
                <a:gd name="T3" fmla="*/ 105 h 767"/>
                <a:gd name="T4" fmla="*/ 527 w 585"/>
                <a:gd name="T5" fmla="*/ 89 h 767"/>
                <a:gd name="T6" fmla="*/ 560 w 585"/>
                <a:gd name="T7" fmla="*/ 94 h 767"/>
                <a:gd name="T8" fmla="*/ 565 w 585"/>
                <a:gd name="T9" fmla="*/ 60 h 767"/>
                <a:gd name="T10" fmla="*/ 523 w 585"/>
                <a:gd name="T11" fmla="*/ 2 h 767"/>
                <a:gd name="T12" fmla="*/ 585 w 585"/>
                <a:gd name="T13" fmla="*/ 68 h 767"/>
                <a:gd name="T14" fmla="*/ 574 w 585"/>
                <a:gd name="T15" fmla="*/ 99 h 767"/>
                <a:gd name="T16" fmla="*/ 5 w 585"/>
                <a:gd name="T17" fmla="*/ 704 h 767"/>
                <a:gd name="T18" fmla="*/ 49 w 585"/>
                <a:gd name="T19" fmla="*/ 631 h 767"/>
                <a:gd name="T20" fmla="*/ 129 w 585"/>
                <a:gd name="T21" fmla="*/ 695 h 767"/>
                <a:gd name="T22" fmla="*/ 93 w 585"/>
                <a:gd name="T23" fmla="*/ 753 h 767"/>
                <a:gd name="T24" fmla="*/ 154 w 585"/>
                <a:gd name="T25" fmla="*/ 657 h 767"/>
                <a:gd name="T26" fmla="*/ 88 w 585"/>
                <a:gd name="T27" fmla="*/ 569 h 767"/>
                <a:gd name="T28" fmla="*/ 190 w 585"/>
                <a:gd name="T29" fmla="*/ 600 h 767"/>
                <a:gd name="T30" fmla="*/ 188 w 585"/>
                <a:gd name="T31" fmla="*/ 525 h 767"/>
                <a:gd name="T32" fmla="*/ 207 w 585"/>
                <a:gd name="T33" fmla="*/ 573 h 767"/>
                <a:gd name="T34" fmla="*/ 154 w 585"/>
                <a:gd name="T35" fmla="*/ 478 h 767"/>
                <a:gd name="T36" fmla="*/ 192 w 585"/>
                <a:gd name="T37" fmla="*/ 490 h 767"/>
                <a:gd name="T38" fmla="*/ 246 w 585"/>
                <a:gd name="T39" fmla="*/ 515 h 767"/>
                <a:gd name="T40" fmla="*/ 182 w 585"/>
                <a:gd name="T41" fmla="*/ 511 h 767"/>
                <a:gd name="T42" fmla="*/ 168 w 585"/>
                <a:gd name="T43" fmla="*/ 489 h 767"/>
                <a:gd name="T44" fmla="*/ 170 w 585"/>
                <a:gd name="T45" fmla="*/ 531 h 767"/>
                <a:gd name="T46" fmla="*/ 258 w 585"/>
                <a:gd name="T47" fmla="*/ 499 h 767"/>
                <a:gd name="T48" fmla="*/ 206 w 585"/>
                <a:gd name="T49" fmla="*/ 401 h 767"/>
                <a:gd name="T50" fmla="*/ 243 w 585"/>
                <a:gd name="T51" fmla="*/ 410 h 767"/>
                <a:gd name="T52" fmla="*/ 297 w 585"/>
                <a:gd name="T53" fmla="*/ 439 h 767"/>
                <a:gd name="T54" fmla="*/ 233 w 585"/>
                <a:gd name="T55" fmla="*/ 439 h 767"/>
                <a:gd name="T56" fmla="*/ 224 w 585"/>
                <a:gd name="T57" fmla="*/ 415 h 767"/>
                <a:gd name="T58" fmla="*/ 193 w 585"/>
                <a:gd name="T59" fmla="*/ 435 h 767"/>
                <a:gd name="T60" fmla="*/ 312 w 585"/>
                <a:gd name="T61" fmla="*/ 424 h 767"/>
                <a:gd name="T62" fmla="*/ 247 w 585"/>
                <a:gd name="T63" fmla="*/ 337 h 767"/>
                <a:gd name="T64" fmla="*/ 354 w 585"/>
                <a:gd name="T65" fmla="*/ 366 h 767"/>
                <a:gd name="T66" fmla="*/ 357 w 585"/>
                <a:gd name="T67" fmla="*/ 329 h 767"/>
                <a:gd name="T68" fmla="*/ 382 w 585"/>
                <a:gd name="T69" fmla="*/ 299 h 767"/>
                <a:gd name="T70" fmla="*/ 369 w 585"/>
                <a:gd name="T71" fmla="*/ 289 h 767"/>
                <a:gd name="T72" fmla="*/ 321 w 585"/>
                <a:gd name="T73" fmla="*/ 303 h 767"/>
                <a:gd name="T74" fmla="*/ 298 w 585"/>
                <a:gd name="T75" fmla="*/ 281 h 767"/>
                <a:gd name="T76" fmla="*/ 316 w 585"/>
                <a:gd name="T77" fmla="*/ 247 h 767"/>
                <a:gd name="T78" fmla="*/ 331 w 585"/>
                <a:gd name="T79" fmla="*/ 254 h 767"/>
                <a:gd name="T80" fmla="*/ 315 w 585"/>
                <a:gd name="T81" fmla="*/ 283 h 767"/>
                <a:gd name="T82" fmla="*/ 353 w 585"/>
                <a:gd name="T83" fmla="*/ 277 h 767"/>
                <a:gd name="T84" fmla="*/ 390 w 585"/>
                <a:gd name="T85" fmla="*/ 283 h 767"/>
                <a:gd name="T86" fmla="*/ 393 w 585"/>
                <a:gd name="T87" fmla="*/ 318 h 767"/>
                <a:gd name="T88" fmla="*/ 359 w 585"/>
                <a:gd name="T89" fmla="*/ 341 h 767"/>
                <a:gd name="T90" fmla="*/ 467 w 585"/>
                <a:gd name="T91" fmla="*/ 217 h 767"/>
                <a:gd name="T92" fmla="*/ 406 w 585"/>
                <a:gd name="T93" fmla="*/ 248 h 767"/>
                <a:gd name="T94" fmla="*/ 341 w 585"/>
                <a:gd name="T95" fmla="*/ 214 h 767"/>
                <a:gd name="T96" fmla="*/ 380 w 585"/>
                <a:gd name="T97" fmla="*/ 165 h 767"/>
                <a:gd name="T98" fmla="*/ 502 w 585"/>
                <a:gd name="T99" fmla="*/ 182 h 767"/>
                <a:gd name="T100" fmla="*/ 450 w 585"/>
                <a:gd name="T101" fmla="*/ 180 h 767"/>
                <a:gd name="T102" fmla="*/ 465 w 585"/>
                <a:gd name="T103" fmla="*/ 171 h 767"/>
                <a:gd name="T104" fmla="*/ 497 w 585"/>
                <a:gd name="T105" fmla="*/ 168 h 767"/>
                <a:gd name="T106" fmla="*/ 495 w 585"/>
                <a:gd name="T107" fmla="*/ 135 h 767"/>
                <a:gd name="T108" fmla="*/ 501 w 585"/>
                <a:gd name="T109" fmla="*/ 120 h 767"/>
                <a:gd name="T110" fmla="*/ 518 w 585"/>
                <a:gd name="T111" fmla="*/ 152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85" h="767">
                  <a:moveTo>
                    <a:pt x="574" y="99"/>
                  </a:moveTo>
                  <a:lnTo>
                    <a:pt x="572" y="102"/>
                  </a:lnTo>
                  <a:lnTo>
                    <a:pt x="568" y="105"/>
                  </a:lnTo>
                  <a:lnTo>
                    <a:pt x="566" y="107"/>
                  </a:lnTo>
                  <a:lnTo>
                    <a:pt x="563" y="110"/>
                  </a:lnTo>
                  <a:lnTo>
                    <a:pt x="559" y="111"/>
                  </a:lnTo>
                  <a:lnTo>
                    <a:pt x="556" y="112"/>
                  </a:lnTo>
                  <a:lnTo>
                    <a:pt x="552" y="113"/>
                  </a:lnTo>
                  <a:lnTo>
                    <a:pt x="548" y="114"/>
                  </a:lnTo>
                  <a:lnTo>
                    <a:pt x="545" y="114"/>
                  </a:lnTo>
                  <a:lnTo>
                    <a:pt x="541" y="113"/>
                  </a:lnTo>
                  <a:lnTo>
                    <a:pt x="537" y="113"/>
                  </a:lnTo>
                  <a:lnTo>
                    <a:pt x="533" y="112"/>
                  </a:lnTo>
                  <a:lnTo>
                    <a:pt x="529" y="110"/>
                  </a:lnTo>
                  <a:lnTo>
                    <a:pt x="525" y="107"/>
                  </a:lnTo>
                  <a:lnTo>
                    <a:pt x="521" y="105"/>
                  </a:lnTo>
                  <a:lnTo>
                    <a:pt x="518" y="102"/>
                  </a:lnTo>
                  <a:lnTo>
                    <a:pt x="471" y="61"/>
                  </a:lnTo>
                  <a:lnTo>
                    <a:pt x="470" y="59"/>
                  </a:lnTo>
                  <a:lnTo>
                    <a:pt x="471" y="57"/>
                  </a:lnTo>
                  <a:lnTo>
                    <a:pt x="478" y="50"/>
                  </a:lnTo>
                  <a:lnTo>
                    <a:pt x="479" y="49"/>
                  </a:lnTo>
                  <a:lnTo>
                    <a:pt x="481" y="50"/>
                  </a:lnTo>
                  <a:lnTo>
                    <a:pt x="527" y="89"/>
                  </a:lnTo>
                  <a:lnTo>
                    <a:pt x="531" y="94"/>
                  </a:lnTo>
                  <a:lnTo>
                    <a:pt x="534" y="95"/>
                  </a:lnTo>
                  <a:lnTo>
                    <a:pt x="537" y="96"/>
                  </a:lnTo>
                  <a:lnTo>
                    <a:pt x="542" y="98"/>
                  </a:lnTo>
                  <a:lnTo>
                    <a:pt x="547" y="98"/>
                  </a:lnTo>
                  <a:lnTo>
                    <a:pt x="551" y="98"/>
                  </a:lnTo>
                  <a:lnTo>
                    <a:pt x="556" y="96"/>
                  </a:lnTo>
                  <a:lnTo>
                    <a:pt x="560" y="94"/>
                  </a:lnTo>
                  <a:lnTo>
                    <a:pt x="564" y="90"/>
                  </a:lnTo>
                  <a:lnTo>
                    <a:pt x="567" y="86"/>
                  </a:lnTo>
                  <a:lnTo>
                    <a:pt x="569" y="81"/>
                  </a:lnTo>
                  <a:lnTo>
                    <a:pt x="570" y="77"/>
                  </a:lnTo>
                  <a:lnTo>
                    <a:pt x="570" y="72"/>
                  </a:lnTo>
                  <a:lnTo>
                    <a:pt x="569" y="68"/>
                  </a:lnTo>
                  <a:lnTo>
                    <a:pt x="567" y="62"/>
                  </a:lnTo>
                  <a:lnTo>
                    <a:pt x="565" y="60"/>
                  </a:lnTo>
                  <a:lnTo>
                    <a:pt x="564" y="58"/>
                  </a:lnTo>
                  <a:lnTo>
                    <a:pt x="558" y="53"/>
                  </a:lnTo>
                  <a:lnTo>
                    <a:pt x="513" y="13"/>
                  </a:lnTo>
                  <a:lnTo>
                    <a:pt x="513" y="12"/>
                  </a:lnTo>
                  <a:lnTo>
                    <a:pt x="513" y="9"/>
                  </a:lnTo>
                  <a:lnTo>
                    <a:pt x="520" y="2"/>
                  </a:lnTo>
                  <a:lnTo>
                    <a:pt x="522" y="0"/>
                  </a:lnTo>
                  <a:lnTo>
                    <a:pt x="523" y="2"/>
                  </a:lnTo>
                  <a:lnTo>
                    <a:pt x="569" y="42"/>
                  </a:lnTo>
                  <a:lnTo>
                    <a:pt x="573" y="47"/>
                  </a:lnTo>
                  <a:lnTo>
                    <a:pt x="576" y="50"/>
                  </a:lnTo>
                  <a:lnTo>
                    <a:pt x="579" y="53"/>
                  </a:lnTo>
                  <a:lnTo>
                    <a:pt x="582" y="57"/>
                  </a:lnTo>
                  <a:lnTo>
                    <a:pt x="583" y="61"/>
                  </a:lnTo>
                  <a:lnTo>
                    <a:pt x="584" y="65"/>
                  </a:lnTo>
                  <a:lnTo>
                    <a:pt x="585" y="68"/>
                  </a:lnTo>
                  <a:lnTo>
                    <a:pt x="585" y="72"/>
                  </a:lnTo>
                  <a:lnTo>
                    <a:pt x="585" y="76"/>
                  </a:lnTo>
                  <a:lnTo>
                    <a:pt x="584" y="79"/>
                  </a:lnTo>
                  <a:lnTo>
                    <a:pt x="584" y="83"/>
                  </a:lnTo>
                  <a:lnTo>
                    <a:pt x="583" y="86"/>
                  </a:lnTo>
                  <a:lnTo>
                    <a:pt x="578" y="93"/>
                  </a:lnTo>
                  <a:lnTo>
                    <a:pt x="576" y="96"/>
                  </a:lnTo>
                  <a:lnTo>
                    <a:pt x="574" y="99"/>
                  </a:lnTo>
                  <a:close/>
                  <a:moveTo>
                    <a:pt x="89" y="766"/>
                  </a:moveTo>
                  <a:lnTo>
                    <a:pt x="86" y="767"/>
                  </a:lnTo>
                  <a:lnTo>
                    <a:pt x="85" y="767"/>
                  </a:lnTo>
                  <a:lnTo>
                    <a:pt x="1" y="716"/>
                  </a:lnTo>
                  <a:lnTo>
                    <a:pt x="0" y="714"/>
                  </a:lnTo>
                  <a:lnTo>
                    <a:pt x="0" y="713"/>
                  </a:lnTo>
                  <a:lnTo>
                    <a:pt x="4" y="706"/>
                  </a:lnTo>
                  <a:lnTo>
                    <a:pt x="5" y="704"/>
                  </a:lnTo>
                  <a:lnTo>
                    <a:pt x="8" y="703"/>
                  </a:lnTo>
                  <a:lnTo>
                    <a:pt x="63" y="695"/>
                  </a:lnTo>
                  <a:lnTo>
                    <a:pt x="44" y="643"/>
                  </a:lnTo>
                  <a:lnTo>
                    <a:pt x="44" y="642"/>
                  </a:lnTo>
                  <a:lnTo>
                    <a:pt x="44" y="641"/>
                  </a:lnTo>
                  <a:lnTo>
                    <a:pt x="44" y="639"/>
                  </a:lnTo>
                  <a:lnTo>
                    <a:pt x="48" y="632"/>
                  </a:lnTo>
                  <a:lnTo>
                    <a:pt x="49" y="631"/>
                  </a:lnTo>
                  <a:lnTo>
                    <a:pt x="50" y="631"/>
                  </a:lnTo>
                  <a:lnTo>
                    <a:pt x="52" y="631"/>
                  </a:lnTo>
                  <a:lnTo>
                    <a:pt x="136" y="681"/>
                  </a:lnTo>
                  <a:lnTo>
                    <a:pt x="137" y="684"/>
                  </a:lnTo>
                  <a:lnTo>
                    <a:pt x="137" y="685"/>
                  </a:lnTo>
                  <a:lnTo>
                    <a:pt x="132" y="694"/>
                  </a:lnTo>
                  <a:lnTo>
                    <a:pt x="130" y="695"/>
                  </a:lnTo>
                  <a:lnTo>
                    <a:pt x="129" y="695"/>
                  </a:lnTo>
                  <a:lnTo>
                    <a:pt x="128" y="695"/>
                  </a:lnTo>
                  <a:lnTo>
                    <a:pt x="62" y="654"/>
                  </a:lnTo>
                  <a:lnTo>
                    <a:pt x="80" y="704"/>
                  </a:lnTo>
                  <a:lnTo>
                    <a:pt x="80" y="706"/>
                  </a:lnTo>
                  <a:lnTo>
                    <a:pt x="79" y="706"/>
                  </a:lnTo>
                  <a:lnTo>
                    <a:pt x="77" y="707"/>
                  </a:lnTo>
                  <a:lnTo>
                    <a:pt x="27" y="714"/>
                  </a:lnTo>
                  <a:lnTo>
                    <a:pt x="93" y="753"/>
                  </a:lnTo>
                  <a:lnTo>
                    <a:pt x="93" y="755"/>
                  </a:lnTo>
                  <a:lnTo>
                    <a:pt x="94" y="756"/>
                  </a:lnTo>
                  <a:lnTo>
                    <a:pt x="93" y="757"/>
                  </a:lnTo>
                  <a:lnTo>
                    <a:pt x="89" y="766"/>
                  </a:lnTo>
                  <a:close/>
                  <a:moveTo>
                    <a:pt x="162" y="596"/>
                  </a:moveTo>
                  <a:lnTo>
                    <a:pt x="138" y="634"/>
                  </a:lnTo>
                  <a:lnTo>
                    <a:pt x="154" y="654"/>
                  </a:lnTo>
                  <a:lnTo>
                    <a:pt x="154" y="657"/>
                  </a:lnTo>
                  <a:lnTo>
                    <a:pt x="153" y="659"/>
                  </a:lnTo>
                  <a:lnTo>
                    <a:pt x="148" y="667"/>
                  </a:lnTo>
                  <a:lnTo>
                    <a:pt x="146" y="668"/>
                  </a:lnTo>
                  <a:lnTo>
                    <a:pt x="145" y="667"/>
                  </a:lnTo>
                  <a:lnTo>
                    <a:pt x="83" y="581"/>
                  </a:lnTo>
                  <a:lnTo>
                    <a:pt x="82" y="579"/>
                  </a:lnTo>
                  <a:lnTo>
                    <a:pt x="83" y="577"/>
                  </a:lnTo>
                  <a:lnTo>
                    <a:pt x="88" y="569"/>
                  </a:lnTo>
                  <a:lnTo>
                    <a:pt x="90" y="568"/>
                  </a:lnTo>
                  <a:lnTo>
                    <a:pt x="92" y="568"/>
                  </a:lnTo>
                  <a:lnTo>
                    <a:pt x="195" y="588"/>
                  </a:lnTo>
                  <a:lnTo>
                    <a:pt x="196" y="588"/>
                  </a:lnTo>
                  <a:lnTo>
                    <a:pt x="197" y="589"/>
                  </a:lnTo>
                  <a:lnTo>
                    <a:pt x="197" y="591"/>
                  </a:lnTo>
                  <a:lnTo>
                    <a:pt x="191" y="599"/>
                  </a:lnTo>
                  <a:lnTo>
                    <a:pt x="190" y="600"/>
                  </a:lnTo>
                  <a:lnTo>
                    <a:pt x="189" y="600"/>
                  </a:lnTo>
                  <a:lnTo>
                    <a:pt x="188" y="600"/>
                  </a:lnTo>
                  <a:lnTo>
                    <a:pt x="162" y="596"/>
                  </a:lnTo>
                  <a:close/>
                  <a:moveTo>
                    <a:pt x="130" y="623"/>
                  </a:moveTo>
                  <a:lnTo>
                    <a:pt x="150" y="594"/>
                  </a:lnTo>
                  <a:lnTo>
                    <a:pt x="102" y="583"/>
                  </a:lnTo>
                  <a:lnTo>
                    <a:pt x="130" y="623"/>
                  </a:lnTo>
                  <a:close/>
                  <a:moveTo>
                    <a:pt x="188" y="525"/>
                  </a:moveTo>
                  <a:lnTo>
                    <a:pt x="180" y="537"/>
                  </a:lnTo>
                  <a:lnTo>
                    <a:pt x="214" y="561"/>
                  </a:lnTo>
                  <a:lnTo>
                    <a:pt x="215" y="561"/>
                  </a:lnTo>
                  <a:lnTo>
                    <a:pt x="215" y="562"/>
                  </a:lnTo>
                  <a:lnTo>
                    <a:pt x="215" y="564"/>
                  </a:lnTo>
                  <a:lnTo>
                    <a:pt x="209" y="572"/>
                  </a:lnTo>
                  <a:lnTo>
                    <a:pt x="208" y="573"/>
                  </a:lnTo>
                  <a:lnTo>
                    <a:pt x="207" y="573"/>
                  </a:lnTo>
                  <a:lnTo>
                    <a:pt x="206" y="573"/>
                  </a:lnTo>
                  <a:lnTo>
                    <a:pt x="124" y="518"/>
                  </a:lnTo>
                  <a:lnTo>
                    <a:pt x="122" y="517"/>
                  </a:lnTo>
                  <a:lnTo>
                    <a:pt x="122" y="515"/>
                  </a:lnTo>
                  <a:lnTo>
                    <a:pt x="139" y="491"/>
                  </a:lnTo>
                  <a:lnTo>
                    <a:pt x="144" y="486"/>
                  </a:lnTo>
                  <a:lnTo>
                    <a:pt x="148" y="481"/>
                  </a:lnTo>
                  <a:lnTo>
                    <a:pt x="154" y="478"/>
                  </a:lnTo>
                  <a:lnTo>
                    <a:pt x="160" y="474"/>
                  </a:lnTo>
                  <a:lnTo>
                    <a:pt x="165" y="474"/>
                  </a:lnTo>
                  <a:lnTo>
                    <a:pt x="171" y="474"/>
                  </a:lnTo>
                  <a:lnTo>
                    <a:pt x="178" y="475"/>
                  </a:lnTo>
                  <a:lnTo>
                    <a:pt x="183" y="479"/>
                  </a:lnTo>
                  <a:lnTo>
                    <a:pt x="188" y="482"/>
                  </a:lnTo>
                  <a:lnTo>
                    <a:pt x="190" y="486"/>
                  </a:lnTo>
                  <a:lnTo>
                    <a:pt x="192" y="490"/>
                  </a:lnTo>
                  <a:lnTo>
                    <a:pt x="195" y="493"/>
                  </a:lnTo>
                  <a:lnTo>
                    <a:pt x="196" y="498"/>
                  </a:lnTo>
                  <a:lnTo>
                    <a:pt x="196" y="502"/>
                  </a:lnTo>
                  <a:lnTo>
                    <a:pt x="196" y="507"/>
                  </a:lnTo>
                  <a:lnTo>
                    <a:pt x="195" y="511"/>
                  </a:lnTo>
                  <a:lnTo>
                    <a:pt x="244" y="514"/>
                  </a:lnTo>
                  <a:lnTo>
                    <a:pt x="245" y="514"/>
                  </a:lnTo>
                  <a:lnTo>
                    <a:pt x="246" y="515"/>
                  </a:lnTo>
                  <a:lnTo>
                    <a:pt x="246" y="517"/>
                  </a:lnTo>
                  <a:lnTo>
                    <a:pt x="240" y="526"/>
                  </a:lnTo>
                  <a:lnTo>
                    <a:pt x="238" y="527"/>
                  </a:lnTo>
                  <a:lnTo>
                    <a:pt x="236" y="528"/>
                  </a:lnTo>
                  <a:lnTo>
                    <a:pt x="188" y="525"/>
                  </a:lnTo>
                  <a:close/>
                  <a:moveTo>
                    <a:pt x="179" y="518"/>
                  </a:moveTo>
                  <a:lnTo>
                    <a:pt x="180" y="515"/>
                  </a:lnTo>
                  <a:lnTo>
                    <a:pt x="182" y="511"/>
                  </a:lnTo>
                  <a:lnTo>
                    <a:pt x="182" y="508"/>
                  </a:lnTo>
                  <a:lnTo>
                    <a:pt x="182" y="504"/>
                  </a:lnTo>
                  <a:lnTo>
                    <a:pt x="182" y="501"/>
                  </a:lnTo>
                  <a:lnTo>
                    <a:pt x="180" y="498"/>
                  </a:lnTo>
                  <a:lnTo>
                    <a:pt x="178" y="495"/>
                  </a:lnTo>
                  <a:lnTo>
                    <a:pt x="174" y="492"/>
                  </a:lnTo>
                  <a:lnTo>
                    <a:pt x="171" y="490"/>
                  </a:lnTo>
                  <a:lnTo>
                    <a:pt x="168" y="489"/>
                  </a:lnTo>
                  <a:lnTo>
                    <a:pt x="164" y="489"/>
                  </a:lnTo>
                  <a:lnTo>
                    <a:pt x="161" y="490"/>
                  </a:lnTo>
                  <a:lnTo>
                    <a:pt x="157" y="491"/>
                  </a:lnTo>
                  <a:lnTo>
                    <a:pt x="155" y="493"/>
                  </a:lnTo>
                  <a:lnTo>
                    <a:pt x="152" y="496"/>
                  </a:lnTo>
                  <a:lnTo>
                    <a:pt x="150" y="499"/>
                  </a:lnTo>
                  <a:lnTo>
                    <a:pt x="141" y="511"/>
                  </a:lnTo>
                  <a:lnTo>
                    <a:pt x="170" y="531"/>
                  </a:lnTo>
                  <a:lnTo>
                    <a:pt x="179" y="518"/>
                  </a:lnTo>
                  <a:close/>
                  <a:moveTo>
                    <a:pt x="240" y="449"/>
                  </a:moveTo>
                  <a:lnTo>
                    <a:pt x="232" y="462"/>
                  </a:lnTo>
                  <a:lnTo>
                    <a:pt x="264" y="486"/>
                  </a:lnTo>
                  <a:lnTo>
                    <a:pt x="265" y="487"/>
                  </a:lnTo>
                  <a:lnTo>
                    <a:pt x="265" y="489"/>
                  </a:lnTo>
                  <a:lnTo>
                    <a:pt x="260" y="497"/>
                  </a:lnTo>
                  <a:lnTo>
                    <a:pt x="258" y="499"/>
                  </a:lnTo>
                  <a:lnTo>
                    <a:pt x="256" y="498"/>
                  </a:lnTo>
                  <a:lnTo>
                    <a:pt x="175" y="442"/>
                  </a:lnTo>
                  <a:lnTo>
                    <a:pt x="174" y="439"/>
                  </a:lnTo>
                  <a:lnTo>
                    <a:pt x="175" y="438"/>
                  </a:lnTo>
                  <a:lnTo>
                    <a:pt x="191" y="415"/>
                  </a:lnTo>
                  <a:lnTo>
                    <a:pt x="196" y="409"/>
                  </a:lnTo>
                  <a:lnTo>
                    <a:pt x="201" y="404"/>
                  </a:lnTo>
                  <a:lnTo>
                    <a:pt x="206" y="401"/>
                  </a:lnTo>
                  <a:lnTo>
                    <a:pt x="211" y="399"/>
                  </a:lnTo>
                  <a:lnTo>
                    <a:pt x="218" y="398"/>
                  </a:lnTo>
                  <a:lnTo>
                    <a:pt x="224" y="398"/>
                  </a:lnTo>
                  <a:lnTo>
                    <a:pt x="227" y="399"/>
                  </a:lnTo>
                  <a:lnTo>
                    <a:pt x="229" y="400"/>
                  </a:lnTo>
                  <a:lnTo>
                    <a:pt x="236" y="403"/>
                  </a:lnTo>
                  <a:lnTo>
                    <a:pt x="240" y="407"/>
                  </a:lnTo>
                  <a:lnTo>
                    <a:pt x="243" y="410"/>
                  </a:lnTo>
                  <a:lnTo>
                    <a:pt x="245" y="415"/>
                  </a:lnTo>
                  <a:lnTo>
                    <a:pt x="246" y="418"/>
                  </a:lnTo>
                  <a:lnTo>
                    <a:pt x="247" y="422"/>
                  </a:lnTo>
                  <a:lnTo>
                    <a:pt x="247" y="427"/>
                  </a:lnTo>
                  <a:lnTo>
                    <a:pt x="247" y="431"/>
                  </a:lnTo>
                  <a:lnTo>
                    <a:pt x="246" y="436"/>
                  </a:lnTo>
                  <a:lnTo>
                    <a:pt x="296" y="439"/>
                  </a:lnTo>
                  <a:lnTo>
                    <a:pt x="297" y="439"/>
                  </a:lnTo>
                  <a:lnTo>
                    <a:pt x="298" y="440"/>
                  </a:lnTo>
                  <a:lnTo>
                    <a:pt x="298" y="443"/>
                  </a:lnTo>
                  <a:lnTo>
                    <a:pt x="291" y="452"/>
                  </a:lnTo>
                  <a:lnTo>
                    <a:pt x="290" y="453"/>
                  </a:lnTo>
                  <a:lnTo>
                    <a:pt x="288" y="454"/>
                  </a:lnTo>
                  <a:lnTo>
                    <a:pt x="240" y="449"/>
                  </a:lnTo>
                  <a:close/>
                  <a:moveTo>
                    <a:pt x="231" y="443"/>
                  </a:moveTo>
                  <a:lnTo>
                    <a:pt x="233" y="439"/>
                  </a:lnTo>
                  <a:lnTo>
                    <a:pt x="234" y="435"/>
                  </a:lnTo>
                  <a:lnTo>
                    <a:pt x="234" y="431"/>
                  </a:lnTo>
                  <a:lnTo>
                    <a:pt x="235" y="428"/>
                  </a:lnTo>
                  <a:lnTo>
                    <a:pt x="234" y="425"/>
                  </a:lnTo>
                  <a:lnTo>
                    <a:pt x="233" y="422"/>
                  </a:lnTo>
                  <a:lnTo>
                    <a:pt x="231" y="419"/>
                  </a:lnTo>
                  <a:lnTo>
                    <a:pt x="227" y="417"/>
                  </a:lnTo>
                  <a:lnTo>
                    <a:pt x="224" y="415"/>
                  </a:lnTo>
                  <a:lnTo>
                    <a:pt x="220" y="413"/>
                  </a:lnTo>
                  <a:lnTo>
                    <a:pt x="217" y="413"/>
                  </a:lnTo>
                  <a:lnTo>
                    <a:pt x="214" y="413"/>
                  </a:lnTo>
                  <a:lnTo>
                    <a:pt x="210" y="415"/>
                  </a:lnTo>
                  <a:lnTo>
                    <a:pt x="207" y="417"/>
                  </a:lnTo>
                  <a:lnTo>
                    <a:pt x="205" y="419"/>
                  </a:lnTo>
                  <a:lnTo>
                    <a:pt x="201" y="422"/>
                  </a:lnTo>
                  <a:lnTo>
                    <a:pt x="193" y="435"/>
                  </a:lnTo>
                  <a:lnTo>
                    <a:pt x="222" y="455"/>
                  </a:lnTo>
                  <a:lnTo>
                    <a:pt x="231" y="443"/>
                  </a:lnTo>
                  <a:close/>
                  <a:moveTo>
                    <a:pt x="325" y="362"/>
                  </a:moveTo>
                  <a:lnTo>
                    <a:pt x="298" y="398"/>
                  </a:lnTo>
                  <a:lnTo>
                    <a:pt x="313" y="419"/>
                  </a:lnTo>
                  <a:lnTo>
                    <a:pt x="313" y="420"/>
                  </a:lnTo>
                  <a:lnTo>
                    <a:pt x="313" y="421"/>
                  </a:lnTo>
                  <a:lnTo>
                    <a:pt x="312" y="424"/>
                  </a:lnTo>
                  <a:lnTo>
                    <a:pt x="306" y="430"/>
                  </a:lnTo>
                  <a:lnTo>
                    <a:pt x="305" y="431"/>
                  </a:lnTo>
                  <a:lnTo>
                    <a:pt x="304" y="431"/>
                  </a:lnTo>
                  <a:lnTo>
                    <a:pt x="303" y="430"/>
                  </a:lnTo>
                  <a:lnTo>
                    <a:pt x="247" y="341"/>
                  </a:lnTo>
                  <a:lnTo>
                    <a:pt x="246" y="340"/>
                  </a:lnTo>
                  <a:lnTo>
                    <a:pt x="246" y="339"/>
                  </a:lnTo>
                  <a:lnTo>
                    <a:pt x="247" y="337"/>
                  </a:lnTo>
                  <a:lnTo>
                    <a:pt x="252" y="330"/>
                  </a:lnTo>
                  <a:lnTo>
                    <a:pt x="254" y="328"/>
                  </a:lnTo>
                  <a:lnTo>
                    <a:pt x="256" y="328"/>
                  </a:lnTo>
                  <a:lnTo>
                    <a:pt x="358" y="355"/>
                  </a:lnTo>
                  <a:lnTo>
                    <a:pt x="359" y="356"/>
                  </a:lnTo>
                  <a:lnTo>
                    <a:pt x="360" y="356"/>
                  </a:lnTo>
                  <a:lnTo>
                    <a:pt x="360" y="358"/>
                  </a:lnTo>
                  <a:lnTo>
                    <a:pt x="354" y="366"/>
                  </a:lnTo>
                  <a:lnTo>
                    <a:pt x="352" y="367"/>
                  </a:lnTo>
                  <a:lnTo>
                    <a:pt x="350" y="368"/>
                  </a:lnTo>
                  <a:lnTo>
                    <a:pt x="325" y="362"/>
                  </a:lnTo>
                  <a:close/>
                  <a:moveTo>
                    <a:pt x="291" y="386"/>
                  </a:moveTo>
                  <a:lnTo>
                    <a:pt x="312" y="357"/>
                  </a:lnTo>
                  <a:lnTo>
                    <a:pt x="265" y="345"/>
                  </a:lnTo>
                  <a:lnTo>
                    <a:pt x="291" y="386"/>
                  </a:lnTo>
                  <a:close/>
                  <a:moveTo>
                    <a:pt x="357" y="329"/>
                  </a:moveTo>
                  <a:lnTo>
                    <a:pt x="368" y="323"/>
                  </a:lnTo>
                  <a:lnTo>
                    <a:pt x="373" y="320"/>
                  </a:lnTo>
                  <a:lnTo>
                    <a:pt x="378" y="316"/>
                  </a:lnTo>
                  <a:lnTo>
                    <a:pt x="380" y="312"/>
                  </a:lnTo>
                  <a:lnTo>
                    <a:pt x="382" y="309"/>
                  </a:lnTo>
                  <a:lnTo>
                    <a:pt x="382" y="305"/>
                  </a:lnTo>
                  <a:lnTo>
                    <a:pt x="384" y="302"/>
                  </a:lnTo>
                  <a:lnTo>
                    <a:pt x="382" y="299"/>
                  </a:lnTo>
                  <a:lnTo>
                    <a:pt x="381" y="296"/>
                  </a:lnTo>
                  <a:lnTo>
                    <a:pt x="380" y="293"/>
                  </a:lnTo>
                  <a:lnTo>
                    <a:pt x="379" y="292"/>
                  </a:lnTo>
                  <a:lnTo>
                    <a:pt x="378" y="291"/>
                  </a:lnTo>
                  <a:lnTo>
                    <a:pt x="376" y="290"/>
                  </a:lnTo>
                  <a:lnTo>
                    <a:pt x="373" y="289"/>
                  </a:lnTo>
                  <a:lnTo>
                    <a:pt x="371" y="289"/>
                  </a:lnTo>
                  <a:lnTo>
                    <a:pt x="369" y="289"/>
                  </a:lnTo>
                  <a:lnTo>
                    <a:pt x="363" y="290"/>
                  </a:lnTo>
                  <a:lnTo>
                    <a:pt x="359" y="291"/>
                  </a:lnTo>
                  <a:lnTo>
                    <a:pt x="341" y="299"/>
                  </a:lnTo>
                  <a:lnTo>
                    <a:pt x="337" y="301"/>
                  </a:lnTo>
                  <a:lnTo>
                    <a:pt x="333" y="302"/>
                  </a:lnTo>
                  <a:lnTo>
                    <a:pt x="328" y="303"/>
                  </a:lnTo>
                  <a:lnTo>
                    <a:pt x="325" y="303"/>
                  </a:lnTo>
                  <a:lnTo>
                    <a:pt x="321" y="303"/>
                  </a:lnTo>
                  <a:lnTo>
                    <a:pt x="316" y="302"/>
                  </a:lnTo>
                  <a:lnTo>
                    <a:pt x="313" y="300"/>
                  </a:lnTo>
                  <a:lnTo>
                    <a:pt x="308" y="298"/>
                  </a:lnTo>
                  <a:lnTo>
                    <a:pt x="306" y="295"/>
                  </a:lnTo>
                  <a:lnTo>
                    <a:pt x="305" y="293"/>
                  </a:lnTo>
                  <a:lnTo>
                    <a:pt x="301" y="289"/>
                  </a:lnTo>
                  <a:lnTo>
                    <a:pt x="299" y="284"/>
                  </a:lnTo>
                  <a:lnTo>
                    <a:pt x="298" y="281"/>
                  </a:lnTo>
                  <a:lnTo>
                    <a:pt x="298" y="278"/>
                  </a:lnTo>
                  <a:lnTo>
                    <a:pt x="298" y="273"/>
                  </a:lnTo>
                  <a:lnTo>
                    <a:pt x="299" y="267"/>
                  </a:lnTo>
                  <a:lnTo>
                    <a:pt x="301" y="262"/>
                  </a:lnTo>
                  <a:lnTo>
                    <a:pt x="305" y="257"/>
                  </a:lnTo>
                  <a:lnTo>
                    <a:pt x="308" y="254"/>
                  </a:lnTo>
                  <a:lnTo>
                    <a:pt x="310" y="251"/>
                  </a:lnTo>
                  <a:lnTo>
                    <a:pt x="316" y="247"/>
                  </a:lnTo>
                  <a:lnTo>
                    <a:pt x="321" y="244"/>
                  </a:lnTo>
                  <a:lnTo>
                    <a:pt x="325" y="241"/>
                  </a:lnTo>
                  <a:lnTo>
                    <a:pt x="327" y="241"/>
                  </a:lnTo>
                  <a:lnTo>
                    <a:pt x="330" y="242"/>
                  </a:lnTo>
                  <a:lnTo>
                    <a:pt x="333" y="249"/>
                  </a:lnTo>
                  <a:lnTo>
                    <a:pt x="333" y="250"/>
                  </a:lnTo>
                  <a:lnTo>
                    <a:pt x="333" y="251"/>
                  </a:lnTo>
                  <a:lnTo>
                    <a:pt x="331" y="254"/>
                  </a:lnTo>
                  <a:lnTo>
                    <a:pt x="323" y="258"/>
                  </a:lnTo>
                  <a:lnTo>
                    <a:pt x="319" y="260"/>
                  </a:lnTo>
                  <a:lnTo>
                    <a:pt x="316" y="265"/>
                  </a:lnTo>
                  <a:lnTo>
                    <a:pt x="313" y="271"/>
                  </a:lnTo>
                  <a:lnTo>
                    <a:pt x="312" y="276"/>
                  </a:lnTo>
                  <a:lnTo>
                    <a:pt x="313" y="278"/>
                  </a:lnTo>
                  <a:lnTo>
                    <a:pt x="314" y="281"/>
                  </a:lnTo>
                  <a:lnTo>
                    <a:pt x="315" y="283"/>
                  </a:lnTo>
                  <a:lnTo>
                    <a:pt x="317" y="285"/>
                  </a:lnTo>
                  <a:lnTo>
                    <a:pt x="319" y="286"/>
                  </a:lnTo>
                  <a:lnTo>
                    <a:pt x="322" y="287"/>
                  </a:lnTo>
                  <a:lnTo>
                    <a:pt x="324" y="287"/>
                  </a:lnTo>
                  <a:lnTo>
                    <a:pt x="326" y="287"/>
                  </a:lnTo>
                  <a:lnTo>
                    <a:pt x="331" y="286"/>
                  </a:lnTo>
                  <a:lnTo>
                    <a:pt x="336" y="285"/>
                  </a:lnTo>
                  <a:lnTo>
                    <a:pt x="353" y="277"/>
                  </a:lnTo>
                  <a:lnTo>
                    <a:pt x="362" y="274"/>
                  </a:lnTo>
                  <a:lnTo>
                    <a:pt x="366" y="273"/>
                  </a:lnTo>
                  <a:lnTo>
                    <a:pt x="370" y="273"/>
                  </a:lnTo>
                  <a:lnTo>
                    <a:pt x="373" y="273"/>
                  </a:lnTo>
                  <a:lnTo>
                    <a:pt x="378" y="274"/>
                  </a:lnTo>
                  <a:lnTo>
                    <a:pt x="382" y="276"/>
                  </a:lnTo>
                  <a:lnTo>
                    <a:pt x="386" y="280"/>
                  </a:lnTo>
                  <a:lnTo>
                    <a:pt x="390" y="283"/>
                  </a:lnTo>
                  <a:lnTo>
                    <a:pt x="393" y="286"/>
                  </a:lnTo>
                  <a:lnTo>
                    <a:pt x="394" y="289"/>
                  </a:lnTo>
                  <a:lnTo>
                    <a:pt x="395" y="291"/>
                  </a:lnTo>
                  <a:lnTo>
                    <a:pt x="396" y="294"/>
                  </a:lnTo>
                  <a:lnTo>
                    <a:pt x="397" y="300"/>
                  </a:lnTo>
                  <a:lnTo>
                    <a:pt x="397" y="305"/>
                  </a:lnTo>
                  <a:lnTo>
                    <a:pt x="395" y="311"/>
                  </a:lnTo>
                  <a:lnTo>
                    <a:pt x="393" y="318"/>
                  </a:lnTo>
                  <a:lnTo>
                    <a:pt x="389" y="323"/>
                  </a:lnTo>
                  <a:lnTo>
                    <a:pt x="386" y="327"/>
                  </a:lnTo>
                  <a:lnTo>
                    <a:pt x="382" y="330"/>
                  </a:lnTo>
                  <a:lnTo>
                    <a:pt x="376" y="335"/>
                  </a:lnTo>
                  <a:lnTo>
                    <a:pt x="369" y="339"/>
                  </a:lnTo>
                  <a:lnTo>
                    <a:pt x="362" y="341"/>
                  </a:lnTo>
                  <a:lnTo>
                    <a:pt x="360" y="341"/>
                  </a:lnTo>
                  <a:lnTo>
                    <a:pt x="359" y="341"/>
                  </a:lnTo>
                  <a:lnTo>
                    <a:pt x="359" y="340"/>
                  </a:lnTo>
                  <a:lnTo>
                    <a:pt x="355" y="332"/>
                  </a:lnTo>
                  <a:lnTo>
                    <a:pt x="354" y="331"/>
                  </a:lnTo>
                  <a:lnTo>
                    <a:pt x="354" y="330"/>
                  </a:lnTo>
                  <a:lnTo>
                    <a:pt x="355" y="329"/>
                  </a:lnTo>
                  <a:lnTo>
                    <a:pt x="357" y="329"/>
                  </a:lnTo>
                  <a:close/>
                  <a:moveTo>
                    <a:pt x="400" y="209"/>
                  </a:moveTo>
                  <a:lnTo>
                    <a:pt x="467" y="217"/>
                  </a:lnTo>
                  <a:lnTo>
                    <a:pt x="469" y="217"/>
                  </a:lnTo>
                  <a:lnTo>
                    <a:pt x="469" y="218"/>
                  </a:lnTo>
                  <a:lnTo>
                    <a:pt x="469" y="219"/>
                  </a:lnTo>
                  <a:lnTo>
                    <a:pt x="461" y="229"/>
                  </a:lnTo>
                  <a:lnTo>
                    <a:pt x="460" y="230"/>
                  </a:lnTo>
                  <a:lnTo>
                    <a:pt x="458" y="230"/>
                  </a:lnTo>
                  <a:lnTo>
                    <a:pt x="402" y="224"/>
                  </a:lnTo>
                  <a:lnTo>
                    <a:pt x="406" y="248"/>
                  </a:lnTo>
                  <a:lnTo>
                    <a:pt x="427" y="266"/>
                  </a:lnTo>
                  <a:lnTo>
                    <a:pt x="429" y="268"/>
                  </a:lnTo>
                  <a:lnTo>
                    <a:pt x="429" y="269"/>
                  </a:lnTo>
                  <a:lnTo>
                    <a:pt x="422" y="277"/>
                  </a:lnTo>
                  <a:lnTo>
                    <a:pt x="421" y="278"/>
                  </a:lnTo>
                  <a:lnTo>
                    <a:pt x="418" y="278"/>
                  </a:lnTo>
                  <a:lnTo>
                    <a:pt x="342" y="217"/>
                  </a:lnTo>
                  <a:lnTo>
                    <a:pt x="341" y="214"/>
                  </a:lnTo>
                  <a:lnTo>
                    <a:pt x="342" y="213"/>
                  </a:lnTo>
                  <a:lnTo>
                    <a:pt x="348" y="205"/>
                  </a:lnTo>
                  <a:lnTo>
                    <a:pt x="350" y="204"/>
                  </a:lnTo>
                  <a:lnTo>
                    <a:pt x="351" y="205"/>
                  </a:lnTo>
                  <a:lnTo>
                    <a:pt x="391" y="237"/>
                  </a:lnTo>
                  <a:lnTo>
                    <a:pt x="379" y="169"/>
                  </a:lnTo>
                  <a:lnTo>
                    <a:pt x="379" y="167"/>
                  </a:lnTo>
                  <a:lnTo>
                    <a:pt x="380" y="165"/>
                  </a:lnTo>
                  <a:lnTo>
                    <a:pt x="388" y="156"/>
                  </a:lnTo>
                  <a:lnTo>
                    <a:pt x="389" y="155"/>
                  </a:lnTo>
                  <a:lnTo>
                    <a:pt x="390" y="155"/>
                  </a:lnTo>
                  <a:lnTo>
                    <a:pt x="391" y="156"/>
                  </a:lnTo>
                  <a:lnTo>
                    <a:pt x="391" y="157"/>
                  </a:lnTo>
                  <a:lnTo>
                    <a:pt x="400" y="209"/>
                  </a:lnTo>
                  <a:close/>
                  <a:moveTo>
                    <a:pt x="507" y="176"/>
                  </a:moveTo>
                  <a:lnTo>
                    <a:pt x="502" y="182"/>
                  </a:lnTo>
                  <a:lnTo>
                    <a:pt x="496" y="186"/>
                  </a:lnTo>
                  <a:lnTo>
                    <a:pt x="493" y="188"/>
                  </a:lnTo>
                  <a:lnTo>
                    <a:pt x="489" y="189"/>
                  </a:lnTo>
                  <a:lnTo>
                    <a:pt x="481" y="192"/>
                  </a:lnTo>
                  <a:lnTo>
                    <a:pt x="475" y="192"/>
                  </a:lnTo>
                  <a:lnTo>
                    <a:pt x="467" y="189"/>
                  </a:lnTo>
                  <a:lnTo>
                    <a:pt x="459" y="186"/>
                  </a:lnTo>
                  <a:lnTo>
                    <a:pt x="450" y="180"/>
                  </a:lnTo>
                  <a:lnTo>
                    <a:pt x="404" y="140"/>
                  </a:lnTo>
                  <a:lnTo>
                    <a:pt x="403" y="139"/>
                  </a:lnTo>
                  <a:lnTo>
                    <a:pt x="403" y="137"/>
                  </a:lnTo>
                  <a:lnTo>
                    <a:pt x="409" y="129"/>
                  </a:lnTo>
                  <a:lnTo>
                    <a:pt x="412" y="129"/>
                  </a:lnTo>
                  <a:lnTo>
                    <a:pt x="413" y="129"/>
                  </a:lnTo>
                  <a:lnTo>
                    <a:pt x="459" y="168"/>
                  </a:lnTo>
                  <a:lnTo>
                    <a:pt x="465" y="171"/>
                  </a:lnTo>
                  <a:lnTo>
                    <a:pt x="470" y="175"/>
                  </a:lnTo>
                  <a:lnTo>
                    <a:pt x="475" y="176"/>
                  </a:lnTo>
                  <a:lnTo>
                    <a:pt x="477" y="176"/>
                  </a:lnTo>
                  <a:lnTo>
                    <a:pt x="480" y="176"/>
                  </a:lnTo>
                  <a:lnTo>
                    <a:pt x="485" y="176"/>
                  </a:lnTo>
                  <a:lnTo>
                    <a:pt x="489" y="174"/>
                  </a:lnTo>
                  <a:lnTo>
                    <a:pt x="493" y="171"/>
                  </a:lnTo>
                  <a:lnTo>
                    <a:pt x="497" y="168"/>
                  </a:lnTo>
                  <a:lnTo>
                    <a:pt x="500" y="164"/>
                  </a:lnTo>
                  <a:lnTo>
                    <a:pt x="502" y="159"/>
                  </a:lnTo>
                  <a:lnTo>
                    <a:pt x="503" y="155"/>
                  </a:lnTo>
                  <a:lnTo>
                    <a:pt x="503" y="150"/>
                  </a:lnTo>
                  <a:lnTo>
                    <a:pt x="502" y="144"/>
                  </a:lnTo>
                  <a:lnTo>
                    <a:pt x="500" y="140"/>
                  </a:lnTo>
                  <a:lnTo>
                    <a:pt x="497" y="138"/>
                  </a:lnTo>
                  <a:lnTo>
                    <a:pt x="495" y="135"/>
                  </a:lnTo>
                  <a:lnTo>
                    <a:pt x="491" y="131"/>
                  </a:lnTo>
                  <a:lnTo>
                    <a:pt x="444" y="92"/>
                  </a:lnTo>
                  <a:lnTo>
                    <a:pt x="443" y="90"/>
                  </a:lnTo>
                  <a:lnTo>
                    <a:pt x="444" y="88"/>
                  </a:lnTo>
                  <a:lnTo>
                    <a:pt x="451" y="80"/>
                  </a:lnTo>
                  <a:lnTo>
                    <a:pt x="452" y="79"/>
                  </a:lnTo>
                  <a:lnTo>
                    <a:pt x="454" y="80"/>
                  </a:lnTo>
                  <a:lnTo>
                    <a:pt x="501" y="120"/>
                  </a:lnTo>
                  <a:lnTo>
                    <a:pt x="505" y="123"/>
                  </a:lnTo>
                  <a:lnTo>
                    <a:pt x="509" y="126"/>
                  </a:lnTo>
                  <a:lnTo>
                    <a:pt x="513" y="134"/>
                  </a:lnTo>
                  <a:lnTo>
                    <a:pt x="515" y="138"/>
                  </a:lnTo>
                  <a:lnTo>
                    <a:pt x="516" y="142"/>
                  </a:lnTo>
                  <a:lnTo>
                    <a:pt x="518" y="146"/>
                  </a:lnTo>
                  <a:lnTo>
                    <a:pt x="518" y="149"/>
                  </a:lnTo>
                  <a:lnTo>
                    <a:pt x="518" y="152"/>
                  </a:lnTo>
                  <a:lnTo>
                    <a:pt x="518" y="157"/>
                  </a:lnTo>
                  <a:lnTo>
                    <a:pt x="516" y="160"/>
                  </a:lnTo>
                  <a:lnTo>
                    <a:pt x="515" y="164"/>
                  </a:lnTo>
                  <a:lnTo>
                    <a:pt x="512" y="170"/>
                  </a:lnTo>
                  <a:lnTo>
                    <a:pt x="507" y="1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Sunset Gothic Pro" panose="020E0503050408040203" pitchFamily="34" charset="0"/>
              </a:endParaRPr>
            </a:p>
          </p:txBody>
        </p:sp>
      </p:grpSp>
      <p:sp>
        <p:nvSpPr>
          <p:cNvPr id="42" name="Oval 41">
            <a:extLst>
              <a:ext uri="{FF2B5EF4-FFF2-40B4-BE49-F238E27FC236}">
                <a16:creationId xmlns:a16="http://schemas.microsoft.com/office/drawing/2014/main" id="{A20728DA-0730-CA60-F367-42C20D9B5A86}"/>
              </a:ext>
            </a:extLst>
          </p:cNvPr>
          <p:cNvSpPr/>
          <p:nvPr userDrawn="1"/>
        </p:nvSpPr>
        <p:spPr>
          <a:xfrm>
            <a:off x="3287688" y="620688"/>
            <a:ext cx="5616624" cy="5616624"/>
          </a:xfrm>
          <a:prstGeom prst="ellipse">
            <a:avLst/>
          </a:prstGeom>
          <a:solidFill>
            <a:srgbClr val="FFB9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Sunset Gothic Pro" panose="020E0503050408040203" pitchFamily="34" charset="0"/>
            </a:endParaRPr>
          </a:p>
        </p:txBody>
      </p:sp>
      <p:sp>
        <p:nvSpPr>
          <p:cNvPr id="43" name="TextBox 37">
            <a:extLst>
              <a:ext uri="{FF2B5EF4-FFF2-40B4-BE49-F238E27FC236}">
                <a16:creationId xmlns:a16="http://schemas.microsoft.com/office/drawing/2014/main" id="{81791E68-B875-38E1-9417-3D0D31ECFE41}"/>
              </a:ext>
            </a:extLst>
          </p:cNvPr>
          <p:cNvSpPr txBox="1">
            <a:spLocks/>
          </p:cNvSpPr>
          <p:nvPr userDrawn="1"/>
        </p:nvSpPr>
        <p:spPr>
          <a:xfrm>
            <a:off x="3180000" y="513000"/>
            <a:ext cx="5832000" cy="5832000"/>
          </a:xfrm>
          <a:prstGeom prst="rect">
            <a:avLst/>
          </a:prstGeom>
          <a:noFill/>
        </p:spPr>
        <p:txBody>
          <a:bodyPr wrap="square" lIns="0" tIns="0" rIns="0" bIns="0" rtlCol="0">
            <a:prstTxWarp prst="textArchDown">
              <a:avLst>
                <a:gd name="adj" fmla="val 1955477"/>
              </a:avLst>
            </a:prstTxWarp>
            <a:spAutoFit/>
          </a:bodyPr>
          <a:lstStyle/>
          <a:p>
            <a:r>
              <a:rPr lang="en-GB" sz="700" b="1" spc="200" dirty="0">
                <a:solidFill>
                  <a:schemeClr val="bg1"/>
                </a:solidFill>
                <a:latin typeface="Sunset Gothic Pro" panose="020E0503050408040203" pitchFamily="34" charset="0"/>
              </a:rPr>
              <a:t>3. KVARTAALI</a:t>
            </a:r>
          </a:p>
        </p:txBody>
      </p:sp>
      <p:sp>
        <p:nvSpPr>
          <p:cNvPr id="44" name="TextBox 35">
            <a:extLst>
              <a:ext uri="{FF2B5EF4-FFF2-40B4-BE49-F238E27FC236}">
                <a16:creationId xmlns:a16="http://schemas.microsoft.com/office/drawing/2014/main" id="{8E2F2F33-C44B-DA22-7B08-D06BDFDA3B98}"/>
              </a:ext>
            </a:extLst>
          </p:cNvPr>
          <p:cNvSpPr txBox="1">
            <a:spLocks/>
          </p:cNvSpPr>
          <p:nvPr userDrawn="1"/>
        </p:nvSpPr>
        <p:spPr>
          <a:xfrm>
            <a:off x="3198000" y="531000"/>
            <a:ext cx="5796000" cy="5796000"/>
          </a:xfrm>
          <a:prstGeom prst="rect">
            <a:avLst/>
          </a:prstGeom>
          <a:noFill/>
        </p:spPr>
        <p:txBody>
          <a:bodyPr wrap="square" lIns="0" tIns="0" rIns="0" bIns="0" rtlCol="0">
            <a:prstTxWarp prst="textArchUp">
              <a:avLst>
                <a:gd name="adj" fmla="val 12895901"/>
              </a:avLst>
            </a:prstTxWarp>
            <a:spAutoFit/>
          </a:bodyPr>
          <a:lstStyle/>
          <a:p>
            <a:pPr algn="r"/>
            <a:r>
              <a:rPr lang="en-GB" sz="700" b="1" spc="200" dirty="0">
                <a:solidFill>
                  <a:schemeClr val="bg1"/>
                </a:solidFill>
                <a:latin typeface="Sunset Gothic Pro" panose="020E0503050408040203" pitchFamily="34" charset="0"/>
              </a:rPr>
              <a:t>1. KVARTAALI</a:t>
            </a:r>
          </a:p>
        </p:txBody>
      </p:sp>
      <p:sp>
        <p:nvSpPr>
          <p:cNvPr id="45" name="TextBox 38">
            <a:extLst>
              <a:ext uri="{FF2B5EF4-FFF2-40B4-BE49-F238E27FC236}">
                <a16:creationId xmlns:a16="http://schemas.microsoft.com/office/drawing/2014/main" id="{AF9AD35E-5280-B386-4586-79705EC39AC6}"/>
              </a:ext>
            </a:extLst>
          </p:cNvPr>
          <p:cNvSpPr txBox="1">
            <a:spLocks/>
          </p:cNvSpPr>
          <p:nvPr userDrawn="1"/>
        </p:nvSpPr>
        <p:spPr>
          <a:xfrm>
            <a:off x="3198000" y="531000"/>
            <a:ext cx="5796000" cy="5796000"/>
          </a:xfrm>
          <a:prstGeom prst="rect">
            <a:avLst/>
          </a:prstGeom>
          <a:noFill/>
        </p:spPr>
        <p:txBody>
          <a:bodyPr wrap="square" lIns="0" tIns="0" rIns="0" bIns="0" rtlCol="0">
            <a:prstTxWarp prst="textArchUp">
              <a:avLst>
                <a:gd name="adj" fmla="val 12895901"/>
              </a:avLst>
            </a:prstTxWarp>
            <a:spAutoFit/>
          </a:bodyPr>
          <a:lstStyle/>
          <a:p>
            <a:r>
              <a:rPr lang="en-GB" sz="700" b="1" spc="200" dirty="0">
                <a:solidFill>
                  <a:schemeClr val="bg1"/>
                </a:solidFill>
                <a:latin typeface="Sunset Gothic Pro" panose="020E0503050408040203" pitchFamily="34" charset="0"/>
              </a:rPr>
              <a:t>4. KVARTAALI</a:t>
            </a:r>
          </a:p>
        </p:txBody>
      </p:sp>
      <p:sp>
        <p:nvSpPr>
          <p:cNvPr id="46" name="TextBox 36">
            <a:extLst>
              <a:ext uri="{FF2B5EF4-FFF2-40B4-BE49-F238E27FC236}">
                <a16:creationId xmlns:a16="http://schemas.microsoft.com/office/drawing/2014/main" id="{53D044CC-D3FF-8728-BC96-28650A32F293}"/>
              </a:ext>
            </a:extLst>
          </p:cNvPr>
          <p:cNvSpPr txBox="1">
            <a:spLocks/>
          </p:cNvSpPr>
          <p:nvPr userDrawn="1"/>
        </p:nvSpPr>
        <p:spPr>
          <a:xfrm>
            <a:off x="3180000" y="513000"/>
            <a:ext cx="5832000" cy="5832000"/>
          </a:xfrm>
          <a:prstGeom prst="rect">
            <a:avLst/>
          </a:prstGeom>
          <a:noFill/>
        </p:spPr>
        <p:txBody>
          <a:bodyPr wrap="square" lIns="0" tIns="0" rIns="0" bIns="0" rtlCol="0">
            <a:prstTxWarp prst="textArchDown">
              <a:avLst>
                <a:gd name="adj" fmla="val 1955477"/>
              </a:avLst>
            </a:prstTxWarp>
            <a:spAutoFit/>
          </a:bodyPr>
          <a:lstStyle/>
          <a:p>
            <a:pPr algn="r"/>
            <a:r>
              <a:rPr lang="en-GB" sz="700" b="1" spc="200" dirty="0">
                <a:solidFill>
                  <a:schemeClr val="bg1"/>
                </a:solidFill>
                <a:latin typeface="Sunset Gothic Pro" panose="020E0503050408040203" pitchFamily="34" charset="0"/>
              </a:rPr>
              <a:t>2. KVARTAALI</a:t>
            </a:r>
          </a:p>
        </p:txBody>
      </p:sp>
      <p:sp>
        <p:nvSpPr>
          <p:cNvPr id="50" name="Oval 19">
            <a:extLst>
              <a:ext uri="{FF2B5EF4-FFF2-40B4-BE49-F238E27FC236}">
                <a16:creationId xmlns:a16="http://schemas.microsoft.com/office/drawing/2014/main" id="{07993D6F-FAD8-B7CD-DD44-9B96C02FCAC9}"/>
              </a:ext>
            </a:extLst>
          </p:cNvPr>
          <p:cNvSpPr/>
          <p:nvPr userDrawn="1"/>
        </p:nvSpPr>
        <p:spPr>
          <a:xfrm>
            <a:off x="4223792" y="1556792"/>
            <a:ext cx="3744416" cy="3744416"/>
          </a:xfrm>
          <a:prstGeom prst="ellipse">
            <a:avLst/>
          </a:prstGeom>
          <a:solidFill>
            <a:srgbClr val="FF7A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Sunset Gothic Pro" panose="020E0503050408040203" pitchFamily="34" charset="0"/>
            </a:endParaRPr>
          </a:p>
        </p:txBody>
      </p:sp>
      <p:sp>
        <p:nvSpPr>
          <p:cNvPr id="51" name="Oval 18">
            <a:extLst>
              <a:ext uri="{FF2B5EF4-FFF2-40B4-BE49-F238E27FC236}">
                <a16:creationId xmlns:a16="http://schemas.microsoft.com/office/drawing/2014/main" id="{29F90A68-DE1D-06C3-181C-D9CCE3260914}"/>
              </a:ext>
            </a:extLst>
          </p:cNvPr>
          <p:cNvSpPr/>
          <p:nvPr userDrawn="1"/>
        </p:nvSpPr>
        <p:spPr>
          <a:xfrm>
            <a:off x="5159896" y="2492896"/>
            <a:ext cx="1872208" cy="1872208"/>
          </a:xfrm>
          <a:prstGeom prst="ellipse">
            <a:avLst/>
          </a:prstGeom>
          <a:solidFill>
            <a:srgbClr val="FF38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Sunset Gothic Pro" panose="020E0503050408040203" pitchFamily="34" charset="0"/>
            </a:endParaRPr>
          </a:p>
        </p:txBody>
      </p:sp>
      <p:cxnSp>
        <p:nvCxnSpPr>
          <p:cNvPr id="52" name="Straight Connector 43">
            <a:extLst>
              <a:ext uri="{FF2B5EF4-FFF2-40B4-BE49-F238E27FC236}">
                <a16:creationId xmlns:a16="http://schemas.microsoft.com/office/drawing/2014/main" id="{B1C7A6B8-71AC-2831-E854-31EED43031F1}"/>
              </a:ext>
            </a:extLst>
          </p:cNvPr>
          <p:cNvCxnSpPr>
            <a:stCxn id="28" idx="2"/>
          </p:cNvCxnSpPr>
          <p:nvPr userDrawn="1"/>
        </p:nvCxnSpPr>
        <p:spPr>
          <a:xfrm>
            <a:off x="3287688" y="3429000"/>
            <a:ext cx="2808312" cy="0"/>
          </a:xfrm>
          <a:prstGeom prst="line">
            <a:avLst/>
          </a:prstGeom>
          <a:ln w="6350">
            <a:solidFill>
              <a:schemeClr val="bg1"/>
            </a:solidFill>
            <a:prstDash val="lgDash"/>
          </a:ln>
        </p:spPr>
        <p:style>
          <a:lnRef idx="2">
            <a:schemeClr val="accent1"/>
          </a:lnRef>
          <a:fillRef idx="0">
            <a:schemeClr val="accent1"/>
          </a:fillRef>
          <a:effectRef idx="1">
            <a:schemeClr val="accent1"/>
          </a:effectRef>
          <a:fontRef idx="minor">
            <a:schemeClr val="tx1"/>
          </a:fontRef>
        </p:style>
      </p:cxnSp>
      <p:cxnSp>
        <p:nvCxnSpPr>
          <p:cNvPr id="53" name="Straight Connector 44">
            <a:extLst>
              <a:ext uri="{FF2B5EF4-FFF2-40B4-BE49-F238E27FC236}">
                <a16:creationId xmlns:a16="http://schemas.microsoft.com/office/drawing/2014/main" id="{18E50A08-F667-4861-20CB-8A4950BE7274}"/>
              </a:ext>
            </a:extLst>
          </p:cNvPr>
          <p:cNvCxnSpPr>
            <a:cxnSpLocks/>
            <a:endCxn id="27" idx="2"/>
          </p:cNvCxnSpPr>
          <p:nvPr userDrawn="1"/>
        </p:nvCxnSpPr>
        <p:spPr>
          <a:xfrm>
            <a:off x="6096000" y="3429000"/>
            <a:ext cx="2808312" cy="0"/>
          </a:xfrm>
          <a:prstGeom prst="line">
            <a:avLst/>
          </a:prstGeom>
          <a:ln w="6350">
            <a:solidFill>
              <a:schemeClr val="bg1"/>
            </a:solidFill>
            <a:prstDash val="lgDash"/>
          </a:ln>
        </p:spPr>
        <p:style>
          <a:lnRef idx="2">
            <a:schemeClr val="accent1"/>
          </a:lnRef>
          <a:fillRef idx="0">
            <a:schemeClr val="accent1"/>
          </a:fillRef>
          <a:effectRef idx="1">
            <a:schemeClr val="accent1"/>
          </a:effectRef>
          <a:fontRef idx="minor">
            <a:schemeClr val="tx1"/>
          </a:fontRef>
        </p:style>
      </p:cxnSp>
      <p:cxnSp>
        <p:nvCxnSpPr>
          <p:cNvPr id="54" name="Straight Connector 47">
            <a:extLst>
              <a:ext uri="{FF2B5EF4-FFF2-40B4-BE49-F238E27FC236}">
                <a16:creationId xmlns:a16="http://schemas.microsoft.com/office/drawing/2014/main" id="{0CDCF202-DF12-2BB1-6824-D9E13FAB21D1}"/>
              </a:ext>
            </a:extLst>
          </p:cNvPr>
          <p:cNvCxnSpPr>
            <a:cxnSpLocks/>
            <a:endCxn id="27" idx="3"/>
          </p:cNvCxnSpPr>
          <p:nvPr userDrawn="1"/>
        </p:nvCxnSpPr>
        <p:spPr>
          <a:xfrm>
            <a:off x="6096000" y="3429000"/>
            <a:ext cx="0" cy="2808312"/>
          </a:xfrm>
          <a:prstGeom prst="line">
            <a:avLst/>
          </a:prstGeom>
          <a:ln w="6350">
            <a:solidFill>
              <a:schemeClr val="bg1"/>
            </a:solidFill>
            <a:prstDash val="lgDash"/>
          </a:ln>
        </p:spPr>
        <p:style>
          <a:lnRef idx="2">
            <a:schemeClr val="accent1"/>
          </a:lnRef>
          <a:fillRef idx="0">
            <a:schemeClr val="accent1"/>
          </a:fillRef>
          <a:effectRef idx="1">
            <a:schemeClr val="accent1"/>
          </a:effectRef>
          <a:fontRef idx="minor">
            <a:schemeClr val="tx1"/>
          </a:fontRef>
        </p:style>
      </p:cxnSp>
      <p:cxnSp>
        <p:nvCxnSpPr>
          <p:cNvPr id="55" name="Straight Connector 50">
            <a:extLst>
              <a:ext uri="{FF2B5EF4-FFF2-40B4-BE49-F238E27FC236}">
                <a16:creationId xmlns:a16="http://schemas.microsoft.com/office/drawing/2014/main" id="{CC98D5DB-092E-64E6-260F-79830DE52B82}"/>
              </a:ext>
            </a:extLst>
          </p:cNvPr>
          <p:cNvCxnSpPr>
            <a:cxnSpLocks/>
            <a:stCxn id="25" idx="3"/>
          </p:cNvCxnSpPr>
          <p:nvPr userDrawn="1"/>
        </p:nvCxnSpPr>
        <p:spPr>
          <a:xfrm>
            <a:off x="6096000" y="620688"/>
            <a:ext cx="0" cy="2808312"/>
          </a:xfrm>
          <a:prstGeom prst="line">
            <a:avLst/>
          </a:prstGeom>
          <a:ln w="6350">
            <a:solidFill>
              <a:schemeClr val="bg1"/>
            </a:solidFill>
            <a:prstDash val="lgDash"/>
          </a:ln>
        </p:spPr>
        <p:style>
          <a:lnRef idx="2">
            <a:schemeClr val="accent1"/>
          </a:lnRef>
          <a:fillRef idx="0">
            <a:schemeClr val="accent1"/>
          </a:fillRef>
          <a:effectRef idx="1">
            <a:schemeClr val="accent1"/>
          </a:effectRef>
          <a:fontRef idx="minor">
            <a:schemeClr val="tx1"/>
          </a:fontRef>
        </p:style>
      </p:cxnSp>
      <p:sp>
        <p:nvSpPr>
          <p:cNvPr id="56" name="Date Placeholder 4">
            <a:extLst>
              <a:ext uri="{FF2B5EF4-FFF2-40B4-BE49-F238E27FC236}">
                <a16:creationId xmlns:a16="http://schemas.microsoft.com/office/drawing/2014/main" id="{E0A41EDF-741C-4012-A15A-B69B5F95251F}"/>
              </a:ext>
            </a:extLst>
          </p:cNvPr>
          <p:cNvSpPr>
            <a:spLocks noGrp="1"/>
          </p:cNvSpPr>
          <p:nvPr>
            <p:ph type="dt" sz="half" idx="10"/>
          </p:nvPr>
        </p:nvSpPr>
        <p:spPr>
          <a:xfrm>
            <a:off x="4461617" y="6445997"/>
            <a:ext cx="944441" cy="241674"/>
          </a:xfrm>
        </p:spPr>
        <p:txBody>
          <a:bodyPr/>
          <a:lstStyle/>
          <a:p>
            <a:r>
              <a:rPr lang="fi-FI"/>
              <a:t>25.5.2026</a:t>
            </a:r>
          </a:p>
        </p:txBody>
      </p:sp>
      <p:sp>
        <p:nvSpPr>
          <p:cNvPr id="57" name="Footer Placeholder 5">
            <a:extLst>
              <a:ext uri="{FF2B5EF4-FFF2-40B4-BE49-F238E27FC236}">
                <a16:creationId xmlns:a16="http://schemas.microsoft.com/office/drawing/2014/main" id="{4EF5A679-562E-EDC5-63AB-363A2101F0D3}"/>
              </a:ext>
            </a:extLst>
          </p:cNvPr>
          <p:cNvSpPr>
            <a:spLocks noGrp="1"/>
          </p:cNvSpPr>
          <p:nvPr>
            <p:ph type="ftr" sz="quarter" idx="11"/>
          </p:nvPr>
        </p:nvSpPr>
        <p:spPr>
          <a:xfrm>
            <a:off x="299931" y="6445997"/>
            <a:ext cx="4161686" cy="241674"/>
          </a:xfrm>
        </p:spPr>
        <p:txBody>
          <a:bodyPr/>
          <a:lstStyle/>
          <a:p>
            <a:r>
              <a:rPr lang="fi-FI"/>
              <a:t>Antti Haajanen/Vantaan Energia Oy</a:t>
            </a:r>
          </a:p>
        </p:txBody>
      </p:sp>
      <p:sp>
        <p:nvSpPr>
          <p:cNvPr id="58" name="Slide Number Placeholder 6">
            <a:extLst>
              <a:ext uri="{FF2B5EF4-FFF2-40B4-BE49-F238E27FC236}">
                <a16:creationId xmlns:a16="http://schemas.microsoft.com/office/drawing/2014/main" id="{197A1809-867D-3C3F-068F-F97A02B2EF4C}"/>
              </a:ext>
            </a:extLst>
          </p:cNvPr>
          <p:cNvSpPr>
            <a:spLocks noGrp="1"/>
          </p:cNvSpPr>
          <p:nvPr>
            <p:ph type="sldNum" sz="quarter" idx="12"/>
          </p:nvPr>
        </p:nvSpPr>
        <p:spPr>
          <a:xfrm>
            <a:off x="11478174" y="6473953"/>
            <a:ext cx="531724" cy="241674"/>
          </a:xfrm>
        </p:spPr>
        <p:txBody>
          <a:bodyPr/>
          <a:lstStyle/>
          <a:p>
            <a:fld id="{08CCEDEF-5C23-4594-B6DA-0ABEB763C67B}" type="slidenum">
              <a:rPr lang="fi-FI" smtClean="0"/>
              <a:t>‹#›</a:t>
            </a:fld>
            <a:endParaRPr lang="fi-FI"/>
          </a:p>
        </p:txBody>
      </p:sp>
      <p:sp>
        <p:nvSpPr>
          <p:cNvPr id="66" name="Tekstin paikkamerkki 65">
            <a:extLst>
              <a:ext uri="{FF2B5EF4-FFF2-40B4-BE49-F238E27FC236}">
                <a16:creationId xmlns:a16="http://schemas.microsoft.com/office/drawing/2014/main" id="{12A8153C-97DA-2FF1-488E-3EAC050B58F9}"/>
              </a:ext>
            </a:extLst>
          </p:cNvPr>
          <p:cNvSpPr>
            <a:spLocks noGrp="1"/>
          </p:cNvSpPr>
          <p:nvPr>
            <p:ph type="body" sz="quarter" idx="16" hasCustomPrompt="1"/>
          </p:nvPr>
        </p:nvSpPr>
        <p:spPr>
          <a:xfrm>
            <a:off x="1844387" y="3005757"/>
            <a:ext cx="864000" cy="864000"/>
          </a:xfrm>
          <a:blipFill dpi="0" rotWithShape="1">
            <a:blip r:embed="rId2">
              <a:extLst>
                <a:ext uri="{28A0092B-C50C-407E-A947-70E740481C1C}">
                  <a14:useLocalDpi xmlns:a14="http://schemas.microsoft.com/office/drawing/2010/main" val="0"/>
                </a:ext>
              </a:extLst>
            </a:blip>
            <a:srcRect/>
            <a:stretch>
              <a:fillRect/>
            </a:stretch>
          </a:blipFill>
        </p:spPr>
        <p:txBody>
          <a:bodyPr anchor="ctr"/>
          <a:lstStyle>
            <a:lvl1pPr marL="0" indent="0" algn="ctr">
              <a:buNone/>
              <a:defRPr sz="750" b="1">
                <a:solidFill>
                  <a:schemeClr val="bg1"/>
                </a:solidFill>
              </a:defRPr>
            </a:lvl1pPr>
            <a:lvl2pPr marL="266700" indent="0">
              <a:buNone/>
              <a:defRPr/>
            </a:lvl2pPr>
            <a:lvl3pPr marL="538163" indent="0">
              <a:buNone/>
              <a:defRPr/>
            </a:lvl3pPr>
            <a:lvl4pPr marL="804863" indent="0">
              <a:buNone/>
              <a:defRPr/>
            </a:lvl4pPr>
            <a:lvl5pPr marL="1074737" indent="0">
              <a:buNone/>
              <a:defRPr/>
            </a:lvl5pPr>
          </a:lstStyle>
          <a:p>
            <a:pPr lvl="0"/>
            <a:r>
              <a:rPr lang="fi-FI" dirty="0"/>
              <a:t>Siirrä oikeaan kohtaan ja Kirjoita tähän</a:t>
            </a:r>
          </a:p>
        </p:txBody>
      </p:sp>
      <p:sp>
        <p:nvSpPr>
          <p:cNvPr id="71" name="Tekstin paikkamerkki 65">
            <a:extLst>
              <a:ext uri="{FF2B5EF4-FFF2-40B4-BE49-F238E27FC236}">
                <a16:creationId xmlns:a16="http://schemas.microsoft.com/office/drawing/2014/main" id="{3C115AEB-75CC-DECA-EED6-F0D7161B88F2}"/>
              </a:ext>
            </a:extLst>
          </p:cNvPr>
          <p:cNvSpPr>
            <a:spLocks noGrp="1"/>
          </p:cNvSpPr>
          <p:nvPr>
            <p:ph type="body" sz="quarter" idx="21" hasCustomPrompt="1"/>
          </p:nvPr>
        </p:nvSpPr>
        <p:spPr>
          <a:xfrm>
            <a:off x="9582359" y="3357088"/>
            <a:ext cx="864000" cy="864000"/>
          </a:xfrm>
          <a:blipFill dpi="0" rotWithShape="1">
            <a:blip r:embed="rId2">
              <a:extLst>
                <a:ext uri="{28A0092B-C50C-407E-A947-70E740481C1C}">
                  <a14:useLocalDpi xmlns:a14="http://schemas.microsoft.com/office/drawing/2010/main" val="0"/>
                </a:ext>
              </a:extLst>
            </a:blip>
            <a:srcRect/>
            <a:stretch>
              <a:fillRect/>
            </a:stretch>
          </a:blipFill>
        </p:spPr>
        <p:txBody>
          <a:bodyPr anchor="ctr"/>
          <a:lstStyle>
            <a:lvl1pPr marL="0" indent="0" algn="ctr">
              <a:buNone/>
              <a:defRPr sz="750" b="1">
                <a:solidFill>
                  <a:schemeClr val="bg1"/>
                </a:solidFill>
              </a:defRPr>
            </a:lvl1pPr>
            <a:lvl2pPr marL="266700" indent="0">
              <a:buNone/>
              <a:defRPr/>
            </a:lvl2pPr>
            <a:lvl3pPr marL="538163" indent="0">
              <a:buNone/>
              <a:defRPr/>
            </a:lvl3pPr>
            <a:lvl4pPr marL="804863" indent="0">
              <a:buNone/>
              <a:defRPr/>
            </a:lvl4pPr>
            <a:lvl5pPr marL="1074737" indent="0">
              <a:buNone/>
              <a:defRPr/>
            </a:lvl5pPr>
          </a:lstStyle>
          <a:p>
            <a:pPr lvl="0"/>
            <a:r>
              <a:rPr lang="fi-FI" dirty="0"/>
              <a:t>Siirrä oikeaan kohtaan ja Kirjoita tähän</a:t>
            </a:r>
          </a:p>
        </p:txBody>
      </p:sp>
      <p:sp>
        <p:nvSpPr>
          <p:cNvPr id="72" name="Tekstin paikkamerkki 65">
            <a:extLst>
              <a:ext uri="{FF2B5EF4-FFF2-40B4-BE49-F238E27FC236}">
                <a16:creationId xmlns:a16="http://schemas.microsoft.com/office/drawing/2014/main" id="{D3A9E505-AEBE-8B5C-7925-CC80AF235DC0}"/>
              </a:ext>
            </a:extLst>
          </p:cNvPr>
          <p:cNvSpPr>
            <a:spLocks noGrp="1"/>
          </p:cNvSpPr>
          <p:nvPr>
            <p:ph type="body" sz="quarter" idx="22" hasCustomPrompt="1"/>
          </p:nvPr>
        </p:nvSpPr>
        <p:spPr>
          <a:xfrm>
            <a:off x="9239586" y="4578046"/>
            <a:ext cx="864000" cy="864000"/>
          </a:xfrm>
          <a:blipFill dpi="0" rotWithShape="1">
            <a:blip r:embed="rId2">
              <a:extLst>
                <a:ext uri="{28A0092B-C50C-407E-A947-70E740481C1C}">
                  <a14:useLocalDpi xmlns:a14="http://schemas.microsoft.com/office/drawing/2010/main" val="0"/>
                </a:ext>
              </a:extLst>
            </a:blip>
            <a:srcRect/>
            <a:stretch>
              <a:fillRect/>
            </a:stretch>
          </a:blipFill>
        </p:spPr>
        <p:txBody>
          <a:bodyPr anchor="ctr"/>
          <a:lstStyle>
            <a:lvl1pPr marL="0" indent="0" algn="ctr">
              <a:buNone/>
              <a:defRPr sz="750" b="1">
                <a:solidFill>
                  <a:schemeClr val="bg1"/>
                </a:solidFill>
              </a:defRPr>
            </a:lvl1pPr>
            <a:lvl2pPr marL="266700" indent="0">
              <a:buNone/>
              <a:defRPr/>
            </a:lvl2pPr>
            <a:lvl3pPr marL="538163" indent="0">
              <a:buNone/>
              <a:defRPr/>
            </a:lvl3pPr>
            <a:lvl4pPr marL="804863" indent="0">
              <a:buNone/>
              <a:defRPr/>
            </a:lvl4pPr>
            <a:lvl5pPr marL="1074737" indent="0">
              <a:buNone/>
              <a:defRPr/>
            </a:lvl5pPr>
          </a:lstStyle>
          <a:p>
            <a:pPr lvl="0"/>
            <a:r>
              <a:rPr lang="fi-FI" dirty="0"/>
              <a:t>Siirrä oikeaan kohtaan ja Kirjoita tähän</a:t>
            </a:r>
          </a:p>
        </p:txBody>
      </p:sp>
      <p:sp>
        <p:nvSpPr>
          <p:cNvPr id="19" name="Tekstin paikkamerkki 2">
            <a:extLst>
              <a:ext uri="{FF2B5EF4-FFF2-40B4-BE49-F238E27FC236}">
                <a16:creationId xmlns:a16="http://schemas.microsoft.com/office/drawing/2014/main" id="{0118C691-B0D6-AD00-807F-D679D670B047}"/>
              </a:ext>
            </a:extLst>
          </p:cNvPr>
          <p:cNvSpPr>
            <a:spLocks noGrp="1"/>
          </p:cNvSpPr>
          <p:nvPr>
            <p:ph type="body" sz="quarter" idx="30" hasCustomPrompt="1"/>
          </p:nvPr>
        </p:nvSpPr>
        <p:spPr>
          <a:xfrm>
            <a:off x="7198831" y="4906061"/>
            <a:ext cx="966357" cy="409343"/>
          </a:xfrm>
        </p:spPr>
        <p:txBody>
          <a:bodyPr anchor="ctr">
            <a:spAutoFit/>
          </a:bodyPr>
          <a:lstStyle>
            <a:lvl1pPr marL="0" indent="0" algn="ctr">
              <a:buNone/>
              <a:defRPr sz="800" baseline="0">
                <a:solidFill>
                  <a:srgbClr val="BF0000"/>
                </a:solidFill>
              </a:defRPr>
            </a:lvl1pPr>
            <a:lvl2pPr marL="266700" indent="0">
              <a:buNone/>
              <a:defRPr/>
            </a:lvl2pPr>
            <a:lvl3pPr marL="538163" indent="0">
              <a:buNone/>
              <a:defRPr/>
            </a:lvl3pPr>
            <a:lvl4pPr marL="804863" indent="0">
              <a:buNone/>
              <a:defRPr/>
            </a:lvl4pPr>
            <a:lvl5pPr marL="1074737" indent="0">
              <a:buNone/>
              <a:defRPr/>
            </a:lvl5pPr>
          </a:lstStyle>
          <a:p>
            <a:pPr lvl="0"/>
            <a:r>
              <a:rPr lang="fi-FI" dirty="0"/>
              <a:t>Siirrä oikeaan kohtaan ja Kirjoita tähän</a:t>
            </a:r>
          </a:p>
        </p:txBody>
      </p:sp>
      <p:sp>
        <p:nvSpPr>
          <p:cNvPr id="21" name="Tekstin paikkamerkki 2">
            <a:extLst>
              <a:ext uri="{FF2B5EF4-FFF2-40B4-BE49-F238E27FC236}">
                <a16:creationId xmlns:a16="http://schemas.microsoft.com/office/drawing/2014/main" id="{C6759F61-3B3C-ACEC-0E5F-F141B52BD199}"/>
              </a:ext>
            </a:extLst>
          </p:cNvPr>
          <p:cNvSpPr>
            <a:spLocks noGrp="1"/>
          </p:cNvSpPr>
          <p:nvPr>
            <p:ph type="body" sz="quarter" idx="31" hasCustomPrompt="1"/>
          </p:nvPr>
        </p:nvSpPr>
        <p:spPr>
          <a:xfrm>
            <a:off x="7756004" y="4080441"/>
            <a:ext cx="966357" cy="409343"/>
          </a:xfrm>
        </p:spPr>
        <p:txBody>
          <a:bodyPr anchor="ctr">
            <a:spAutoFit/>
          </a:bodyPr>
          <a:lstStyle>
            <a:lvl1pPr marL="0" indent="0" algn="ctr">
              <a:buNone/>
              <a:defRPr sz="800" baseline="0">
                <a:solidFill>
                  <a:srgbClr val="BF0000"/>
                </a:solidFill>
              </a:defRPr>
            </a:lvl1pPr>
            <a:lvl2pPr marL="266700" indent="0">
              <a:buNone/>
              <a:defRPr/>
            </a:lvl2pPr>
            <a:lvl3pPr marL="538163" indent="0">
              <a:buNone/>
              <a:defRPr/>
            </a:lvl3pPr>
            <a:lvl4pPr marL="804863" indent="0">
              <a:buNone/>
              <a:defRPr/>
            </a:lvl4pPr>
            <a:lvl5pPr marL="1074737" indent="0">
              <a:buNone/>
              <a:defRPr/>
            </a:lvl5pPr>
          </a:lstStyle>
          <a:p>
            <a:pPr lvl="0"/>
            <a:r>
              <a:rPr lang="fi-FI" dirty="0"/>
              <a:t>Siirrä oikeaan kohtaan ja Kirjoita tähän</a:t>
            </a:r>
          </a:p>
        </p:txBody>
      </p:sp>
      <p:sp>
        <p:nvSpPr>
          <p:cNvPr id="22" name="Tekstin paikkamerkki 2">
            <a:extLst>
              <a:ext uri="{FF2B5EF4-FFF2-40B4-BE49-F238E27FC236}">
                <a16:creationId xmlns:a16="http://schemas.microsoft.com/office/drawing/2014/main" id="{C12CB22D-461E-6A92-FAF9-B7D930C632FE}"/>
              </a:ext>
            </a:extLst>
          </p:cNvPr>
          <p:cNvSpPr>
            <a:spLocks noGrp="1"/>
          </p:cNvSpPr>
          <p:nvPr>
            <p:ph type="body" sz="quarter" idx="32" hasCustomPrompt="1"/>
          </p:nvPr>
        </p:nvSpPr>
        <p:spPr>
          <a:xfrm>
            <a:off x="7378927" y="2216693"/>
            <a:ext cx="966357" cy="409343"/>
          </a:xfrm>
        </p:spPr>
        <p:txBody>
          <a:bodyPr anchor="ctr">
            <a:spAutoFit/>
          </a:bodyPr>
          <a:lstStyle>
            <a:lvl1pPr marL="0" indent="0" algn="ctr">
              <a:buNone/>
              <a:defRPr sz="800" baseline="0">
                <a:solidFill>
                  <a:srgbClr val="BF0000"/>
                </a:solidFill>
              </a:defRPr>
            </a:lvl1pPr>
            <a:lvl2pPr marL="266700" indent="0">
              <a:buNone/>
              <a:defRPr/>
            </a:lvl2pPr>
            <a:lvl3pPr marL="538163" indent="0">
              <a:buNone/>
              <a:defRPr/>
            </a:lvl3pPr>
            <a:lvl4pPr marL="804863" indent="0">
              <a:buNone/>
              <a:defRPr/>
            </a:lvl4pPr>
            <a:lvl5pPr marL="1074737" indent="0">
              <a:buNone/>
              <a:defRPr/>
            </a:lvl5pPr>
          </a:lstStyle>
          <a:p>
            <a:pPr lvl="0"/>
            <a:r>
              <a:rPr lang="fi-FI" dirty="0"/>
              <a:t>Siirrä oikeaan kohtaan ja Kirjoita tähän</a:t>
            </a:r>
          </a:p>
        </p:txBody>
      </p:sp>
      <p:sp>
        <p:nvSpPr>
          <p:cNvPr id="23" name="Tekstin paikkamerkki 2">
            <a:extLst>
              <a:ext uri="{FF2B5EF4-FFF2-40B4-BE49-F238E27FC236}">
                <a16:creationId xmlns:a16="http://schemas.microsoft.com/office/drawing/2014/main" id="{7EC57AA4-D224-E269-E135-5614C0BA925C}"/>
              </a:ext>
            </a:extLst>
          </p:cNvPr>
          <p:cNvSpPr>
            <a:spLocks noGrp="1"/>
          </p:cNvSpPr>
          <p:nvPr>
            <p:ph type="body" sz="quarter" idx="33" hasCustomPrompt="1"/>
          </p:nvPr>
        </p:nvSpPr>
        <p:spPr>
          <a:xfrm>
            <a:off x="4488792" y="1704498"/>
            <a:ext cx="966357" cy="409343"/>
          </a:xfrm>
        </p:spPr>
        <p:txBody>
          <a:bodyPr anchor="ctr">
            <a:spAutoFit/>
          </a:bodyPr>
          <a:lstStyle>
            <a:lvl1pPr marL="0" indent="0" algn="ctr">
              <a:buNone/>
              <a:defRPr sz="800" baseline="0">
                <a:solidFill>
                  <a:srgbClr val="BF0000"/>
                </a:solidFill>
              </a:defRPr>
            </a:lvl1pPr>
            <a:lvl2pPr marL="266700" indent="0">
              <a:buNone/>
              <a:defRPr/>
            </a:lvl2pPr>
            <a:lvl3pPr marL="538163" indent="0">
              <a:buNone/>
              <a:defRPr/>
            </a:lvl3pPr>
            <a:lvl4pPr marL="804863" indent="0">
              <a:buNone/>
              <a:defRPr/>
            </a:lvl4pPr>
            <a:lvl5pPr marL="1074737" indent="0">
              <a:buNone/>
              <a:defRPr/>
            </a:lvl5pPr>
          </a:lstStyle>
          <a:p>
            <a:pPr lvl="0"/>
            <a:r>
              <a:rPr lang="fi-FI" dirty="0"/>
              <a:t>Siirrä oikeaan kohtaan ja Kirjoita tähän</a:t>
            </a:r>
          </a:p>
        </p:txBody>
      </p:sp>
      <p:sp>
        <p:nvSpPr>
          <p:cNvPr id="47" name="Tekstin paikkamerkki 2">
            <a:extLst>
              <a:ext uri="{FF2B5EF4-FFF2-40B4-BE49-F238E27FC236}">
                <a16:creationId xmlns:a16="http://schemas.microsoft.com/office/drawing/2014/main" id="{699F9762-BD0F-883A-EFE3-B0C1DF3FFA25}"/>
              </a:ext>
            </a:extLst>
          </p:cNvPr>
          <p:cNvSpPr>
            <a:spLocks noGrp="1"/>
          </p:cNvSpPr>
          <p:nvPr>
            <p:ph type="body" sz="quarter" idx="34" hasCustomPrompt="1"/>
          </p:nvPr>
        </p:nvSpPr>
        <p:spPr>
          <a:xfrm>
            <a:off x="3349238" y="2671049"/>
            <a:ext cx="966357" cy="409343"/>
          </a:xfrm>
        </p:spPr>
        <p:txBody>
          <a:bodyPr anchor="ctr">
            <a:spAutoFit/>
          </a:bodyPr>
          <a:lstStyle>
            <a:lvl1pPr marL="0" indent="0" algn="ctr">
              <a:buNone/>
              <a:defRPr sz="800" baseline="0">
                <a:solidFill>
                  <a:srgbClr val="BF0000"/>
                </a:solidFill>
              </a:defRPr>
            </a:lvl1pPr>
            <a:lvl2pPr marL="266700" indent="0">
              <a:buNone/>
              <a:defRPr/>
            </a:lvl2pPr>
            <a:lvl3pPr marL="538163" indent="0">
              <a:buNone/>
              <a:defRPr/>
            </a:lvl3pPr>
            <a:lvl4pPr marL="804863" indent="0">
              <a:buNone/>
              <a:defRPr/>
            </a:lvl4pPr>
            <a:lvl5pPr marL="1074737" indent="0">
              <a:buNone/>
              <a:defRPr/>
            </a:lvl5pPr>
          </a:lstStyle>
          <a:p>
            <a:pPr lvl="0"/>
            <a:r>
              <a:rPr lang="fi-FI" dirty="0"/>
              <a:t>Siirrä oikeaan kohtaan ja Kirjoita tähän</a:t>
            </a:r>
          </a:p>
        </p:txBody>
      </p:sp>
      <p:sp>
        <p:nvSpPr>
          <p:cNvPr id="48" name="Tekstin paikkamerkki 2">
            <a:extLst>
              <a:ext uri="{FF2B5EF4-FFF2-40B4-BE49-F238E27FC236}">
                <a16:creationId xmlns:a16="http://schemas.microsoft.com/office/drawing/2014/main" id="{4D3ABF56-3B3A-695D-5A57-3FA502F0CC2E}"/>
              </a:ext>
            </a:extLst>
          </p:cNvPr>
          <p:cNvSpPr>
            <a:spLocks noGrp="1"/>
          </p:cNvSpPr>
          <p:nvPr>
            <p:ph type="body" sz="quarter" idx="35" hasCustomPrompt="1"/>
          </p:nvPr>
        </p:nvSpPr>
        <p:spPr>
          <a:xfrm>
            <a:off x="3363537" y="3585773"/>
            <a:ext cx="966357" cy="409343"/>
          </a:xfrm>
        </p:spPr>
        <p:txBody>
          <a:bodyPr anchor="ctr">
            <a:spAutoFit/>
          </a:bodyPr>
          <a:lstStyle>
            <a:lvl1pPr marL="0" indent="0" algn="ctr">
              <a:buNone/>
              <a:defRPr sz="800" baseline="0">
                <a:solidFill>
                  <a:srgbClr val="BF0000"/>
                </a:solidFill>
              </a:defRPr>
            </a:lvl1pPr>
            <a:lvl2pPr marL="266700" indent="0">
              <a:buNone/>
              <a:defRPr/>
            </a:lvl2pPr>
            <a:lvl3pPr marL="538163" indent="0">
              <a:buNone/>
              <a:defRPr/>
            </a:lvl3pPr>
            <a:lvl4pPr marL="804863" indent="0">
              <a:buNone/>
              <a:defRPr/>
            </a:lvl4pPr>
            <a:lvl5pPr marL="1074737" indent="0">
              <a:buNone/>
              <a:defRPr/>
            </a:lvl5pPr>
          </a:lstStyle>
          <a:p>
            <a:pPr lvl="0"/>
            <a:r>
              <a:rPr lang="fi-FI" dirty="0"/>
              <a:t>Siirrä oikeaan kohtaan ja Kirjoita tähän</a:t>
            </a:r>
          </a:p>
        </p:txBody>
      </p:sp>
      <p:sp>
        <p:nvSpPr>
          <p:cNvPr id="49" name="Tekstin paikkamerkki 2">
            <a:extLst>
              <a:ext uri="{FF2B5EF4-FFF2-40B4-BE49-F238E27FC236}">
                <a16:creationId xmlns:a16="http://schemas.microsoft.com/office/drawing/2014/main" id="{8A2185A7-1F20-1CCA-1F06-B703F36C9A0E}"/>
              </a:ext>
            </a:extLst>
          </p:cNvPr>
          <p:cNvSpPr>
            <a:spLocks noGrp="1"/>
          </p:cNvSpPr>
          <p:nvPr>
            <p:ph type="body" sz="quarter" idx="36" hasCustomPrompt="1"/>
          </p:nvPr>
        </p:nvSpPr>
        <p:spPr>
          <a:xfrm>
            <a:off x="4163822" y="4744159"/>
            <a:ext cx="966357" cy="409343"/>
          </a:xfrm>
        </p:spPr>
        <p:txBody>
          <a:bodyPr anchor="ctr">
            <a:spAutoFit/>
          </a:bodyPr>
          <a:lstStyle>
            <a:lvl1pPr marL="0" indent="0" algn="ctr">
              <a:buNone/>
              <a:defRPr sz="800" baseline="0">
                <a:solidFill>
                  <a:srgbClr val="BF0000"/>
                </a:solidFill>
              </a:defRPr>
            </a:lvl1pPr>
            <a:lvl2pPr marL="266700" indent="0">
              <a:buNone/>
              <a:defRPr/>
            </a:lvl2pPr>
            <a:lvl3pPr marL="538163" indent="0">
              <a:buNone/>
              <a:defRPr/>
            </a:lvl3pPr>
            <a:lvl4pPr marL="804863" indent="0">
              <a:buNone/>
              <a:defRPr/>
            </a:lvl4pPr>
            <a:lvl5pPr marL="1074737" indent="0">
              <a:buNone/>
              <a:defRPr/>
            </a:lvl5pPr>
          </a:lstStyle>
          <a:p>
            <a:pPr lvl="0"/>
            <a:r>
              <a:rPr lang="fi-FI" dirty="0"/>
              <a:t>Siirrä oikeaan kohtaan ja Kirjoita tähän</a:t>
            </a:r>
          </a:p>
        </p:txBody>
      </p:sp>
    </p:spTree>
    <p:extLst>
      <p:ext uri="{BB962C8B-B14F-4D97-AF65-F5344CB8AC3E}">
        <p14:creationId xmlns:p14="http://schemas.microsoft.com/office/powerpoint/2010/main" val="201469329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Kuvatekstillinen kuva 1">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883024" y="1064163"/>
            <a:ext cx="6445891" cy="963280"/>
          </a:xfrm>
        </p:spPr>
        <p:txBody>
          <a:bodyPr>
            <a:noAutofit/>
          </a:bodyPr>
          <a:lstStyle/>
          <a:p>
            <a:r>
              <a:rPr lang="en-US"/>
              <a:t>Click to edit Master title style</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883025" y="2359351"/>
            <a:ext cx="6445891" cy="342422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r>
              <a:rPr lang="fi-FI"/>
              <a:t>25.5.2026</a:t>
            </a:r>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r>
              <a:rPr lang="fi-FI"/>
              <a:t>Antti Haajanen/Vantaan Energia Oy</a:t>
            </a:r>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CCD26548-A701-4132-A0A2-A9B09A70FF4B}" type="slidenum">
              <a:rPr lang="fi-FI" smtClean="0"/>
              <a:t>‹#›</a:t>
            </a:fld>
            <a:endParaRPr lang="fi-FI"/>
          </a:p>
        </p:txBody>
      </p:sp>
      <p:sp>
        <p:nvSpPr>
          <p:cNvPr id="7" name="Freeform 16">
            <a:extLst>
              <a:ext uri="{FF2B5EF4-FFF2-40B4-BE49-F238E27FC236}">
                <a16:creationId xmlns:a16="http://schemas.microsoft.com/office/drawing/2014/main" id="{BC37D17F-50B5-CC09-2F6E-0DEE1E8A9BF4}"/>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Kuvan paikkamerkki 2">
            <a:extLst>
              <a:ext uri="{FF2B5EF4-FFF2-40B4-BE49-F238E27FC236}">
                <a16:creationId xmlns:a16="http://schemas.microsoft.com/office/drawing/2014/main" id="{3E62D1B7-5C31-1397-A672-B1E656626013}"/>
              </a:ext>
            </a:extLst>
          </p:cNvPr>
          <p:cNvSpPr>
            <a:spLocks noGrp="1"/>
          </p:cNvSpPr>
          <p:nvPr>
            <p:ph type="pic" idx="13"/>
          </p:nvPr>
        </p:nvSpPr>
        <p:spPr>
          <a:xfrm>
            <a:off x="7813548" y="1070045"/>
            <a:ext cx="3496119" cy="4713535"/>
          </a:xfrm>
          <a:solidFill>
            <a:schemeClr val="bg1">
              <a:lumMod val="95000"/>
            </a:schemeClr>
          </a:solidFill>
        </p:spPr>
        <p:txBody>
          <a:bodyPr anchor="ctr" anchorCtr="0"/>
          <a:lstStyle>
            <a:lvl1pPr marL="0" indent="0" algn="ctr">
              <a:buNone/>
              <a:defRPr sz="2000" b="1"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i-FI"/>
          </a:p>
        </p:txBody>
      </p:sp>
    </p:spTree>
    <p:extLst>
      <p:ext uri="{BB962C8B-B14F-4D97-AF65-F5344CB8AC3E}">
        <p14:creationId xmlns:p14="http://schemas.microsoft.com/office/powerpoint/2010/main" val="79893757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Otsikot  ja sisältö kuviolla 4">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FCE66527-443C-DC2A-A461-4EC2B0C95B8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71104" y="1600499"/>
            <a:ext cx="3364992" cy="5024628"/>
          </a:xfrm>
          <a:prstGeom prst="rect">
            <a:avLst/>
          </a:prstGeom>
        </p:spPr>
      </p:pic>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883024" y="1156398"/>
            <a:ext cx="6658787" cy="963280"/>
          </a:xfrm>
        </p:spPr>
        <p:txBody>
          <a:bodyPr>
            <a:noAutofit/>
          </a:bodyPr>
          <a:lstStyle/>
          <a:p>
            <a:r>
              <a:rPr lang="en-US"/>
              <a:t>Click to edit Master title style</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883025" y="2846567"/>
            <a:ext cx="6658787" cy="3330396"/>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r>
              <a:rPr lang="fi-FI"/>
              <a:t>25.5.2026</a:t>
            </a:r>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r>
              <a:rPr lang="fi-FI"/>
              <a:t>Antti Haajanen/Vantaan Energia Oy</a:t>
            </a:r>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CCD26548-A701-4132-A0A2-A9B09A70FF4B}" type="slidenum">
              <a:rPr lang="fi-FI" smtClean="0"/>
              <a:t>‹#›</a:t>
            </a:fld>
            <a:endParaRPr lang="fi-FI"/>
          </a:p>
        </p:txBody>
      </p:sp>
      <p:sp>
        <p:nvSpPr>
          <p:cNvPr id="7" name="Freeform 16">
            <a:extLst>
              <a:ext uri="{FF2B5EF4-FFF2-40B4-BE49-F238E27FC236}">
                <a16:creationId xmlns:a16="http://schemas.microsoft.com/office/drawing/2014/main" id="{BC37D17F-50B5-CC09-2F6E-0DEE1E8A9BF4}"/>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Tekstin paikkamerkki 10">
            <a:extLst>
              <a:ext uri="{FF2B5EF4-FFF2-40B4-BE49-F238E27FC236}">
                <a16:creationId xmlns:a16="http://schemas.microsoft.com/office/drawing/2014/main" id="{C85A9423-89BE-5027-A9AB-2409D9EEBB5E}"/>
              </a:ext>
            </a:extLst>
          </p:cNvPr>
          <p:cNvSpPr>
            <a:spLocks noGrp="1"/>
          </p:cNvSpPr>
          <p:nvPr>
            <p:ph type="body" sz="quarter" idx="13"/>
          </p:nvPr>
        </p:nvSpPr>
        <p:spPr>
          <a:xfrm>
            <a:off x="882651" y="2398767"/>
            <a:ext cx="6659444" cy="324553"/>
          </a:xfrm>
        </p:spPr>
        <p:txBody>
          <a:bodyPr/>
          <a:lstStyle>
            <a:lvl1pPr marL="0" indent="0">
              <a:lnSpc>
                <a:spcPct val="100000"/>
              </a:lnSpc>
              <a:spcBef>
                <a:spcPts val="0"/>
              </a:spcBef>
              <a:buNone/>
              <a:defRPr sz="1900" b="1"/>
            </a:lvl1pPr>
            <a:lvl2pPr marL="358775" indent="0">
              <a:buNone/>
              <a:defRPr/>
            </a:lvl2pPr>
          </a:lstStyle>
          <a:p>
            <a:pPr lvl="0"/>
            <a:r>
              <a:rPr lang="en-US"/>
              <a:t>Click to edit Master text styles</a:t>
            </a:r>
          </a:p>
        </p:txBody>
      </p:sp>
    </p:spTree>
    <p:extLst>
      <p:ext uri="{BB962C8B-B14F-4D97-AF65-F5344CB8AC3E}">
        <p14:creationId xmlns:p14="http://schemas.microsoft.com/office/powerpoint/2010/main" val="409975925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Otsikot  ja sisältö kuviolla 2">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43E2F605-D2AE-E85B-D138-C77A29FAF180}"/>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47958" y="1828402"/>
            <a:ext cx="2313432" cy="4791456"/>
          </a:xfrm>
          <a:prstGeom prst="rect">
            <a:avLst/>
          </a:prstGeom>
        </p:spPr>
      </p:pic>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883024" y="1156398"/>
            <a:ext cx="6658787" cy="963280"/>
          </a:xfrm>
        </p:spPr>
        <p:txBody>
          <a:bodyPr>
            <a:noAutofit/>
          </a:bodyPr>
          <a:lstStyle/>
          <a:p>
            <a:r>
              <a:rPr lang="en-US"/>
              <a:t>Click to edit Master title style</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883025" y="2846567"/>
            <a:ext cx="6658787" cy="3330396"/>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00177F-D1AE-4D79-BFFE-C2705DAEA0FF}"/>
              </a:ext>
            </a:extLst>
          </p:cNvPr>
          <p:cNvSpPr>
            <a:spLocks noGrp="1"/>
          </p:cNvSpPr>
          <p:nvPr>
            <p:ph type="dt" sz="half" idx="10"/>
          </p:nvPr>
        </p:nvSpPr>
        <p:spPr/>
        <p:txBody>
          <a:bodyPr>
            <a:noAutofit/>
          </a:bodyPr>
          <a:lstStyle/>
          <a:p>
            <a:r>
              <a:rPr lang="fi-FI"/>
              <a:t>25.5.2026</a:t>
            </a:r>
          </a:p>
        </p:txBody>
      </p:sp>
      <p:sp>
        <p:nvSpPr>
          <p:cNvPr id="5" name="Footer Placeholder 4">
            <a:extLst>
              <a:ext uri="{FF2B5EF4-FFF2-40B4-BE49-F238E27FC236}">
                <a16:creationId xmlns:a16="http://schemas.microsoft.com/office/drawing/2014/main" id="{6CD388A3-F45C-4855-8B64-52B1BF9A5B1F}"/>
              </a:ext>
            </a:extLst>
          </p:cNvPr>
          <p:cNvSpPr>
            <a:spLocks noGrp="1"/>
          </p:cNvSpPr>
          <p:nvPr>
            <p:ph type="ftr" sz="quarter" idx="11"/>
          </p:nvPr>
        </p:nvSpPr>
        <p:spPr/>
        <p:txBody>
          <a:bodyPr>
            <a:noAutofit/>
          </a:bodyPr>
          <a:lstStyle/>
          <a:p>
            <a:r>
              <a:rPr lang="fi-FI"/>
              <a:t>Antti Haajanen/Vantaan Energia Oy</a:t>
            </a:r>
          </a:p>
        </p:txBody>
      </p:sp>
      <p:sp>
        <p:nvSpPr>
          <p:cNvPr id="6" name="Slide Number Placeholder 5">
            <a:extLst>
              <a:ext uri="{FF2B5EF4-FFF2-40B4-BE49-F238E27FC236}">
                <a16:creationId xmlns:a16="http://schemas.microsoft.com/office/drawing/2014/main" id="{E8221093-58DE-4EB6-89DB-B88D32F62865}"/>
              </a:ext>
            </a:extLst>
          </p:cNvPr>
          <p:cNvSpPr>
            <a:spLocks noGrp="1"/>
          </p:cNvSpPr>
          <p:nvPr>
            <p:ph type="sldNum" sz="quarter" idx="12"/>
          </p:nvPr>
        </p:nvSpPr>
        <p:spPr/>
        <p:txBody>
          <a:bodyPr>
            <a:noAutofit/>
          </a:bodyPr>
          <a:lstStyle/>
          <a:p>
            <a:fld id="{CCD26548-A701-4132-A0A2-A9B09A70FF4B}" type="slidenum">
              <a:rPr lang="fi-FI" smtClean="0"/>
              <a:t>‹#›</a:t>
            </a:fld>
            <a:endParaRPr lang="fi-FI"/>
          </a:p>
        </p:txBody>
      </p:sp>
      <p:sp>
        <p:nvSpPr>
          <p:cNvPr id="7" name="Freeform 16">
            <a:extLst>
              <a:ext uri="{FF2B5EF4-FFF2-40B4-BE49-F238E27FC236}">
                <a16:creationId xmlns:a16="http://schemas.microsoft.com/office/drawing/2014/main" id="{BC37D17F-50B5-CC09-2F6E-0DEE1E8A9BF4}"/>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Tekstin paikkamerkki 10">
            <a:extLst>
              <a:ext uri="{FF2B5EF4-FFF2-40B4-BE49-F238E27FC236}">
                <a16:creationId xmlns:a16="http://schemas.microsoft.com/office/drawing/2014/main" id="{C85A9423-89BE-5027-A9AB-2409D9EEBB5E}"/>
              </a:ext>
            </a:extLst>
          </p:cNvPr>
          <p:cNvSpPr>
            <a:spLocks noGrp="1"/>
          </p:cNvSpPr>
          <p:nvPr>
            <p:ph type="body" sz="quarter" idx="13"/>
          </p:nvPr>
        </p:nvSpPr>
        <p:spPr>
          <a:xfrm>
            <a:off x="882651" y="2398767"/>
            <a:ext cx="6659444" cy="324553"/>
          </a:xfrm>
        </p:spPr>
        <p:txBody>
          <a:bodyPr/>
          <a:lstStyle>
            <a:lvl1pPr marL="0" indent="0">
              <a:lnSpc>
                <a:spcPct val="100000"/>
              </a:lnSpc>
              <a:spcBef>
                <a:spcPts val="0"/>
              </a:spcBef>
              <a:buNone/>
              <a:defRPr sz="1900" b="1"/>
            </a:lvl1pPr>
            <a:lvl2pPr marL="358775" indent="0">
              <a:buNone/>
              <a:defRPr/>
            </a:lvl2pPr>
          </a:lstStyle>
          <a:p>
            <a:pPr lvl="0"/>
            <a:r>
              <a:rPr lang="en-US"/>
              <a:t>Click to edit Master text styles</a:t>
            </a:r>
          </a:p>
        </p:txBody>
      </p:sp>
    </p:spTree>
    <p:extLst>
      <p:ext uri="{BB962C8B-B14F-4D97-AF65-F5344CB8AC3E}">
        <p14:creationId xmlns:p14="http://schemas.microsoft.com/office/powerpoint/2010/main" val="250701249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Prosessi 2">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E9C28436-36B7-DF1A-4F80-763C547EC160}"/>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59104"/>
          <a:stretch/>
        </p:blipFill>
        <p:spPr>
          <a:xfrm>
            <a:off x="0" y="4053368"/>
            <a:ext cx="12192000" cy="2804632"/>
          </a:xfrm>
          <a:prstGeom prst="rect">
            <a:avLst/>
          </a:prstGeom>
        </p:spPr>
      </p:pic>
      <p:sp>
        <p:nvSpPr>
          <p:cNvPr id="2" name="Otsikko 1">
            <a:extLst>
              <a:ext uri="{FF2B5EF4-FFF2-40B4-BE49-F238E27FC236}">
                <a16:creationId xmlns:a16="http://schemas.microsoft.com/office/drawing/2014/main" id="{D9D4FB9D-D480-450E-ABEE-85694599AFB7}"/>
              </a:ext>
            </a:extLst>
          </p:cNvPr>
          <p:cNvSpPr>
            <a:spLocks noGrp="1"/>
          </p:cNvSpPr>
          <p:nvPr>
            <p:ph type="title"/>
          </p:nvPr>
        </p:nvSpPr>
        <p:spPr>
          <a:xfrm>
            <a:off x="880783" y="1063510"/>
            <a:ext cx="10430434" cy="1274741"/>
          </a:xfrm>
        </p:spPr>
        <p:txBody>
          <a:bodyPr/>
          <a:lstStyle>
            <a:lvl1pPr algn="ctr">
              <a:lnSpc>
                <a:spcPct val="90000"/>
              </a:lnSpc>
              <a:defRPr sz="4300"/>
            </a:lvl1pPr>
          </a:lstStyle>
          <a:p>
            <a:r>
              <a:rPr lang="en-US"/>
              <a:t>Click to edit Master title style</a:t>
            </a:r>
            <a:endParaRPr lang="fi-FI"/>
          </a:p>
        </p:txBody>
      </p:sp>
      <p:sp>
        <p:nvSpPr>
          <p:cNvPr id="6" name="Date Placeholder 5">
            <a:extLst>
              <a:ext uri="{FF2B5EF4-FFF2-40B4-BE49-F238E27FC236}">
                <a16:creationId xmlns:a16="http://schemas.microsoft.com/office/drawing/2014/main" id="{5A291936-39C5-4003-8862-5510EDEF29EC}"/>
              </a:ext>
            </a:extLst>
          </p:cNvPr>
          <p:cNvSpPr>
            <a:spLocks noGrp="1"/>
          </p:cNvSpPr>
          <p:nvPr>
            <p:ph type="dt" sz="half" idx="10"/>
          </p:nvPr>
        </p:nvSpPr>
        <p:spPr/>
        <p:txBody>
          <a:bodyPr/>
          <a:lstStyle/>
          <a:p>
            <a:r>
              <a:rPr lang="fi-FI"/>
              <a:t>25.5.2026</a:t>
            </a:r>
          </a:p>
        </p:txBody>
      </p:sp>
      <p:sp>
        <p:nvSpPr>
          <p:cNvPr id="7" name="Footer Placeholder 6">
            <a:extLst>
              <a:ext uri="{FF2B5EF4-FFF2-40B4-BE49-F238E27FC236}">
                <a16:creationId xmlns:a16="http://schemas.microsoft.com/office/drawing/2014/main" id="{1716593F-3851-4098-9C47-5C117FECA473}"/>
              </a:ext>
            </a:extLst>
          </p:cNvPr>
          <p:cNvSpPr>
            <a:spLocks noGrp="1"/>
          </p:cNvSpPr>
          <p:nvPr>
            <p:ph type="ftr" sz="quarter" idx="11"/>
          </p:nvPr>
        </p:nvSpPr>
        <p:spPr/>
        <p:txBody>
          <a:bodyPr/>
          <a:lstStyle/>
          <a:p>
            <a:r>
              <a:rPr lang="fi-FI"/>
              <a:t>Antti Haajanen/Vantaan Energia Oy</a:t>
            </a:r>
          </a:p>
        </p:txBody>
      </p:sp>
      <p:sp>
        <p:nvSpPr>
          <p:cNvPr id="8" name="Slide Number Placeholder 7">
            <a:extLst>
              <a:ext uri="{FF2B5EF4-FFF2-40B4-BE49-F238E27FC236}">
                <a16:creationId xmlns:a16="http://schemas.microsoft.com/office/drawing/2014/main" id="{D9D1CF5D-3D1A-4FCE-9AAC-FFF0CA0A5399}"/>
              </a:ext>
            </a:extLst>
          </p:cNvPr>
          <p:cNvSpPr>
            <a:spLocks noGrp="1"/>
          </p:cNvSpPr>
          <p:nvPr>
            <p:ph type="sldNum" sz="quarter" idx="12"/>
          </p:nvPr>
        </p:nvSpPr>
        <p:spPr/>
        <p:txBody>
          <a:bodyPr/>
          <a:lstStyle/>
          <a:p>
            <a:fld id="{CCD26548-A701-4132-A0A2-A9B09A70FF4B}" type="slidenum">
              <a:rPr lang="fi-FI" smtClean="0"/>
              <a:t>‹#›</a:t>
            </a:fld>
            <a:endParaRPr lang="fi-FI"/>
          </a:p>
        </p:txBody>
      </p:sp>
      <p:sp>
        <p:nvSpPr>
          <p:cNvPr id="5" name="Text Placeholder 20">
            <a:extLst>
              <a:ext uri="{FF2B5EF4-FFF2-40B4-BE49-F238E27FC236}">
                <a16:creationId xmlns:a16="http://schemas.microsoft.com/office/drawing/2014/main" id="{C10D2929-9D07-888C-9B15-F13BAC7199D1}"/>
              </a:ext>
            </a:extLst>
          </p:cNvPr>
          <p:cNvSpPr>
            <a:spLocks noGrp="1"/>
          </p:cNvSpPr>
          <p:nvPr>
            <p:ph type="body" sz="quarter" idx="24"/>
          </p:nvPr>
        </p:nvSpPr>
        <p:spPr>
          <a:xfrm>
            <a:off x="1301702" y="3502271"/>
            <a:ext cx="2571874" cy="761132"/>
          </a:xfrm>
          <a:noFill/>
        </p:spPr>
        <p:txBody>
          <a:bodyPr/>
          <a:lstStyle>
            <a:lvl1pPr marL="0" indent="0" algn="ctr">
              <a:buNone/>
              <a:defRPr sz="1300" b="1">
                <a:latin typeface="+mj-lt"/>
              </a:defRPr>
            </a:lvl1pPr>
          </a:lstStyle>
          <a:p>
            <a:pPr lvl="0"/>
            <a:r>
              <a:rPr lang="en-US"/>
              <a:t>Click to edit Master text styles</a:t>
            </a:r>
          </a:p>
        </p:txBody>
      </p:sp>
      <p:sp>
        <p:nvSpPr>
          <p:cNvPr id="11" name="Text Placeholder 20">
            <a:extLst>
              <a:ext uri="{FF2B5EF4-FFF2-40B4-BE49-F238E27FC236}">
                <a16:creationId xmlns:a16="http://schemas.microsoft.com/office/drawing/2014/main" id="{8A4ED2E3-5620-9FAC-1C2C-B1886EEFDB31}"/>
              </a:ext>
            </a:extLst>
          </p:cNvPr>
          <p:cNvSpPr>
            <a:spLocks noGrp="1"/>
          </p:cNvSpPr>
          <p:nvPr>
            <p:ph type="body" sz="quarter" idx="27"/>
          </p:nvPr>
        </p:nvSpPr>
        <p:spPr>
          <a:xfrm>
            <a:off x="4833109" y="3502271"/>
            <a:ext cx="2571874" cy="761132"/>
          </a:xfrm>
          <a:noFill/>
        </p:spPr>
        <p:txBody>
          <a:bodyPr/>
          <a:lstStyle>
            <a:lvl1pPr marL="0" indent="0" algn="ctr">
              <a:buNone/>
              <a:defRPr sz="1300" b="1">
                <a:latin typeface="+mj-lt"/>
              </a:defRPr>
            </a:lvl1pPr>
          </a:lstStyle>
          <a:p>
            <a:pPr lvl="0"/>
            <a:r>
              <a:rPr lang="en-US"/>
              <a:t>Click to edit Master text styles</a:t>
            </a:r>
          </a:p>
        </p:txBody>
      </p:sp>
      <p:sp>
        <p:nvSpPr>
          <p:cNvPr id="13" name="Text Placeholder 20">
            <a:extLst>
              <a:ext uri="{FF2B5EF4-FFF2-40B4-BE49-F238E27FC236}">
                <a16:creationId xmlns:a16="http://schemas.microsoft.com/office/drawing/2014/main" id="{68E5F9D0-BD26-EC54-BD8D-F51C4A5820E5}"/>
              </a:ext>
            </a:extLst>
          </p:cNvPr>
          <p:cNvSpPr>
            <a:spLocks noGrp="1"/>
          </p:cNvSpPr>
          <p:nvPr>
            <p:ph type="body" sz="quarter" idx="29"/>
          </p:nvPr>
        </p:nvSpPr>
        <p:spPr>
          <a:xfrm>
            <a:off x="8331858" y="3502271"/>
            <a:ext cx="2571874" cy="761132"/>
          </a:xfrm>
          <a:noFill/>
        </p:spPr>
        <p:txBody>
          <a:bodyPr/>
          <a:lstStyle>
            <a:lvl1pPr marL="0" indent="0" algn="ctr">
              <a:buNone/>
              <a:defRPr sz="1300" b="1">
                <a:latin typeface="+mj-lt"/>
              </a:defRPr>
            </a:lvl1pPr>
          </a:lstStyle>
          <a:p>
            <a:pPr lvl="0"/>
            <a:r>
              <a:rPr lang="en-US"/>
              <a:t>Click to edit Master text styles</a:t>
            </a:r>
          </a:p>
        </p:txBody>
      </p:sp>
      <p:sp>
        <p:nvSpPr>
          <p:cNvPr id="3" name="Freeform 16">
            <a:extLst>
              <a:ext uri="{FF2B5EF4-FFF2-40B4-BE49-F238E27FC236}">
                <a16:creationId xmlns:a16="http://schemas.microsoft.com/office/drawing/2014/main" id="{D7A78146-010A-35D2-A58B-24C48A82737D}"/>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rgbClr val="FF3200"/>
          </a:solidFill>
          <a:ln>
            <a:noFill/>
          </a:ln>
        </p:spPr>
        <p:txBody>
          <a:bodyPr vert="horz" wrap="square" lIns="91440" tIns="45720" rIns="91440" bIns="45720" numCol="1" anchor="t" anchorCtr="0" compatLnSpc="1">
            <a:prstTxWarp prst="textNoShape">
              <a:avLst/>
            </a:prstTxWarp>
          </a:bodyPr>
          <a:lstStyle/>
          <a:p>
            <a:endParaRPr lang="en-GB"/>
          </a:p>
        </p:txBody>
      </p:sp>
      <p:sp>
        <p:nvSpPr>
          <p:cNvPr id="9" name="Text Placeholder 20">
            <a:extLst>
              <a:ext uri="{FF2B5EF4-FFF2-40B4-BE49-F238E27FC236}">
                <a16:creationId xmlns:a16="http://schemas.microsoft.com/office/drawing/2014/main" id="{84C5879C-72EC-27D6-313C-E1F86B6D9C2E}"/>
              </a:ext>
            </a:extLst>
          </p:cNvPr>
          <p:cNvSpPr>
            <a:spLocks noGrp="1"/>
          </p:cNvSpPr>
          <p:nvPr>
            <p:ph type="body" sz="quarter" idx="32" hasCustomPrompt="1"/>
          </p:nvPr>
        </p:nvSpPr>
        <p:spPr>
          <a:xfrm>
            <a:off x="1301702" y="2724419"/>
            <a:ext cx="2571874" cy="628316"/>
          </a:xfrm>
          <a:noFill/>
        </p:spPr>
        <p:txBody>
          <a:bodyPr/>
          <a:lstStyle>
            <a:lvl1pPr marL="0" indent="0" algn="ctr">
              <a:buNone/>
              <a:defRPr sz="3600" b="0">
                <a:solidFill>
                  <a:srgbClr val="BE0000"/>
                </a:solidFill>
                <a:latin typeface="+mj-lt"/>
              </a:defRPr>
            </a:lvl1pPr>
          </a:lstStyle>
          <a:p>
            <a:pPr lvl="0"/>
            <a:r>
              <a:rPr lang="fi-FI"/>
              <a:t>X</a:t>
            </a:r>
          </a:p>
        </p:txBody>
      </p:sp>
      <p:sp>
        <p:nvSpPr>
          <p:cNvPr id="10" name="Text Placeholder 20">
            <a:extLst>
              <a:ext uri="{FF2B5EF4-FFF2-40B4-BE49-F238E27FC236}">
                <a16:creationId xmlns:a16="http://schemas.microsoft.com/office/drawing/2014/main" id="{7C0808DD-A6A7-05AE-5B65-4844BE7B0D42}"/>
              </a:ext>
            </a:extLst>
          </p:cNvPr>
          <p:cNvSpPr>
            <a:spLocks noGrp="1"/>
          </p:cNvSpPr>
          <p:nvPr>
            <p:ph type="body" sz="quarter" idx="33" hasCustomPrompt="1"/>
          </p:nvPr>
        </p:nvSpPr>
        <p:spPr>
          <a:xfrm>
            <a:off x="4833109" y="2724419"/>
            <a:ext cx="2571874" cy="628316"/>
          </a:xfrm>
          <a:noFill/>
        </p:spPr>
        <p:txBody>
          <a:bodyPr/>
          <a:lstStyle>
            <a:lvl1pPr marL="0" indent="0" algn="ctr">
              <a:buNone/>
              <a:defRPr sz="3600" b="0">
                <a:solidFill>
                  <a:srgbClr val="BE0000"/>
                </a:solidFill>
                <a:latin typeface="+mj-lt"/>
              </a:defRPr>
            </a:lvl1pPr>
          </a:lstStyle>
          <a:p>
            <a:pPr lvl="0"/>
            <a:r>
              <a:rPr lang="fi-FI"/>
              <a:t>X</a:t>
            </a:r>
          </a:p>
        </p:txBody>
      </p:sp>
      <p:sp>
        <p:nvSpPr>
          <p:cNvPr id="12" name="Text Placeholder 20">
            <a:extLst>
              <a:ext uri="{FF2B5EF4-FFF2-40B4-BE49-F238E27FC236}">
                <a16:creationId xmlns:a16="http://schemas.microsoft.com/office/drawing/2014/main" id="{86C53D0A-10FC-7687-F23A-095EF2828B01}"/>
              </a:ext>
            </a:extLst>
          </p:cNvPr>
          <p:cNvSpPr>
            <a:spLocks noGrp="1"/>
          </p:cNvSpPr>
          <p:nvPr>
            <p:ph type="body" sz="quarter" idx="34" hasCustomPrompt="1"/>
          </p:nvPr>
        </p:nvSpPr>
        <p:spPr>
          <a:xfrm>
            <a:off x="8318424" y="2724419"/>
            <a:ext cx="2571874" cy="628316"/>
          </a:xfrm>
          <a:noFill/>
        </p:spPr>
        <p:txBody>
          <a:bodyPr/>
          <a:lstStyle>
            <a:lvl1pPr marL="0" indent="0" algn="ctr">
              <a:buNone/>
              <a:defRPr sz="3600" b="0">
                <a:solidFill>
                  <a:srgbClr val="BE0000"/>
                </a:solidFill>
                <a:latin typeface="+mj-lt"/>
              </a:defRPr>
            </a:lvl1pPr>
          </a:lstStyle>
          <a:p>
            <a:pPr lvl="0"/>
            <a:r>
              <a:rPr lang="fi-FI"/>
              <a:t>X</a:t>
            </a:r>
          </a:p>
        </p:txBody>
      </p:sp>
    </p:spTree>
    <p:extLst>
      <p:ext uri="{BB962C8B-B14F-4D97-AF65-F5344CB8AC3E}">
        <p14:creationId xmlns:p14="http://schemas.microsoft.com/office/powerpoint/2010/main" val="412372939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Osan ylätunniste 2">
    <p:bg>
      <p:bgPr>
        <a:solidFill>
          <a:srgbClr val="017FA8"/>
        </a:solidFill>
        <a:effectLst/>
      </p:bgPr>
    </p:bg>
    <p:spTree>
      <p:nvGrpSpPr>
        <p:cNvPr id="1" name=""/>
        <p:cNvGrpSpPr/>
        <p:nvPr/>
      </p:nvGrpSpPr>
      <p:grpSpPr>
        <a:xfrm>
          <a:off x="0" y="0"/>
          <a:ext cx="0" cy="0"/>
          <a:chOff x="0" y="0"/>
          <a:chExt cx="0" cy="0"/>
        </a:xfrm>
      </p:grpSpPr>
      <p:sp>
        <p:nvSpPr>
          <p:cNvPr id="10" name="Graphic 7">
            <a:extLst>
              <a:ext uri="{FF2B5EF4-FFF2-40B4-BE49-F238E27FC236}">
                <a16:creationId xmlns:a16="http://schemas.microsoft.com/office/drawing/2014/main" id="{39248167-2A1B-2C47-2A56-BFBAE9F60364}"/>
              </a:ext>
              <a:ext uri="{C183D7F6-B498-43B3-948B-1728B52AA6E4}">
                <adec:decorative xmlns:adec="http://schemas.microsoft.com/office/drawing/2017/decorative" val="1"/>
              </a:ext>
            </a:extLst>
          </p:cNvPr>
          <p:cNvSpPr/>
          <p:nvPr userDrawn="1"/>
        </p:nvSpPr>
        <p:spPr>
          <a:xfrm>
            <a:off x="2701755" y="1147572"/>
            <a:ext cx="6780573" cy="4691302"/>
          </a:xfrm>
          <a:custGeom>
            <a:avLst/>
            <a:gdLst>
              <a:gd name="connsiteX0" fmla="*/ 5325155 w 5525135"/>
              <a:gd name="connsiteY0" fmla="*/ 2795374 h 3822697"/>
              <a:gd name="connsiteX1" fmla="*/ 5250836 w 5525135"/>
              <a:gd name="connsiteY1" fmla="*/ 3020639 h 3822697"/>
              <a:gd name="connsiteX2" fmla="*/ 5239603 w 5525135"/>
              <a:gd name="connsiteY2" fmla="*/ 3042531 h 3822697"/>
              <a:gd name="connsiteX3" fmla="*/ 5226910 w 5525135"/>
              <a:gd name="connsiteY3" fmla="*/ 2960484 h 3822697"/>
              <a:gd name="connsiteX4" fmla="*/ 5219611 w 5525135"/>
              <a:gd name="connsiteY4" fmla="*/ 2822977 h 3822697"/>
              <a:gd name="connsiteX5" fmla="*/ 5240999 w 5525135"/>
              <a:gd name="connsiteY5" fmla="*/ 1984864 h 3822697"/>
              <a:gd name="connsiteX6" fmla="*/ 5257944 w 5525135"/>
              <a:gd name="connsiteY6" fmla="*/ 1136599 h 3822697"/>
              <a:gd name="connsiteX7" fmla="*/ 5245950 w 5525135"/>
              <a:gd name="connsiteY7" fmla="*/ 988812 h 3822697"/>
              <a:gd name="connsiteX8" fmla="*/ 5163444 w 5525135"/>
              <a:gd name="connsiteY8" fmla="*/ 835695 h 3822697"/>
              <a:gd name="connsiteX9" fmla="*/ 5104992 w 5525135"/>
              <a:gd name="connsiteY9" fmla="*/ 830111 h 3822697"/>
              <a:gd name="connsiteX10" fmla="*/ 5068055 w 5525135"/>
              <a:gd name="connsiteY10" fmla="*/ 845150 h 3822697"/>
              <a:gd name="connsiteX11" fmla="*/ 5047873 w 5525135"/>
              <a:gd name="connsiteY11" fmla="*/ 860950 h 3822697"/>
              <a:gd name="connsiteX12" fmla="*/ 4983455 w 5525135"/>
              <a:gd name="connsiteY12" fmla="*/ 965143 h 3822697"/>
              <a:gd name="connsiteX13" fmla="*/ 4912247 w 5525135"/>
              <a:gd name="connsiteY13" fmla="*/ 1175179 h 3822697"/>
              <a:gd name="connsiteX14" fmla="*/ 4607611 w 5525135"/>
              <a:gd name="connsiteY14" fmla="*/ 2544664 h 3822697"/>
              <a:gd name="connsiteX15" fmla="*/ 4606469 w 5525135"/>
              <a:gd name="connsiteY15" fmla="*/ 2450370 h 3822697"/>
              <a:gd name="connsiteX16" fmla="*/ 4603296 w 5525135"/>
              <a:gd name="connsiteY16" fmla="*/ 641079 h 3822697"/>
              <a:gd name="connsiteX17" fmla="*/ 4591745 w 5525135"/>
              <a:gd name="connsiteY17" fmla="*/ 550719 h 3822697"/>
              <a:gd name="connsiteX18" fmla="*/ 4560012 w 5525135"/>
              <a:gd name="connsiteY18" fmla="*/ 448430 h 3822697"/>
              <a:gd name="connsiteX19" fmla="*/ 4455801 w 5525135"/>
              <a:gd name="connsiteY19" fmla="*/ 375584 h 3822697"/>
              <a:gd name="connsiteX20" fmla="*/ 4455801 w 5525135"/>
              <a:gd name="connsiteY20" fmla="*/ 375584 h 3822697"/>
              <a:gd name="connsiteX21" fmla="*/ 4454341 w 5525135"/>
              <a:gd name="connsiteY21" fmla="*/ 375584 h 3822697"/>
              <a:gd name="connsiteX22" fmla="*/ 4429590 w 5525135"/>
              <a:gd name="connsiteY22" fmla="*/ 374949 h 3822697"/>
              <a:gd name="connsiteX23" fmla="*/ 4428194 w 5525135"/>
              <a:gd name="connsiteY23" fmla="*/ 374949 h 3822697"/>
              <a:gd name="connsiteX24" fmla="*/ 4424830 w 5525135"/>
              <a:gd name="connsiteY24" fmla="*/ 375330 h 3822697"/>
              <a:gd name="connsiteX25" fmla="*/ 4385481 w 5525135"/>
              <a:gd name="connsiteY25" fmla="*/ 384912 h 3822697"/>
              <a:gd name="connsiteX26" fmla="*/ 4296629 w 5525135"/>
              <a:gd name="connsiteY26" fmla="*/ 478571 h 3822697"/>
              <a:gd name="connsiteX27" fmla="*/ 4245412 w 5525135"/>
              <a:gd name="connsiteY27" fmla="*/ 634036 h 3822697"/>
              <a:gd name="connsiteX28" fmla="*/ 3915835 w 5525135"/>
              <a:gd name="connsiteY28" fmla="*/ 2675635 h 3822697"/>
              <a:gd name="connsiteX29" fmla="*/ 3914820 w 5525135"/>
              <a:gd name="connsiteY29" fmla="*/ 2681980 h 3822697"/>
              <a:gd name="connsiteX30" fmla="*/ 3920849 w 5525135"/>
              <a:gd name="connsiteY30" fmla="*/ 2089628 h 3822697"/>
              <a:gd name="connsiteX31" fmla="*/ 3924720 w 5525135"/>
              <a:gd name="connsiteY31" fmla="*/ 961146 h 3822697"/>
              <a:gd name="connsiteX32" fmla="*/ 3901872 w 5525135"/>
              <a:gd name="connsiteY32" fmla="*/ 666271 h 3822697"/>
              <a:gd name="connsiteX33" fmla="*/ 3853258 w 5525135"/>
              <a:gd name="connsiteY33" fmla="*/ 531048 h 3822697"/>
              <a:gd name="connsiteX34" fmla="*/ 3762883 w 5525135"/>
              <a:gd name="connsiteY34" fmla="*/ 478825 h 3822697"/>
              <a:gd name="connsiteX35" fmla="*/ 3762883 w 5525135"/>
              <a:gd name="connsiteY35" fmla="*/ 478825 h 3822697"/>
              <a:gd name="connsiteX36" fmla="*/ 3761233 w 5525135"/>
              <a:gd name="connsiteY36" fmla="*/ 478825 h 3822697"/>
              <a:gd name="connsiteX37" fmla="*/ 3585305 w 5525135"/>
              <a:gd name="connsiteY37" fmla="*/ 609352 h 3822697"/>
              <a:gd name="connsiteX38" fmla="*/ 3509908 w 5525135"/>
              <a:gd name="connsiteY38" fmla="*/ 852448 h 3822697"/>
              <a:gd name="connsiteX39" fmla="*/ 3314116 w 5525135"/>
              <a:gd name="connsiteY39" fmla="*/ 1932323 h 3822697"/>
              <a:gd name="connsiteX40" fmla="*/ 3227803 w 5525135"/>
              <a:gd name="connsiteY40" fmla="*/ 2427272 h 3822697"/>
              <a:gd name="connsiteX41" fmla="*/ 3225962 w 5525135"/>
              <a:gd name="connsiteY41" fmla="*/ 2214000 h 3822697"/>
              <a:gd name="connsiteX42" fmla="*/ 3231230 w 5525135"/>
              <a:gd name="connsiteY42" fmla="*/ 439864 h 3822697"/>
              <a:gd name="connsiteX43" fmla="*/ 3216443 w 5525135"/>
              <a:gd name="connsiteY43" fmla="*/ 235031 h 3822697"/>
              <a:gd name="connsiteX44" fmla="*/ 3102204 w 5525135"/>
              <a:gd name="connsiteY44" fmla="*/ 8878 h 3822697"/>
              <a:gd name="connsiteX45" fmla="*/ 2946967 w 5525135"/>
              <a:gd name="connsiteY45" fmla="*/ 49616 h 3822697"/>
              <a:gd name="connsiteX46" fmla="*/ 2866620 w 5525135"/>
              <a:gd name="connsiteY46" fmla="*/ 229384 h 3822697"/>
              <a:gd name="connsiteX47" fmla="*/ 2799854 w 5525135"/>
              <a:gd name="connsiteY47" fmla="*/ 527622 h 3822697"/>
              <a:gd name="connsiteX48" fmla="*/ 2650709 w 5525135"/>
              <a:gd name="connsiteY48" fmla="*/ 1506224 h 3822697"/>
              <a:gd name="connsiteX49" fmla="*/ 2530124 w 5525135"/>
              <a:gd name="connsiteY49" fmla="*/ 2392499 h 3822697"/>
              <a:gd name="connsiteX50" fmla="*/ 2544023 w 5525135"/>
              <a:gd name="connsiteY50" fmla="*/ 1745956 h 3822697"/>
              <a:gd name="connsiteX51" fmla="*/ 2536217 w 5525135"/>
              <a:gd name="connsiteY51" fmla="*/ 875609 h 3822697"/>
              <a:gd name="connsiteX52" fmla="*/ 2523524 w 5525135"/>
              <a:gd name="connsiteY52" fmla="*/ 778776 h 3822697"/>
              <a:gd name="connsiteX53" fmla="*/ 2403637 w 5525135"/>
              <a:gd name="connsiteY53" fmla="*/ 610050 h 3822697"/>
              <a:gd name="connsiteX54" fmla="*/ 2362131 w 5525135"/>
              <a:gd name="connsiteY54" fmla="*/ 603704 h 3822697"/>
              <a:gd name="connsiteX55" fmla="*/ 2233422 w 5525135"/>
              <a:gd name="connsiteY55" fmla="*/ 678391 h 3822697"/>
              <a:gd name="connsiteX56" fmla="*/ 2158088 w 5525135"/>
              <a:gd name="connsiteY56" fmla="*/ 866535 h 3822697"/>
              <a:gd name="connsiteX57" fmla="*/ 2110426 w 5525135"/>
              <a:gd name="connsiteY57" fmla="*/ 1069273 h 3822697"/>
              <a:gd name="connsiteX58" fmla="*/ 1843870 w 5525135"/>
              <a:gd name="connsiteY58" fmla="*/ 2912575 h 3822697"/>
              <a:gd name="connsiteX59" fmla="*/ 1843870 w 5525135"/>
              <a:gd name="connsiteY59" fmla="*/ 2768977 h 3822697"/>
              <a:gd name="connsiteX60" fmla="*/ 1862528 w 5525135"/>
              <a:gd name="connsiteY60" fmla="*/ 768433 h 3822697"/>
              <a:gd name="connsiteX61" fmla="*/ 1847487 w 5525135"/>
              <a:gd name="connsiteY61" fmla="*/ 458139 h 3822697"/>
              <a:gd name="connsiteX62" fmla="*/ 1769043 w 5525135"/>
              <a:gd name="connsiteY62" fmla="*/ 275388 h 3822697"/>
              <a:gd name="connsiteX63" fmla="*/ 1716177 w 5525135"/>
              <a:gd name="connsiteY63" fmla="*/ 255083 h 3822697"/>
              <a:gd name="connsiteX64" fmla="*/ 1716177 w 5525135"/>
              <a:gd name="connsiteY64" fmla="*/ 255083 h 3822697"/>
              <a:gd name="connsiteX65" fmla="*/ 1640018 w 5525135"/>
              <a:gd name="connsiteY65" fmla="*/ 265870 h 3822697"/>
              <a:gd name="connsiteX66" fmla="*/ 1557512 w 5525135"/>
              <a:gd name="connsiteY66" fmla="*/ 354707 h 3822697"/>
              <a:gd name="connsiteX67" fmla="*/ 1506740 w 5525135"/>
              <a:gd name="connsiteY67" fmla="*/ 499892 h 3822697"/>
              <a:gd name="connsiteX68" fmla="*/ 1220636 w 5525135"/>
              <a:gd name="connsiteY68" fmla="*/ 2065325 h 3822697"/>
              <a:gd name="connsiteX69" fmla="*/ 1138702 w 5525135"/>
              <a:gd name="connsiteY69" fmla="*/ 2528102 h 3822697"/>
              <a:gd name="connsiteX70" fmla="*/ 1142256 w 5525135"/>
              <a:gd name="connsiteY70" fmla="*/ 1477542 h 3822697"/>
              <a:gd name="connsiteX71" fmla="*/ 1108302 w 5525135"/>
              <a:gd name="connsiteY71" fmla="*/ 807458 h 3822697"/>
              <a:gd name="connsiteX72" fmla="*/ 1056577 w 5525135"/>
              <a:gd name="connsiteY72" fmla="*/ 630673 h 3822697"/>
              <a:gd name="connsiteX73" fmla="*/ 813948 w 5525135"/>
              <a:gd name="connsiteY73" fmla="*/ 569121 h 3822697"/>
              <a:gd name="connsiteX74" fmla="*/ 719828 w 5525135"/>
              <a:gd name="connsiteY74" fmla="*/ 720017 h 3822697"/>
              <a:gd name="connsiteX75" fmla="*/ 636815 w 5525135"/>
              <a:gd name="connsiteY75" fmla="*/ 1056328 h 3822697"/>
              <a:gd name="connsiteX76" fmla="*/ 550882 w 5525135"/>
              <a:gd name="connsiteY76" fmla="*/ 1669176 h 3822697"/>
              <a:gd name="connsiteX77" fmla="*/ 411258 w 5525135"/>
              <a:gd name="connsiteY77" fmla="*/ 2804004 h 3822697"/>
              <a:gd name="connsiteX78" fmla="*/ 407640 w 5525135"/>
              <a:gd name="connsiteY78" fmla="*/ 1823625 h 3822697"/>
              <a:gd name="connsiteX79" fmla="*/ 394947 w 5525135"/>
              <a:gd name="connsiteY79" fmla="*/ 1244853 h 3822697"/>
              <a:gd name="connsiteX80" fmla="*/ 362897 w 5525135"/>
              <a:gd name="connsiteY80" fmla="*/ 895280 h 3822697"/>
              <a:gd name="connsiteX81" fmla="*/ 306793 w 5525135"/>
              <a:gd name="connsiteY81" fmla="*/ 753140 h 3822697"/>
              <a:gd name="connsiteX82" fmla="*/ 202773 w 5525135"/>
              <a:gd name="connsiteY82" fmla="*/ 792356 h 3822697"/>
              <a:gd name="connsiteX83" fmla="*/ 149716 w 5525135"/>
              <a:gd name="connsiteY83" fmla="*/ 934558 h 3822697"/>
              <a:gd name="connsiteX84" fmla="*/ 99641 w 5525135"/>
              <a:gd name="connsiteY84" fmla="*/ 1161854 h 3822697"/>
              <a:gd name="connsiteX85" fmla="*/ 0 w 5525135"/>
              <a:gd name="connsiteY85" fmla="*/ 1847675 h 3822697"/>
              <a:gd name="connsiteX86" fmla="*/ 140830 w 5525135"/>
              <a:gd name="connsiteY86" fmla="*/ 1170611 h 3822697"/>
              <a:gd name="connsiteX87" fmla="*/ 202583 w 5525135"/>
              <a:gd name="connsiteY87" fmla="*/ 950295 h 3822697"/>
              <a:gd name="connsiteX88" fmla="*/ 243835 w 5525135"/>
              <a:gd name="connsiteY88" fmla="*/ 847435 h 3822697"/>
              <a:gd name="connsiteX89" fmla="*/ 256528 w 5525135"/>
              <a:gd name="connsiteY89" fmla="*/ 825416 h 3822697"/>
              <a:gd name="connsiteX90" fmla="*/ 268206 w 5525135"/>
              <a:gd name="connsiteY90" fmla="*/ 810885 h 3822697"/>
              <a:gd name="connsiteX91" fmla="*/ 274553 w 5525135"/>
              <a:gd name="connsiteY91" fmla="*/ 827700 h 3822697"/>
              <a:gd name="connsiteX92" fmla="*/ 280899 w 5525135"/>
              <a:gd name="connsiteY92" fmla="*/ 852321 h 3822697"/>
              <a:gd name="connsiteX93" fmla="*/ 301906 w 5525135"/>
              <a:gd name="connsiteY93" fmla="*/ 1246756 h 3822697"/>
              <a:gd name="connsiteX94" fmla="*/ 248722 w 5525135"/>
              <a:gd name="connsiteY94" fmla="*/ 2860859 h 3822697"/>
              <a:gd name="connsiteX95" fmla="*/ 254561 w 5525135"/>
              <a:gd name="connsiteY95" fmla="*/ 3214367 h 3822697"/>
              <a:gd name="connsiteX96" fmla="*/ 270047 w 5525135"/>
              <a:gd name="connsiteY96" fmla="*/ 3317418 h 3822697"/>
              <a:gd name="connsiteX97" fmla="*/ 297781 w 5525135"/>
              <a:gd name="connsiteY97" fmla="*/ 3370593 h 3822697"/>
              <a:gd name="connsiteX98" fmla="*/ 357693 w 5525135"/>
              <a:gd name="connsiteY98" fmla="*/ 3403399 h 3822697"/>
              <a:gd name="connsiteX99" fmla="*/ 357693 w 5525135"/>
              <a:gd name="connsiteY99" fmla="*/ 3403399 h 3822697"/>
              <a:gd name="connsiteX100" fmla="*/ 443054 w 5525135"/>
              <a:gd name="connsiteY100" fmla="*/ 3376938 h 3822697"/>
              <a:gd name="connsiteX101" fmla="*/ 479547 w 5525135"/>
              <a:gd name="connsiteY101" fmla="*/ 3327824 h 3822697"/>
              <a:gd name="connsiteX102" fmla="*/ 527971 w 5525135"/>
              <a:gd name="connsiteY102" fmla="*/ 3195330 h 3822697"/>
              <a:gd name="connsiteX103" fmla="*/ 788498 w 5525135"/>
              <a:gd name="connsiteY103" fmla="*/ 1738659 h 3822697"/>
              <a:gd name="connsiteX104" fmla="*/ 881475 w 5525135"/>
              <a:gd name="connsiteY104" fmla="*/ 1101127 h 3822697"/>
              <a:gd name="connsiteX105" fmla="*/ 884902 w 5525135"/>
              <a:gd name="connsiteY105" fmla="*/ 1083487 h 3822697"/>
              <a:gd name="connsiteX106" fmla="*/ 893534 w 5525135"/>
              <a:gd name="connsiteY106" fmla="*/ 1477669 h 3822697"/>
              <a:gd name="connsiteX107" fmla="*/ 900515 w 5525135"/>
              <a:gd name="connsiteY107" fmla="*/ 2788648 h 3822697"/>
              <a:gd name="connsiteX108" fmla="*/ 931359 w 5525135"/>
              <a:gd name="connsiteY108" fmla="*/ 3050717 h 3822697"/>
              <a:gd name="connsiteX109" fmla="*/ 1022877 w 5525135"/>
              <a:gd name="connsiteY109" fmla="*/ 3200407 h 3822697"/>
              <a:gd name="connsiteX110" fmla="*/ 1060068 w 5525135"/>
              <a:gd name="connsiteY110" fmla="*/ 3214494 h 3822697"/>
              <a:gd name="connsiteX111" fmla="*/ 1061591 w 5525135"/>
              <a:gd name="connsiteY111" fmla="*/ 3214494 h 3822697"/>
              <a:gd name="connsiteX112" fmla="*/ 1069397 w 5525135"/>
              <a:gd name="connsiteY112" fmla="*/ 3215953 h 3822697"/>
              <a:gd name="connsiteX113" fmla="*/ 1069397 w 5525135"/>
              <a:gd name="connsiteY113" fmla="*/ 3215953 h 3822697"/>
              <a:gd name="connsiteX114" fmla="*/ 1072571 w 5525135"/>
              <a:gd name="connsiteY114" fmla="*/ 3216524 h 3822697"/>
              <a:gd name="connsiteX115" fmla="*/ 1254019 w 5525135"/>
              <a:gd name="connsiteY115" fmla="*/ 3074449 h 3822697"/>
              <a:gd name="connsiteX116" fmla="*/ 1333986 w 5525135"/>
              <a:gd name="connsiteY116" fmla="*/ 2802862 h 3822697"/>
              <a:gd name="connsiteX117" fmla="*/ 1615330 w 5525135"/>
              <a:gd name="connsiteY117" fmla="*/ 1185332 h 3822697"/>
              <a:gd name="connsiteX118" fmla="*/ 1594640 w 5525135"/>
              <a:gd name="connsiteY118" fmla="*/ 2768088 h 3822697"/>
              <a:gd name="connsiteX119" fmla="*/ 1617678 w 5525135"/>
              <a:gd name="connsiteY119" fmla="*/ 3580692 h 3822697"/>
              <a:gd name="connsiteX120" fmla="*/ 1719223 w 5525135"/>
              <a:gd name="connsiteY120" fmla="*/ 3808178 h 3822697"/>
              <a:gd name="connsiteX121" fmla="*/ 1893944 w 5525135"/>
              <a:gd name="connsiteY121" fmla="*/ 3765473 h 3822697"/>
              <a:gd name="connsiteX122" fmla="*/ 1950619 w 5525135"/>
              <a:gd name="connsiteY122" fmla="*/ 3646622 h 3822697"/>
              <a:gd name="connsiteX123" fmla="*/ 1991808 w 5525135"/>
              <a:gd name="connsiteY123" fmla="*/ 3490967 h 3822697"/>
              <a:gd name="connsiteX124" fmla="*/ 2299553 w 5525135"/>
              <a:gd name="connsiteY124" fmla="*/ 1419925 h 3822697"/>
              <a:gd name="connsiteX125" fmla="*/ 2276135 w 5525135"/>
              <a:gd name="connsiteY125" fmla="*/ 2770309 h 3822697"/>
              <a:gd name="connsiteX126" fmla="*/ 2283052 w 5525135"/>
              <a:gd name="connsiteY126" fmla="*/ 3292226 h 3822697"/>
              <a:gd name="connsiteX127" fmla="*/ 2302092 w 5525135"/>
              <a:gd name="connsiteY127" fmla="*/ 3453656 h 3822697"/>
              <a:gd name="connsiteX128" fmla="*/ 2344487 w 5525135"/>
              <a:gd name="connsiteY128" fmla="*/ 3535004 h 3822697"/>
              <a:gd name="connsiteX129" fmla="*/ 2451110 w 5525135"/>
              <a:gd name="connsiteY129" fmla="*/ 3574029 h 3822697"/>
              <a:gd name="connsiteX130" fmla="*/ 2524603 w 5525135"/>
              <a:gd name="connsiteY130" fmla="*/ 3543063 h 3822697"/>
              <a:gd name="connsiteX131" fmla="*/ 2573852 w 5525135"/>
              <a:gd name="connsiteY131" fmla="*/ 3473263 h 3822697"/>
              <a:gd name="connsiteX132" fmla="*/ 2625640 w 5525135"/>
              <a:gd name="connsiteY132" fmla="*/ 3297747 h 3822697"/>
              <a:gd name="connsiteX133" fmla="*/ 2666322 w 5525135"/>
              <a:gd name="connsiteY133" fmla="*/ 3100338 h 3822697"/>
              <a:gd name="connsiteX134" fmla="*/ 2950331 w 5525135"/>
              <a:gd name="connsiteY134" fmla="*/ 1150051 h 3822697"/>
              <a:gd name="connsiteX135" fmla="*/ 2991520 w 5525135"/>
              <a:gd name="connsiteY135" fmla="*/ 878020 h 3822697"/>
              <a:gd name="connsiteX136" fmla="*/ 2986633 w 5525135"/>
              <a:gd name="connsiteY136" fmla="*/ 1425699 h 3822697"/>
              <a:gd name="connsiteX137" fmla="*/ 2983904 w 5525135"/>
              <a:gd name="connsiteY137" fmla="*/ 2611672 h 3822697"/>
              <a:gd name="connsiteX138" fmla="*/ 3009608 w 5525135"/>
              <a:gd name="connsiteY138" fmla="*/ 2921649 h 3822697"/>
              <a:gd name="connsiteX139" fmla="*/ 3117880 w 5525135"/>
              <a:gd name="connsiteY139" fmla="*/ 3102115 h 3822697"/>
              <a:gd name="connsiteX140" fmla="*/ 3150629 w 5525135"/>
              <a:gd name="connsiteY140" fmla="*/ 3111126 h 3822697"/>
              <a:gd name="connsiteX141" fmla="*/ 3150248 w 5525135"/>
              <a:gd name="connsiteY141" fmla="*/ 3110682 h 3822697"/>
              <a:gd name="connsiteX142" fmla="*/ 3260805 w 5525135"/>
              <a:gd name="connsiteY142" fmla="*/ 3081873 h 3822697"/>
              <a:gd name="connsiteX143" fmla="*/ 3331442 w 5525135"/>
              <a:gd name="connsiteY143" fmla="*/ 2989990 h 3822697"/>
              <a:gd name="connsiteX144" fmla="*/ 3366476 w 5525135"/>
              <a:gd name="connsiteY144" fmla="*/ 2903374 h 3822697"/>
              <a:gd name="connsiteX145" fmla="*/ 3479889 w 5525135"/>
              <a:gd name="connsiteY145" fmla="*/ 2433808 h 3822697"/>
              <a:gd name="connsiteX146" fmla="*/ 3681583 w 5525135"/>
              <a:gd name="connsiteY146" fmla="*/ 1240855 h 3822697"/>
              <a:gd name="connsiteX147" fmla="*/ 3678854 w 5525135"/>
              <a:gd name="connsiteY147" fmla="*/ 1711500 h 3822697"/>
              <a:gd name="connsiteX148" fmla="*/ 3677838 w 5525135"/>
              <a:gd name="connsiteY148" fmla="*/ 3215382 h 3822697"/>
              <a:gd name="connsiteX149" fmla="*/ 3703733 w 5525135"/>
              <a:gd name="connsiteY149" fmla="*/ 3466727 h 3822697"/>
              <a:gd name="connsiteX150" fmla="*/ 3738956 w 5525135"/>
              <a:gd name="connsiteY150" fmla="*/ 3557848 h 3822697"/>
              <a:gd name="connsiteX151" fmla="*/ 3897620 w 5525135"/>
              <a:gd name="connsiteY151" fmla="*/ 3608612 h 3822697"/>
              <a:gd name="connsiteX152" fmla="*/ 3997832 w 5525135"/>
              <a:gd name="connsiteY152" fmla="*/ 3496234 h 3822697"/>
              <a:gd name="connsiteX153" fmla="*/ 4037689 w 5525135"/>
              <a:gd name="connsiteY153" fmla="*/ 3368372 h 3822697"/>
              <a:gd name="connsiteX154" fmla="*/ 4372852 w 5525135"/>
              <a:gd name="connsiteY154" fmla="*/ 1280705 h 3822697"/>
              <a:gd name="connsiteX155" fmla="*/ 4365617 w 5525135"/>
              <a:gd name="connsiteY155" fmla="*/ 1793801 h 3822697"/>
              <a:gd name="connsiteX156" fmla="*/ 4371963 w 5525135"/>
              <a:gd name="connsiteY156" fmla="*/ 2952932 h 3822697"/>
              <a:gd name="connsiteX157" fmla="*/ 4470589 w 5525135"/>
              <a:gd name="connsiteY157" fmla="*/ 3200851 h 3822697"/>
              <a:gd name="connsiteX158" fmla="*/ 4525931 w 5525135"/>
              <a:gd name="connsiteY158" fmla="*/ 3219887 h 3822697"/>
              <a:gd name="connsiteX159" fmla="*/ 4525931 w 5525135"/>
              <a:gd name="connsiteY159" fmla="*/ 3219887 h 3822697"/>
              <a:gd name="connsiteX160" fmla="*/ 4598155 w 5525135"/>
              <a:gd name="connsiteY160" fmla="*/ 3210750 h 3822697"/>
              <a:gd name="connsiteX161" fmla="*/ 4701541 w 5525135"/>
              <a:gd name="connsiteY161" fmla="*/ 3102876 h 3822697"/>
              <a:gd name="connsiteX162" fmla="*/ 4734543 w 5525135"/>
              <a:gd name="connsiteY162" fmla="*/ 3024446 h 3822697"/>
              <a:gd name="connsiteX163" fmla="*/ 4841546 w 5525135"/>
              <a:gd name="connsiteY163" fmla="*/ 2599806 h 3822697"/>
              <a:gd name="connsiteX164" fmla="*/ 5089951 w 5525135"/>
              <a:gd name="connsiteY164" fmla="*/ 1222263 h 3822697"/>
              <a:gd name="connsiteX165" fmla="*/ 5101121 w 5525135"/>
              <a:gd name="connsiteY165" fmla="*/ 1177844 h 3822697"/>
              <a:gd name="connsiteX166" fmla="*/ 5119526 w 5525135"/>
              <a:gd name="connsiteY166" fmla="*/ 1981691 h 3822697"/>
              <a:gd name="connsiteX167" fmla="*/ 5152401 w 5525135"/>
              <a:gd name="connsiteY167" fmla="*/ 2969240 h 3822697"/>
              <a:gd name="connsiteX168" fmla="*/ 5177788 w 5525135"/>
              <a:gd name="connsiteY168" fmla="*/ 3080477 h 3822697"/>
              <a:gd name="connsiteX169" fmla="*/ 5227925 w 5525135"/>
              <a:gd name="connsiteY169" fmla="*/ 3127561 h 3822697"/>
              <a:gd name="connsiteX170" fmla="*/ 5228433 w 5525135"/>
              <a:gd name="connsiteY170" fmla="*/ 3127561 h 3822697"/>
              <a:gd name="connsiteX171" fmla="*/ 5233701 w 5525135"/>
              <a:gd name="connsiteY171" fmla="*/ 3127561 h 3822697"/>
              <a:gd name="connsiteX172" fmla="*/ 5235478 w 5525135"/>
              <a:gd name="connsiteY172" fmla="*/ 3127561 h 3822697"/>
              <a:gd name="connsiteX173" fmla="*/ 5236366 w 5525135"/>
              <a:gd name="connsiteY173" fmla="*/ 3127561 h 3822697"/>
              <a:gd name="connsiteX174" fmla="*/ 5273494 w 5525135"/>
              <a:gd name="connsiteY174" fmla="*/ 3109095 h 3822697"/>
              <a:gd name="connsiteX175" fmla="*/ 5309986 w 5525135"/>
              <a:gd name="connsiteY175" fmla="*/ 3046021 h 3822697"/>
              <a:gd name="connsiteX176" fmla="*/ 5336769 w 5525135"/>
              <a:gd name="connsiteY176" fmla="*/ 2966385 h 3822697"/>
              <a:gd name="connsiteX177" fmla="*/ 5525135 w 5525135"/>
              <a:gd name="connsiteY177" fmla="*/ 1847548 h 3822697"/>
              <a:gd name="connsiteX178" fmla="*/ 5325155 w 5525135"/>
              <a:gd name="connsiteY178" fmla="*/ 2795374 h 3822697"/>
              <a:gd name="connsiteX179" fmla="*/ 272903 w 5525135"/>
              <a:gd name="connsiteY179" fmla="*/ 807204 h 3822697"/>
              <a:gd name="connsiteX180" fmla="*/ 274045 w 5525135"/>
              <a:gd name="connsiteY180" fmla="*/ 806696 h 3822697"/>
              <a:gd name="connsiteX181" fmla="*/ 272903 w 5525135"/>
              <a:gd name="connsiteY181" fmla="*/ 807204 h 3822697"/>
              <a:gd name="connsiteX182" fmla="*/ 442420 w 5525135"/>
              <a:gd name="connsiteY182" fmla="*/ 3266654 h 3822697"/>
              <a:gd name="connsiteX183" fmla="*/ 442420 w 5525135"/>
              <a:gd name="connsiteY183" fmla="*/ 3266654 h 3822697"/>
              <a:gd name="connsiteX184" fmla="*/ 442420 w 5525135"/>
              <a:gd name="connsiteY184" fmla="*/ 3265829 h 3822697"/>
              <a:gd name="connsiteX185" fmla="*/ 442420 w 5525135"/>
              <a:gd name="connsiteY185" fmla="*/ 3266273 h 3822697"/>
              <a:gd name="connsiteX186" fmla="*/ 442420 w 5525135"/>
              <a:gd name="connsiteY186" fmla="*/ 3266654 h 3822697"/>
              <a:gd name="connsiteX187" fmla="*/ 1180653 w 5525135"/>
              <a:gd name="connsiteY187" fmla="*/ 3019179 h 3822697"/>
              <a:gd name="connsiteX188" fmla="*/ 1180653 w 5525135"/>
              <a:gd name="connsiteY188" fmla="*/ 3019179 h 3822697"/>
              <a:gd name="connsiteX189" fmla="*/ 2273152 w 5525135"/>
              <a:gd name="connsiteY189" fmla="*/ 801430 h 3822697"/>
              <a:gd name="connsiteX190" fmla="*/ 2273152 w 5525135"/>
              <a:gd name="connsiteY190" fmla="*/ 801430 h 3822697"/>
              <a:gd name="connsiteX191" fmla="*/ 3101252 w 5525135"/>
              <a:gd name="connsiteY191" fmla="*/ 2893475 h 3822697"/>
              <a:gd name="connsiteX192" fmla="*/ 3101252 w 5525135"/>
              <a:gd name="connsiteY192" fmla="*/ 2893475 h 3822697"/>
              <a:gd name="connsiteX193" fmla="*/ 5069959 w 5525135"/>
              <a:gd name="connsiteY193" fmla="*/ 968189 h 3822697"/>
              <a:gd name="connsiteX194" fmla="*/ 5070721 w 5525135"/>
              <a:gd name="connsiteY194" fmla="*/ 969712 h 3822697"/>
              <a:gd name="connsiteX195" fmla="*/ 5070086 w 5525135"/>
              <a:gd name="connsiteY195" fmla="*/ 968887 h 3822697"/>
              <a:gd name="connsiteX196" fmla="*/ 5069959 w 5525135"/>
              <a:gd name="connsiteY196" fmla="*/ 968062 h 3822697"/>
              <a:gd name="connsiteX197" fmla="*/ 5225704 w 5525135"/>
              <a:gd name="connsiteY197" fmla="*/ 3061631 h 3822697"/>
              <a:gd name="connsiteX198" fmla="*/ 5225704 w 5525135"/>
              <a:gd name="connsiteY198" fmla="*/ 3061631 h 3822697"/>
              <a:gd name="connsiteX199" fmla="*/ 5225704 w 5525135"/>
              <a:gd name="connsiteY199" fmla="*/ 3061631 h 3822697"/>
              <a:gd name="connsiteX200" fmla="*/ 5198731 w 5525135"/>
              <a:gd name="connsiteY200" fmla="*/ 3092787 h 3822697"/>
              <a:gd name="connsiteX201" fmla="*/ 5235922 w 5525135"/>
              <a:gd name="connsiteY201" fmla="*/ 3059727 h 3822697"/>
              <a:gd name="connsiteX202" fmla="*/ 5235922 w 5525135"/>
              <a:gd name="connsiteY202" fmla="*/ 3059727 h 3822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Lst>
            <a:rect l="l" t="t" r="r" b="b"/>
            <a:pathLst>
              <a:path w="5525135" h="3822697">
                <a:moveTo>
                  <a:pt x="5325155" y="2795374"/>
                </a:moveTo>
                <a:cubicBezTo>
                  <a:pt x="5304211" y="2871520"/>
                  <a:pt x="5282823" y="2948998"/>
                  <a:pt x="5250836" y="3020639"/>
                </a:cubicBezTo>
                <a:cubicBezTo>
                  <a:pt x="5247282" y="3028317"/>
                  <a:pt x="5243538" y="3035741"/>
                  <a:pt x="5239603" y="3042531"/>
                </a:cubicBezTo>
                <a:cubicBezTo>
                  <a:pt x="5233459" y="3015512"/>
                  <a:pt x="5229220" y="2988093"/>
                  <a:pt x="5226910" y="2960484"/>
                </a:cubicBezTo>
                <a:cubicBezTo>
                  <a:pt x="5222784" y="2915304"/>
                  <a:pt x="5220563" y="2869172"/>
                  <a:pt x="5219611" y="2822977"/>
                </a:cubicBezTo>
                <a:cubicBezTo>
                  <a:pt x="5214090" y="2543775"/>
                  <a:pt x="5228116" y="2263939"/>
                  <a:pt x="5240999" y="1984864"/>
                </a:cubicBezTo>
                <a:cubicBezTo>
                  <a:pt x="5253692" y="1702490"/>
                  <a:pt x="5267655" y="1420496"/>
                  <a:pt x="5257944" y="1136599"/>
                </a:cubicBezTo>
                <a:cubicBezTo>
                  <a:pt x="5255787" y="1088373"/>
                  <a:pt x="5253058" y="1040274"/>
                  <a:pt x="5245950" y="988812"/>
                </a:cubicBezTo>
                <a:cubicBezTo>
                  <a:pt x="5237699" y="933226"/>
                  <a:pt x="5224435" y="861902"/>
                  <a:pt x="5163444" y="835695"/>
                </a:cubicBezTo>
                <a:cubicBezTo>
                  <a:pt x="5144938" y="828119"/>
                  <a:pt x="5124603" y="826177"/>
                  <a:pt x="5104992" y="830111"/>
                </a:cubicBezTo>
                <a:cubicBezTo>
                  <a:pt x="5091855" y="832796"/>
                  <a:pt x="5079333" y="837897"/>
                  <a:pt x="5068055" y="845150"/>
                </a:cubicBezTo>
                <a:cubicBezTo>
                  <a:pt x="5060833" y="849751"/>
                  <a:pt x="5054074" y="855043"/>
                  <a:pt x="5047873" y="860950"/>
                </a:cubicBezTo>
                <a:cubicBezTo>
                  <a:pt x="5016140" y="892678"/>
                  <a:pt x="5000020" y="927895"/>
                  <a:pt x="4983455" y="965143"/>
                </a:cubicBezTo>
                <a:cubicBezTo>
                  <a:pt x="4955556" y="1033675"/>
                  <a:pt x="4931782" y="1103811"/>
                  <a:pt x="4912247" y="1175179"/>
                </a:cubicBezTo>
                <a:cubicBezTo>
                  <a:pt x="4783665" y="1625709"/>
                  <a:pt x="4716963" y="2090961"/>
                  <a:pt x="4607611" y="2544664"/>
                </a:cubicBezTo>
                <a:cubicBezTo>
                  <a:pt x="4607231" y="2512936"/>
                  <a:pt x="4606913" y="2481716"/>
                  <a:pt x="4606469" y="2450370"/>
                </a:cubicBezTo>
                <a:cubicBezTo>
                  <a:pt x="4602978" y="1847230"/>
                  <a:pt x="4646960" y="1244726"/>
                  <a:pt x="4603296" y="641079"/>
                </a:cubicBezTo>
                <a:cubicBezTo>
                  <a:pt x="4600503" y="612017"/>
                  <a:pt x="4596949" y="582764"/>
                  <a:pt x="4591745" y="550719"/>
                </a:cubicBezTo>
                <a:cubicBezTo>
                  <a:pt x="4586541" y="518675"/>
                  <a:pt x="4579052" y="482315"/>
                  <a:pt x="4560012" y="448430"/>
                </a:cubicBezTo>
                <a:cubicBezTo>
                  <a:pt x="4540972" y="412388"/>
                  <a:pt x="4499275" y="380660"/>
                  <a:pt x="4455801" y="375584"/>
                </a:cubicBezTo>
                <a:lnTo>
                  <a:pt x="4455801" y="375584"/>
                </a:lnTo>
                <a:lnTo>
                  <a:pt x="4454341" y="375584"/>
                </a:lnTo>
                <a:cubicBezTo>
                  <a:pt x="4446136" y="374520"/>
                  <a:pt x="4437841" y="374308"/>
                  <a:pt x="4429590" y="374949"/>
                </a:cubicBezTo>
                <a:lnTo>
                  <a:pt x="4428194" y="374949"/>
                </a:lnTo>
                <a:lnTo>
                  <a:pt x="4424830" y="375330"/>
                </a:lnTo>
                <a:cubicBezTo>
                  <a:pt x="4411318" y="376579"/>
                  <a:pt x="4398060" y="379808"/>
                  <a:pt x="4385481" y="384912"/>
                </a:cubicBezTo>
                <a:cubicBezTo>
                  <a:pt x="4344292" y="401283"/>
                  <a:pt x="4314146" y="440181"/>
                  <a:pt x="4296629" y="478571"/>
                </a:cubicBezTo>
                <a:cubicBezTo>
                  <a:pt x="4272766" y="531048"/>
                  <a:pt x="4258867" y="582256"/>
                  <a:pt x="4245412" y="634036"/>
                </a:cubicBezTo>
                <a:cubicBezTo>
                  <a:pt x="4090175" y="1307102"/>
                  <a:pt x="4027598" y="1995715"/>
                  <a:pt x="3915835" y="2675635"/>
                </a:cubicBezTo>
                <a:cubicBezTo>
                  <a:pt x="3915454" y="2677728"/>
                  <a:pt x="3915137" y="2679822"/>
                  <a:pt x="3914820" y="2681980"/>
                </a:cubicBezTo>
                <a:cubicBezTo>
                  <a:pt x="3914820" y="2484572"/>
                  <a:pt x="3918247" y="2286910"/>
                  <a:pt x="3920849" y="2089628"/>
                </a:cubicBezTo>
                <a:cubicBezTo>
                  <a:pt x="3927830" y="1715879"/>
                  <a:pt x="3936779" y="1334895"/>
                  <a:pt x="3924720" y="961146"/>
                </a:cubicBezTo>
                <a:cubicBezTo>
                  <a:pt x="3920658" y="863235"/>
                  <a:pt x="3917104" y="765705"/>
                  <a:pt x="3901872" y="666271"/>
                </a:cubicBezTo>
                <a:cubicBezTo>
                  <a:pt x="3894320" y="622423"/>
                  <a:pt x="3884737" y="570581"/>
                  <a:pt x="3853258" y="531048"/>
                </a:cubicBezTo>
                <a:cubicBezTo>
                  <a:pt x="3834726" y="506301"/>
                  <a:pt x="3797915" y="482251"/>
                  <a:pt x="3762883" y="478825"/>
                </a:cubicBezTo>
                <a:lnTo>
                  <a:pt x="3762883" y="478825"/>
                </a:lnTo>
                <a:lnTo>
                  <a:pt x="3761233" y="478825"/>
                </a:lnTo>
                <a:cubicBezTo>
                  <a:pt x="3671619" y="468799"/>
                  <a:pt x="3615261" y="537838"/>
                  <a:pt x="3585305" y="609352"/>
                </a:cubicBezTo>
                <a:cubicBezTo>
                  <a:pt x="3550843" y="690066"/>
                  <a:pt x="3530471" y="770971"/>
                  <a:pt x="3509908" y="852448"/>
                </a:cubicBezTo>
                <a:cubicBezTo>
                  <a:pt x="3425054" y="1209128"/>
                  <a:pt x="3370283" y="1571519"/>
                  <a:pt x="3314116" y="1932323"/>
                </a:cubicBezTo>
                <a:cubicBezTo>
                  <a:pt x="3287588" y="2096989"/>
                  <a:pt x="3260424" y="2263241"/>
                  <a:pt x="3227803" y="2427272"/>
                </a:cubicBezTo>
                <a:cubicBezTo>
                  <a:pt x="3226724" y="2356202"/>
                  <a:pt x="3226343" y="2285069"/>
                  <a:pt x="3225962" y="2214000"/>
                </a:cubicBezTo>
                <a:cubicBezTo>
                  <a:pt x="3224820" y="1628692"/>
                  <a:pt x="3254205" y="1025489"/>
                  <a:pt x="3231230" y="439864"/>
                </a:cubicBezTo>
                <a:cubicBezTo>
                  <a:pt x="3228057" y="371332"/>
                  <a:pt x="3224376" y="304260"/>
                  <a:pt x="3216443" y="235031"/>
                </a:cubicBezTo>
                <a:cubicBezTo>
                  <a:pt x="3205336" y="151080"/>
                  <a:pt x="3194928" y="45618"/>
                  <a:pt x="3102204" y="8878"/>
                </a:cubicBezTo>
                <a:cubicBezTo>
                  <a:pt x="3047370" y="-13332"/>
                  <a:pt x="2982381" y="8307"/>
                  <a:pt x="2946967" y="49616"/>
                </a:cubicBezTo>
                <a:cubicBezTo>
                  <a:pt x="2902541" y="101649"/>
                  <a:pt x="2885406" y="167388"/>
                  <a:pt x="2866620" y="229384"/>
                </a:cubicBezTo>
                <a:cubicBezTo>
                  <a:pt x="2839076" y="328246"/>
                  <a:pt x="2818893" y="428251"/>
                  <a:pt x="2799854" y="527622"/>
                </a:cubicBezTo>
                <a:cubicBezTo>
                  <a:pt x="2739117" y="852448"/>
                  <a:pt x="2694056" y="1179177"/>
                  <a:pt x="2650709" y="1506224"/>
                </a:cubicBezTo>
                <a:cubicBezTo>
                  <a:pt x="2612249" y="1800528"/>
                  <a:pt x="2573598" y="2097179"/>
                  <a:pt x="2530124" y="2392499"/>
                </a:cubicBezTo>
                <a:cubicBezTo>
                  <a:pt x="2534186" y="2175546"/>
                  <a:pt x="2539708" y="1958594"/>
                  <a:pt x="2544023" y="1745956"/>
                </a:cubicBezTo>
                <a:cubicBezTo>
                  <a:pt x="2548022" y="1455396"/>
                  <a:pt x="2557922" y="1167120"/>
                  <a:pt x="2536217" y="875609"/>
                </a:cubicBezTo>
                <a:cubicBezTo>
                  <a:pt x="2533298" y="844769"/>
                  <a:pt x="2529871" y="813740"/>
                  <a:pt x="2523524" y="778776"/>
                </a:cubicBezTo>
                <a:cubicBezTo>
                  <a:pt x="2511910" y="710753"/>
                  <a:pt x="2480939" y="632830"/>
                  <a:pt x="2403637" y="610050"/>
                </a:cubicBezTo>
                <a:cubicBezTo>
                  <a:pt x="2390284" y="605499"/>
                  <a:pt x="2376233" y="603351"/>
                  <a:pt x="2362131" y="603704"/>
                </a:cubicBezTo>
                <a:cubicBezTo>
                  <a:pt x="2309010" y="603704"/>
                  <a:pt x="2260586" y="636637"/>
                  <a:pt x="2233422" y="678391"/>
                </a:cubicBezTo>
                <a:cubicBezTo>
                  <a:pt x="2195343" y="735500"/>
                  <a:pt x="2176303" y="804666"/>
                  <a:pt x="2158088" y="866535"/>
                </a:cubicBezTo>
                <a:cubicBezTo>
                  <a:pt x="2139049" y="935320"/>
                  <a:pt x="2124261" y="1002265"/>
                  <a:pt x="2110426" y="1069273"/>
                </a:cubicBezTo>
                <a:cubicBezTo>
                  <a:pt x="1988825" y="1678884"/>
                  <a:pt x="1938180" y="2299474"/>
                  <a:pt x="1843870" y="2912575"/>
                </a:cubicBezTo>
                <a:cubicBezTo>
                  <a:pt x="1843870" y="2864730"/>
                  <a:pt x="1843870" y="2816866"/>
                  <a:pt x="1843870" y="2768977"/>
                </a:cubicBezTo>
                <a:cubicBezTo>
                  <a:pt x="1846408" y="2107015"/>
                  <a:pt x="1872429" y="1430522"/>
                  <a:pt x="1862528" y="768433"/>
                </a:cubicBezTo>
                <a:cubicBezTo>
                  <a:pt x="1860244" y="665382"/>
                  <a:pt x="1858022" y="562585"/>
                  <a:pt x="1847487" y="458139"/>
                </a:cubicBezTo>
                <a:cubicBezTo>
                  <a:pt x="1839554" y="394176"/>
                  <a:pt x="1832192" y="317459"/>
                  <a:pt x="1769043" y="275388"/>
                </a:cubicBezTo>
                <a:cubicBezTo>
                  <a:pt x="1753094" y="264885"/>
                  <a:pt x="1735058" y="257957"/>
                  <a:pt x="1716177" y="255083"/>
                </a:cubicBezTo>
                <a:lnTo>
                  <a:pt x="1716177" y="255083"/>
                </a:lnTo>
                <a:cubicBezTo>
                  <a:pt x="1690282" y="250833"/>
                  <a:pt x="1663709" y="254597"/>
                  <a:pt x="1640018" y="265870"/>
                </a:cubicBezTo>
                <a:cubicBezTo>
                  <a:pt x="1597559" y="284907"/>
                  <a:pt x="1573823" y="321901"/>
                  <a:pt x="1557512" y="354707"/>
                </a:cubicBezTo>
                <a:cubicBezTo>
                  <a:pt x="1534157" y="403694"/>
                  <a:pt x="1521210" y="451666"/>
                  <a:pt x="1506740" y="499892"/>
                </a:cubicBezTo>
                <a:cubicBezTo>
                  <a:pt x="1374794" y="1015209"/>
                  <a:pt x="1306252" y="1542393"/>
                  <a:pt x="1220636" y="2065325"/>
                </a:cubicBezTo>
                <a:cubicBezTo>
                  <a:pt x="1194425" y="2219140"/>
                  <a:pt x="1169039" y="2374351"/>
                  <a:pt x="1138702" y="2528102"/>
                </a:cubicBezTo>
                <a:cubicBezTo>
                  <a:pt x="1129563" y="2178782"/>
                  <a:pt x="1140416" y="1826544"/>
                  <a:pt x="1142256" y="1477542"/>
                </a:cubicBezTo>
                <a:cubicBezTo>
                  <a:pt x="1140987" y="1253863"/>
                  <a:pt x="1140923" y="1030819"/>
                  <a:pt x="1108302" y="807458"/>
                </a:cubicBezTo>
                <a:cubicBezTo>
                  <a:pt x="1098592" y="749270"/>
                  <a:pt x="1086216" y="686259"/>
                  <a:pt x="1056577" y="630673"/>
                </a:cubicBezTo>
                <a:cubicBezTo>
                  <a:pt x="1009105" y="539297"/>
                  <a:pt x="899563" y="502747"/>
                  <a:pt x="813948" y="569121"/>
                </a:cubicBezTo>
                <a:cubicBezTo>
                  <a:pt x="764825" y="608463"/>
                  <a:pt x="739883" y="665953"/>
                  <a:pt x="719828" y="720017"/>
                </a:cubicBezTo>
                <a:cubicBezTo>
                  <a:pt x="680606" y="830175"/>
                  <a:pt x="658584" y="943188"/>
                  <a:pt x="636815" y="1056328"/>
                </a:cubicBezTo>
                <a:cubicBezTo>
                  <a:pt x="598355" y="1260399"/>
                  <a:pt x="567003" y="1462884"/>
                  <a:pt x="550882" y="1669176"/>
                </a:cubicBezTo>
                <a:cubicBezTo>
                  <a:pt x="511153" y="2047811"/>
                  <a:pt x="470598" y="2427970"/>
                  <a:pt x="411258" y="2804004"/>
                </a:cubicBezTo>
                <a:cubicBezTo>
                  <a:pt x="403832" y="2477528"/>
                  <a:pt x="408148" y="2149974"/>
                  <a:pt x="407640" y="1823625"/>
                </a:cubicBezTo>
                <a:cubicBezTo>
                  <a:pt x="407069" y="1631801"/>
                  <a:pt x="404150" y="1436550"/>
                  <a:pt x="394947" y="1244853"/>
                </a:cubicBezTo>
                <a:cubicBezTo>
                  <a:pt x="388601" y="1128223"/>
                  <a:pt x="382254" y="1011212"/>
                  <a:pt x="362897" y="895280"/>
                </a:cubicBezTo>
                <a:cubicBezTo>
                  <a:pt x="353694" y="850227"/>
                  <a:pt x="344302" y="784614"/>
                  <a:pt x="306793" y="753140"/>
                </a:cubicBezTo>
                <a:cubicBezTo>
                  <a:pt x="265350" y="722365"/>
                  <a:pt x="222447" y="755679"/>
                  <a:pt x="202773" y="792356"/>
                </a:cubicBezTo>
                <a:cubicBezTo>
                  <a:pt x="177387" y="837155"/>
                  <a:pt x="163043" y="887157"/>
                  <a:pt x="149716" y="934558"/>
                </a:cubicBezTo>
                <a:cubicBezTo>
                  <a:pt x="129343" y="1010133"/>
                  <a:pt x="113858" y="1085898"/>
                  <a:pt x="99641" y="1161854"/>
                </a:cubicBezTo>
                <a:cubicBezTo>
                  <a:pt x="58262" y="1389213"/>
                  <a:pt x="28179" y="1618475"/>
                  <a:pt x="0" y="1847675"/>
                </a:cubicBezTo>
                <a:cubicBezTo>
                  <a:pt x="42459" y="1621014"/>
                  <a:pt x="86123" y="1394479"/>
                  <a:pt x="140830" y="1170611"/>
                </a:cubicBezTo>
                <a:cubicBezTo>
                  <a:pt x="159172" y="1096241"/>
                  <a:pt x="178910" y="1022126"/>
                  <a:pt x="202583" y="950295"/>
                </a:cubicBezTo>
                <a:cubicBezTo>
                  <a:pt x="213886" y="915077"/>
                  <a:pt x="227672" y="880704"/>
                  <a:pt x="243835" y="847435"/>
                </a:cubicBezTo>
                <a:cubicBezTo>
                  <a:pt x="247688" y="839883"/>
                  <a:pt x="251924" y="832535"/>
                  <a:pt x="256528" y="825416"/>
                </a:cubicBezTo>
                <a:cubicBezTo>
                  <a:pt x="259928" y="820193"/>
                  <a:pt x="263840" y="815326"/>
                  <a:pt x="268206" y="810885"/>
                </a:cubicBezTo>
                <a:cubicBezTo>
                  <a:pt x="270760" y="816316"/>
                  <a:pt x="272882" y="821938"/>
                  <a:pt x="274553" y="827700"/>
                </a:cubicBezTo>
                <a:cubicBezTo>
                  <a:pt x="276901" y="835378"/>
                  <a:pt x="278995" y="843754"/>
                  <a:pt x="280899" y="852321"/>
                </a:cubicBezTo>
                <a:cubicBezTo>
                  <a:pt x="304064" y="981769"/>
                  <a:pt x="301081" y="1115024"/>
                  <a:pt x="301906" y="1246756"/>
                </a:cubicBezTo>
                <a:cubicBezTo>
                  <a:pt x="294481" y="1783712"/>
                  <a:pt x="254244" y="2323650"/>
                  <a:pt x="248722" y="2860859"/>
                </a:cubicBezTo>
                <a:cubicBezTo>
                  <a:pt x="247770" y="2978441"/>
                  <a:pt x="246184" y="3095643"/>
                  <a:pt x="254561" y="3214367"/>
                </a:cubicBezTo>
                <a:cubicBezTo>
                  <a:pt x="258052" y="3248188"/>
                  <a:pt x="259321" y="3281819"/>
                  <a:pt x="270047" y="3317418"/>
                </a:cubicBezTo>
                <a:cubicBezTo>
                  <a:pt x="277155" y="3338675"/>
                  <a:pt x="280772" y="3350541"/>
                  <a:pt x="297781" y="3370593"/>
                </a:cubicBezTo>
                <a:cubicBezTo>
                  <a:pt x="313005" y="3388563"/>
                  <a:pt x="334351" y="3400252"/>
                  <a:pt x="357693" y="3403399"/>
                </a:cubicBezTo>
                <a:lnTo>
                  <a:pt x="357693" y="3403399"/>
                </a:lnTo>
                <a:cubicBezTo>
                  <a:pt x="388675" y="3407816"/>
                  <a:pt x="420005" y="3398107"/>
                  <a:pt x="443054" y="3376938"/>
                </a:cubicBezTo>
                <a:cubicBezTo>
                  <a:pt x="457987" y="3362820"/>
                  <a:pt x="470337" y="3346194"/>
                  <a:pt x="479547" y="3327824"/>
                </a:cubicBezTo>
                <a:cubicBezTo>
                  <a:pt x="499835" y="3285284"/>
                  <a:pt x="516049" y="3240923"/>
                  <a:pt x="527971" y="3195330"/>
                </a:cubicBezTo>
                <a:cubicBezTo>
                  <a:pt x="651856" y="2717832"/>
                  <a:pt x="714624" y="2225105"/>
                  <a:pt x="788498" y="1738659"/>
                </a:cubicBezTo>
                <a:cubicBezTo>
                  <a:pt x="821691" y="1529829"/>
                  <a:pt x="845110" y="1308054"/>
                  <a:pt x="881475" y="1101127"/>
                </a:cubicBezTo>
                <a:lnTo>
                  <a:pt x="884902" y="1083487"/>
                </a:lnTo>
                <a:cubicBezTo>
                  <a:pt x="891947" y="1214394"/>
                  <a:pt x="893407" y="1345810"/>
                  <a:pt x="893534" y="1477669"/>
                </a:cubicBezTo>
                <a:cubicBezTo>
                  <a:pt x="891059" y="1914239"/>
                  <a:pt x="875129" y="2351443"/>
                  <a:pt x="900515" y="2788648"/>
                </a:cubicBezTo>
                <a:cubicBezTo>
                  <a:pt x="906862" y="2875644"/>
                  <a:pt x="912129" y="2962197"/>
                  <a:pt x="931359" y="3050717"/>
                </a:cubicBezTo>
                <a:cubicBezTo>
                  <a:pt x="943037" y="3104146"/>
                  <a:pt x="966329" y="3170456"/>
                  <a:pt x="1022877" y="3200407"/>
                </a:cubicBezTo>
                <a:cubicBezTo>
                  <a:pt x="1034548" y="3206828"/>
                  <a:pt x="1047070" y="3211568"/>
                  <a:pt x="1060068" y="3214494"/>
                </a:cubicBezTo>
                <a:lnTo>
                  <a:pt x="1061591" y="3214494"/>
                </a:lnTo>
                <a:cubicBezTo>
                  <a:pt x="1064130" y="3215065"/>
                  <a:pt x="1066732" y="3215509"/>
                  <a:pt x="1069397" y="3215953"/>
                </a:cubicBezTo>
                <a:lnTo>
                  <a:pt x="1069397" y="3215953"/>
                </a:lnTo>
                <a:cubicBezTo>
                  <a:pt x="1070476" y="3215953"/>
                  <a:pt x="1071492" y="3216397"/>
                  <a:pt x="1072571" y="3216524"/>
                </a:cubicBezTo>
                <a:cubicBezTo>
                  <a:pt x="1167769" y="3227121"/>
                  <a:pt x="1223746" y="3151166"/>
                  <a:pt x="1254019" y="3074449"/>
                </a:cubicBezTo>
                <a:cubicBezTo>
                  <a:pt x="1290195" y="2984279"/>
                  <a:pt x="1312090" y="2893856"/>
                  <a:pt x="1333986" y="2802862"/>
                </a:cubicBezTo>
                <a:cubicBezTo>
                  <a:pt x="1455650" y="2268825"/>
                  <a:pt x="1519115" y="1723684"/>
                  <a:pt x="1615330" y="1185332"/>
                </a:cubicBezTo>
                <a:cubicBezTo>
                  <a:pt x="1613362" y="1712008"/>
                  <a:pt x="1596671" y="2245029"/>
                  <a:pt x="1594640" y="2768088"/>
                </a:cubicBezTo>
                <a:cubicBezTo>
                  <a:pt x="1595592" y="3039612"/>
                  <a:pt x="1591974" y="3308661"/>
                  <a:pt x="1617678" y="3580692"/>
                </a:cubicBezTo>
                <a:cubicBezTo>
                  <a:pt x="1628213" y="3661788"/>
                  <a:pt x="1635956" y="3764711"/>
                  <a:pt x="1719223" y="3808178"/>
                </a:cubicBezTo>
                <a:cubicBezTo>
                  <a:pt x="1779833" y="3839906"/>
                  <a:pt x="1855103" y="3816935"/>
                  <a:pt x="1893944" y="3765473"/>
                </a:cubicBezTo>
                <a:cubicBezTo>
                  <a:pt x="1922631" y="3728923"/>
                  <a:pt x="1937355" y="3686218"/>
                  <a:pt x="1950619" y="3646622"/>
                </a:cubicBezTo>
                <a:cubicBezTo>
                  <a:pt x="1967183" y="3595033"/>
                  <a:pt x="1980067" y="3542492"/>
                  <a:pt x="1991808" y="3490967"/>
                </a:cubicBezTo>
                <a:cubicBezTo>
                  <a:pt x="2137779" y="2807240"/>
                  <a:pt x="2186267" y="2108094"/>
                  <a:pt x="2299553" y="1419925"/>
                </a:cubicBezTo>
                <a:cubicBezTo>
                  <a:pt x="2297142" y="1869376"/>
                  <a:pt x="2277531" y="2324412"/>
                  <a:pt x="2276135" y="2770309"/>
                </a:cubicBezTo>
                <a:cubicBezTo>
                  <a:pt x="2275310" y="2943985"/>
                  <a:pt x="2274040" y="3117471"/>
                  <a:pt x="2283052" y="3292226"/>
                </a:cubicBezTo>
                <a:cubicBezTo>
                  <a:pt x="2286543" y="3345084"/>
                  <a:pt x="2289399" y="3399338"/>
                  <a:pt x="2302092" y="3453656"/>
                </a:cubicBezTo>
                <a:cubicBezTo>
                  <a:pt x="2310469" y="3485383"/>
                  <a:pt x="2319164" y="3507846"/>
                  <a:pt x="2344487" y="3535004"/>
                </a:cubicBezTo>
                <a:cubicBezTo>
                  <a:pt x="2372368" y="3563356"/>
                  <a:pt x="2411513" y="3577684"/>
                  <a:pt x="2451110" y="3574029"/>
                </a:cubicBezTo>
                <a:cubicBezTo>
                  <a:pt x="2478171" y="3571371"/>
                  <a:pt x="2503799" y="3560577"/>
                  <a:pt x="2524603" y="3543063"/>
                </a:cubicBezTo>
                <a:cubicBezTo>
                  <a:pt x="2546188" y="3523913"/>
                  <a:pt x="2563050" y="3500022"/>
                  <a:pt x="2573852" y="3473263"/>
                </a:cubicBezTo>
                <a:cubicBezTo>
                  <a:pt x="2598350" y="3415519"/>
                  <a:pt x="2611932" y="3355935"/>
                  <a:pt x="2625640" y="3297747"/>
                </a:cubicBezTo>
                <a:cubicBezTo>
                  <a:pt x="2640936" y="3231182"/>
                  <a:pt x="2653946" y="3165760"/>
                  <a:pt x="2666322" y="3100338"/>
                </a:cubicBezTo>
                <a:cubicBezTo>
                  <a:pt x="2785701" y="2454494"/>
                  <a:pt x="2858560" y="1799512"/>
                  <a:pt x="2950331" y="1150051"/>
                </a:cubicBezTo>
                <a:cubicBezTo>
                  <a:pt x="2964103" y="1059501"/>
                  <a:pt x="2977431" y="968697"/>
                  <a:pt x="2991520" y="878020"/>
                </a:cubicBezTo>
                <a:cubicBezTo>
                  <a:pt x="2991520" y="1060516"/>
                  <a:pt x="2987966" y="1243393"/>
                  <a:pt x="2986633" y="1425699"/>
                </a:cubicBezTo>
                <a:cubicBezTo>
                  <a:pt x="2980287" y="1809284"/>
                  <a:pt x="2970259" y="2229737"/>
                  <a:pt x="2983904" y="2611672"/>
                </a:cubicBezTo>
                <a:cubicBezTo>
                  <a:pt x="2988410" y="2714659"/>
                  <a:pt x="2992663" y="2817202"/>
                  <a:pt x="3009608" y="2921649"/>
                </a:cubicBezTo>
                <a:cubicBezTo>
                  <a:pt x="3020461" y="2988340"/>
                  <a:pt x="3043879" y="3072545"/>
                  <a:pt x="3117880" y="3102115"/>
                </a:cubicBezTo>
                <a:cubicBezTo>
                  <a:pt x="3128390" y="3106443"/>
                  <a:pt x="3139389" y="3109463"/>
                  <a:pt x="3150629" y="3111126"/>
                </a:cubicBezTo>
                <a:lnTo>
                  <a:pt x="3150248" y="3110682"/>
                </a:lnTo>
                <a:cubicBezTo>
                  <a:pt x="3189495" y="3116678"/>
                  <a:pt x="3229479" y="3106259"/>
                  <a:pt x="3260805" y="3081873"/>
                </a:cubicBezTo>
                <a:cubicBezTo>
                  <a:pt x="3297044" y="3054334"/>
                  <a:pt x="3315386" y="3021147"/>
                  <a:pt x="3331442" y="2989990"/>
                </a:cubicBezTo>
                <a:cubicBezTo>
                  <a:pt x="3344929" y="2961880"/>
                  <a:pt x="3356626" y="2932951"/>
                  <a:pt x="3366476" y="2903374"/>
                </a:cubicBezTo>
                <a:cubicBezTo>
                  <a:pt x="3418010" y="2748100"/>
                  <a:pt x="3448664" y="2591049"/>
                  <a:pt x="3479889" y="2433808"/>
                </a:cubicBezTo>
                <a:cubicBezTo>
                  <a:pt x="3556048" y="2038737"/>
                  <a:pt x="3605868" y="1635291"/>
                  <a:pt x="3681583" y="1240855"/>
                </a:cubicBezTo>
                <a:cubicBezTo>
                  <a:pt x="3682535" y="1397843"/>
                  <a:pt x="3680250" y="1555020"/>
                  <a:pt x="3678854" y="1711500"/>
                </a:cubicBezTo>
                <a:cubicBezTo>
                  <a:pt x="3671048" y="2211652"/>
                  <a:pt x="3654927" y="2714786"/>
                  <a:pt x="3677838" y="3215382"/>
                </a:cubicBezTo>
                <a:cubicBezTo>
                  <a:pt x="3682852" y="3299714"/>
                  <a:pt x="3687168" y="3382078"/>
                  <a:pt x="3703733" y="3466727"/>
                </a:cubicBezTo>
                <a:cubicBezTo>
                  <a:pt x="3710079" y="3496488"/>
                  <a:pt x="3720170" y="3531451"/>
                  <a:pt x="3738956" y="3557848"/>
                </a:cubicBezTo>
                <a:cubicBezTo>
                  <a:pt x="3774065" y="3608980"/>
                  <a:pt x="3839340" y="3629870"/>
                  <a:pt x="3897620" y="3608612"/>
                </a:cubicBezTo>
                <a:cubicBezTo>
                  <a:pt x="3951756" y="3588053"/>
                  <a:pt x="3978158" y="3543317"/>
                  <a:pt x="3997832" y="3496234"/>
                </a:cubicBezTo>
                <a:cubicBezTo>
                  <a:pt x="4013877" y="3454525"/>
                  <a:pt x="4027192" y="3411813"/>
                  <a:pt x="4037689" y="3368372"/>
                </a:cubicBezTo>
                <a:cubicBezTo>
                  <a:pt x="4193117" y="2680076"/>
                  <a:pt x="4258804" y="1975854"/>
                  <a:pt x="4372852" y="1280705"/>
                </a:cubicBezTo>
                <a:cubicBezTo>
                  <a:pt x="4372027" y="1452033"/>
                  <a:pt x="4368219" y="1622981"/>
                  <a:pt x="4365617" y="1793801"/>
                </a:cubicBezTo>
                <a:cubicBezTo>
                  <a:pt x="4359270" y="2180305"/>
                  <a:pt x="4345244" y="2565857"/>
                  <a:pt x="4371963" y="2952932"/>
                </a:cubicBezTo>
                <a:cubicBezTo>
                  <a:pt x="4381737" y="3036630"/>
                  <a:pt x="4387322" y="3150023"/>
                  <a:pt x="4470589" y="3200851"/>
                </a:cubicBezTo>
                <a:cubicBezTo>
                  <a:pt x="4487503" y="3210997"/>
                  <a:pt x="4506352" y="3217482"/>
                  <a:pt x="4525931" y="3219887"/>
                </a:cubicBezTo>
                <a:lnTo>
                  <a:pt x="4525931" y="3219887"/>
                </a:lnTo>
                <a:cubicBezTo>
                  <a:pt x="4550391" y="3223498"/>
                  <a:pt x="4575364" y="3220338"/>
                  <a:pt x="4598155" y="3210750"/>
                </a:cubicBezTo>
                <a:cubicBezTo>
                  <a:pt x="4652037" y="3187525"/>
                  <a:pt x="4677995" y="3147295"/>
                  <a:pt x="4701541" y="3102876"/>
                </a:cubicBezTo>
                <a:cubicBezTo>
                  <a:pt x="4714107" y="3077418"/>
                  <a:pt x="4725124" y="3051230"/>
                  <a:pt x="4734543" y="3024446"/>
                </a:cubicBezTo>
                <a:cubicBezTo>
                  <a:pt x="4783856" y="2884465"/>
                  <a:pt x="4812288" y="2742199"/>
                  <a:pt x="4841546" y="2599806"/>
                </a:cubicBezTo>
                <a:cubicBezTo>
                  <a:pt x="4933762" y="2141280"/>
                  <a:pt x="4982059" y="1676156"/>
                  <a:pt x="5089951" y="1222263"/>
                </a:cubicBezTo>
                <a:cubicBezTo>
                  <a:pt x="5093632" y="1207414"/>
                  <a:pt x="5097357" y="1192610"/>
                  <a:pt x="5101121" y="1177844"/>
                </a:cubicBezTo>
                <a:cubicBezTo>
                  <a:pt x="5120161" y="1444355"/>
                  <a:pt x="5119399" y="1713658"/>
                  <a:pt x="5119526" y="1981691"/>
                </a:cubicBezTo>
                <a:cubicBezTo>
                  <a:pt x="5120795" y="2310642"/>
                  <a:pt x="5114576" y="2641623"/>
                  <a:pt x="5152401" y="2969240"/>
                </a:cubicBezTo>
                <a:cubicBezTo>
                  <a:pt x="5157796" y="3006488"/>
                  <a:pt x="5163889" y="3043990"/>
                  <a:pt x="5177788" y="3080477"/>
                </a:cubicBezTo>
                <a:cubicBezTo>
                  <a:pt x="5185911" y="3100973"/>
                  <a:pt x="5201206" y="3124515"/>
                  <a:pt x="5227925" y="3127561"/>
                </a:cubicBezTo>
                <a:lnTo>
                  <a:pt x="5228433" y="3127561"/>
                </a:lnTo>
                <a:cubicBezTo>
                  <a:pt x="5230185" y="3127687"/>
                  <a:pt x="5231949" y="3127687"/>
                  <a:pt x="5233701" y="3127561"/>
                </a:cubicBezTo>
                <a:lnTo>
                  <a:pt x="5235478" y="3127561"/>
                </a:lnTo>
                <a:lnTo>
                  <a:pt x="5236366" y="3127561"/>
                </a:lnTo>
                <a:cubicBezTo>
                  <a:pt x="5250589" y="3126158"/>
                  <a:pt x="5263796" y="3119591"/>
                  <a:pt x="5273494" y="3109095"/>
                </a:cubicBezTo>
                <a:cubicBezTo>
                  <a:pt x="5291899" y="3090059"/>
                  <a:pt x="5300022" y="3067659"/>
                  <a:pt x="5309986" y="3046021"/>
                </a:cubicBezTo>
                <a:cubicBezTo>
                  <a:pt x="5320712" y="3019243"/>
                  <a:pt x="5329026" y="2992846"/>
                  <a:pt x="5336769" y="2966385"/>
                </a:cubicBezTo>
                <a:cubicBezTo>
                  <a:pt x="5432856" y="2599679"/>
                  <a:pt x="5475061" y="2222122"/>
                  <a:pt x="5525135" y="1847548"/>
                </a:cubicBezTo>
                <a:cubicBezTo>
                  <a:pt x="5466239" y="2164949"/>
                  <a:pt x="5407279" y="2483303"/>
                  <a:pt x="5325155" y="2795374"/>
                </a:cubicBezTo>
                <a:close/>
                <a:moveTo>
                  <a:pt x="272903" y="807204"/>
                </a:moveTo>
                <a:cubicBezTo>
                  <a:pt x="273244" y="806957"/>
                  <a:pt x="273633" y="806785"/>
                  <a:pt x="274045" y="806696"/>
                </a:cubicBezTo>
                <a:cubicBezTo>
                  <a:pt x="274426" y="806633"/>
                  <a:pt x="273855" y="807014"/>
                  <a:pt x="272903" y="807204"/>
                </a:cubicBezTo>
                <a:close/>
                <a:moveTo>
                  <a:pt x="442420" y="3266654"/>
                </a:moveTo>
                <a:cubicBezTo>
                  <a:pt x="442420" y="3266654"/>
                  <a:pt x="442420" y="3266654"/>
                  <a:pt x="442420" y="3266654"/>
                </a:cubicBezTo>
                <a:lnTo>
                  <a:pt x="442420" y="3265829"/>
                </a:lnTo>
                <a:cubicBezTo>
                  <a:pt x="442457" y="3265975"/>
                  <a:pt x="442457" y="3266127"/>
                  <a:pt x="442420" y="3266273"/>
                </a:cubicBezTo>
                <a:cubicBezTo>
                  <a:pt x="442420" y="3266273"/>
                  <a:pt x="442420" y="3266781"/>
                  <a:pt x="442420" y="3266654"/>
                </a:cubicBezTo>
                <a:close/>
                <a:moveTo>
                  <a:pt x="1180653" y="3019179"/>
                </a:moveTo>
                <a:cubicBezTo>
                  <a:pt x="1180970" y="3019814"/>
                  <a:pt x="1180653" y="3019687"/>
                  <a:pt x="1180653" y="3019179"/>
                </a:cubicBezTo>
                <a:close/>
                <a:moveTo>
                  <a:pt x="2273152" y="801430"/>
                </a:moveTo>
                <a:cubicBezTo>
                  <a:pt x="2273152" y="800986"/>
                  <a:pt x="2273152" y="801049"/>
                  <a:pt x="2273152" y="801430"/>
                </a:cubicBezTo>
                <a:close/>
                <a:moveTo>
                  <a:pt x="3101252" y="2893475"/>
                </a:moveTo>
                <a:lnTo>
                  <a:pt x="3101252" y="2893475"/>
                </a:lnTo>
                <a:close/>
                <a:moveTo>
                  <a:pt x="5069959" y="968189"/>
                </a:moveTo>
                <a:lnTo>
                  <a:pt x="5070721" y="969712"/>
                </a:lnTo>
                <a:lnTo>
                  <a:pt x="5070086" y="968887"/>
                </a:lnTo>
                <a:cubicBezTo>
                  <a:pt x="5069578" y="967745"/>
                  <a:pt x="5069705" y="967618"/>
                  <a:pt x="5069959" y="968062"/>
                </a:cubicBezTo>
                <a:close/>
                <a:moveTo>
                  <a:pt x="5225704" y="3061631"/>
                </a:moveTo>
                <a:lnTo>
                  <a:pt x="5225704" y="3061631"/>
                </a:lnTo>
                <a:cubicBezTo>
                  <a:pt x="5225069" y="3062329"/>
                  <a:pt x="5224562" y="3062329"/>
                  <a:pt x="5225704" y="3061631"/>
                </a:cubicBezTo>
                <a:close/>
                <a:moveTo>
                  <a:pt x="5198731" y="3092787"/>
                </a:moveTo>
                <a:lnTo>
                  <a:pt x="5235922" y="3059727"/>
                </a:lnTo>
                <a:lnTo>
                  <a:pt x="5235922" y="3059727"/>
                </a:lnTo>
                <a:close/>
              </a:path>
            </a:pathLst>
          </a:custGeom>
          <a:solidFill>
            <a:srgbClr val="3E9BBC"/>
          </a:solidFill>
          <a:ln w="6343" cap="flat">
            <a:noFill/>
            <a:prstDash val="solid"/>
            <a:miter/>
          </a:ln>
        </p:spPr>
        <p:txBody>
          <a:bodyPr rtlCol="0" anchor="ctr"/>
          <a:lstStyle/>
          <a:p>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p:nvPr>
        </p:nvSpPr>
        <p:spPr>
          <a:xfrm>
            <a:off x="609130" y="2014402"/>
            <a:ext cx="10973740" cy="2852737"/>
          </a:xfrm>
        </p:spPr>
        <p:txBody>
          <a:bodyPr anchor="ctr" anchorCtr="0"/>
          <a:lstStyle>
            <a:lvl1pPr algn="ctr">
              <a:lnSpc>
                <a:spcPct val="90000"/>
              </a:lnSpc>
              <a:defRPr sz="4850" spc="0" baseline="0">
                <a:solidFill>
                  <a:schemeClr val="bg1"/>
                </a:solidFill>
              </a:defRPr>
            </a:lvl1pPr>
          </a:lstStyle>
          <a:p>
            <a:r>
              <a:rPr lang="en-US"/>
              <a:t>Click to edit Master title style</a:t>
            </a:r>
            <a:endParaRPr lang="fi-FI"/>
          </a:p>
        </p:txBody>
      </p:sp>
      <p:sp>
        <p:nvSpPr>
          <p:cNvPr id="4" name="Date Placeholder 3">
            <a:extLst>
              <a:ext uri="{FF2B5EF4-FFF2-40B4-BE49-F238E27FC236}">
                <a16:creationId xmlns:a16="http://schemas.microsoft.com/office/drawing/2014/main" id="{B7B3B523-2C65-4131-AE5D-4F294F964887}"/>
              </a:ext>
            </a:extLst>
          </p:cNvPr>
          <p:cNvSpPr>
            <a:spLocks noGrp="1"/>
          </p:cNvSpPr>
          <p:nvPr>
            <p:ph type="dt" sz="half" idx="10"/>
          </p:nvPr>
        </p:nvSpPr>
        <p:spPr/>
        <p:txBody>
          <a:bodyPr/>
          <a:lstStyle>
            <a:lvl1pPr>
              <a:defRPr>
                <a:solidFill>
                  <a:schemeClr val="bg1"/>
                </a:solidFill>
              </a:defRPr>
            </a:lvl1pPr>
          </a:lstStyle>
          <a:p>
            <a:r>
              <a:rPr lang="fi-FI"/>
              <a:t>25.5.2026</a:t>
            </a:r>
          </a:p>
        </p:txBody>
      </p:sp>
      <p:sp>
        <p:nvSpPr>
          <p:cNvPr id="5" name="Footer Placeholder 4">
            <a:extLst>
              <a:ext uri="{FF2B5EF4-FFF2-40B4-BE49-F238E27FC236}">
                <a16:creationId xmlns:a16="http://schemas.microsoft.com/office/drawing/2014/main" id="{6986461B-3453-4CE9-B33F-0AD721F36DB0}"/>
              </a:ext>
            </a:extLst>
          </p:cNvPr>
          <p:cNvSpPr>
            <a:spLocks noGrp="1"/>
          </p:cNvSpPr>
          <p:nvPr>
            <p:ph type="ftr" sz="quarter" idx="11"/>
          </p:nvPr>
        </p:nvSpPr>
        <p:spPr/>
        <p:txBody>
          <a:bodyPr/>
          <a:lstStyle>
            <a:lvl1pPr>
              <a:defRPr>
                <a:solidFill>
                  <a:schemeClr val="bg1"/>
                </a:solidFill>
              </a:defRPr>
            </a:lvl1pPr>
          </a:lstStyle>
          <a:p>
            <a:r>
              <a:rPr lang="fi-FI"/>
              <a:t>Antti Haajanen/Vantaan Energia Oy</a:t>
            </a:r>
          </a:p>
        </p:txBody>
      </p:sp>
      <p:sp>
        <p:nvSpPr>
          <p:cNvPr id="6" name="Slide Number Placeholder 5">
            <a:extLst>
              <a:ext uri="{FF2B5EF4-FFF2-40B4-BE49-F238E27FC236}">
                <a16:creationId xmlns:a16="http://schemas.microsoft.com/office/drawing/2014/main" id="{30CBC889-FA03-4D4A-9267-2179D978D7B0}"/>
              </a:ext>
            </a:extLst>
          </p:cNvPr>
          <p:cNvSpPr>
            <a:spLocks noGrp="1"/>
          </p:cNvSpPr>
          <p:nvPr>
            <p:ph type="sldNum" sz="quarter" idx="12"/>
          </p:nvPr>
        </p:nvSpPr>
        <p:spPr/>
        <p:txBody>
          <a:bodyPr/>
          <a:lstStyle>
            <a:lvl1pPr>
              <a:defRPr>
                <a:solidFill>
                  <a:schemeClr val="bg1"/>
                </a:solidFill>
              </a:defRPr>
            </a:lvl1pPr>
          </a:lstStyle>
          <a:p>
            <a:fld id="{CCD26548-A701-4132-A0A2-A9B09A70FF4B}" type="slidenum">
              <a:rPr lang="fi-FI" smtClean="0"/>
              <a:pPr/>
              <a:t>‹#›</a:t>
            </a:fld>
            <a:endParaRPr lang="fi-FI"/>
          </a:p>
        </p:txBody>
      </p:sp>
      <p:sp>
        <p:nvSpPr>
          <p:cNvPr id="11" name="Freeform 16">
            <a:extLst>
              <a:ext uri="{FF2B5EF4-FFF2-40B4-BE49-F238E27FC236}">
                <a16:creationId xmlns:a16="http://schemas.microsoft.com/office/drawing/2014/main" id="{4AECD673-EBD6-53EE-DDAF-A9C82811EA4B}"/>
              </a:ext>
              <a:ext uri="{C183D7F6-B498-43B3-948B-1728B52AA6E4}">
                <adec:decorative xmlns:adec="http://schemas.microsoft.com/office/drawing/2017/decorative" val="1"/>
              </a:ext>
            </a:extLst>
          </p:cNvPr>
          <p:cNvSpPr>
            <a:spLocks noEditPoints="1"/>
          </p:cNvSpPr>
          <p:nvPr userDrawn="1"/>
        </p:nvSpPr>
        <p:spPr bwMode="black">
          <a:xfrm>
            <a:off x="11784049" y="100016"/>
            <a:ext cx="301590" cy="224763"/>
          </a:xfrm>
          <a:custGeom>
            <a:avLst/>
            <a:gdLst>
              <a:gd name="T0" fmla="*/ 21660 w 34038"/>
              <a:gd name="T1" fmla="*/ 18714 h 25364"/>
              <a:gd name="T2" fmla="*/ 27137 w 34038"/>
              <a:gd name="T3" fmla="*/ 18893 h 25364"/>
              <a:gd name="T4" fmla="*/ 34038 w 34038"/>
              <a:gd name="T5" fmla="*/ 12124 h 25364"/>
              <a:gd name="T6" fmla="*/ 30969 w 34038"/>
              <a:gd name="T7" fmla="*/ 18649 h 25364"/>
              <a:gd name="T8" fmla="*/ 18477 w 34038"/>
              <a:gd name="T9" fmla="*/ 20819 h 25364"/>
              <a:gd name="T10" fmla="*/ 6968 w 34038"/>
              <a:gd name="T11" fmla="*/ 25105 h 25364"/>
              <a:gd name="T12" fmla="*/ 2247 w 34038"/>
              <a:gd name="T13" fmla="*/ 19091 h 25364"/>
              <a:gd name="T14" fmla="*/ 9307 w 34038"/>
              <a:gd name="T15" fmla="*/ 8372 h 25364"/>
              <a:gd name="T16" fmla="*/ 11082 w 34038"/>
              <a:gd name="T17" fmla="*/ 4935 h 25364"/>
              <a:gd name="T18" fmla="*/ 4865 w 34038"/>
              <a:gd name="T19" fmla="*/ 7838 h 25364"/>
              <a:gd name="T20" fmla="*/ 1185 w 34038"/>
              <a:gd name="T21" fmla="*/ 10361 h 25364"/>
              <a:gd name="T22" fmla="*/ 3823 w 34038"/>
              <a:gd name="T23" fmla="*/ 7592 h 25364"/>
              <a:gd name="T24" fmla="*/ 9788 w 34038"/>
              <a:gd name="T25" fmla="*/ 3265 h 25364"/>
              <a:gd name="T26" fmla="*/ 13851 w 34038"/>
              <a:gd name="T27" fmla="*/ 4466 h 25364"/>
              <a:gd name="T28" fmla="*/ 8954 w 34038"/>
              <a:gd name="T29" fmla="*/ 14423 h 25364"/>
              <a:gd name="T30" fmla="*/ 6389 w 34038"/>
              <a:gd name="T31" fmla="*/ 19556 h 25364"/>
              <a:gd name="T32" fmla="*/ 6349 w 34038"/>
              <a:gd name="T33" fmla="*/ 20411 h 25364"/>
              <a:gd name="T34" fmla="*/ 6687 w 34038"/>
              <a:gd name="T35" fmla="*/ 20465 h 25364"/>
              <a:gd name="T36" fmla="*/ 11629 w 34038"/>
              <a:gd name="T37" fmla="*/ 19163 h 25364"/>
              <a:gd name="T38" fmla="*/ 15737 w 34038"/>
              <a:gd name="T39" fmla="*/ 17114 h 25364"/>
              <a:gd name="T40" fmla="*/ 18095 w 34038"/>
              <a:gd name="T41" fmla="*/ 5063 h 25364"/>
              <a:gd name="T42" fmla="*/ 28231 w 34038"/>
              <a:gd name="T43" fmla="*/ 343 h 25364"/>
              <a:gd name="T44" fmla="*/ 31491 w 34038"/>
              <a:gd name="T45" fmla="*/ 7468 h 25364"/>
              <a:gd name="T46" fmla="*/ 21685 w 34038"/>
              <a:gd name="T47" fmla="*/ 18696 h 25364"/>
              <a:gd name="T48" fmla="*/ 21660 w 34038"/>
              <a:gd name="T49" fmla="*/ 18714 h 25364"/>
              <a:gd name="T50" fmla="*/ 18927 w 34038"/>
              <a:gd name="T51" fmla="*/ 15016 h 25364"/>
              <a:gd name="T52" fmla="*/ 19902 w 34038"/>
              <a:gd name="T53" fmla="*/ 14292 h 25364"/>
              <a:gd name="T54" fmla="*/ 26964 w 34038"/>
              <a:gd name="T55" fmla="*/ 5174 h 25364"/>
              <a:gd name="T56" fmla="*/ 26642 w 34038"/>
              <a:gd name="T57" fmla="*/ 4370 h 25364"/>
              <a:gd name="T58" fmla="*/ 19819 w 34038"/>
              <a:gd name="T59" fmla="*/ 9162 h 25364"/>
              <a:gd name="T60" fmla="*/ 18749 w 34038"/>
              <a:gd name="T61" fmla="*/ 13091 h 25364"/>
              <a:gd name="T62" fmla="*/ 18927 w 34038"/>
              <a:gd name="T63" fmla="*/ 15016 h 25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038" h="25364">
                <a:moveTo>
                  <a:pt x="21660" y="18714"/>
                </a:moveTo>
                <a:cubicBezTo>
                  <a:pt x="22983" y="19602"/>
                  <a:pt x="25720" y="19337"/>
                  <a:pt x="27137" y="18893"/>
                </a:cubicBezTo>
                <a:cubicBezTo>
                  <a:pt x="30383" y="17875"/>
                  <a:pt x="32709" y="15164"/>
                  <a:pt x="34038" y="12124"/>
                </a:cubicBezTo>
                <a:cubicBezTo>
                  <a:pt x="33655" y="14471"/>
                  <a:pt x="32684" y="16867"/>
                  <a:pt x="30969" y="18649"/>
                </a:cubicBezTo>
                <a:cubicBezTo>
                  <a:pt x="27815" y="21980"/>
                  <a:pt x="22087" y="23311"/>
                  <a:pt x="18477" y="20819"/>
                </a:cubicBezTo>
                <a:cubicBezTo>
                  <a:pt x="14457" y="23239"/>
                  <a:pt x="10254" y="24893"/>
                  <a:pt x="6968" y="25105"/>
                </a:cubicBezTo>
                <a:cubicBezTo>
                  <a:pt x="2956" y="25364"/>
                  <a:pt x="0" y="24051"/>
                  <a:pt x="2247" y="19091"/>
                </a:cubicBezTo>
                <a:cubicBezTo>
                  <a:pt x="3723" y="15834"/>
                  <a:pt x="6784" y="11731"/>
                  <a:pt x="9307" y="8372"/>
                </a:cubicBezTo>
                <a:cubicBezTo>
                  <a:pt x="11141" y="5932"/>
                  <a:pt x="11453" y="5041"/>
                  <a:pt x="11082" y="4935"/>
                </a:cubicBezTo>
                <a:cubicBezTo>
                  <a:pt x="10295" y="4711"/>
                  <a:pt x="7314" y="6306"/>
                  <a:pt x="4865" y="7838"/>
                </a:cubicBezTo>
                <a:cubicBezTo>
                  <a:pt x="2823" y="9116"/>
                  <a:pt x="1185" y="10361"/>
                  <a:pt x="1185" y="10361"/>
                </a:cubicBezTo>
                <a:cubicBezTo>
                  <a:pt x="1185" y="10361"/>
                  <a:pt x="2167" y="9130"/>
                  <a:pt x="3823" y="7592"/>
                </a:cubicBezTo>
                <a:cubicBezTo>
                  <a:pt x="5548" y="5991"/>
                  <a:pt x="7987" y="4075"/>
                  <a:pt x="9788" y="3265"/>
                </a:cubicBezTo>
                <a:cubicBezTo>
                  <a:pt x="11746" y="2385"/>
                  <a:pt x="13930" y="2582"/>
                  <a:pt x="13851" y="4466"/>
                </a:cubicBezTo>
                <a:cubicBezTo>
                  <a:pt x="13780" y="6169"/>
                  <a:pt x="12443" y="8458"/>
                  <a:pt x="8954" y="14423"/>
                </a:cubicBezTo>
                <a:cubicBezTo>
                  <a:pt x="8018" y="16022"/>
                  <a:pt x="6786" y="18169"/>
                  <a:pt x="6389" y="19556"/>
                </a:cubicBezTo>
                <a:cubicBezTo>
                  <a:pt x="6264" y="19991"/>
                  <a:pt x="6216" y="20327"/>
                  <a:pt x="6349" y="20411"/>
                </a:cubicBezTo>
                <a:cubicBezTo>
                  <a:pt x="6437" y="20465"/>
                  <a:pt x="6620" y="20467"/>
                  <a:pt x="6687" y="20465"/>
                </a:cubicBezTo>
                <a:cubicBezTo>
                  <a:pt x="8069" y="20428"/>
                  <a:pt x="10165" y="19783"/>
                  <a:pt x="11629" y="19163"/>
                </a:cubicBezTo>
                <a:cubicBezTo>
                  <a:pt x="13191" y="18500"/>
                  <a:pt x="14510" y="17833"/>
                  <a:pt x="15737" y="17114"/>
                </a:cubicBezTo>
                <a:cubicBezTo>
                  <a:pt x="14288" y="13228"/>
                  <a:pt x="15404" y="8408"/>
                  <a:pt x="18095" y="5063"/>
                </a:cubicBezTo>
                <a:cubicBezTo>
                  <a:pt x="20599" y="2126"/>
                  <a:pt x="24404" y="0"/>
                  <a:pt x="28231" y="343"/>
                </a:cubicBezTo>
                <a:cubicBezTo>
                  <a:pt x="32171" y="696"/>
                  <a:pt x="32682" y="4444"/>
                  <a:pt x="31491" y="7468"/>
                </a:cubicBezTo>
                <a:cubicBezTo>
                  <a:pt x="30119" y="11274"/>
                  <a:pt x="26250" y="15408"/>
                  <a:pt x="21685" y="18696"/>
                </a:cubicBezTo>
                <a:lnTo>
                  <a:pt x="21660" y="18714"/>
                </a:lnTo>
                <a:close/>
                <a:moveTo>
                  <a:pt x="18927" y="15016"/>
                </a:moveTo>
                <a:cubicBezTo>
                  <a:pt x="19248" y="14778"/>
                  <a:pt x="19572" y="14539"/>
                  <a:pt x="19902" y="14292"/>
                </a:cubicBezTo>
                <a:cubicBezTo>
                  <a:pt x="22329" y="12407"/>
                  <a:pt x="26447" y="8194"/>
                  <a:pt x="26964" y="5174"/>
                </a:cubicBezTo>
                <a:cubicBezTo>
                  <a:pt x="26993" y="4977"/>
                  <a:pt x="27082" y="4535"/>
                  <a:pt x="26642" y="4370"/>
                </a:cubicBezTo>
                <a:cubicBezTo>
                  <a:pt x="25768" y="4043"/>
                  <a:pt x="21950" y="5065"/>
                  <a:pt x="19819" y="9162"/>
                </a:cubicBezTo>
                <a:cubicBezTo>
                  <a:pt x="19245" y="10266"/>
                  <a:pt x="18820" y="11763"/>
                  <a:pt x="18749" y="13091"/>
                </a:cubicBezTo>
                <a:cubicBezTo>
                  <a:pt x="18713" y="13763"/>
                  <a:pt x="18783" y="14440"/>
                  <a:pt x="18927" y="150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10678028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2.xml"/><Relationship Id="rId18" Type="http://schemas.openxmlformats.org/officeDocument/2006/relationships/slideLayout" Target="../slideLayouts/slideLayout67.xml"/><Relationship Id="rId26" Type="http://schemas.openxmlformats.org/officeDocument/2006/relationships/slideLayout" Target="../slideLayouts/slideLayout75.xml"/><Relationship Id="rId39" Type="http://schemas.openxmlformats.org/officeDocument/2006/relationships/slideLayout" Target="../slideLayouts/slideLayout88.xml"/><Relationship Id="rId21" Type="http://schemas.openxmlformats.org/officeDocument/2006/relationships/slideLayout" Target="../slideLayouts/slideLayout70.xml"/><Relationship Id="rId34" Type="http://schemas.openxmlformats.org/officeDocument/2006/relationships/slideLayout" Target="../slideLayouts/slideLayout83.xml"/><Relationship Id="rId42" Type="http://schemas.openxmlformats.org/officeDocument/2006/relationships/slideLayout" Target="../slideLayouts/slideLayout91.xml"/><Relationship Id="rId47" Type="http://schemas.openxmlformats.org/officeDocument/2006/relationships/slideLayout" Target="../slideLayouts/slideLayout96.xml"/><Relationship Id="rId50" Type="http://schemas.openxmlformats.org/officeDocument/2006/relationships/slideLayout" Target="../slideLayouts/slideLayout99.xml"/><Relationship Id="rId55" Type="http://schemas.openxmlformats.org/officeDocument/2006/relationships/slideLayout" Target="../slideLayouts/slideLayout104.xml"/><Relationship Id="rId7" Type="http://schemas.openxmlformats.org/officeDocument/2006/relationships/slideLayout" Target="../slideLayouts/slideLayout56.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9" Type="http://schemas.openxmlformats.org/officeDocument/2006/relationships/slideLayout" Target="../slideLayouts/slideLayout78.xml"/><Relationship Id="rId11" Type="http://schemas.openxmlformats.org/officeDocument/2006/relationships/slideLayout" Target="../slideLayouts/slideLayout60.xml"/><Relationship Id="rId24" Type="http://schemas.openxmlformats.org/officeDocument/2006/relationships/slideLayout" Target="../slideLayouts/slideLayout73.xml"/><Relationship Id="rId32" Type="http://schemas.openxmlformats.org/officeDocument/2006/relationships/slideLayout" Target="../slideLayouts/slideLayout81.xml"/><Relationship Id="rId37" Type="http://schemas.openxmlformats.org/officeDocument/2006/relationships/slideLayout" Target="../slideLayouts/slideLayout86.xml"/><Relationship Id="rId40" Type="http://schemas.openxmlformats.org/officeDocument/2006/relationships/slideLayout" Target="../slideLayouts/slideLayout89.xml"/><Relationship Id="rId45" Type="http://schemas.openxmlformats.org/officeDocument/2006/relationships/slideLayout" Target="../slideLayouts/slideLayout94.xml"/><Relationship Id="rId53" Type="http://schemas.openxmlformats.org/officeDocument/2006/relationships/slideLayout" Target="../slideLayouts/slideLayout102.xml"/><Relationship Id="rId58" Type="http://schemas.openxmlformats.org/officeDocument/2006/relationships/slideLayout" Target="../slideLayouts/slideLayout107.xml"/><Relationship Id="rId5" Type="http://schemas.openxmlformats.org/officeDocument/2006/relationships/slideLayout" Target="../slideLayouts/slideLayout54.xml"/><Relationship Id="rId61" Type="http://schemas.openxmlformats.org/officeDocument/2006/relationships/image" Target="../media/image31.svg"/><Relationship Id="rId19" Type="http://schemas.openxmlformats.org/officeDocument/2006/relationships/slideLayout" Target="../slideLayouts/slideLayout68.xml"/><Relationship Id="rId14" Type="http://schemas.openxmlformats.org/officeDocument/2006/relationships/slideLayout" Target="../slideLayouts/slideLayout63.xml"/><Relationship Id="rId22" Type="http://schemas.openxmlformats.org/officeDocument/2006/relationships/slideLayout" Target="../slideLayouts/slideLayout71.xml"/><Relationship Id="rId27" Type="http://schemas.openxmlformats.org/officeDocument/2006/relationships/slideLayout" Target="../slideLayouts/slideLayout76.xml"/><Relationship Id="rId30" Type="http://schemas.openxmlformats.org/officeDocument/2006/relationships/slideLayout" Target="../slideLayouts/slideLayout79.xml"/><Relationship Id="rId35" Type="http://schemas.openxmlformats.org/officeDocument/2006/relationships/slideLayout" Target="../slideLayouts/slideLayout84.xml"/><Relationship Id="rId43" Type="http://schemas.openxmlformats.org/officeDocument/2006/relationships/slideLayout" Target="../slideLayouts/slideLayout92.xml"/><Relationship Id="rId48" Type="http://schemas.openxmlformats.org/officeDocument/2006/relationships/slideLayout" Target="../slideLayouts/slideLayout97.xml"/><Relationship Id="rId56" Type="http://schemas.openxmlformats.org/officeDocument/2006/relationships/slideLayout" Target="../slideLayouts/slideLayout105.xml"/><Relationship Id="rId8" Type="http://schemas.openxmlformats.org/officeDocument/2006/relationships/slideLayout" Target="../slideLayouts/slideLayout57.xml"/><Relationship Id="rId51" Type="http://schemas.openxmlformats.org/officeDocument/2006/relationships/slideLayout" Target="../slideLayouts/slideLayout100.xml"/><Relationship Id="rId3" Type="http://schemas.openxmlformats.org/officeDocument/2006/relationships/slideLayout" Target="../slideLayouts/slideLayout52.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5" Type="http://schemas.openxmlformats.org/officeDocument/2006/relationships/slideLayout" Target="../slideLayouts/slideLayout74.xml"/><Relationship Id="rId33" Type="http://schemas.openxmlformats.org/officeDocument/2006/relationships/slideLayout" Target="../slideLayouts/slideLayout82.xml"/><Relationship Id="rId38" Type="http://schemas.openxmlformats.org/officeDocument/2006/relationships/slideLayout" Target="../slideLayouts/slideLayout87.xml"/><Relationship Id="rId46" Type="http://schemas.openxmlformats.org/officeDocument/2006/relationships/slideLayout" Target="../slideLayouts/slideLayout95.xml"/><Relationship Id="rId59" Type="http://schemas.openxmlformats.org/officeDocument/2006/relationships/slideLayout" Target="../slideLayouts/slideLayout108.xml"/><Relationship Id="rId20" Type="http://schemas.openxmlformats.org/officeDocument/2006/relationships/slideLayout" Target="../slideLayouts/slideLayout69.xml"/><Relationship Id="rId41" Type="http://schemas.openxmlformats.org/officeDocument/2006/relationships/slideLayout" Target="../slideLayouts/slideLayout90.xml"/><Relationship Id="rId54" Type="http://schemas.openxmlformats.org/officeDocument/2006/relationships/slideLayout" Target="../slideLayouts/slideLayout103.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5" Type="http://schemas.openxmlformats.org/officeDocument/2006/relationships/slideLayout" Target="../slideLayouts/slideLayout64.xml"/><Relationship Id="rId23" Type="http://schemas.openxmlformats.org/officeDocument/2006/relationships/slideLayout" Target="../slideLayouts/slideLayout72.xml"/><Relationship Id="rId28" Type="http://schemas.openxmlformats.org/officeDocument/2006/relationships/slideLayout" Target="../slideLayouts/slideLayout77.xml"/><Relationship Id="rId36" Type="http://schemas.openxmlformats.org/officeDocument/2006/relationships/slideLayout" Target="../slideLayouts/slideLayout85.xml"/><Relationship Id="rId49" Type="http://schemas.openxmlformats.org/officeDocument/2006/relationships/slideLayout" Target="../slideLayouts/slideLayout98.xml"/><Relationship Id="rId57" Type="http://schemas.openxmlformats.org/officeDocument/2006/relationships/slideLayout" Target="../slideLayouts/slideLayout106.xml"/><Relationship Id="rId10" Type="http://schemas.openxmlformats.org/officeDocument/2006/relationships/slideLayout" Target="../slideLayouts/slideLayout59.xml"/><Relationship Id="rId31" Type="http://schemas.openxmlformats.org/officeDocument/2006/relationships/slideLayout" Target="../slideLayouts/slideLayout80.xml"/><Relationship Id="rId44" Type="http://schemas.openxmlformats.org/officeDocument/2006/relationships/slideLayout" Target="../slideLayouts/slideLayout93.xml"/><Relationship Id="rId52" Type="http://schemas.openxmlformats.org/officeDocument/2006/relationships/slideLayout" Target="../slideLayouts/slideLayout101.xml"/><Relationship Id="rId60" Type="http://schemas.openxmlformats.org/officeDocument/2006/relationships/theme" Target="../theme/theme2.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E243A338-5EC7-4196-A0E8-05B1FE38639B}"/>
              </a:ext>
            </a:extLst>
          </p:cNvPr>
          <p:cNvSpPr>
            <a:spLocks noGrp="1"/>
          </p:cNvSpPr>
          <p:nvPr>
            <p:ph type="title"/>
          </p:nvPr>
        </p:nvSpPr>
        <p:spPr>
          <a:xfrm>
            <a:off x="883024" y="959007"/>
            <a:ext cx="10430434" cy="963280"/>
          </a:xfrm>
          <a:prstGeom prst="rect">
            <a:avLst/>
          </a:prstGeom>
        </p:spPr>
        <p:txBody>
          <a:bodyPr vert="horz" lIns="0" tIns="0" rIns="0" bIns="0" rtlCol="0" anchor="t" anchorCtr="0">
            <a:noAutofit/>
          </a:bodyPr>
          <a:lstStyle/>
          <a:p>
            <a:r>
              <a:rPr lang="en-US"/>
              <a:t>Click to edit Master title style</a:t>
            </a:r>
            <a:endParaRPr lang="fi-FI"/>
          </a:p>
        </p:txBody>
      </p:sp>
      <p:sp>
        <p:nvSpPr>
          <p:cNvPr id="3" name="Tekstin paikkamerkki 2">
            <a:extLst>
              <a:ext uri="{FF2B5EF4-FFF2-40B4-BE49-F238E27FC236}">
                <a16:creationId xmlns:a16="http://schemas.microsoft.com/office/drawing/2014/main" id="{861561A0-4845-4E30-A051-2FD9AFC9AE2A}"/>
              </a:ext>
            </a:extLst>
          </p:cNvPr>
          <p:cNvSpPr>
            <a:spLocks noGrp="1"/>
          </p:cNvSpPr>
          <p:nvPr>
            <p:ph type="body" idx="1"/>
          </p:nvPr>
        </p:nvSpPr>
        <p:spPr>
          <a:xfrm>
            <a:off x="883025" y="2254195"/>
            <a:ext cx="10430434" cy="3922768"/>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38C5D75-E007-4B16-BDEC-50D708BCD61A}"/>
              </a:ext>
            </a:extLst>
          </p:cNvPr>
          <p:cNvSpPr>
            <a:spLocks noGrp="1"/>
          </p:cNvSpPr>
          <p:nvPr>
            <p:ph type="dt" sz="half" idx="2"/>
          </p:nvPr>
        </p:nvSpPr>
        <p:spPr>
          <a:xfrm>
            <a:off x="4461617" y="6445997"/>
            <a:ext cx="1069558" cy="241674"/>
          </a:xfrm>
          <a:prstGeom prst="rect">
            <a:avLst/>
          </a:prstGeom>
        </p:spPr>
        <p:txBody>
          <a:bodyPr vert="horz" lIns="0" tIns="0" rIns="0" bIns="0" rtlCol="0" anchor="ctr"/>
          <a:lstStyle>
            <a:lvl1pPr algn="ctr">
              <a:defRPr sz="750">
                <a:solidFill>
                  <a:schemeClr val="tx1"/>
                </a:solidFill>
              </a:defRPr>
            </a:lvl1pPr>
          </a:lstStyle>
          <a:p>
            <a:fld id="{7706659B-AAED-4258-B8D4-11B3BE80AEAA}" type="datetime1">
              <a:rPr lang="fi-FI" smtClean="0"/>
              <a:t>29.10.2026</a:t>
            </a:fld>
            <a:endParaRPr lang="fi-FI"/>
          </a:p>
        </p:txBody>
      </p:sp>
      <p:sp>
        <p:nvSpPr>
          <p:cNvPr id="8" name="Footer Placeholder 7">
            <a:extLst>
              <a:ext uri="{FF2B5EF4-FFF2-40B4-BE49-F238E27FC236}">
                <a16:creationId xmlns:a16="http://schemas.microsoft.com/office/drawing/2014/main" id="{AA91CA4E-B711-401A-9708-31ACDAD2A642}"/>
              </a:ext>
            </a:extLst>
          </p:cNvPr>
          <p:cNvSpPr>
            <a:spLocks noGrp="1"/>
          </p:cNvSpPr>
          <p:nvPr>
            <p:ph type="ftr" sz="quarter" idx="3"/>
          </p:nvPr>
        </p:nvSpPr>
        <p:spPr>
          <a:xfrm>
            <a:off x="299931" y="6445997"/>
            <a:ext cx="3492000" cy="241674"/>
          </a:xfrm>
          <a:prstGeom prst="rect">
            <a:avLst/>
          </a:prstGeom>
        </p:spPr>
        <p:txBody>
          <a:bodyPr vert="horz" lIns="0" tIns="0" rIns="0" bIns="0" rtlCol="0" anchor="ctr"/>
          <a:lstStyle>
            <a:lvl1pPr algn="l">
              <a:defRPr sz="750">
                <a:solidFill>
                  <a:schemeClr val="tx1"/>
                </a:solidFill>
              </a:defRPr>
            </a:lvl1pPr>
          </a:lstStyle>
          <a:p>
            <a:endParaRPr lang="fi-FI"/>
          </a:p>
        </p:txBody>
      </p:sp>
      <p:sp>
        <p:nvSpPr>
          <p:cNvPr id="9" name="Slide Number Placeholder 8">
            <a:extLst>
              <a:ext uri="{FF2B5EF4-FFF2-40B4-BE49-F238E27FC236}">
                <a16:creationId xmlns:a16="http://schemas.microsoft.com/office/drawing/2014/main" id="{4332C66C-0429-4408-858E-55D6FCC68906}"/>
              </a:ext>
            </a:extLst>
          </p:cNvPr>
          <p:cNvSpPr>
            <a:spLocks noGrp="1"/>
          </p:cNvSpPr>
          <p:nvPr>
            <p:ph type="sldNum" sz="quarter" idx="4"/>
          </p:nvPr>
        </p:nvSpPr>
        <p:spPr>
          <a:xfrm>
            <a:off x="11501718" y="6575985"/>
            <a:ext cx="531724" cy="241674"/>
          </a:xfrm>
          <a:prstGeom prst="rect">
            <a:avLst/>
          </a:prstGeom>
        </p:spPr>
        <p:txBody>
          <a:bodyPr vert="horz" lIns="0" tIns="0" rIns="0" bIns="0" rtlCol="0" anchor="ctr"/>
          <a:lstStyle>
            <a:lvl1pPr algn="r">
              <a:defRPr sz="750">
                <a:solidFill>
                  <a:schemeClr val="tx1"/>
                </a:solidFill>
              </a:defRPr>
            </a:lvl1pPr>
          </a:lstStyle>
          <a:p>
            <a:fld id="{CCD26548-A701-4132-A0A2-A9B09A70FF4B}" type="slidenum">
              <a:rPr lang="fi-FI" smtClean="0"/>
              <a:pPr/>
              <a:t>‹#›</a:t>
            </a:fld>
            <a:endParaRPr lang="fi-FI"/>
          </a:p>
        </p:txBody>
      </p:sp>
    </p:spTree>
    <p:extLst>
      <p:ext uri="{BB962C8B-B14F-4D97-AF65-F5344CB8AC3E}">
        <p14:creationId xmlns:p14="http://schemas.microsoft.com/office/powerpoint/2010/main" val="876649302"/>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83" r:id="rId4"/>
    <p:sldLayoutId id="2147483684" r:id="rId5"/>
    <p:sldLayoutId id="2147483685" r:id="rId6"/>
    <p:sldLayoutId id="2147483669" r:id="rId7"/>
    <p:sldLayoutId id="2147483708" r:id="rId8"/>
    <p:sldLayoutId id="2147483650" r:id="rId9"/>
    <p:sldLayoutId id="2147483703" r:id="rId10"/>
    <p:sldLayoutId id="2147483668" r:id="rId11"/>
    <p:sldLayoutId id="2147483672" r:id="rId12"/>
    <p:sldLayoutId id="2147483673" r:id="rId13"/>
    <p:sldLayoutId id="2147483674" r:id="rId14"/>
    <p:sldLayoutId id="2147483676" r:id="rId15"/>
    <p:sldLayoutId id="2147483675" r:id="rId16"/>
    <p:sldLayoutId id="2147483680" r:id="rId17"/>
    <p:sldLayoutId id="2147483670" r:id="rId18"/>
    <p:sldLayoutId id="2147483692" r:id="rId19"/>
    <p:sldLayoutId id="2147483691" r:id="rId20"/>
    <p:sldLayoutId id="2147483671" r:id="rId21"/>
    <p:sldLayoutId id="2147483693" r:id="rId22"/>
    <p:sldLayoutId id="2147483690" r:id="rId23"/>
    <p:sldLayoutId id="2147483651" r:id="rId24"/>
    <p:sldLayoutId id="2147483686" r:id="rId25"/>
    <p:sldLayoutId id="2147483687" r:id="rId26"/>
    <p:sldLayoutId id="2147483677" r:id="rId27"/>
    <p:sldLayoutId id="2147483678" r:id="rId28"/>
    <p:sldLayoutId id="2147483679" r:id="rId29"/>
    <p:sldLayoutId id="2147483654" r:id="rId30"/>
    <p:sldLayoutId id="2147483710" r:id="rId31"/>
    <p:sldLayoutId id="2147483707" r:id="rId32"/>
    <p:sldLayoutId id="2147483696" r:id="rId33"/>
    <p:sldLayoutId id="2147483701" r:id="rId34"/>
    <p:sldLayoutId id="2147483702" r:id="rId35"/>
    <p:sldLayoutId id="2147483697" r:id="rId36"/>
    <p:sldLayoutId id="2147483698" r:id="rId37"/>
    <p:sldLayoutId id="2147483699" r:id="rId38"/>
    <p:sldLayoutId id="2147483700" r:id="rId39"/>
    <p:sldLayoutId id="2147483694" r:id="rId40"/>
    <p:sldLayoutId id="2147483695" r:id="rId41"/>
    <p:sldLayoutId id="2147483688" r:id="rId42"/>
    <p:sldLayoutId id="2147483689" r:id="rId43"/>
    <p:sldLayoutId id="2147483655" r:id="rId44"/>
    <p:sldLayoutId id="2147483704" r:id="rId45"/>
    <p:sldLayoutId id="2147483709" r:id="rId46"/>
    <p:sldLayoutId id="2147483705" r:id="rId47"/>
    <p:sldLayoutId id="2147483706" r:id="rId48"/>
    <p:sldLayoutId id="2147483711" r:id="rId49"/>
  </p:sldLayoutIdLst>
  <p:hf hdr="0" ftr="0" dt="0"/>
  <p:txStyles>
    <p:titleStyle>
      <a:lvl1pPr algn="l" defTabSz="914400" rtl="0" eaLnBrk="1" latinLnBrk="0" hangingPunct="1">
        <a:lnSpc>
          <a:spcPct val="100000"/>
        </a:lnSpc>
        <a:spcBef>
          <a:spcPct val="0"/>
        </a:spcBef>
        <a:buNone/>
        <a:defRPr sz="2850" b="1" kern="1200">
          <a:solidFill>
            <a:schemeClr val="tx2"/>
          </a:solidFill>
          <a:latin typeface="+mj-lt"/>
          <a:ea typeface="+mj-ea"/>
          <a:cs typeface="+mj-cs"/>
        </a:defRPr>
      </a:lvl1pPr>
    </p:titleStyle>
    <p:bodyStyle>
      <a:lvl1pPr marL="179388" indent="-179388" algn="l" defTabSz="914400" rtl="0" eaLnBrk="1" latinLnBrk="0" hangingPunct="1">
        <a:lnSpc>
          <a:spcPct val="112000"/>
        </a:lnSpc>
        <a:spcBef>
          <a:spcPts val="1200"/>
        </a:spcBef>
        <a:spcAft>
          <a:spcPts val="0"/>
        </a:spcAft>
        <a:buClrTx/>
        <a:buFont typeface="Arial" panose="020B0604020202020204" pitchFamily="34" charset="0"/>
        <a:buChar char="•"/>
        <a:defRPr sz="1700" kern="1200">
          <a:solidFill>
            <a:schemeClr val="tx1"/>
          </a:solidFill>
          <a:latin typeface="+mn-lt"/>
          <a:ea typeface="+mn-ea"/>
          <a:cs typeface="+mn-cs"/>
        </a:defRPr>
      </a:lvl1pPr>
      <a:lvl2pPr marL="538163" indent="-179388" algn="l" defTabSz="914400" rtl="0" eaLnBrk="1" latinLnBrk="0" hangingPunct="1">
        <a:lnSpc>
          <a:spcPct val="95000"/>
        </a:lnSpc>
        <a:spcBef>
          <a:spcPts val="0"/>
        </a:spcBef>
        <a:buClrTx/>
        <a:buFont typeface="Arial" panose="020B0604020202020204" pitchFamily="34" charset="0"/>
        <a:buChar char="•"/>
        <a:defRPr sz="1500" kern="1200">
          <a:solidFill>
            <a:schemeClr val="tx1"/>
          </a:solidFill>
          <a:latin typeface="+mn-lt"/>
          <a:ea typeface="+mn-ea"/>
          <a:cs typeface="+mn-cs"/>
        </a:defRPr>
      </a:lvl2pPr>
      <a:lvl3pPr marL="896938" indent="-179388" algn="l" defTabSz="914400" rtl="0" eaLnBrk="1" latinLnBrk="0" hangingPunct="1">
        <a:lnSpc>
          <a:spcPct val="95000"/>
        </a:lnSpc>
        <a:spcBef>
          <a:spcPts val="0"/>
        </a:spcBef>
        <a:buClrTx/>
        <a:buFont typeface="Arial" panose="020B0604020202020204" pitchFamily="34" charset="0"/>
        <a:buChar char="•"/>
        <a:defRPr sz="1500" kern="1200">
          <a:solidFill>
            <a:schemeClr val="tx1"/>
          </a:solidFill>
          <a:latin typeface="+mn-lt"/>
          <a:ea typeface="+mn-ea"/>
          <a:cs typeface="+mn-cs"/>
        </a:defRPr>
      </a:lvl3pPr>
      <a:lvl4pPr marL="1255713" indent="-179388" algn="l" defTabSz="914400" rtl="0" eaLnBrk="1" latinLnBrk="0" hangingPunct="1">
        <a:lnSpc>
          <a:spcPct val="95000"/>
        </a:lnSpc>
        <a:spcBef>
          <a:spcPts val="0"/>
        </a:spcBef>
        <a:buClrTx/>
        <a:buFont typeface="Arial" panose="020B0604020202020204" pitchFamily="34" charset="0"/>
        <a:buChar char="•"/>
        <a:defRPr sz="1500" kern="1200">
          <a:solidFill>
            <a:schemeClr val="tx1"/>
          </a:solidFill>
          <a:latin typeface="+mn-lt"/>
          <a:ea typeface="+mn-ea"/>
          <a:cs typeface="+mn-cs"/>
        </a:defRPr>
      </a:lvl4pPr>
      <a:lvl5pPr marL="1612900" indent="-177800" algn="l" defTabSz="914400" rtl="0" eaLnBrk="1" latinLnBrk="0" hangingPunct="1">
        <a:lnSpc>
          <a:spcPct val="95000"/>
        </a:lnSpc>
        <a:spcBef>
          <a:spcPts val="0"/>
        </a:spcBef>
        <a:buClrTx/>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E243A338-5EC7-4196-A0E8-05B1FE38639B}"/>
              </a:ext>
            </a:extLst>
          </p:cNvPr>
          <p:cNvSpPr>
            <a:spLocks noGrp="1"/>
          </p:cNvSpPr>
          <p:nvPr>
            <p:ph type="title"/>
          </p:nvPr>
        </p:nvSpPr>
        <p:spPr>
          <a:xfrm>
            <a:off x="749573" y="586183"/>
            <a:ext cx="10694163" cy="963280"/>
          </a:xfrm>
          <a:prstGeom prst="rect">
            <a:avLst/>
          </a:prstGeom>
        </p:spPr>
        <p:txBody>
          <a:bodyPr vert="horz" lIns="0" tIns="0" rIns="0" bIns="0" rtlCol="0" anchor="t" anchorCtr="0">
            <a:no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861561A0-4845-4E30-A051-2FD9AFC9AE2A}"/>
              </a:ext>
            </a:extLst>
          </p:cNvPr>
          <p:cNvSpPr>
            <a:spLocks noGrp="1"/>
          </p:cNvSpPr>
          <p:nvPr>
            <p:ph type="body" idx="1"/>
          </p:nvPr>
        </p:nvSpPr>
        <p:spPr>
          <a:xfrm>
            <a:off x="749574" y="1679670"/>
            <a:ext cx="10694163" cy="4497293"/>
          </a:xfrm>
          <a:prstGeom prst="rect">
            <a:avLst/>
          </a:prstGeom>
        </p:spPr>
        <p:txBody>
          <a:bodyPr vert="horz" lIns="0" tIns="0" rIns="0" bIns="0" rtlCol="0" anchor="t" anchorCtr="0">
            <a:no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7" name="Date Placeholder 6">
            <a:extLst>
              <a:ext uri="{FF2B5EF4-FFF2-40B4-BE49-F238E27FC236}">
                <a16:creationId xmlns:a16="http://schemas.microsoft.com/office/drawing/2014/main" id="{438C5D75-E007-4B16-BDEC-50D708BCD61A}"/>
              </a:ext>
            </a:extLst>
          </p:cNvPr>
          <p:cNvSpPr>
            <a:spLocks noGrp="1"/>
          </p:cNvSpPr>
          <p:nvPr>
            <p:ph type="dt" sz="half" idx="2"/>
          </p:nvPr>
        </p:nvSpPr>
        <p:spPr>
          <a:xfrm>
            <a:off x="4461617" y="6445997"/>
            <a:ext cx="1069558" cy="241674"/>
          </a:xfrm>
          <a:prstGeom prst="rect">
            <a:avLst/>
          </a:prstGeom>
        </p:spPr>
        <p:txBody>
          <a:bodyPr vert="horz" lIns="0" tIns="0" rIns="0" bIns="0" rtlCol="0" anchor="ctr"/>
          <a:lstStyle>
            <a:lvl1pPr algn="ctr">
              <a:defRPr sz="800">
                <a:solidFill>
                  <a:schemeClr val="tx1"/>
                </a:solidFill>
              </a:defRPr>
            </a:lvl1pPr>
          </a:lstStyle>
          <a:p>
            <a:r>
              <a:rPr lang="fi-FI"/>
              <a:t>25.5.2026</a:t>
            </a:r>
          </a:p>
        </p:txBody>
      </p:sp>
      <p:sp>
        <p:nvSpPr>
          <p:cNvPr id="8" name="Footer Placeholder 7">
            <a:extLst>
              <a:ext uri="{FF2B5EF4-FFF2-40B4-BE49-F238E27FC236}">
                <a16:creationId xmlns:a16="http://schemas.microsoft.com/office/drawing/2014/main" id="{AA91CA4E-B711-401A-9708-31ACDAD2A642}"/>
              </a:ext>
            </a:extLst>
          </p:cNvPr>
          <p:cNvSpPr>
            <a:spLocks noGrp="1"/>
          </p:cNvSpPr>
          <p:nvPr>
            <p:ph type="ftr" sz="quarter" idx="3"/>
          </p:nvPr>
        </p:nvSpPr>
        <p:spPr>
          <a:xfrm>
            <a:off x="299931" y="6445997"/>
            <a:ext cx="4161686" cy="241674"/>
          </a:xfrm>
          <a:prstGeom prst="rect">
            <a:avLst/>
          </a:prstGeom>
        </p:spPr>
        <p:txBody>
          <a:bodyPr vert="horz" lIns="0" tIns="0" rIns="0" bIns="0" rtlCol="0" anchor="ctr"/>
          <a:lstStyle>
            <a:lvl1pPr algn="l">
              <a:defRPr sz="800">
                <a:solidFill>
                  <a:schemeClr val="tx1"/>
                </a:solidFill>
              </a:defRPr>
            </a:lvl1pPr>
          </a:lstStyle>
          <a:p>
            <a:r>
              <a:rPr lang="fi-FI"/>
              <a:t>Antti Haajanen/Vantaan Energia Oy</a:t>
            </a:r>
          </a:p>
        </p:txBody>
      </p:sp>
      <p:sp>
        <p:nvSpPr>
          <p:cNvPr id="9" name="Slide Number Placeholder 8">
            <a:extLst>
              <a:ext uri="{FF2B5EF4-FFF2-40B4-BE49-F238E27FC236}">
                <a16:creationId xmlns:a16="http://schemas.microsoft.com/office/drawing/2014/main" id="{4332C66C-0429-4408-858E-55D6FCC68906}"/>
              </a:ext>
            </a:extLst>
          </p:cNvPr>
          <p:cNvSpPr>
            <a:spLocks noGrp="1"/>
          </p:cNvSpPr>
          <p:nvPr>
            <p:ph type="sldNum" sz="quarter" idx="4"/>
          </p:nvPr>
        </p:nvSpPr>
        <p:spPr>
          <a:xfrm>
            <a:off x="11478174" y="6473953"/>
            <a:ext cx="531724" cy="241674"/>
          </a:xfrm>
          <a:prstGeom prst="rect">
            <a:avLst/>
          </a:prstGeom>
        </p:spPr>
        <p:txBody>
          <a:bodyPr vert="horz" lIns="0" tIns="0" rIns="0" bIns="0" rtlCol="0" anchor="ctr"/>
          <a:lstStyle>
            <a:lvl1pPr algn="r">
              <a:defRPr sz="800">
                <a:solidFill>
                  <a:schemeClr val="tx1"/>
                </a:solidFill>
              </a:defRPr>
            </a:lvl1pPr>
          </a:lstStyle>
          <a:p>
            <a:fld id="{08CCEDEF-5C23-4594-B6DA-0ABEB763C67B}" type="slidenum">
              <a:rPr lang="fi-FI" smtClean="0"/>
              <a:t>‹#›</a:t>
            </a:fld>
            <a:endParaRPr lang="fi-FI"/>
          </a:p>
        </p:txBody>
      </p:sp>
      <p:sp>
        <p:nvSpPr>
          <p:cNvPr id="4" name="dlogoplaceholder" hidden="1">
            <a:extLst>
              <a:ext uri="{FF2B5EF4-FFF2-40B4-BE49-F238E27FC236}">
                <a16:creationId xmlns:a16="http://schemas.microsoft.com/office/drawing/2014/main" id="{98FA60C9-27B9-02F3-B531-617EFA618083}"/>
              </a:ext>
            </a:extLst>
          </p:cNvPr>
          <p:cNvSpPr txBox="1"/>
          <p:nvPr/>
        </p:nvSpPr>
        <p:spPr>
          <a:xfrm>
            <a:off x="11115236" y="161614"/>
            <a:ext cx="628800" cy="230832"/>
          </a:xfrm>
          <a:prstGeom prst="rect">
            <a:avLst/>
          </a:prstGeom>
          <a:noFill/>
        </p:spPr>
        <p:txBody>
          <a:bodyPr wrap="square" rtlCol="0">
            <a:spAutoFit/>
          </a:bodyPr>
          <a:lstStyle/>
          <a:p>
            <a:r>
              <a:rPr lang="fi-FI" sz="900" dirty="0" err="1"/>
              <a:t>dlogo</a:t>
            </a:r>
            <a:endParaRPr lang="fi-FI" sz="900" dirty="0"/>
          </a:p>
        </p:txBody>
      </p:sp>
      <p:pic>
        <p:nvPicPr>
          <p:cNvPr id="6" name="dlogoshape">
            <a:extLst>
              <a:ext uri="{FF2B5EF4-FFF2-40B4-BE49-F238E27FC236}">
                <a16:creationId xmlns:a16="http://schemas.microsoft.com/office/drawing/2014/main" id="{47701F36-DD13-3DCD-D8D4-C613E6A35367}"/>
              </a:ext>
            </a:extLst>
          </p:cNvPr>
          <p:cNvPicPr>
            <a:picLocks noChangeAspect="1"/>
          </p:cNvPicPr>
          <p:nvPr userDrawn="1"/>
        </p:nvPicPr>
        <p:blipFill>
          <a:blip>
            <a:extLst>
              <a:ext uri="{96DAC541-7B7A-43D3-8B79-37D633B846F1}">
                <asvg:svgBlip xmlns:asvg="http://schemas.microsoft.com/office/drawing/2016/SVG/main" r:embed="rId61"/>
              </a:ext>
            </a:extLst>
          </a:blip>
          <a:stretch>
            <a:fillRect/>
          </a:stretch>
        </p:blipFill>
        <p:spPr>
          <a:xfrm>
            <a:off x="11693253" y="100016"/>
            <a:ext cx="379076" cy="292430"/>
          </a:xfrm>
          <a:prstGeom prst="rect">
            <a:avLst/>
          </a:prstGeom>
        </p:spPr>
      </p:pic>
    </p:spTree>
    <p:extLst>
      <p:ext uri="{BB962C8B-B14F-4D97-AF65-F5344CB8AC3E}">
        <p14:creationId xmlns:p14="http://schemas.microsoft.com/office/powerpoint/2010/main" val="2844215976"/>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 id="2147483738" r:id="rId26"/>
    <p:sldLayoutId id="2147483739" r:id="rId27"/>
    <p:sldLayoutId id="2147483740" r:id="rId28"/>
    <p:sldLayoutId id="2147483741" r:id="rId29"/>
    <p:sldLayoutId id="2147483742" r:id="rId30"/>
    <p:sldLayoutId id="2147483743" r:id="rId31"/>
    <p:sldLayoutId id="2147483744" r:id="rId32"/>
    <p:sldLayoutId id="2147483745" r:id="rId33"/>
    <p:sldLayoutId id="2147483746" r:id="rId34"/>
    <p:sldLayoutId id="2147483747" r:id="rId35"/>
    <p:sldLayoutId id="2147483748" r:id="rId36"/>
    <p:sldLayoutId id="2147483749" r:id="rId37"/>
    <p:sldLayoutId id="2147483750" r:id="rId38"/>
    <p:sldLayoutId id="2147483751" r:id="rId39"/>
    <p:sldLayoutId id="2147483752" r:id="rId40"/>
    <p:sldLayoutId id="2147483753" r:id="rId41"/>
    <p:sldLayoutId id="2147483754" r:id="rId42"/>
    <p:sldLayoutId id="2147483755" r:id="rId43"/>
    <p:sldLayoutId id="2147483756" r:id="rId44"/>
    <p:sldLayoutId id="2147483757" r:id="rId45"/>
    <p:sldLayoutId id="2147483758" r:id="rId46"/>
    <p:sldLayoutId id="2147483759" r:id="rId47"/>
    <p:sldLayoutId id="2147483760" r:id="rId48"/>
    <p:sldLayoutId id="2147483761" r:id="rId49"/>
    <p:sldLayoutId id="2147483762" r:id="rId50"/>
    <p:sldLayoutId id="2147483763" r:id="rId51"/>
    <p:sldLayoutId id="2147483764" r:id="rId52"/>
    <p:sldLayoutId id="2147483765" r:id="rId53"/>
    <p:sldLayoutId id="2147483766" r:id="rId54"/>
    <p:sldLayoutId id="2147483767" r:id="rId55"/>
    <p:sldLayoutId id="2147483768" r:id="rId56"/>
    <p:sldLayoutId id="2147483769" r:id="rId57"/>
    <p:sldLayoutId id="2147483770" r:id="rId58"/>
    <p:sldLayoutId id="2147483771" r:id="rId59"/>
  </p:sldLayoutIdLst>
  <p:hf hdr="0"/>
  <p:txStyles>
    <p:titleStyle>
      <a:lvl1pPr algn="l" defTabSz="914400" rtl="0" eaLnBrk="1" latinLnBrk="0" hangingPunct="1">
        <a:lnSpc>
          <a:spcPct val="100000"/>
        </a:lnSpc>
        <a:spcBef>
          <a:spcPct val="0"/>
        </a:spcBef>
        <a:buNone/>
        <a:defRPr sz="2800" b="1" kern="1200">
          <a:solidFill>
            <a:schemeClr val="tx2"/>
          </a:solidFill>
          <a:latin typeface="+mj-lt"/>
          <a:ea typeface="+mj-ea"/>
          <a:cs typeface="+mj-cs"/>
        </a:defRPr>
      </a:lvl1pPr>
    </p:titleStyle>
    <p:bodyStyle>
      <a:lvl1pPr marL="266700" indent="-266700" algn="l" defTabSz="914400" rtl="0" eaLnBrk="1" latinLnBrk="0" hangingPunct="1">
        <a:lnSpc>
          <a:spcPct val="114000"/>
        </a:lnSpc>
        <a:spcBef>
          <a:spcPts val="900"/>
        </a:spcBef>
        <a:spcAft>
          <a:spcPts val="0"/>
        </a:spcAft>
        <a:buClrTx/>
        <a:buFont typeface="Arial" panose="020B0604020202020204" pitchFamily="34" charset="0"/>
        <a:buChar char="•"/>
        <a:defRPr sz="1800" kern="1200">
          <a:solidFill>
            <a:schemeClr val="tx1"/>
          </a:solidFill>
          <a:latin typeface="+mn-lt"/>
          <a:ea typeface="+mn-ea"/>
          <a:cs typeface="+mn-cs"/>
        </a:defRPr>
      </a:lvl1pPr>
      <a:lvl2pPr marL="538163" indent="-271463" algn="l" defTabSz="914400" rtl="0" eaLnBrk="1" latinLnBrk="0" hangingPunct="1">
        <a:lnSpc>
          <a:spcPct val="95000"/>
        </a:lnSpc>
        <a:spcBef>
          <a:spcPts val="0"/>
        </a:spcBef>
        <a:buClrTx/>
        <a:buFont typeface="Arial" panose="020B0604020202020204" pitchFamily="34" charset="0"/>
        <a:buChar char="•"/>
        <a:defRPr sz="1600" kern="1200">
          <a:solidFill>
            <a:schemeClr val="tx1"/>
          </a:solidFill>
          <a:latin typeface="+mn-lt"/>
          <a:ea typeface="+mn-ea"/>
          <a:cs typeface="+mn-cs"/>
        </a:defRPr>
      </a:lvl2pPr>
      <a:lvl3pPr marL="804863" indent="-266700" algn="l" defTabSz="914400" rtl="0" eaLnBrk="1" latinLnBrk="0" hangingPunct="1">
        <a:lnSpc>
          <a:spcPct val="95000"/>
        </a:lnSpc>
        <a:spcBef>
          <a:spcPts val="0"/>
        </a:spcBef>
        <a:buClrTx/>
        <a:buFont typeface="Arial" panose="020B0604020202020204" pitchFamily="34" charset="0"/>
        <a:buChar char="•"/>
        <a:defRPr sz="1400" kern="1200">
          <a:solidFill>
            <a:schemeClr val="tx1"/>
          </a:solidFill>
          <a:latin typeface="+mn-lt"/>
          <a:ea typeface="+mn-ea"/>
          <a:cs typeface="+mn-cs"/>
        </a:defRPr>
      </a:lvl3pPr>
      <a:lvl4pPr marL="1074738" indent="-269875" algn="l" defTabSz="914400" rtl="0" eaLnBrk="1" latinLnBrk="0" hangingPunct="1">
        <a:lnSpc>
          <a:spcPct val="95000"/>
        </a:lnSpc>
        <a:spcBef>
          <a:spcPts val="0"/>
        </a:spcBef>
        <a:buClrTx/>
        <a:buFont typeface="Arial" panose="020B0604020202020204" pitchFamily="34" charset="0"/>
        <a:buChar char="•"/>
        <a:defRPr sz="1200" kern="1200">
          <a:solidFill>
            <a:schemeClr val="tx1"/>
          </a:solidFill>
          <a:latin typeface="+mn-lt"/>
          <a:ea typeface="+mn-ea"/>
          <a:cs typeface="+mn-cs"/>
        </a:defRPr>
      </a:lvl4pPr>
      <a:lvl5pPr marL="1346200" indent="-271463" algn="l" defTabSz="914400" rtl="0" eaLnBrk="1" latinLnBrk="0" hangingPunct="1">
        <a:lnSpc>
          <a:spcPct val="95000"/>
        </a:lnSpc>
        <a:spcBef>
          <a:spcPts val="0"/>
        </a:spcBef>
        <a:buClrTx/>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xml"/><Relationship Id="rId1" Type="http://schemas.openxmlformats.org/officeDocument/2006/relationships/slideLayout" Target="../slideLayouts/slideLayout36.xml"/><Relationship Id="rId5" Type="http://schemas.openxmlformats.org/officeDocument/2006/relationships/image" Target="../media/image40.png"/><Relationship Id="rId4" Type="http://schemas.openxmlformats.org/officeDocument/2006/relationships/image" Target="../media/image3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4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A935B1B-8C5E-9A46-7CDA-67DDCE948658}"/>
              </a:ext>
            </a:extLst>
          </p:cNvPr>
          <p:cNvSpPr>
            <a:spLocks noGrp="1"/>
          </p:cNvSpPr>
          <p:nvPr>
            <p:ph type="ctrTitle"/>
          </p:nvPr>
        </p:nvSpPr>
        <p:spPr/>
        <p:txBody>
          <a:bodyPr/>
          <a:lstStyle/>
          <a:p>
            <a:pPr>
              <a:lnSpc>
                <a:spcPct val="95000"/>
              </a:lnSpc>
            </a:pPr>
            <a:r>
              <a:rPr lang="fi-FI" sz="2800" dirty="0"/>
              <a:t>Vantaan Energian Älykäs Kaukolämpö </a:t>
            </a:r>
          </a:p>
        </p:txBody>
      </p:sp>
      <p:sp>
        <p:nvSpPr>
          <p:cNvPr id="4" name="Dian numeron paikkamerkki 3">
            <a:extLst>
              <a:ext uri="{FF2B5EF4-FFF2-40B4-BE49-F238E27FC236}">
                <a16:creationId xmlns:a16="http://schemas.microsoft.com/office/drawing/2014/main" id="{4199CEFC-2485-B696-902C-0E1A5C5BB411}"/>
              </a:ext>
            </a:extLst>
          </p:cNvPr>
          <p:cNvSpPr>
            <a:spLocks noGrp="1"/>
          </p:cNvSpPr>
          <p:nvPr>
            <p:ph type="sldNum" sz="quarter" idx="12"/>
          </p:nvPr>
        </p:nvSpPr>
        <p:spPr/>
        <p:txBody>
          <a:bodyPr/>
          <a:lstStyle/>
          <a:p>
            <a:fld id="{CCD26548-A701-4132-A0A2-A9B09A70FF4B}" type="slidenum">
              <a:rPr lang="fi-FI" smtClean="0"/>
              <a:t>1</a:t>
            </a:fld>
            <a:endParaRPr lang="fi-FI"/>
          </a:p>
        </p:txBody>
      </p:sp>
    </p:spTree>
    <p:extLst>
      <p:ext uri="{BB962C8B-B14F-4D97-AF65-F5344CB8AC3E}">
        <p14:creationId xmlns:p14="http://schemas.microsoft.com/office/powerpoint/2010/main" val="3641524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Kuvan paikkamerkki 18" descr="Kuva, joka sisältää kohteen Grafiikka, Fontti, Värikkyys, muotoilu&#10;&#10;Kuvaus luotu automaattisesti">
            <a:extLst>
              <a:ext uri="{FF2B5EF4-FFF2-40B4-BE49-F238E27FC236}">
                <a16:creationId xmlns:a16="http://schemas.microsoft.com/office/drawing/2014/main" id="{44B550A7-7F14-6CF0-FDEC-CBF9103FB454}"/>
              </a:ext>
            </a:extLst>
          </p:cNvPr>
          <p:cNvPicPr>
            <a:picLocks noGrp="1" noChangeAspect="1"/>
          </p:cNvPicPr>
          <p:nvPr>
            <p:ph type="pic" sz="quarter" idx="31"/>
          </p:nvPr>
        </p:nvPicPr>
        <p:blipFill>
          <a:blip r:embed="rId3">
            <a:extLst>
              <a:ext uri="{28A0092B-C50C-407E-A947-70E740481C1C}">
                <a14:useLocalDpi xmlns:a14="http://schemas.microsoft.com/office/drawing/2010/main" val="0"/>
              </a:ext>
            </a:extLst>
          </a:blip>
          <a:srcRect/>
          <a:stretch/>
        </p:blipFill>
        <p:spPr>
          <a:xfrm>
            <a:off x="2469035" y="2871947"/>
            <a:ext cx="368300" cy="368300"/>
          </a:xfrm>
        </p:spPr>
      </p:pic>
      <p:pic>
        <p:nvPicPr>
          <p:cNvPr id="21" name="Kuvan paikkamerkki 20" descr="Kuva, joka sisältää kohteen ympyrä, sydän, Grafiikka, luovuus&#10;&#10;Kuvaus luotu automaattisesti">
            <a:extLst>
              <a:ext uri="{FF2B5EF4-FFF2-40B4-BE49-F238E27FC236}">
                <a16:creationId xmlns:a16="http://schemas.microsoft.com/office/drawing/2014/main" id="{6324F6B3-3FC7-054E-4AFD-7D23346C39A7}"/>
              </a:ext>
            </a:extLst>
          </p:cNvPr>
          <p:cNvPicPr>
            <a:picLocks noGrp="1" noChangeAspect="1"/>
          </p:cNvPicPr>
          <p:nvPr>
            <p:ph type="pic" sz="quarter" idx="32"/>
          </p:nvPr>
        </p:nvPicPr>
        <p:blipFill>
          <a:blip r:embed="rId4">
            <a:extLst>
              <a:ext uri="{28A0092B-C50C-407E-A947-70E740481C1C}">
                <a14:useLocalDpi xmlns:a14="http://schemas.microsoft.com/office/drawing/2010/main" val="0"/>
              </a:ext>
            </a:extLst>
          </a:blip>
          <a:srcRect/>
          <a:stretch/>
        </p:blipFill>
        <p:spPr>
          <a:xfrm>
            <a:off x="5915343" y="2862520"/>
            <a:ext cx="368300" cy="368300"/>
          </a:xfrm>
        </p:spPr>
      </p:pic>
      <p:pic>
        <p:nvPicPr>
          <p:cNvPr id="23" name="Kuvan paikkamerkki 22" descr="Kuva, joka sisältää kohteen Grafiikka, kuvakaappaus, Värikkyys, kuvio&#10;&#10;Kuvaus luotu automaattisesti">
            <a:extLst>
              <a:ext uri="{FF2B5EF4-FFF2-40B4-BE49-F238E27FC236}">
                <a16:creationId xmlns:a16="http://schemas.microsoft.com/office/drawing/2014/main" id="{6D174BEB-8EC5-8AB3-DB55-DCECC35629F4}"/>
              </a:ext>
            </a:extLst>
          </p:cNvPr>
          <p:cNvPicPr>
            <a:picLocks noGrp="1" noChangeAspect="1"/>
          </p:cNvPicPr>
          <p:nvPr>
            <p:ph type="pic" sz="quarter" idx="33"/>
          </p:nvPr>
        </p:nvPicPr>
        <p:blipFill>
          <a:blip r:embed="rId5">
            <a:extLst>
              <a:ext uri="{28A0092B-C50C-407E-A947-70E740481C1C}">
                <a14:useLocalDpi xmlns:a14="http://schemas.microsoft.com/office/drawing/2010/main" val="0"/>
              </a:ext>
            </a:extLst>
          </a:blip>
          <a:srcRect/>
          <a:stretch/>
        </p:blipFill>
        <p:spPr>
          <a:xfrm>
            <a:off x="9428795" y="2855604"/>
            <a:ext cx="368300" cy="368300"/>
          </a:xfrm>
        </p:spPr>
      </p:pic>
      <p:sp>
        <p:nvSpPr>
          <p:cNvPr id="7" name="Otsikko 6">
            <a:extLst>
              <a:ext uri="{FF2B5EF4-FFF2-40B4-BE49-F238E27FC236}">
                <a16:creationId xmlns:a16="http://schemas.microsoft.com/office/drawing/2014/main" id="{A40A68BE-4545-DCA9-E12E-DD8D80FEF153}"/>
              </a:ext>
            </a:extLst>
          </p:cNvPr>
          <p:cNvSpPr>
            <a:spLocks noGrp="1"/>
          </p:cNvSpPr>
          <p:nvPr>
            <p:ph type="title"/>
          </p:nvPr>
        </p:nvSpPr>
        <p:spPr>
          <a:xfrm>
            <a:off x="880783" y="1063510"/>
            <a:ext cx="10430434" cy="1274741"/>
          </a:xfrm>
        </p:spPr>
        <p:txBody>
          <a:bodyPr/>
          <a:lstStyle/>
          <a:p>
            <a:br>
              <a:rPr lang="fi-FI" sz="2200">
                <a:effectLst/>
                <a:latin typeface="Calibri" panose="020F0502020204030204" pitchFamily="34" charset="0"/>
                <a:ea typeface="Calibri" panose="020F0502020204030204" pitchFamily="34" charset="0"/>
                <a:cs typeface="Arial" panose="020B0604020202020204" pitchFamily="34" charset="0"/>
              </a:rPr>
            </a:br>
            <a:endParaRPr lang="en-GB" sz="2200"/>
          </a:p>
        </p:txBody>
      </p:sp>
      <p:sp>
        <p:nvSpPr>
          <p:cNvPr id="3" name="Dian numeron paikkamerkki 2">
            <a:extLst>
              <a:ext uri="{FF2B5EF4-FFF2-40B4-BE49-F238E27FC236}">
                <a16:creationId xmlns:a16="http://schemas.microsoft.com/office/drawing/2014/main" id="{EFE129DA-8D2A-415A-2E87-923627A0B6FC}"/>
              </a:ext>
            </a:extLst>
          </p:cNvPr>
          <p:cNvSpPr>
            <a:spLocks noGrp="1"/>
          </p:cNvSpPr>
          <p:nvPr>
            <p:ph type="sldNum" sz="quarter" idx="12"/>
          </p:nvPr>
        </p:nvSpPr>
        <p:spPr>
          <a:xfrm>
            <a:off x="11501718" y="6575985"/>
            <a:ext cx="531724" cy="241674"/>
          </a:xfrm>
        </p:spPr>
        <p:txBody>
          <a:bodyPr/>
          <a:lstStyle/>
          <a:p>
            <a:fld id="{CCD26548-A701-4132-A0A2-A9B09A70FF4B}" type="slidenum">
              <a:rPr lang="fi-FI" smtClean="0"/>
              <a:pPr/>
              <a:t>2</a:t>
            </a:fld>
            <a:endParaRPr lang="fi-FI"/>
          </a:p>
        </p:txBody>
      </p:sp>
      <p:sp>
        <p:nvSpPr>
          <p:cNvPr id="8" name="Tekstin paikkamerkki 7">
            <a:extLst>
              <a:ext uri="{FF2B5EF4-FFF2-40B4-BE49-F238E27FC236}">
                <a16:creationId xmlns:a16="http://schemas.microsoft.com/office/drawing/2014/main" id="{13296CB3-7BD1-A28D-9E21-66E9E32D50BB}"/>
              </a:ext>
            </a:extLst>
          </p:cNvPr>
          <p:cNvSpPr>
            <a:spLocks noGrp="1"/>
          </p:cNvSpPr>
          <p:nvPr>
            <p:ph type="body" sz="quarter" idx="24"/>
          </p:nvPr>
        </p:nvSpPr>
        <p:spPr>
          <a:xfrm>
            <a:off x="843207" y="3462076"/>
            <a:ext cx="3329722" cy="761132"/>
          </a:xfrm>
        </p:spPr>
        <p:txBody>
          <a:bodyPr/>
          <a:lstStyle/>
          <a:p>
            <a:r>
              <a:rPr lang="en-GB" err="1"/>
              <a:t>Laitteiston</a:t>
            </a:r>
            <a:r>
              <a:rPr lang="en-GB"/>
              <a:t> </a:t>
            </a:r>
            <a:r>
              <a:rPr lang="en-GB" err="1"/>
              <a:t>asennus</a:t>
            </a:r>
            <a:r>
              <a:rPr lang="en-GB"/>
              <a:t> on </a:t>
            </a:r>
            <a:r>
              <a:rPr lang="en-GB" err="1"/>
              <a:t>ilmainen</a:t>
            </a:r>
            <a:endParaRPr lang="en-GB"/>
          </a:p>
        </p:txBody>
      </p:sp>
      <p:sp>
        <p:nvSpPr>
          <p:cNvPr id="9" name="Tekstin paikkamerkki 8">
            <a:extLst>
              <a:ext uri="{FF2B5EF4-FFF2-40B4-BE49-F238E27FC236}">
                <a16:creationId xmlns:a16="http://schemas.microsoft.com/office/drawing/2014/main" id="{B94DB434-271D-FE01-86E1-2E1B0F254BBB}"/>
              </a:ext>
            </a:extLst>
          </p:cNvPr>
          <p:cNvSpPr>
            <a:spLocks noGrp="1"/>
          </p:cNvSpPr>
          <p:nvPr>
            <p:ph type="body" sz="quarter" idx="27"/>
          </p:nvPr>
        </p:nvSpPr>
        <p:spPr>
          <a:xfrm>
            <a:off x="4448555" y="3462076"/>
            <a:ext cx="3329722" cy="761132"/>
          </a:xfrm>
        </p:spPr>
        <p:txBody>
          <a:bodyPr/>
          <a:lstStyle/>
          <a:p>
            <a:r>
              <a:rPr lang="en-GB" dirty="0"/>
              <a:t>Ei </a:t>
            </a:r>
            <a:r>
              <a:rPr lang="en-GB" dirty="0" err="1"/>
              <a:t>vaadi</a:t>
            </a:r>
            <a:r>
              <a:rPr lang="en-GB" dirty="0"/>
              <a:t> </a:t>
            </a:r>
            <a:r>
              <a:rPr lang="en-GB" dirty="0" err="1"/>
              <a:t>toimenpiteitä</a:t>
            </a:r>
            <a:r>
              <a:rPr lang="en-GB" dirty="0"/>
              <a:t> </a:t>
            </a:r>
            <a:r>
              <a:rPr lang="en-GB" dirty="0" err="1"/>
              <a:t>taloyhtiöltä</a:t>
            </a:r>
            <a:endParaRPr lang="en-GB" dirty="0"/>
          </a:p>
        </p:txBody>
      </p:sp>
      <p:sp>
        <p:nvSpPr>
          <p:cNvPr id="10" name="Tekstin paikkamerkki 9">
            <a:extLst>
              <a:ext uri="{FF2B5EF4-FFF2-40B4-BE49-F238E27FC236}">
                <a16:creationId xmlns:a16="http://schemas.microsoft.com/office/drawing/2014/main" id="{8F0A284E-02C2-D172-E9EF-EA15CC214010}"/>
              </a:ext>
            </a:extLst>
          </p:cNvPr>
          <p:cNvSpPr>
            <a:spLocks noGrp="1"/>
          </p:cNvSpPr>
          <p:nvPr>
            <p:ph type="body" sz="quarter" idx="29"/>
          </p:nvPr>
        </p:nvSpPr>
        <p:spPr>
          <a:xfrm>
            <a:off x="8053904" y="3462076"/>
            <a:ext cx="3329722" cy="761132"/>
          </a:xfrm>
        </p:spPr>
        <p:txBody>
          <a:bodyPr/>
          <a:lstStyle/>
          <a:p>
            <a:r>
              <a:rPr lang="en-GB" err="1"/>
              <a:t>Asennuskumppanimme</a:t>
            </a:r>
            <a:r>
              <a:rPr lang="en-GB"/>
              <a:t> </a:t>
            </a:r>
            <a:r>
              <a:rPr lang="en-GB" err="1"/>
              <a:t>sopii</a:t>
            </a:r>
            <a:r>
              <a:rPr lang="en-GB"/>
              <a:t> </a:t>
            </a:r>
            <a:r>
              <a:rPr lang="en-GB" err="1"/>
              <a:t>ajan</a:t>
            </a:r>
            <a:endParaRPr lang="en-GB"/>
          </a:p>
        </p:txBody>
      </p:sp>
      <p:sp>
        <p:nvSpPr>
          <p:cNvPr id="4" name="TextBox 3">
            <a:extLst>
              <a:ext uri="{FF2B5EF4-FFF2-40B4-BE49-F238E27FC236}">
                <a16:creationId xmlns:a16="http://schemas.microsoft.com/office/drawing/2014/main" id="{BD28C965-C791-8680-EFA2-35D3855572E1}"/>
              </a:ext>
            </a:extLst>
          </p:cNvPr>
          <p:cNvSpPr txBox="1"/>
          <p:nvPr/>
        </p:nvSpPr>
        <p:spPr>
          <a:xfrm>
            <a:off x="1239520" y="1036935"/>
            <a:ext cx="9174480" cy="1200329"/>
          </a:xfrm>
          <a:prstGeom prst="rect">
            <a:avLst/>
          </a:prstGeom>
          <a:noFill/>
        </p:spPr>
        <p:txBody>
          <a:bodyPr wrap="square">
            <a:spAutoFit/>
          </a:bodyPr>
          <a:lstStyle/>
          <a:p>
            <a:r>
              <a:rPr lang="fi-FI" sz="1800" b="1" dirty="0">
                <a:solidFill>
                  <a:schemeClr val="tx2"/>
                </a:solidFill>
                <a:effectLst/>
                <a:latin typeface="Arial" panose="020B0604020202020204" pitchFamily="34" charset="0"/>
                <a:ea typeface="Calibri" panose="020F0502020204030204" pitchFamily="34" charset="0"/>
                <a:cs typeface="Arial" panose="020B0604020202020204" pitchFamily="34" charset="0"/>
              </a:rPr>
              <a:t>Älykäs Kaukolämpö otetaan käyttöön asentamalla kiinteistön lämmönjakokeskukseen etäohjattava lämmönsäädin ohjaamaan lämmityspiiriä sekä teollisuusmodeemi muodostamaan suojattu yhteys Älykkään </a:t>
            </a:r>
            <a:r>
              <a:rPr lang="fi-FI" b="1" dirty="0">
                <a:solidFill>
                  <a:schemeClr val="tx2"/>
                </a:solidFill>
                <a:latin typeface="Arial" panose="020B0604020202020204" pitchFamily="34" charset="0"/>
                <a:ea typeface="Calibri" panose="020F0502020204030204" pitchFamily="34" charset="0"/>
                <a:cs typeface="Arial" panose="020B0604020202020204" pitchFamily="34" charset="0"/>
              </a:rPr>
              <a:t>K</a:t>
            </a:r>
            <a:r>
              <a:rPr lang="fi-FI" sz="1800" b="1" dirty="0">
                <a:solidFill>
                  <a:schemeClr val="tx2"/>
                </a:solidFill>
                <a:effectLst/>
                <a:latin typeface="Arial" panose="020B0604020202020204" pitchFamily="34" charset="0"/>
                <a:ea typeface="Calibri" panose="020F0502020204030204" pitchFamily="34" charset="0"/>
                <a:cs typeface="Arial" panose="020B0604020202020204" pitchFamily="34" charset="0"/>
              </a:rPr>
              <a:t>aukolämmön tekoälypalveluun. </a:t>
            </a:r>
            <a:endParaRPr lang="fi-FI" sz="2000" b="1" dirty="0">
              <a:solidFill>
                <a:schemeClr val="tx2"/>
              </a:solidFill>
            </a:endParaRPr>
          </a:p>
        </p:txBody>
      </p:sp>
    </p:spTree>
    <p:extLst>
      <p:ext uri="{BB962C8B-B14F-4D97-AF65-F5344CB8AC3E}">
        <p14:creationId xmlns:p14="http://schemas.microsoft.com/office/powerpoint/2010/main" val="833145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C38C37A-BBD5-53A4-F522-C44512A09C7F}"/>
              </a:ext>
            </a:extLst>
          </p:cNvPr>
          <p:cNvSpPr>
            <a:spLocks noGrp="1"/>
          </p:cNvSpPr>
          <p:nvPr>
            <p:ph type="title"/>
          </p:nvPr>
        </p:nvSpPr>
        <p:spPr>
          <a:xfrm>
            <a:off x="964304" y="628078"/>
            <a:ext cx="8382896" cy="963280"/>
          </a:xfrm>
        </p:spPr>
        <p:txBody>
          <a:bodyPr/>
          <a:lstStyle/>
          <a:p>
            <a:r>
              <a:rPr lang="fi-FI" sz="2600" i="0" dirty="0">
                <a:effectLst/>
                <a:latin typeface="+mn-lt"/>
              </a:rPr>
              <a:t>Älykkään Kaukolämmön hyödyt asiakkaalle</a:t>
            </a:r>
            <a:br>
              <a:rPr lang="fi-FI" b="0" i="0" dirty="0">
                <a:effectLst/>
                <a:latin typeface="+mn-lt"/>
              </a:rPr>
            </a:br>
            <a:r>
              <a:rPr lang="fi-FI" dirty="0">
                <a:latin typeface="+mn-lt"/>
              </a:rPr>
              <a:t> </a:t>
            </a:r>
          </a:p>
        </p:txBody>
      </p:sp>
      <p:sp>
        <p:nvSpPr>
          <p:cNvPr id="3" name="Sisällön paikkamerkki 2">
            <a:extLst>
              <a:ext uri="{FF2B5EF4-FFF2-40B4-BE49-F238E27FC236}">
                <a16:creationId xmlns:a16="http://schemas.microsoft.com/office/drawing/2014/main" id="{38DF17DD-C078-DEB2-8958-A73352D45BAB}"/>
              </a:ext>
            </a:extLst>
          </p:cNvPr>
          <p:cNvSpPr>
            <a:spLocks noGrp="1"/>
          </p:cNvSpPr>
          <p:nvPr>
            <p:ph idx="1"/>
          </p:nvPr>
        </p:nvSpPr>
        <p:spPr>
          <a:xfrm>
            <a:off x="961550" y="1312407"/>
            <a:ext cx="6671702" cy="5746761"/>
          </a:xfrm>
        </p:spPr>
        <p:txBody>
          <a:bodyPr/>
          <a:lstStyle/>
          <a:p>
            <a:pPr marL="342900" indent="-342900">
              <a:buFont typeface="+mj-lt"/>
              <a:buAutoNum type="arabicPeriod"/>
            </a:pPr>
            <a:r>
              <a:rPr lang="fi-FI" sz="1600" dirty="0">
                <a:solidFill>
                  <a:srgbClr val="212121"/>
                </a:solidFill>
                <a:ea typeface="+mn-lt"/>
                <a:cs typeface="+mn-lt"/>
              </a:rPr>
              <a:t>Edullisin tapa hankkia kaukolämpöä </a:t>
            </a:r>
          </a:p>
          <a:p>
            <a:pPr lvl="1"/>
            <a:r>
              <a:rPr lang="fi-FI" sz="1400" dirty="0">
                <a:solidFill>
                  <a:srgbClr val="212121"/>
                </a:solidFill>
                <a:ea typeface="+mn-lt"/>
                <a:cs typeface="+mn-lt"/>
              </a:rPr>
              <a:t>Älyteknologia optimoi lämmönkulutusta energiatehokkaammaksi, minkä seurauksena kaukolämpölaskut pienenevät.</a:t>
            </a:r>
            <a:br>
              <a:rPr lang="fi-FI" sz="1400" dirty="0">
                <a:solidFill>
                  <a:srgbClr val="212121"/>
                </a:solidFill>
                <a:ea typeface="+mn-lt"/>
                <a:cs typeface="+mn-lt"/>
              </a:rPr>
            </a:br>
            <a:endParaRPr lang="fi-FI" sz="1400" dirty="0">
              <a:solidFill>
                <a:srgbClr val="212121"/>
              </a:solidFill>
              <a:ea typeface="+mn-lt"/>
              <a:cs typeface="+mn-lt"/>
            </a:endParaRPr>
          </a:p>
          <a:p>
            <a:pPr lvl="1"/>
            <a:r>
              <a:rPr lang="fi-FI" sz="1400" dirty="0">
                <a:solidFill>
                  <a:srgbClr val="212121"/>
                </a:solidFill>
                <a:ea typeface="+mn-lt"/>
                <a:cs typeface="+mn-lt"/>
              </a:rPr>
              <a:t>Kulutuspiikit tunnistetaan ja niitä voidaan optimoida. Esimerkiksi jos taloyhtiössä aamusuihkut osuvat samaan aikaikkunaan, voidaan aamusuihkujen ajaksi priorisoida käyttöveden lämmittämistä lämpöpattereiden kustannuksella ilman, että asunnot ehtivät jäähtyä.</a:t>
            </a:r>
          </a:p>
          <a:p>
            <a:pPr marL="358775" lvl="1" indent="0">
              <a:buNone/>
            </a:pPr>
            <a:r>
              <a:rPr lang="fi-FI" sz="1400" dirty="0">
                <a:solidFill>
                  <a:srgbClr val="212121"/>
                </a:solidFill>
                <a:ea typeface="+mn-lt"/>
                <a:cs typeface="+mn-lt"/>
              </a:rPr>
              <a:t>	</a:t>
            </a:r>
          </a:p>
          <a:p>
            <a:pPr marL="342900" indent="-342900">
              <a:buFont typeface="+mj-lt"/>
              <a:buAutoNum type="arabicPeriod"/>
            </a:pPr>
            <a:r>
              <a:rPr lang="fi-FI" sz="1600" dirty="0">
                <a:solidFill>
                  <a:srgbClr val="212121"/>
                </a:solidFill>
                <a:ea typeface="+mn-lt"/>
                <a:cs typeface="+mn-lt"/>
              </a:rPr>
              <a:t>Parantaa asuinmukavuutta</a:t>
            </a:r>
          </a:p>
          <a:p>
            <a:pPr lvl="1"/>
            <a:r>
              <a:rPr lang="fi-FI" sz="1400" dirty="0">
                <a:solidFill>
                  <a:srgbClr val="212121"/>
                </a:solidFill>
                <a:ea typeface="+mn-lt"/>
                <a:cs typeface="+mn-lt"/>
              </a:rPr>
              <a:t>Asumismukavuus paranee, sillä ali- tai ylilämmitys vähenee.</a:t>
            </a:r>
          </a:p>
          <a:p>
            <a:pPr lvl="1"/>
            <a:endParaRPr lang="fi-FI" sz="1400" dirty="0">
              <a:solidFill>
                <a:srgbClr val="212121"/>
              </a:solidFill>
              <a:ea typeface="+mn-lt"/>
              <a:cs typeface="+mn-lt"/>
            </a:endParaRPr>
          </a:p>
          <a:p>
            <a:pPr lvl="1"/>
            <a:r>
              <a:rPr lang="fi-FI" sz="1400" dirty="0">
                <a:solidFill>
                  <a:srgbClr val="212121"/>
                </a:solidFill>
                <a:ea typeface="+mn-lt"/>
                <a:cs typeface="+mn-lt"/>
              </a:rPr>
              <a:t>Älyjärjestelmä tunnistaa esimerkiksi tuulisen sään ja kevätauringon vaikutukset sisälämpötilaan sääennusteen pohjalta ja reagoi lämmitystarpeeseen.</a:t>
            </a:r>
          </a:p>
          <a:p>
            <a:pPr lvl="1"/>
            <a:endParaRPr lang="fi-FI" sz="1400" dirty="0">
              <a:solidFill>
                <a:srgbClr val="212121"/>
              </a:solidFill>
              <a:ea typeface="+mn-lt"/>
              <a:cs typeface="+mn-lt"/>
            </a:endParaRPr>
          </a:p>
          <a:p>
            <a:pPr marL="342900" indent="-342900">
              <a:buAutoNum type="arabicPeriod"/>
            </a:pPr>
            <a:r>
              <a:rPr lang="fi-FI" sz="1600" dirty="0">
                <a:solidFill>
                  <a:srgbClr val="212121"/>
                </a:solidFill>
                <a:ea typeface="+mn-lt"/>
                <a:cs typeface="+mn-lt"/>
              </a:rPr>
              <a:t>Vastuullisempi valinta</a:t>
            </a:r>
          </a:p>
          <a:p>
            <a:pPr lvl="1"/>
            <a:r>
              <a:rPr lang="fi-FI" sz="1400" dirty="0">
                <a:solidFill>
                  <a:srgbClr val="212121"/>
                </a:solidFill>
                <a:ea typeface="+mn-lt"/>
                <a:cs typeface="+mn-lt"/>
              </a:rPr>
              <a:t>Parempi energiatehokkuus kiinteistössä ja tasaisempi energiantarve koko kaukolämpöverkossa vähentävät ympäristökuormitusta. Älykäs Kaukolämpö on helppo ratkaisu, sillä se ei vaadi isoja investointeja tai remontteja energiatehokkuuden parantamiseksi. </a:t>
            </a:r>
            <a:endParaRPr lang="fi-FI" sz="1400" dirty="0">
              <a:solidFill>
                <a:srgbClr val="212121"/>
              </a:solidFill>
              <a:cs typeface="Arial"/>
            </a:endParaRPr>
          </a:p>
        </p:txBody>
      </p:sp>
      <p:sp>
        <p:nvSpPr>
          <p:cNvPr id="4" name="Dian numeron paikkamerkki 3">
            <a:extLst>
              <a:ext uri="{FF2B5EF4-FFF2-40B4-BE49-F238E27FC236}">
                <a16:creationId xmlns:a16="http://schemas.microsoft.com/office/drawing/2014/main" id="{E9F514CA-9F21-2208-AD4A-55040B4A79D7}"/>
              </a:ext>
            </a:extLst>
          </p:cNvPr>
          <p:cNvSpPr>
            <a:spLocks noGrp="1"/>
          </p:cNvSpPr>
          <p:nvPr>
            <p:ph type="sldNum" sz="quarter" idx="12"/>
          </p:nvPr>
        </p:nvSpPr>
        <p:spPr/>
        <p:txBody>
          <a:bodyPr/>
          <a:lstStyle/>
          <a:p>
            <a:fld id="{CCD26548-A701-4132-A0A2-A9B09A70FF4B}" type="slidenum">
              <a:rPr lang="fi-FI" smtClean="0"/>
              <a:t>3</a:t>
            </a:fld>
            <a:endParaRPr lang="fi-FI"/>
          </a:p>
        </p:txBody>
      </p:sp>
    </p:spTree>
    <p:extLst>
      <p:ext uri="{BB962C8B-B14F-4D97-AF65-F5344CB8AC3E}">
        <p14:creationId xmlns:p14="http://schemas.microsoft.com/office/powerpoint/2010/main" val="1732171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9E0B6-AF49-D891-919A-F0EBA224166D}"/>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910F3D24-96E2-274B-CBAF-23812BB2291A}"/>
              </a:ext>
            </a:extLst>
          </p:cNvPr>
          <p:cNvSpPr>
            <a:spLocks noGrp="1"/>
          </p:cNvSpPr>
          <p:nvPr>
            <p:ph type="title"/>
          </p:nvPr>
        </p:nvSpPr>
        <p:spPr/>
        <p:txBody>
          <a:bodyPr/>
          <a:lstStyle/>
          <a:p>
            <a:r>
              <a:rPr lang="fi-FI" sz="2600" i="0" dirty="0">
                <a:effectLst/>
                <a:latin typeface="+mn-lt"/>
              </a:rPr>
              <a:t>Älykkään Kaukolämmön hyödyt kiinteistön ylläpitoon</a:t>
            </a:r>
            <a:br>
              <a:rPr lang="fi-FI" b="0" i="0" dirty="0">
                <a:effectLst/>
                <a:latin typeface="+mn-lt"/>
              </a:rPr>
            </a:br>
            <a:r>
              <a:rPr lang="fi-FI" dirty="0">
                <a:latin typeface="+mn-lt"/>
              </a:rPr>
              <a:t> </a:t>
            </a:r>
          </a:p>
        </p:txBody>
      </p:sp>
      <p:sp>
        <p:nvSpPr>
          <p:cNvPr id="3" name="Sisällön paikkamerkki 2">
            <a:extLst>
              <a:ext uri="{FF2B5EF4-FFF2-40B4-BE49-F238E27FC236}">
                <a16:creationId xmlns:a16="http://schemas.microsoft.com/office/drawing/2014/main" id="{A1ED038C-E886-D69D-FFEA-C2E9BA119FAA}"/>
              </a:ext>
            </a:extLst>
          </p:cNvPr>
          <p:cNvSpPr>
            <a:spLocks noGrp="1"/>
          </p:cNvSpPr>
          <p:nvPr>
            <p:ph idx="1"/>
          </p:nvPr>
        </p:nvSpPr>
        <p:spPr/>
        <p:txBody>
          <a:bodyPr/>
          <a:lstStyle/>
          <a:p>
            <a:r>
              <a:rPr lang="fi-FI" sz="1600" dirty="0">
                <a:solidFill>
                  <a:srgbClr val="212121"/>
                </a:solidFill>
                <a:ea typeface="+mn-lt"/>
                <a:cs typeface="+mn-lt"/>
              </a:rPr>
              <a:t>Etävalvontanäkymät</a:t>
            </a:r>
            <a:endParaRPr lang="fi-FI" sz="1400" dirty="0">
              <a:solidFill>
                <a:srgbClr val="212121"/>
              </a:solidFill>
              <a:ea typeface="+mn-lt"/>
              <a:cs typeface="+mn-lt"/>
            </a:endParaRPr>
          </a:p>
          <a:p>
            <a:pPr lvl="1"/>
            <a:r>
              <a:rPr lang="fi-FI" sz="1400" dirty="0">
                <a:solidFill>
                  <a:srgbClr val="212121"/>
                </a:solidFill>
                <a:ea typeface="+mn-lt"/>
                <a:cs typeface="+mn-lt"/>
              </a:rPr>
              <a:t>Työkalu </a:t>
            </a:r>
            <a:r>
              <a:rPr lang="fi-FI" sz="1400" dirty="0" err="1">
                <a:solidFill>
                  <a:srgbClr val="212121"/>
                </a:solidFill>
                <a:ea typeface="+mn-lt"/>
                <a:cs typeface="+mn-lt"/>
              </a:rPr>
              <a:t>LJK:n</a:t>
            </a:r>
            <a:r>
              <a:rPr lang="fi-FI" sz="1400" dirty="0">
                <a:solidFill>
                  <a:srgbClr val="212121"/>
                </a:solidFill>
                <a:ea typeface="+mn-lt"/>
                <a:cs typeface="+mn-lt"/>
              </a:rPr>
              <a:t> toiminnan etäkäyttöiseen varmistukseen ja valvontaan	</a:t>
            </a:r>
          </a:p>
          <a:p>
            <a:r>
              <a:rPr lang="fi-FI" sz="1600" dirty="0">
                <a:solidFill>
                  <a:srgbClr val="212121"/>
                </a:solidFill>
                <a:ea typeface="+mn-lt"/>
                <a:cs typeface="+mn-lt"/>
              </a:rPr>
              <a:t>Pisteiden trendiseuranta </a:t>
            </a:r>
          </a:p>
          <a:p>
            <a:pPr lvl="1"/>
            <a:r>
              <a:rPr lang="fi-FI" sz="1400" dirty="0">
                <a:solidFill>
                  <a:srgbClr val="212121"/>
                </a:solidFill>
                <a:ea typeface="+mn-lt"/>
                <a:cs typeface="+mn-lt"/>
              </a:rPr>
              <a:t>Mahdollistaa toiminnan analysoinnin muutos- ja vikatilanteissa sekä tehostaa säädön optimointia</a:t>
            </a:r>
          </a:p>
          <a:p>
            <a:r>
              <a:rPr lang="fi-FI" sz="1600" dirty="0">
                <a:solidFill>
                  <a:srgbClr val="212121"/>
                </a:solidFill>
                <a:ea typeface="+mn-lt"/>
                <a:cs typeface="+mn-lt"/>
              </a:rPr>
              <a:t>Automaattiset hälytykset </a:t>
            </a:r>
          </a:p>
          <a:p>
            <a:pPr lvl="1"/>
            <a:r>
              <a:rPr lang="fi-FI" sz="1400" dirty="0">
                <a:solidFill>
                  <a:srgbClr val="212121"/>
                </a:solidFill>
                <a:ea typeface="+mn-lt"/>
                <a:cs typeface="+mn-lt"/>
              </a:rPr>
              <a:t>vikojen havainnointia helpottamaan</a:t>
            </a:r>
            <a:endParaRPr lang="fi-FI" sz="1600" dirty="0">
              <a:solidFill>
                <a:srgbClr val="212121"/>
              </a:solidFill>
              <a:ea typeface="+mn-lt"/>
              <a:cs typeface="+mn-lt"/>
            </a:endParaRPr>
          </a:p>
        </p:txBody>
      </p:sp>
      <p:sp>
        <p:nvSpPr>
          <p:cNvPr id="4" name="Dian numeron paikkamerkki 3">
            <a:extLst>
              <a:ext uri="{FF2B5EF4-FFF2-40B4-BE49-F238E27FC236}">
                <a16:creationId xmlns:a16="http://schemas.microsoft.com/office/drawing/2014/main" id="{85892B14-7D4D-CBB0-6286-554D339A422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D26548-A701-4132-A0A2-A9B09A70FF4B}" type="slidenum">
              <a:rPr kumimoji="0" lang="fi-FI" sz="8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i-FI" sz="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 name="Text Placeholder 4">
            <a:extLst>
              <a:ext uri="{FF2B5EF4-FFF2-40B4-BE49-F238E27FC236}">
                <a16:creationId xmlns:a16="http://schemas.microsoft.com/office/drawing/2014/main" id="{5D44F626-8249-ACD9-A11A-B762208E697F}"/>
              </a:ext>
            </a:extLst>
          </p:cNvPr>
          <p:cNvSpPr>
            <a:spLocks noGrp="1"/>
          </p:cNvSpPr>
          <p:nvPr>
            <p:ph type="body" sz="quarter" idx="13"/>
          </p:nvPr>
        </p:nvSpPr>
        <p:spPr/>
        <p:txBody>
          <a:bodyPr/>
          <a:lstStyle/>
          <a:p>
            <a:r>
              <a:rPr lang="fi-FI" sz="2000" dirty="0">
                <a:solidFill>
                  <a:srgbClr val="212121"/>
                </a:solidFill>
                <a:ea typeface="+mn-lt"/>
                <a:cs typeface="+mn-lt"/>
              </a:rPr>
              <a:t>Helpottaa ja tehostaa kiinteistön ylläpitoa</a:t>
            </a:r>
          </a:p>
          <a:p>
            <a:endParaRPr lang="fi-FI" dirty="0"/>
          </a:p>
        </p:txBody>
      </p:sp>
      <p:sp>
        <p:nvSpPr>
          <p:cNvPr id="6" name="Date Placeholder 5">
            <a:extLst>
              <a:ext uri="{FF2B5EF4-FFF2-40B4-BE49-F238E27FC236}">
                <a16:creationId xmlns:a16="http://schemas.microsoft.com/office/drawing/2014/main" id="{F78CD17E-0144-FC94-1204-84705CC552C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800" b="0" i="0" u="none" strike="noStrike" kern="1200" cap="none" spc="0" normalizeH="0" baseline="0" noProof="0">
                <a:ln>
                  <a:noFill/>
                </a:ln>
                <a:solidFill>
                  <a:srgbClr val="000000"/>
                </a:solidFill>
                <a:effectLst/>
                <a:uLnTx/>
                <a:uFillTx/>
                <a:latin typeface="Arial" panose="020B0604020202020204"/>
                <a:ea typeface="+mn-ea"/>
                <a:cs typeface="+mn-cs"/>
              </a:rPr>
              <a:t>25.5.2026</a:t>
            </a:r>
          </a:p>
        </p:txBody>
      </p:sp>
      <p:sp>
        <p:nvSpPr>
          <p:cNvPr id="7" name="Footer Placeholder 6">
            <a:extLst>
              <a:ext uri="{FF2B5EF4-FFF2-40B4-BE49-F238E27FC236}">
                <a16:creationId xmlns:a16="http://schemas.microsoft.com/office/drawing/2014/main" id="{66C83240-8967-4B8D-B99D-14387118CC50}"/>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800" b="0" i="0" u="none" strike="noStrike" kern="1200" cap="none" spc="0" normalizeH="0" baseline="0" noProof="0">
                <a:ln>
                  <a:noFill/>
                </a:ln>
                <a:solidFill>
                  <a:srgbClr val="000000"/>
                </a:solidFill>
                <a:effectLst/>
                <a:uLnTx/>
                <a:uFillTx/>
                <a:latin typeface="Arial" panose="020B0604020202020204"/>
                <a:ea typeface="+mn-ea"/>
                <a:cs typeface="+mn-cs"/>
              </a:rPr>
              <a:t>Antti Haajanen/Vantaan Energia Oy</a:t>
            </a:r>
          </a:p>
        </p:txBody>
      </p:sp>
    </p:spTree>
    <p:extLst>
      <p:ext uri="{BB962C8B-B14F-4D97-AF65-F5344CB8AC3E}">
        <p14:creationId xmlns:p14="http://schemas.microsoft.com/office/powerpoint/2010/main" val="4066570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10E6F4E-DD83-4EC5-1003-9CA362A34C13}"/>
              </a:ext>
            </a:extLst>
          </p:cNvPr>
          <p:cNvSpPr>
            <a:spLocks noGrp="1"/>
          </p:cNvSpPr>
          <p:nvPr>
            <p:ph type="title"/>
          </p:nvPr>
        </p:nvSpPr>
        <p:spPr>
          <a:xfrm>
            <a:off x="822064" y="475678"/>
            <a:ext cx="10670962" cy="963280"/>
          </a:xfrm>
        </p:spPr>
        <p:txBody>
          <a:bodyPr/>
          <a:lstStyle/>
          <a:p>
            <a:r>
              <a:rPr lang="fi-FI" sz="2600" i="0" dirty="0">
                <a:effectLst/>
                <a:latin typeface="+mn-lt"/>
              </a:rPr>
              <a:t>Älykkään Kaukolämmön hyödyt energiajärjestelmälle</a:t>
            </a:r>
            <a:br>
              <a:rPr lang="fi-FI" b="0" dirty="0">
                <a:latin typeface="sunset-gothic-regular-pro"/>
              </a:rPr>
            </a:br>
            <a:r>
              <a:rPr lang="fi-FI" dirty="0"/>
              <a:t> </a:t>
            </a:r>
          </a:p>
        </p:txBody>
      </p:sp>
      <p:sp>
        <p:nvSpPr>
          <p:cNvPr id="3" name="Sisällön paikkamerkki 2">
            <a:extLst>
              <a:ext uri="{FF2B5EF4-FFF2-40B4-BE49-F238E27FC236}">
                <a16:creationId xmlns:a16="http://schemas.microsoft.com/office/drawing/2014/main" id="{6F48692B-DE74-0539-8B2B-894755161154}"/>
              </a:ext>
            </a:extLst>
          </p:cNvPr>
          <p:cNvSpPr>
            <a:spLocks noGrp="1"/>
          </p:cNvSpPr>
          <p:nvPr>
            <p:ph idx="1"/>
          </p:nvPr>
        </p:nvSpPr>
        <p:spPr>
          <a:xfrm>
            <a:off x="893185" y="1342886"/>
            <a:ext cx="7417695" cy="4856745"/>
          </a:xfrm>
        </p:spPr>
        <p:txBody>
          <a:bodyPr/>
          <a:lstStyle/>
          <a:p>
            <a:pPr marL="0" indent="0">
              <a:buNone/>
            </a:pPr>
            <a:r>
              <a:rPr lang="fi-FI" sz="1600" b="0" i="0" dirty="0">
                <a:solidFill>
                  <a:srgbClr val="212121"/>
                </a:solidFill>
                <a:effectLst/>
              </a:rPr>
              <a:t>1. Älyteknologia auttaa meitä optimoimaan paitsi yksittäisten taloyhtiöiden, mutta myös koko </a:t>
            </a:r>
            <a:r>
              <a:rPr lang="fi-FI" sz="1600" i="0" dirty="0">
                <a:solidFill>
                  <a:srgbClr val="212121"/>
                </a:solidFill>
                <a:effectLst/>
              </a:rPr>
              <a:t>kaukolämpöverkon toimintaa. </a:t>
            </a:r>
            <a:r>
              <a:rPr lang="fi-FI" sz="1600" b="0" i="0" dirty="0">
                <a:solidFill>
                  <a:srgbClr val="212121"/>
                </a:solidFill>
                <a:effectLst/>
              </a:rPr>
              <a:t>Lämpöä ohjataan oikea määrä oikeisiin kohteisiin silloin, kun sitä aidosti tarvitaan. Tämä </a:t>
            </a:r>
            <a:r>
              <a:rPr lang="fi-FI" sz="1600" b="1" i="0" dirty="0">
                <a:solidFill>
                  <a:srgbClr val="212121"/>
                </a:solidFill>
                <a:effectLst/>
              </a:rPr>
              <a:t>vähentää kaukolämpöverkon lämpö- ja pumppaushäviöitä</a:t>
            </a:r>
            <a:r>
              <a:rPr lang="fi-FI" sz="1600" b="0" i="0" dirty="0">
                <a:solidFill>
                  <a:srgbClr val="212121"/>
                </a:solidFill>
                <a:effectLst/>
              </a:rPr>
              <a:t>.</a:t>
            </a:r>
            <a:br>
              <a:rPr lang="fi-FI" sz="1600" dirty="0"/>
            </a:br>
            <a:br>
              <a:rPr lang="fi-FI" sz="1600" dirty="0"/>
            </a:br>
            <a:r>
              <a:rPr lang="fi-FI" sz="1600" b="0" i="0" dirty="0">
                <a:solidFill>
                  <a:srgbClr val="212121"/>
                </a:solidFill>
                <a:effectLst/>
              </a:rPr>
              <a:t>2. </a:t>
            </a:r>
            <a:r>
              <a:rPr lang="fi-FI" sz="1600" b="1" i="0" dirty="0">
                <a:solidFill>
                  <a:srgbClr val="212121"/>
                </a:solidFill>
                <a:effectLst/>
              </a:rPr>
              <a:t>Kulutuspiikkien tasaaminen optimoi koko lämpöverkon toimintaa ja ylimääräistä lämmitystarvetta. </a:t>
            </a:r>
            <a:r>
              <a:rPr lang="fi-FI" sz="1600" b="0" i="0" dirty="0">
                <a:solidFill>
                  <a:srgbClr val="212121"/>
                </a:solidFill>
                <a:effectLst/>
              </a:rPr>
              <a:t>Kun kulutuspiikit tasaantuvat, ei kulutuspiikkien lämmöntarvetta tarvitse enää tuottaa kalliilla fossiilisilla lämmönlähteillä. </a:t>
            </a:r>
            <a:r>
              <a:rPr lang="fi-FI" sz="1600" b="1" i="0" dirty="0">
                <a:solidFill>
                  <a:srgbClr val="212121"/>
                </a:solidFill>
                <a:effectLst/>
              </a:rPr>
              <a:t>Tämä tarkoittaa entistä hintavakaampaa ja vähäpäästöisempää kaukolämpöä</a:t>
            </a:r>
            <a:r>
              <a:rPr lang="fi-FI" sz="1600" b="0" i="0" dirty="0">
                <a:solidFill>
                  <a:srgbClr val="212121"/>
                </a:solidFill>
                <a:effectLst/>
              </a:rPr>
              <a:t> kaikille vantaalaisille myös jatkossa.</a:t>
            </a:r>
            <a:br>
              <a:rPr lang="fi-FI" sz="1600" dirty="0"/>
            </a:br>
            <a:br>
              <a:rPr lang="fi-FI" sz="1600" dirty="0"/>
            </a:br>
            <a:r>
              <a:rPr lang="fi-FI" sz="1600" b="0" i="0" dirty="0">
                <a:solidFill>
                  <a:srgbClr val="212121"/>
                </a:solidFill>
                <a:effectLst/>
              </a:rPr>
              <a:t>3. Kiinteistöjen lämmitys vie noin neljäsosan kaikesta Suomessa käytetystä energiasta. Tärkeä keino </a:t>
            </a:r>
            <a:r>
              <a:rPr lang="fi-FI" sz="1600" b="1" i="0" dirty="0">
                <a:solidFill>
                  <a:srgbClr val="212121"/>
                </a:solidFill>
                <a:effectLst/>
              </a:rPr>
              <a:t>vähentää lämmityksen energiankulutusta </a:t>
            </a:r>
            <a:r>
              <a:rPr lang="fi-FI" sz="1600" b="0" i="0" dirty="0">
                <a:solidFill>
                  <a:srgbClr val="212121"/>
                </a:solidFill>
                <a:effectLst/>
              </a:rPr>
              <a:t>on </a:t>
            </a:r>
            <a:r>
              <a:rPr lang="fi-FI" sz="1600" b="1" i="0" dirty="0">
                <a:solidFill>
                  <a:srgbClr val="212121"/>
                </a:solidFill>
                <a:effectLst/>
              </a:rPr>
              <a:t>kiinteistöjen energiatehokkuuden parantaminen</a:t>
            </a:r>
            <a:r>
              <a:rPr lang="fi-FI" sz="1600" b="0" i="0" dirty="0">
                <a:solidFill>
                  <a:srgbClr val="212121"/>
                </a:solidFill>
                <a:effectLst/>
              </a:rPr>
              <a:t>.</a:t>
            </a:r>
            <a:br>
              <a:rPr lang="fi-FI" sz="1600" dirty="0"/>
            </a:br>
            <a:br>
              <a:rPr lang="fi-FI" sz="1600" dirty="0"/>
            </a:br>
            <a:r>
              <a:rPr lang="fi-FI" sz="1600" b="0" i="0" dirty="0">
                <a:solidFill>
                  <a:srgbClr val="212121"/>
                </a:solidFill>
                <a:effectLst/>
              </a:rPr>
              <a:t>4. Älykkään kaukolämpöjärjestelmän rakentaminen auttaa meitä kehittämään koko energiajärjestelmää entistä </a:t>
            </a:r>
            <a:r>
              <a:rPr lang="fi-FI" sz="1600" b="1" i="0" dirty="0">
                <a:solidFill>
                  <a:srgbClr val="212121"/>
                </a:solidFill>
                <a:effectLst/>
              </a:rPr>
              <a:t>modernimmaksi, energiatehokkaammaksi ja vähäpäästöisemmäksi.</a:t>
            </a:r>
          </a:p>
        </p:txBody>
      </p:sp>
      <p:sp>
        <p:nvSpPr>
          <p:cNvPr id="4" name="Dian numeron paikkamerkki 3">
            <a:extLst>
              <a:ext uri="{FF2B5EF4-FFF2-40B4-BE49-F238E27FC236}">
                <a16:creationId xmlns:a16="http://schemas.microsoft.com/office/drawing/2014/main" id="{DE087498-B6D1-1701-0598-9EA66A2D3CE9}"/>
              </a:ext>
            </a:extLst>
          </p:cNvPr>
          <p:cNvSpPr>
            <a:spLocks noGrp="1"/>
          </p:cNvSpPr>
          <p:nvPr>
            <p:ph type="sldNum" sz="quarter" idx="12"/>
          </p:nvPr>
        </p:nvSpPr>
        <p:spPr/>
        <p:txBody>
          <a:bodyPr/>
          <a:lstStyle/>
          <a:p>
            <a:fld id="{CCD26548-A701-4132-A0A2-A9B09A70FF4B}" type="slidenum">
              <a:rPr lang="fi-FI" smtClean="0"/>
              <a:t>5</a:t>
            </a:fld>
            <a:endParaRPr lang="fi-FI"/>
          </a:p>
        </p:txBody>
      </p:sp>
    </p:spTree>
    <p:extLst>
      <p:ext uri="{BB962C8B-B14F-4D97-AF65-F5344CB8AC3E}">
        <p14:creationId xmlns:p14="http://schemas.microsoft.com/office/powerpoint/2010/main" val="3508783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35A35F-9855-3321-A1E2-8CA975F2B7A4}"/>
              </a:ext>
            </a:extLst>
          </p:cNvPr>
          <p:cNvSpPr>
            <a:spLocks noGrp="1"/>
          </p:cNvSpPr>
          <p:nvPr>
            <p:ph type="sldNum" sz="quarter" idx="12"/>
          </p:nvPr>
        </p:nvSpPr>
        <p:spPr/>
        <p:txBody>
          <a:bodyPr/>
          <a:lstStyle/>
          <a:p>
            <a:fld id="{CCD26548-A701-4132-A0A2-A9B09A70FF4B}" type="slidenum">
              <a:rPr lang="fi-FI" smtClean="0"/>
              <a:t>6</a:t>
            </a:fld>
            <a:endParaRPr lang="fi-FI"/>
          </a:p>
        </p:txBody>
      </p:sp>
      <p:sp>
        <p:nvSpPr>
          <p:cNvPr id="5" name="AutoShape 2">
            <a:extLst>
              <a:ext uri="{FF2B5EF4-FFF2-40B4-BE49-F238E27FC236}">
                <a16:creationId xmlns:a16="http://schemas.microsoft.com/office/drawing/2014/main" id="{C560FABD-15D0-9B53-5D43-0C61347E28DA}"/>
              </a:ext>
            </a:extLst>
          </p:cNvPr>
          <p:cNvSpPr>
            <a:spLocks noChangeAspect="1" noChangeArrowheads="1"/>
          </p:cNvSpPr>
          <p:nvPr/>
        </p:nvSpPr>
        <p:spPr bwMode="auto">
          <a:xfrm>
            <a:off x="5943600" y="-1102360"/>
            <a:ext cx="4683760" cy="468376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i-FI"/>
          </a:p>
        </p:txBody>
      </p:sp>
      <p:sp>
        <p:nvSpPr>
          <p:cNvPr id="6" name="AutoShape 4">
            <a:extLst>
              <a:ext uri="{FF2B5EF4-FFF2-40B4-BE49-F238E27FC236}">
                <a16:creationId xmlns:a16="http://schemas.microsoft.com/office/drawing/2014/main" id="{69BAAD8B-A905-85CC-9EF0-17422991EB07}"/>
              </a:ext>
            </a:extLst>
          </p:cNvPr>
          <p:cNvSpPr>
            <a:spLocks noChangeAspect="1" noChangeArrowheads="1"/>
          </p:cNvSpPr>
          <p:nvPr/>
        </p:nvSpPr>
        <p:spPr bwMode="auto">
          <a:xfrm>
            <a:off x="5943600" y="462280"/>
            <a:ext cx="3119120" cy="311912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i-FI"/>
          </a:p>
        </p:txBody>
      </p:sp>
      <p:pic>
        <p:nvPicPr>
          <p:cNvPr id="7" name="Picture 6" descr="A poster of a person and a truck&#10;&#10;Description automatically generated">
            <a:extLst>
              <a:ext uri="{FF2B5EF4-FFF2-40B4-BE49-F238E27FC236}">
                <a16:creationId xmlns:a16="http://schemas.microsoft.com/office/drawing/2014/main" id="{E0BE61BA-F040-CD41-FA65-C109E5A4DF5D}"/>
              </a:ext>
            </a:extLst>
          </p:cNvPr>
          <p:cNvPicPr>
            <a:picLocks noChangeAspect="1"/>
          </p:cNvPicPr>
          <p:nvPr/>
        </p:nvPicPr>
        <p:blipFill>
          <a:blip r:embed="rId3"/>
          <a:stretch>
            <a:fillRect/>
          </a:stretch>
        </p:blipFill>
        <p:spPr>
          <a:xfrm>
            <a:off x="319414" y="47887"/>
            <a:ext cx="11866322" cy="6657843"/>
          </a:xfrm>
          <a:prstGeom prst="rect">
            <a:avLst/>
          </a:prstGeom>
        </p:spPr>
      </p:pic>
    </p:spTree>
    <p:extLst>
      <p:ext uri="{BB962C8B-B14F-4D97-AF65-F5344CB8AC3E}">
        <p14:creationId xmlns:p14="http://schemas.microsoft.com/office/powerpoint/2010/main" val="2600087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D8E78A-B808-9C98-4437-AE1A6A6AFF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4253AA-5F28-18C8-26B2-DB9B347B6656}"/>
              </a:ext>
            </a:extLst>
          </p:cNvPr>
          <p:cNvSpPr>
            <a:spLocks noGrp="1"/>
          </p:cNvSpPr>
          <p:nvPr>
            <p:ph type="title"/>
          </p:nvPr>
        </p:nvSpPr>
        <p:spPr>
          <a:xfrm>
            <a:off x="761104" y="698403"/>
            <a:ext cx="6445891" cy="963280"/>
          </a:xfrm>
        </p:spPr>
        <p:txBody>
          <a:bodyPr/>
          <a:lstStyle/>
          <a:p>
            <a:r>
              <a:rPr lang="fi-FI"/>
              <a:t>Tekninen kuvaus</a:t>
            </a:r>
            <a:br>
              <a:rPr lang="fi-FI"/>
            </a:br>
            <a:endParaRPr lang="fi-FI">
              <a:solidFill>
                <a:schemeClr val="tx2"/>
              </a:solidFill>
            </a:endParaRPr>
          </a:p>
        </p:txBody>
      </p:sp>
      <p:sp>
        <p:nvSpPr>
          <p:cNvPr id="4" name="Content Placeholder 3">
            <a:extLst>
              <a:ext uri="{FF2B5EF4-FFF2-40B4-BE49-F238E27FC236}">
                <a16:creationId xmlns:a16="http://schemas.microsoft.com/office/drawing/2014/main" id="{DFED1EE8-ED6C-0F7B-C52F-F766F3EA8EF5}"/>
              </a:ext>
            </a:extLst>
          </p:cNvPr>
          <p:cNvSpPr>
            <a:spLocks noGrp="1"/>
          </p:cNvSpPr>
          <p:nvPr>
            <p:ph idx="1"/>
          </p:nvPr>
        </p:nvSpPr>
        <p:spPr>
          <a:xfrm>
            <a:off x="1015105" y="3433771"/>
            <a:ext cx="6445891" cy="3424229"/>
          </a:xfrm>
        </p:spPr>
        <p:txBody>
          <a:bodyPr/>
          <a:lstStyle/>
          <a:p>
            <a:pPr marL="0" indent="0">
              <a:buNone/>
            </a:pPr>
            <a:r>
              <a:rPr lang="fi-FI" sz="1600" b="1"/>
              <a:t>Lämmönsäädin</a:t>
            </a:r>
          </a:p>
          <a:p>
            <a:r>
              <a:rPr lang="fi-FI" sz="1600"/>
              <a:t>Danfoss ECL310 </a:t>
            </a:r>
            <a:r>
              <a:rPr lang="fi-FI" sz="1600" err="1"/>
              <a:t>Comfort</a:t>
            </a:r>
            <a:r>
              <a:rPr lang="fi-FI" sz="1600"/>
              <a:t> </a:t>
            </a:r>
          </a:p>
          <a:p>
            <a:r>
              <a:rPr lang="fi-FI" sz="1600"/>
              <a:t>Ohjaa päälämmityskierron venttiiliä ja mittaa lämmönjakohuoneen kiertojen lämpötiloja</a:t>
            </a:r>
          </a:p>
          <a:p>
            <a:r>
              <a:rPr lang="fi-FI" sz="1600"/>
              <a:t>Muiden lämmityspiirien ohjaus jää vanhalle säätimelle</a:t>
            </a:r>
          </a:p>
          <a:p>
            <a:r>
              <a:rPr lang="fi-FI" sz="1600"/>
              <a:t>Anturoinnit, kuten ulkolämpötila-anturi</a:t>
            </a:r>
          </a:p>
        </p:txBody>
      </p:sp>
      <p:sp>
        <p:nvSpPr>
          <p:cNvPr id="5" name="Content Placeholder 4">
            <a:extLst>
              <a:ext uri="{FF2B5EF4-FFF2-40B4-BE49-F238E27FC236}">
                <a16:creationId xmlns:a16="http://schemas.microsoft.com/office/drawing/2014/main" id="{BC6D8581-669E-20CD-5540-0400E7FE95B7}"/>
              </a:ext>
            </a:extLst>
          </p:cNvPr>
          <p:cNvSpPr>
            <a:spLocks noGrp="1"/>
          </p:cNvSpPr>
          <p:nvPr>
            <p:ph idx="4294967295"/>
          </p:nvPr>
        </p:nvSpPr>
        <p:spPr>
          <a:xfrm>
            <a:off x="873760" y="1954213"/>
            <a:ext cx="5537200" cy="996950"/>
          </a:xfrm>
        </p:spPr>
        <p:txBody>
          <a:bodyPr/>
          <a:lstStyle/>
          <a:p>
            <a:pPr marL="0" indent="0">
              <a:buNone/>
            </a:pPr>
            <a:r>
              <a:rPr lang="fi-FI" sz="1600" b="1"/>
              <a:t>Modeemi</a:t>
            </a:r>
          </a:p>
          <a:p>
            <a:r>
              <a:rPr lang="fi-FI" sz="1600" err="1"/>
              <a:t>Teltonika</a:t>
            </a:r>
            <a:r>
              <a:rPr lang="fi-FI" sz="1600"/>
              <a:t> RUT241</a:t>
            </a:r>
          </a:p>
          <a:p>
            <a:r>
              <a:rPr lang="fi-FI" sz="1600"/>
              <a:t>Luotettava VPN-suojattu tietoturvallinen etäyhteys</a:t>
            </a:r>
          </a:p>
        </p:txBody>
      </p:sp>
      <p:pic>
        <p:nvPicPr>
          <p:cNvPr id="8" name="Picture 7">
            <a:extLst>
              <a:ext uri="{FF2B5EF4-FFF2-40B4-BE49-F238E27FC236}">
                <a16:creationId xmlns:a16="http://schemas.microsoft.com/office/drawing/2014/main" id="{76298EDC-C43E-83EB-64A8-41B854D08E4E}"/>
              </a:ext>
            </a:extLst>
          </p:cNvPr>
          <p:cNvPicPr>
            <a:picLocks noChangeAspect="1"/>
          </p:cNvPicPr>
          <p:nvPr/>
        </p:nvPicPr>
        <p:blipFill>
          <a:blip r:embed="rId3"/>
          <a:stretch>
            <a:fillRect/>
          </a:stretch>
        </p:blipFill>
        <p:spPr>
          <a:xfrm>
            <a:off x="7979112" y="3809061"/>
            <a:ext cx="3628404" cy="1792344"/>
          </a:xfrm>
          <a:prstGeom prst="rect">
            <a:avLst/>
          </a:prstGeom>
        </p:spPr>
      </p:pic>
      <p:pic>
        <p:nvPicPr>
          <p:cNvPr id="10" name="Picture 9">
            <a:extLst>
              <a:ext uri="{FF2B5EF4-FFF2-40B4-BE49-F238E27FC236}">
                <a16:creationId xmlns:a16="http://schemas.microsoft.com/office/drawing/2014/main" id="{8BBFC5A0-A732-1981-6581-C31302D9F8EE}"/>
              </a:ext>
            </a:extLst>
          </p:cNvPr>
          <p:cNvPicPr>
            <a:picLocks noChangeAspect="1"/>
          </p:cNvPicPr>
          <p:nvPr/>
        </p:nvPicPr>
        <p:blipFill>
          <a:blip r:embed="rId4"/>
          <a:stretch>
            <a:fillRect/>
          </a:stretch>
        </p:blipFill>
        <p:spPr>
          <a:xfrm>
            <a:off x="9039097" y="1117643"/>
            <a:ext cx="1210166" cy="2205933"/>
          </a:xfrm>
          <a:prstGeom prst="rect">
            <a:avLst/>
          </a:prstGeom>
        </p:spPr>
      </p:pic>
    </p:spTree>
    <p:extLst>
      <p:ext uri="{BB962C8B-B14F-4D97-AF65-F5344CB8AC3E}">
        <p14:creationId xmlns:p14="http://schemas.microsoft.com/office/powerpoint/2010/main" val="720471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tsikko 8">
            <a:extLst>
              <a:ext uri="{FF2B5EF4-FFF2-40B4-BE49-F238E27FC236}">
                <a16:creationId xmlns:a16="http://schemas.microsoft.com/office/drawing/2014/main" id="{36121E00-93CB-FE16-F84A-40096A5BD2DC}"/>
              </a:ext>
            </a:extLst>
          </p:cNvPr>
          <p:cNvSpPr>
            <a:spLocks noGrp="1"/>
          </p:cNvSpPr>
          <p:nvPr>
            <p:ph type="title"/>
          </p:nvPr>
        </p:nvSpPr>
        <p:spPr/>
        <p:txBody>
          <a:bodyPr/>
          <a:lstStyle/>
          <a:p>
            <a:r>
              <a:rPr lang="en-GB" dirty="0"/>
              <a:t>Vantaan </a:t>
            </a:r>
            <a:r>
              <a:rPr lang="en-GB" dirty="0" err="1"/>
              <a:t>Energian</a:t>
            </a:r>
            <a:r>
              <a:rPr lang="en-GB" dirty="0"/>
              <a:t> </a:t>
            </a:r>
            <a:r>
              <a:rPr lang="en-GB" dirty="0" err="1"/>
              <a:t>Älykäs</a:t>
            </a:r>
            <a:r>
              <a:rPr lang="en-GB" dirty="0"/>
              <a:t> </a:t>
            </a:r>
            <a:r>
              <a:rPr lang="en-GB" dirty="0" err="1"/>
              <a:t>Kaukolämpö</a:t>
            </a:r>
            <a:r>
              <a:rPr lang="en-GB" dirty="0"/>
              <a:t> </a:t>
            </a:r>
          </a:p>
        </p:txBody>
      </p:sp>
      <p:sp>
        <p:nvSpPr>
          <p:cNvPr id="3" name="Dian numeron paikkamerkki 2">
            <a:extLst>
              <a:ext uri="{FF2B5EF4-FFF2-40B4-BE49-F238E27FC236}">
                <a16:creationId xmlns:a16="http://schemas.microsoft.com/office/drawing/2014/main" id="{DADB11A7-3AC1-0077-7B0F-5EBD3161DC9B}"/>
              </a:ext>
            </a:extLst>
          </p:cNvPr>
          <p:cNvSpPr>
            <a:spLocks noGrp="1"/>
          </p:cNvSpPr>
          <p:nvPr>
            <p:ph type="sldNum" sz="quarter" idx="12"/>
          </p:nvPr>
        </p:nvSpPr>
        <p:spPr>
          <a:xfrm>
            <a:off x="11501718" y="6575985"/>
            <a:ext cx="531724" cy="241674"/>
          </a:xfrm>
        </p:spPr>
        <p:txBody>
          <a:bodyPr/>
          <a:lstStyle/>
          <a:p>
            <a:fld id="{CCD26548-A701-4132-A0A2-A9B09A70FF4B}" type="slidenum">
              <a:rPr lang="fi-FI" smtClean="0"/>
              <a:pPr/>
              <a:t>8</a:t>
            </a:fld>
            <a:endParaRPr lang="fi-FI"/>
          </a:p>
        </p:txBody>
      </p:sp>
      <p:sp>
        <p:nvSpPr>
          <p:cNvPr id="10" name="Tekstin paikkamerkki 9">
            <a:extLst>
              <a:ext uri="{FF2B5EF4-FFF2-40B4-BE49-F238E27FC236}">
                <a16:creationId xmlns:a16="http://schemas.microsoft.com/office/drawing/2014/main" id="{60145708-AB3A-32D2-9631-1CD97E655011}"/>
              </a:ext>
            </a:extLst>
          </p:cNvPr>
          <p:cNvSpPr>
            <a:spLocks noGrp="1"/>
          </p:cNvSpPr>
          <p:nvPr>
            <p:ph type="body" sz="quarter" idx="13"/>
          </p:nvPr>
        </p:nvSpPr>
        <p:spPr>
          <a:xfrm>
            <a:off x="996592" y="4088915"/>
            <a:ext cx="2818482" cy="1644931"/>
          </a:xfrm>
        </p:spPr>
        <p:txBody>
          <a:bodyPr/>
          <a:lstStyle/>
          <a:p>
            <a:r>
              <a:rPr lang="en-GB" sz="1600" b="1" dirty="0" err="1"/>
              <a:t>Kiinteistön</a:t>
            </a:r>
            <a:r>
              <a:rPr lang="en-GB" sz="1600" b="1" dirty="0"/>
              <a:t> </a:t>
            </a:r>
            <a:r>
              <a:rPr lang="en-GB" sz="1600" b="1" dirty="0" err="1"/>
              <a:t>lämmönkulutus</a:t>
            </a:r>
            <a:r>
              <a:rPr lang="en-GB" sz="1600" b="1" dirty="0"/>
              <a:t> </a:t>
            </a:r>
            <a:r>
              <a:rPr lang="en-GB" sz="1600" b="1" dirty="0" err="1"/>
              <a:t>laskee</a:t>
            </a:r>
            <a:r>
              <a:rPr lang="en-GB" sz="1600" b="1" dirty="0"/>
              <a:t> </a:t>
            </a:r>
            <a:r>
              <a:rPr lang="en-GB" sz="1600" b="1" dirty="0" err="1"/>
              <a:t>keskimäärin</a:t>
            </a:r>
            <a:r>
              <a:rPr lang="en-GB" sz="1600" b="1" dirty="0"/>
              <a:t> </a:t>
            </a:r>
            <a:r>
              <a:rPr lang="en-GB" sz="1600" b="1" dirty="0" err="1"/>
              <a:t>noin</a:t>
            </a:r>
            <a:r>
              <a:rPr lang="en-GB" sz="1600" b="1" dirty="0"/>
              <a:t> 5 %.</a:t>
            </a:r>
          </a:p>
          <a:p>
            <a:endParaRPr lang="en-GB" sz="1600" b="1" dirty="0">
              <a:cs typeface="Arial" panose="020B0604020202020204"/>
            </a:endParaRPr>
          </a:p>
          <a:p>
            <a:r>
              <a:rPr lang="en-GB" sz="1600" b="1" dirty="0" err="1">
                <a:cs typeface="Arial" panose="020B0604020202020204"/>
              </a:rPr>
              <a:t>Älykäs</a:t>
            </a:r>
            <a:r>
              <a:rPr lang="en-GB" sz="1600" b="1" dirty="0">
                <a:cs typeface="Arial" panose="020B0604020202020204"/>
              </a:rPr>
              <a:t> </a:t>
            </a:r>
            <a:r>
              <a:rPr lang="en-GB" sz="1600" b="1" dirty="0" err="1">
                <a:cs typeface="Arial" panose="020B0604020202020204"/>
              </a:rPr>
              <a:t>Kaukolämpö</a:t>
            </a:r>
            <a:r>
              <a:rPr lang="en-GB" sz="1600" b="1" dirty="0">
                <a:cs typeface="Arial" panose="020B0604020202020204"/>
              </a:rPr>
              <a:t> on </a:t>
            </a:r>
            <a:r>
              <a:rPr lang="en-GB" sz="1600" b="1" dirty="0" err="1">
                <a:cs typeface="Arial" panose="020B0604020202020204"/>
              </a:rPr>
              <a:t>taloyhtiön</a:t>
            </a:r>
            <a:r>
              <a:rPr lang="en-GB" sz="1600" b="1" dirty="0">
                <a:cs typeface="Arial" panose="020B0604020202020204"/>
              </a:rPr>
              <a:t> </a:t>
            </a:r>
            <a:r>
              <a:rPr lang="en-GB" sz="1600" b="1" dirty="0" err="1">
                <a:cs typeface="Arial" panose="020B0604020202020204"/>
              </a:rPr>
              <a:t>edullisin</a:t>
            </a:r>
            <a:r>
              <a:rPr lang="en-GB" sz="1600" b="1" dirty="0">
                <a:cs typeface="Arial" panose="020B0604020202020204"/>
              </a:rPr>
              <a:t> </a:t>
            </a:r>
            <a:r>
              <a:rPr lang="en-GB" sz="1600" b="1" dirty="0" err="1">
                <a:cs typeface="Arial" panose="020B0604020202020204"/>
              </a:rPr>
              <a:t>kaukolämpötuote</a:t>
            </a:r>
            <a:r>
              <a:rPr lang="en-GB" sz="1600" b="1" dirty="0">
                <a:cs typeface="Arial" panose="020B0604020202020204"/>
              </a:rPr>
              <a:t>.</a:t>
            </a:r>
          </a:p>
        </p:txBody>
      </p:sp>
      <p:sp>
        <p:nvSpPr>
          <p:cNvPr id="12" name="Tekstin paikkamerkki 11">
            <a:extLst>
              <a:ext uri="{FF2B5EF4-FFF2-40B4-BE49-F238E27FC236}">
                <a16:creationId xmlns:a16="http://schemas.microsoft.com/office/drawing/2014/main" id="{D15AB826-A2E3-C0ED-9254-E611F7DB7DF1}"/>
              </a:ext>
            </a:extLst>
          </p:cNvPr>
          <p:cNvSpPr>
            <a:spLocks noGrp="1"/>
          </p:cNvSpPr>
          <p:nvPr>
            <p:ph type="body" sz="quarter" idx="15"/>
          </p:nvPr>
        </p:nvSpPr>
        <p:spPr>
          <a:xfrm>
            <a:off x="8195169" y="2373327"/>
            <a:ext cx="3265311" cy="788987"/>
          </a:xfrm>
        </p:spPr>
        <p:txBody>
          <a:bodyPr/>
          <a:lstStyle/>
          <a:p>
            <a:r>
              <a:rPr lang="fi-FI" sz="1600" b="1" i="0" dirty="0">
                <a:effectLst/>
              </a:rPr>
              <a:t>Kiinteistöjen lämmitys vie noin neljäsosan kaikesta Suomessa käytetystä energiasta.</a:t>
            </a:r>
            <a:r>
              <a:rPr lang="fi-FI" sz="1600" b="1" dirty="0"/>
              <a:t> </a:t>
            </a:r>
            <a:r>
              <a:rPr lang="fi-FI" sz="1600" b="1" i="0" dirty="0">
                <a:effectLst/>
              </a:rPr>
              <a:t>Kiinteistöjen energiatehokkuuden parantaminen on tärkeä keino vähentää lämmityksen energiankulutusta.</a:t>
            </a:r>
            <a:endParaRPr lang="en-GB" sz="1600" b="1" dirty="0"/>
          </a:p>
        </p:txBody>
      </p:sp>
      <p:sp>
        <p:nvSpPr>
          <p:cNvPr id="14" name="Tekstin paikkamerkki 13">
            <a:extLst>
              <a:ext uri="{FF2B5EF4-FFF2-40B4-BE49-F238E27FC236}">
                <a16:creationId xmlns:a16="http://schemas.microsoft.com/office/drawing/2014/main" id="{2D1AA640-97B4-852A-AB36-7AAE331517F7}"/>
              </a:ext>
            </a:extLst>
          </p:cNvPr>
          <p:cNvSpPr>
            <a:spLocks noGrp="1"/>
          </p:cNvSpPr>
          <p:nvPr>
            <p:ph type="body" sz="quarter" idx="17"/>
          </p:nvPr>
        </p:nvSpPr>
        <p:spPr>
          <a:xfrm>
            <a:off x="6197601" y="5060909"/>
            <a:ext cx="1609626" cy="673100"/>
          </a:xfrm>
        </p:spPr>
        <p:txBody>
          <a:bodyPr/>
          <a:lstStyle/>
          <a:p>
            <a:r>
              <a:rPr lang="en-GB" sz="1400" b="1"/>
              <a:t>Asuinmukavuus</a:t>
            </a:r>
            <a:endParaRPr lang="en-GB" sz="1400"/>
          </a:p>
        </p:txBody>
      </p:sp>
      <p:sp>
        <p:nvSpPr>
          <p:cNvPr id="15" name="Tekstin paikkamerkki 14">
            <a:extLst>
              <a:ext uri="{FF2B5EF4-FFF2-40B4-BE49-F238E27FC236}">
                <a16:creationId xmlns:a16="http://schemas.microsoft.com/office/drawing/2014/main" id="{D44C394F-DC60-D074-1A68-BF6CE5068492}"/>
              </a:ext>
            </a:extLst>
          </p:cNvPr>
          <p:cNvSpPr>
            <a:spLocks noGrp="1"/>
          </p:cNvSpPr>
          <p:nvPr>
            <p:ph type="body" sz="quarter" idx="18"/>
          </p:nvPr>
        </p:nvSpPr>
        <p:spPr/>
        <p:txBody>
          <a:bodyPr/>
          <a:lstStyle/>
          <a:p>
            <a:r>
              <a:rPr lang="en-GB" sz="1400" b="1"/>
              <a:t>Raha</a:t>
            </a:r>
            <a:endParaRPr lang="en-GB" sz="1400"/>
          </a:p>
        </p:txBody>
      </p:sp>
      <p:sp>
        <p:nvSpPr>
          <p:cNvPr id="17" name="Tekstin paikkamerkki 16">
            <a:extLst>
              <a:ext uri="{FF2B5EF4-FFF2-40B4-BE49-F238E27FC236}">
                <a16:creationId xmlns:a16="http://schemas.microsoft.com/office/drawing/2014/main" id="{943C91F0-7F1D-CE44-F57B-04FAFF62AAAD}"/>
              </a:ext>
            </a:extLst>
          </p:cNvPr>
          <p:cNvSpPr>
            <a:spLocks noGrp="1"/>
          </p:cNvSpPr>
          <p:nvPr>
            <p:ph type="body" sz="quarter" idx="20"/>
          </p:nvPr>
        </p:nvSpPr>
        <p:spPr/>
        <p:txBody>
          <a:bodyPr/>
          <a:lstStyle/>
          <a:p>
            <a:r>
              <a:rPr lang="en-GB" sz="1600" b="1"/>
              <a:t>Ympäristö</a:t>
            </a:r>
            <a:endParaRPr lang="en-GB" sz="1600"/>
          </a:p>
        </p:txBody>
      </p:sp>
      <p:sp>
        <p:nvSpPr>
          <p:cNvPr id="18" name="Tekstin paikkamerkki 17">
            <a:extLst>
              <a:ext uri="{FF2B5EF4-FFF2-40B4-BE49-F238E27FC236}">
                <a16:creationId xmlns:a16="http://schemas.microsoft.com/office/drawing/2014/main" id="{92179150-2172-837A-4C26-7130C1CD87DA}"/>
              </a:ext>
            </a:extLst>
          </p:cNvPr>
          <p:cNvSpPr>
            <a:spLocks noGrp="1"/>
          </p:cNvSpPr>
          <p:nvPr>
            <p:ph type="body" sz="quarter" idx="21"/>
          </p:nvPr>
        </p:nvSpPr>
        <p:spPr>
          <a:xfrm>
            <a:off x="9074964" y="4190261"/>
            <a:ext cx="2359195" cy="1351754"/>
          </a:xfrm>
        </p:spPr>
        <p:txBody>
          <a:bodyPr/>
          <a:lstStyle/>
          <a:p>
            <a:r>
              <a:rPr lang="fi-FI" sz="1600" b="1" dirty="0">
                <a:latin typeface="Arial"/>
                <a:ea typeface="Times New Roman" panose="02020603050405020304" pitchFamily="18" charset="0"/>
                <a:cs typeface="Arial"/>
              </a:rPr>
              <a:t>Ei k</a:t>
            </a:r>
            <a:r>
              <a:rPr lang="fi-FI" sz="1600" b="1" dirty="0">
                <a:effectLst/>
                <a:latin typeface="Arial"/>
                <a:ea typeface="Times New Roman" panose="02020603050405020304" pitchFamily="18" charset="0"/>
                <a:cs typeface="Arial"/>
              </a:rPr>
              <a:t>ulutuspiikkejä, huoneistojen ali- ja </a:t>
            </a:r>
            <a:r>
              <a:rPr lang="fi-FI" sz="1600" b="1" dirty="0">
                <a:latin typeface="Arial"/>
                <a:ea typeface="Times New Roman" panose="02020603050405020304" pitchFamily="18" charset="0"/>
                <a:cs typeface="Arial"/>
              </a:rPr>
              <a:t>ylilämmitys vähenee ja </a:t>
            </a:r>
            <a:r>
              <a:rPr lang="fi-FI" sz="1600" b="1" dirty="0">
                <a:effectLst/>
                <a:latin typeface="Arial"/>
                <a:ea typeface="Times New Roman" panose="02020603050405020304" pitchFamily="18" charset="0"/>
                <a:cs typeface="Arial"/>
              </a:rPr>
              <a:t>asuinmukavuus paranee.</a:t>
            </a:r>
            <a:endParaRPr lang="en-GB" sz="1600" b="1" dirty="0">
              <a:latin typeface="Arial"/>
              <a:cs typeface="Arial"/>
            </a:endParaRPr>
          </a:p>
        </p:txBody>
      </p:sp>
    </p:spTree>
    <p:extLst>
      <p:ext uri="{BB962C8B-B14F-4D97-AF65-F5344CB8AC3E}">
        <p14:creationId xmlns:p14="http://schemas.microsoft.com/office/powerpoint/2010/main" val="4209225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numeron paikkamerkki 1">
            <a:extLst>
              <a:ext uri="{FF2B5EF4-FFF2-40B4-BE49-F238E27FC236}">
                <a16:creationId xmlns:a16="http://schemas.microsoft.com/office/drawing/2014/main" id="{799078B0-C1C1-5B75-B2E6-45264275037B}"/>
              </a:ext>
            </a:extLst>
          </p:cNvPr>
          <p:cNvSpPr>
            <a:spLocks noGrp="1"/>
          </p:cNvSpPr>
          <p:nvPr>
            <p:ph type="sldNum" sz="quarter" idx="12"/>
          </p:nvPr>
        </p:nvSpPr>
        <p:spPr/>
        <p:txBody>
          <a:bodyPr/>
          <a:lstStyle/>
          <a:p>
            <a:fld id="{CCD26548-A701-4132-A0A2-A9B09A70FF4B}" type="slidenum">
              <a:rPr lang="fi-FI" smtClean="0"/>
              <a:pPr/>
              <a:t>9</a:t>
            </a:fld>
            <a:endParaRPr lang="fi-FI"/>
          </a:p>
        </p:txBody>
      </p:sp>
      <p:sp>
        <p:nvSpPr>
          <p:cNvPr id="3" name="Otsikko 2">
            <a:extLst>
              <a:ext uri="{FF2B5EF4-FFF2-40B4-BE49-F238E27FC236}">
                <a16:creationId xmlns:a16="http://schemas.microsoft.com/office/drawing/2014/main" id="{46F32287-FC0F-5D30-B9A1-A96C23CA3333}"/>
              </a:ext>
            </a:extLst>
          </p:cNvPr>
          <p:cNvSpPr>
            <a:spLocks noGrp="1"/>
          </p:cNvSpPr>
          <p:nvPr>
            <p:ph type="ctrTitle"/>
          </p:nvPr>
        </p:nvSpPr>
        <p:spPr/>
        <p:txBody>
          <a:bodyPr/>
          <a:lstStyle/>
          <a:p>
            <a:r>
              <a:rPr lang="en-GB"/>
              <a:t>Kiitos!</a:t>
            </a:r>
          </a:p>
        </p:txBody>
      </p:sp>
    </p:spTree>
    <p:extLst>
      <p:ext uri="{BB962C8B-B14F-4D97-AF65-F5344CB8AC3E}">
        <p14:creationId xmlns:p14="http://schemas.microsoft.com/office/powerpoint/2010/main" val="1567270217"/>
      </p:ext>
    </p:extLst>
  </p:cSld>
  <p:clrMapOvr>
    <a:masterClrMapping/>
  </p:clrMapOvr>
</p:sld>
</file>

<file path=ppt/theme/theme1.xml><?xml version="1.0" encoding="utf-8"?>
<a:theme xmlns:a="http://schemas.openxmlformats.org/drawingml/2006/main" name="Vantaan energia">
  <a:themeElements>
    <a:clrScheme name="Vantaan Energia">
      <a:dk1>
        <a:srgbClr val="000000"/>
      </a:dk1>
      <a:lt1>
        <a:sysClr val="window" lastClr="FFFFFF"/>
      </a:lt1>
      <a:dk2>
        <a:srgbClr val="00008F"/>
      </a:dk2>
      <a:lt2>
        <a:srgbClr val="A2AEBA"/>
      </a:lt2>
      <a:accent1>
        <a:srgbClr val="00008F"/>
      </a:accent1>
      <a:accent2>
        <a:srgbClr val="BF0000"/>
      </a:accent2>
      <a:accent3>
        <a:srgbClr val="6EE3E9"/>
      </a:accent3>
      <a:accent4>
        <a:srgbClr val="50FF80"/>
      </a:accent4>
      <a:accent5>
        <a:srgbClr val="A2AEBA"/>
      </a:accent5>
      <a:accent6>
        <a:srgbClr val="007EA9"/>
      </a:accent6>
      <a:hlink>
        <a:srgbClr val="0000FF"/>
      </a:hlink>
      <a:folHlink>
        <a:srgbClr val="B03C8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err="1" smtClean="0"/>
        </a:defPPr>
      </a:lstStyle>
    </a:txDef>
  </a:objectDefaults>
  <a:extraClrSchemeLst/>
  <a:extLst>
    <a:ext uri="{05A4C25C-085E-4340-85A3-A5531E510DB2}">
      <thm15:themeFamily xmlns:thm15="http://schemas.microsoft.com/office/thememl/2012/main" name="VE_esitysmallipohja_FI_v16.potx" id="{F9C1BE99-BCC1-4579-AC78-40AE09E8D13B}" vid="{8AD79068-4FDC-42B1-8698-278A92B3915B}"/>
    </a:ext>
  </a:extLst>
</a:theme>
</file>

<file path=ppt/theme/theme2.xml><?xml version="1.0" encoding="utf-8"?>
<a:theme xmlns:a="http://schemas.openxmlformats.org/drawingml/2006/main" name="punainen_169_2023">
  <a:themeElements>
    <a:clrScheme name="punainen_169_2023">
      <a:dk1>
        <a:srgbClr val="000000"/>
      </a:dk1>
      <a:lt1>
        <a:sysClr val="window" lastClr="FFFFFF"/>
      </a:lt1>
      <a:dk2>
        <a:srgbClr val="00008F"/>
      </a:dk2>
      <a:lt2>
        <a:srgbClr val="A2AEBA"/>
      </a:lt2>
      <a:accent1>
        <a:srgbClr val="00008F"/>
      </a:accent1>
      <a:accent2>
        <a:srgbClr val="BF0000"/>
      </a:accent2>
      <a:accent3>
        <a:srgbClr val="50FF80"/>
      </a:accent3>
      <a:accent4>
        <a:srgbClr val="6EE4EA"/>
      </a:accent4>
      <a:accent5>
        <a:srgbClr val="C9D0DB"/>
      </a:accent5>
      <a:accent6>
        <a:srgbClr val="FFDCDC"/>
      </a:accent6>
      <a:hlink>
        <a:srgbClr val="0000FF"/>
      </a:hlink>
      <a:folHlink>
        <a:srgbClr val="B03C8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ct val="114000"/>
          </a:lnSpc>
          <a:spcBef>
            <a:spcPts val="900"/>
          </a:spcBef>
          <a:defRPr dirty="0" err="1" smtClean="0"/>
        </a:defPPr>
      </a:lstStyle>
    </a:txDef>
  </a:objectDefaults>
  <a:extraClrSchemeLst/>
  <a:extLst>
    <a:ext uri="{05A4C25C-085E-4340-85A3-A5531E510DB2}">
      <thm15:themeFamily xmlns:thm15="http://schemas.microsoft.com/office/thememl/2012/main" name="punainen_169_2023" id="{D0000EE3-7D39-414A-AEED-10257C93ECF4}" vid="{9D74F2E2-EE52-4A6F-B16D-C08E2B01A167}"/>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19237af-de6d-45a7-868b-29ea3473612c">
      <Terms xmlns="http://schemas.microsoft.com/office/infopath/2007/PartnerControls"/>
    </lcf76f155ced4ddcb4097134ff3c332f>
    <TaxCatchAll xmlns="8ea6b535-a09d-4ca4-95ed-95a421da84f4"/>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41DC70348DF334682C1A8BC1E5F3642" ma:contentTypeVersion="19" ma:contentTypeDescription="Create a new document." ma:contentTypeScope="" ma:versionID="f11a5f823fc7989cd039bc80d9a7447f">
  <xsd:schema xmlns:xsd="http://www.w3.org/2001/XMLSchema" xmlns:xs="http://www.w3.org/2001/XMLSchema" xmlns:p="http://schemas.microsoft.com/office/2006/metadata/properties" xmlns:ns2="a19237af-de6d-45a7-868b-29ea3473612c" xmlns:ns3="8ea6b535-a09d-4ca4-95ed-95a421da84f4" targetNamespace="http://schemas.microsoft.com/office/2006/metadata/properties" ma:root="true" ma:fieldsID="f687aa3f4f2ea5bdb4d8becab9002c75" ns2:_="" ns3:_="">
    <xsd:import namespace="a19237af-de6d-45a7-868b-29ea3473612c"/>
    <xsd:import namespace="8ea6b535-a09d-4ca4-95ed-95a421da84f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2:MediaServiceDateTaken"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9237af-de6d-45a7-868b-29ea3473612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f2f417d-3ba6-4fda-8fd6-81fbccefeab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ea6b535-a09d-4ca4-95ed-95a421da84f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b389b71-9cfa-49b1-af92-2eec1e7df0a1}" ma:internalName="TaxCatchAll" ma:showField="CatchAllData" ma:web="8ea6b535-a09d-4ca4-95ed-95a421da84f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926DBD5-1303-49CE-B50B-22521D015A8D}">
  <ds:schemaRefs>
    <ds:schemaRef ds:uri="http://schemas.microsoft.com/sharepoint/v3/contenttype/forms"/>
  </ds:schemaRefs>
</ds:datastoreItem>
</file>

<file path=customXml/itemProps2.xml><?xml version="1.0" encoding="utf-8"?>
<ds:datastoreItem xmlns:ds="http://schemas.openxmlformats.org/officeDocument/2006/customXml" ds:itemID="{436DBDD2-730F-4D00-A54F-8F3FBE0C50A1}">
  <ds:schemaRefs>
    <ds:schemaRef ds:uri="http://www.w3.org/XML/1998/namespace"/>
    <ds:schemaRef ds:uri="8ea6b535-a09d-4ca4-95ed-95a421da84f4"/>
    <ds:schemaRef ds:uri="http://purl.org/dc/dcmitype/"/>
    <ds:schemaRef ds:uri="http://schemas.openxmlformats.org/package/2006/metadata/core-properties"/>
    <ds:schemaRef ds:uri="http://schemas.microsoft.com/office/2006/metadata/properties"/>
    <ds:schemaRef ds:uri="http://schemas.microsoft.com/office/2006/documentManagement/types"/>
    <ds:schemaRef ds:uri="a19237af-de6d-45a7-868b-29ea3473612c"/>
    <ds:schemaRef ds:uri="http://purl.org/dc/terms/"/>
    <ds:schemaRef ds:uri="http://schemas.microsoft.com/office/infopath/2007/PartnerControls"/>
    <ds:schemaRef ds:uri="http://purl.org/dc/elements/1.1/"/>
  </ds:schemaRefs>
</ds:datastoreItem>
</file>

<file path=customXml/itemProps3.xml><?xml version="1.0" encoding="utf-8"?>
<ds:datastoreItem xmlns:ds="http://schemas.openxmlformats.org/officeDocument/2006/customXml" ds:itemID="{8CA9A644-B743-4198-8B06-10EAB80CE3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19237af-de6d-45a7-868b-29ea3473612c"/>
    <ds:schemaRef ds:uri="8ea6b535-a09d-4ca4-95ed-95a421da84f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72e4178-ebce-4548-bca9-ba597c2bb990}" enabled="1" method="Privileged" siteId="{95b14aa0-1026-4292-a4dd-7c9396e07296}" contentBits="0" removed="0"/>
</clbl:labelList>
</file>

<file path=docProps/app.xml><?xml version="1.0" encoding="utf-8"?>
<Properties xmlns="http://schemas.openxmlformats.org/officeDocument/2006/extended-properties" xmlns:vt="http://schemas.openxmlformats.org/officeDocument/2006/docPropsVTypes">
  <Template>VE_esitysmallipohja_v2023</Template>
  <TotalTime>14142</TotalTime>
  <Words>614</Words>
  <Application>Microsoft Office PowerPoint</Application>
  <PresentationFormat>Widescreen</PresentationFormat>
  <Paragraphs>86</Paragraphs>
  <Slides>9</Slides>
  <Notes>8</Notes>
  <HiddenSlides>0</HiddenSlides>
  <MMClips>0</MMClips>
  <ScaleCrop>false</ScaleCrop>
  <HeadingPairs>
    <vt:vector size="4" baseType="variant">
      <vt:variant>
        <vt:lpstr>Theme</vt:lpstr>
      </vt:variant>
      <vt:variant>
        <vt:i4>2</vt:i4>
      </vt:variant>
      <vt:variant>
        <vt:lpstr>Slide Titles</vt:lpstr>
      </vt:variant>
      <vt:variant>
        <vt:i4>9</vt:i4>
      </vt:variant>
    </vt:vector>
  </HeadingPairs>
  <TitlesOfParts>
    <vt:vector size="11" baseType="lpstr">
      <vt:lpstr>Vantaan energia</vt:lpstr>
      <vt:lpstr>punainen_169_2023</vt:lpstr>
      <vt:lpstr>Vantaan Energian Älykäs Kaukolämpö </vt:lpstr>
      <vt:lpstr> </vt:lpstr>
      <vt:lpstr>Älykkään Kaukolämmön hyödyt asiakkaalle  </vt:lpstr>
      <vt:lpstr>Älykkään Kaukolämmön hyödyt kiinteistön ylläpitoon  </vt:lpstr>
      <vt:lpstr>Älykkään Kaukolämmön hyödyt energiajärjestelmälle  </vt:lpstr>
      <vt:lpstr>PowerPoint Presentation</vt:lpstr>
      <vt:lpstr>Tekninen kuvaus </vt:lpstr>
      <vt:lpstr>Vantaan Energian Älykäs Kaukolämpö </vt:lpstr>
      <vt:lpstr>Kiitos!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Vantaan Energia älykäs kaukolämpö</dc:title>
  <dc:creator>Korpela Teija</dc:creator>
  <cp:lastModifiedBy>Marttila-Tornio Heikka</cp:lastModifiedBy>
  <cp:revision>11</cp:revision>
  <dcterms:created xsi:type="dcterms:W3CDTF">2023-08-31T10:14:29Z</dcterms:created>
  <dcterms:modified xsi:type="dcterms:W3CDTF">2026-10-29T13:09:13Z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0x010100F41DC70348DF334682C1A8BC1E5F3642</vt:lpwstr>
  </property>
  <property fmtid="{D5CDD505-2E9C-101B-9397-08002B2CF9AE}" pid="3" name="MyTestMMD2">
    <vt:lpwstr/>
  </property>
  <property fmtid="{D5CDD505-2E9C-101B-9397-08002B2CF9AE}" pid="4" name="MediaServiceImageTags">
    <vt:lpwstr/>
  </property>
  <property fmtid="{D5CDD505-2E9C-101B-9397-08002B2CF9AE}" pid="5" name="MSIP_Label_d30c59d5-35ea-4dc1-b071-e8a5c6ff61a3_Enabled">
    <vt:lpwstr>true</vt:lpwstr>
  </property>
  <property fmtid="{D5CDD505-2E9C-101B-9397-08002B2CF9AE}" pid="6" name="MSIP_Label_d30c59d5-35ea-4dc1-b071-e8a5c6ff61a3_SetDate">
    <vt:lpwstr>2024-01-08T12:36:15Z</vt:lpwstr>
  </property>
  <property fmtid="{D5CDD505-2E9C-101B-9397-08002B2CF9AE}" pid="7" name="MSIP_Label_d30c59d5-35ea-4dc1-b071-e8a5c6ff61a3_Method">
    <vt:lpwstr>Standard</vt:lpwstr>
  </property>
  <property fmtid="{D5CDD505-2E9C-101B-9397-08002B2CF9AE}" pid="8" name="MSIP_Label_d30c59d5-35ea-4dc1-b071-e8a5c6ff61a3_Name">
    <vt:lpwstr>Sisäinen</vt:lpwstr>
  </property>
  <property fmtid="{D5CDD505-2E9C-101B-9397-08002B2CF9AE}" pid="9" name="MSIP_Label_d30c59d5-35ea-4dc1-b071-e8a5c6ff61a3_SiteId">
    <vt:lpwstr>d3a2cb79-a56e-403e-8e85-e39d9b11fc5c</vt:lpwstr>
  </property>
  <property fmtid="{D5CDD505-2E9C-101B-9397-08002B2CF9AE}" pid="10" name="MSIP_Label_d30c59d5-35ea-4dc1-b071-e8a5c6ff61a3_ActionId">
    <vt:lpwstr>2eae2c00-bffc-467b-93ae-f8717829f2ff</vt:lpwstr>
  </property>
  <property fmtid="{D5CDD505-2E9C-101B-9397-08002B2CF9AE}" pid="11" name="MSIP_Label_d30c59d5-35ea-4dc1-b071-e8a5c6ff61a3_ContentBits">
    <vt:lpwstr>0</vt:lpwstr>
  </property>
</Properties>
</file>