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717" r:id="rId6"/>
    <p:sldMasterId id="2147483716" r:id="rId7"/>
    <p:sldMasterId id="2147483718" r:id="rId8"/>
  </p:sldMasterIdLst>
  <p:notesMasterIdLst>
    <p:notesMasterId r:id="rId25"/>
  </p:notesMasterIdLst>
  <p:sldIdLst>
    <p:sldId id="259" r:id="rId9"/>
    <p:sldId id="372" r:id="rId10"/>
    <p:sldId id="374" r:id="rId11"/>
    <p:sldId id="312" r:id="rId12"/>
    <p:sldId id="367" r:id="rId13"/>
    <p:sldId id="313" r:id="rId14"/>
    <p:sldId id="258" r:id="rId15"/>
    <p:sldId id="298" r:id="rId16"/>
    <p:sldId id="299" r:id="rId17"/>
    <p:sldId id="302" r:id="rId18"/>
    <p:sldId id="366" r:id="rId19"/>
    <p:sldId id="305" r:id="rId20"/>
    <p:sldId id="307" r:id="rId21"/>
    <p:sldId id="373" r:id="rId22"/>
    <p:sldId id="368" r:id="rId23"/>
    <p:sldId id="294" r:id="rId2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oitus" id="{A9AF3DF4-2558-425E-A367-7E3188546793}">
          <p14:sldIdLst>
            <p14:sldId id="259"/>
            <p14:sldId id="372"/>
          </p14:sldIdLst>
        </p14:section>
        <p14:section name="Sisältö" id="{020F8A57-4EB2-4537-84B0-A6C2484FF7FA}">
          <p14:sldIdLst>
            <p14:sldId id="374"/>
            <p14:sldId id="312"/>
            <p14:sldId id="367"/>
            <p14:sldId id="313"/>
            <p14:sldId id="258"/>
            <p14:sldId id="298"/>
            <p14:sldId id="299"/>
            <p14:sldId id="302"/>
            <p14:sldId id="366"/>
            <p14:sldId id="305"/>
            <p14:sldId id="307"/>
            <p14:sldId id="373"/>
            <p14:sldId id="368"/>
          </p14:sldIdLst>
        </p14:section>
        <p14:section name="Lopetus" id="{4553A14B-C085-43FA-B3F9-D754EA343FF5}">
          <p14:sldIdLst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746"/>
    <a:srgbClr val="BF9474"/>
    <a:srgbClr val="F6F3E5"/>
    <a:srgbClr val="C66E4E"/>
    <a:srgbClr val="2C5234"/>
    <a:srgbClr val="236192"/>
    <a:srgbClr val="FF585D"/>
    <a:srgbClr val="B9D3DC"/>
    <a:srgbClr val="8F993E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73" autoAdjust="0"/>
  </p:normalViewPr>
  <p:slideViewPr>
    <p:cSldViewPr snapToGrid="0" showGuides="1">
      <p:cViewPr varScale="1">
        <p:scale>
          <a:sx n="74" d="100"/>
          <a:sy n="74" d="100"/>
        </p:scale>
        <p:origin x="376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5B6089-6F46-46DB-BD25-3B015BD2080F}" type="datetimeFigureOut">
              <a:rPr lang="fi-FI" smtClean="0"/>
              <a:t>27.10.2026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2CA85-B453-45E3-A748-B564E6B8D2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5868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Vuoden 2020–2023 energia-avustusten maksatusten perusteella kerrostaloasunnot saivat avustusta keskimäärin</a:t>
            </a:r>
          </a:p>
          <a:p>
            <a:r>
              <a:rPr lang="fi-FI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2 900 €/asunto ja rivitaloasunnot 3 400 €/asunto. Kerrostaloasuntojen osuus näiden talotyyppien yhteisestä</a:t>
            </a:r>
          </a:p>
          <a:p>
            <a:r>
              <a:rPr lang="fi-FI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budjetista oli 80 % ja rivitaloasuntojen 20 %. Näillä oletuksilla 110 milj. € avustuksella olisi mahdollista tukea 36 800</a:t>
            </a:r>
          </a:p>
          <a:p>
            <a:r>
              <a:rPr lang="fi-FI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asunnon energiatehokkuuden parannusta.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C2CA85-B453-45E3-A748-B564E6B8D27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524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C2CA85-B453-45E3-A748-B564E6B8D27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69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Kuva 14">
            <a:extLst>
              <a:ext uri="{FF2B5EF4-FFF2-40B4-BE49-F238E27FC236}">
                <a16:creationId xmlns:a16="http://schemas.microsoft.com/office/drawing/2014/main" id="{DB958642-6C33-BB5B-472E-AC4812AE19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4120" r="8037"/>
          <a:stretch/>
        </p:blipFill>
        <p:spPr>
          <a:xfrm>
            <a:off x="6446405" y="0"/>
            <a:ext cx="5745595" cy="3146469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1E04873-5623-2CC8-656E-CDA47166F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3971" t="37341" r="1" b="1"/>
          <a:stretch/>
        </p:blipFill>
        <p:spPr>
          <a:xfrm flipV="1">
            <a:off x="0" y="2319302"/>
            <a:ext cx="3540206" cy="4538697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6935057" cy="2979507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647" y="4252392"/>
            <a:ext cx="6935057" cy="1249419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E6B3D6-2E8A-46E0-BCA4-C993A0EE525B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D82CA6AF-83B9-4D09-83AD-4B5535957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9746" y="264981"/>
            <a:ext cx="4609542" cy="805335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66C29F31-27A9-F756-2CDD-B9E117B279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607" b="55586"/>
          <a:stretch/>
        </p:blipFill>
        <p:spPr>
          <a:xfrm>
            <a:off x="6711804" y="4252392"/>
            <a:ext cx="5473839" cy="260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8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6935057" cy="2979507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647" y="4252392"/>
            <a:ext cx="6935057" cy="1249419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6569EC-135D-470D-AF34-2A7FC831DBDD}" type="datetime1">
              <a:rPr lang="fi-FI" smtClean="0"/>
              <a:pPr/>
              <a:t>27.10.2026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84DC2E4-E786-4D11-C062-C6029D21F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9746" y="264981"/>
            <a:ext cx="4609542" cy="80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88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 2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D82CA6AF-83B9-4D09-83AD-4B5535957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418" y="5670915"/>
            <a:ext cx="4625483" cy="80812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5612075" cy="2979507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65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647" y="4252392"/>
            <a:ext cx="5612075" cy="1249419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901E5F-E743-4563-BE5B-8B4115EC5E81}" type="datetime1">
              <a:rPr lang="fi-FI" smtClean="0"/>
              <a:pPr/>
              <a:t>27.10.2026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14023" y="0"/>
            <a:ext cx="5277977" cy="6173580"/>
          </a:xfrm>
          <a:custGeom>
            <a:avLst/>
            <a:gdLst>
              <a:gd name="connsiteX0" fmla="*/ 0 w 5276850"/>
              <a:gd name="connsiteY0" fmla="*/ 0 h 6159500"/>
              <a:gd name="connsiteX1" fmla="*/ 5276850 w 5276850"/>
              <a:gd name="connsiteY1" fmla="*/ 0 h 6159500"/>
              <a:gd name="connsiteX2" fmla="*/ 5276850 w 5276850"/>
              <a:gd name="connsiteY2" fmla="*/ 6159500 h 6159500"/>
              <a:gd name="connsiteX3" fmla="*/ 0 w 5276850"/>
              <a:gd name="connsiteY3" fmla="*/ 6159500 h 6159500"/>
              <a:gd name="connsiteX4" fmla="*/ 0 w 5276850"/>
              <a:gd name="connsiteY4" fmla="*/ 0 h 6159500"/>
              <a:gd name="connsiteX0" fmla="*/ 0 w 5276850"/>
              <a:gd name="connsiteY0" fmla="*/ 0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0 w 5276850"/>
              <a:gd name="connsiteY5" fmla="*/ 0 h 6159500"/>
              <a:gd name="connsiteX0" fmla="*/ 9237 w 5276850"/>
              <a:gd name="connsiteY0" fmla="*/ 2096655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9237 w 5276850"/>
              <a:gd name="connsiteY5" fmla="*/ 2096655 h 615950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6159500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392459 w 5660072"/>
              <a:gd name="connsiteY0" fmla="*/ 2096655 h 6159500"/>
              <a:gd name="connsiteX1" fmla="*/ 810980 w 5660072"/>
              <a:gd name="connsiteY1" fmla="*/ 0 h 6159500"/>
              <a:gd name="connsiteX2" fmla="*/ 5660072 w 5660072"/>
              <a:gd name="connsiteY2" fmla="*/ 0 h 6159500"/>
              <a:gd name="connsiteX3" fmla="*/ 5660072 w 5660072"/>
              <a:gd name="connsiteY3" fmla="*/ 6159500 h 6159500"/>
              <a:gd name="connsiteX4" fmla="*/ 383222 w 5660072"/>
              <a:gd name="connsiteY4" fmla="*/ 6159500 h 6159500"/>
              <a:gd name="connsiteX5" fmla="*/ 392459 w 5660072"/>
              <a:gd name="connsiteY5" fmla="*/ 2096655 h 615950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6159500 h 6804980"/>
              <a:gd name="connsiteX4" fmla="*/ 403973 w 5680823"/>
              <a:gd name="connsiteY4" fmla="*/ 6159500 h 6804980"/>
              <a:gd name="connsiteX5" fmla="*/ 413210 w 5680823"/>
              <a:gd name="connsiteY5" fmla="*/ 2096655 h 680498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5865091 h 6804980"/>
              <a:gd name="connsiteX4" fmla="*/ 5680823 w 5680823"/>
              <a:gd name="connsiteY4" fmla="*/ 6159500 h 6804980"/>
              <a:gd name="connsiteX5" fmla="*/ 403973 w 5680823"/>
              <a:gd name="connsiteY5" fmla="*/ 6159500 h 6804980"/>
              <a:gd name="connsiteX6" fmla="*/ 413210 w 5680823"/>
              <a:gd name="connsiteY6" fmla="*/ 2096655 h 680498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5865091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413210 w 5680823"/>
              <a:gd name="connsiteY0" fmla="*/ 2096655 h 6634858"/>
              <a:gd name="connsiteX1" fmla="*/ 831731 w 5680823"/>
              <a:gd name="connsiteY1" fmla="*/ 0 h 6634858"/>
              <a:gd name="connsiteX2" fmla="*/ 5680823 w 5680823"/>
              <a:gd name="connsiteY2" fmla="*/ 0 h 6634858"/>
              <a:gd name="connsiteX3" fmla="*/ 5680823 w 5680823"/>
              <a:gd name="connsiteY3" fmla="*/ 5865091 h 6634858"/>
              <a:gd name="connsiteX4" fmla="*/ 403973 w 5680823"/>
              <a:gd name="connsiteY4" fmla="*/ 6159500 h 6634858"/>
              <a:gd name="connsiteX5" fmla="*/ 413210 w 5680823"/>
              <a:gd name="connsiteY5" fmla="*/ 2096655 h 6634858"/>
              <a:gd name="connsiteX0" fmla="*/ 197705 w 5465318"/>
              <a:gd name="connsiteY0" fmla="*/ 2096655 h 6332583"/>
              <a:gd name="connsiteX1" fmla="*/ 616226 w 5465318"/>
              <a:gd name="connsiteY1" fmla="*/ 0 h 6332583"/>
              <a:gd name="connsiteX2" fmla="*/ 5465318 w 5465318"/>
              <a:gd name="connsiteY2" fmla="*/ 0 h 6332583"/>
              <a:gd name="connsiteX3" fmla="*/ 5465318 w 5465318"/>
              <a:gd name="connsiteY3" fmla="*/ 5865091 h 6332583"/>
              <a:gd name="connsiteX4" fmla="*/ 1823305 w 5465318"/>
              <a:gd name="connsiteY4" fmla="*/ 5369791 h 6332583"/>
              <a:gd name="connsiteX5" fmla="*/ 197705 w 5465318"/>
              <a:gd name="connsiteY5" fmla="*/ 2096655 h 6332583"/>
              <a:gd name="connsiteX0" fmla="*/ 136527 w 5404140"/>
              <a:gd name="connsiteY0" fmla="*/ 2096655 h 6332583"/>
              <a:gd name="connsiteX1" fmla="*/ 555048 w 5404140"/>
              <a:gd name="connsiteY1" fmla="*/ 0 h 6332583"/>
              <a:gd name="connsiteX2" fmla="*/ 5404140 w 5404140"/>
              <a:gd name="connsiteY2" fmla="*/ 0 h 6332583"/>
              <a:gd name="connsiteX3" fmla="*/ 5404140 w 5404140"/>
              <a:gd name="connsiteY3" fmla="*/ 5865091 h 6332583"/>
              <a:gd name="connsiteX4" fmla="*/ 1762127 w 5404140"/>
              <a:gd name="connsiteY4" fmla="*/ 5369791 h 6332583"/>
              <a:gd name="connsiteX5" fmla="*/ 136527 w 5404140"/>
              <a:gd name="connsiteY5" fmla="*/ 2096655 h 6332583"/>
              <a:gd name="connsiteX0" fmla="*/ 11309 w 5278922"/>
              <a:gd name="connsiteY0" fmla="*/ 2096655 h 6332583"/>
              <a:gd name="connsiteX1" fmla="*/ 429830 w 5278922"/>
              <a:gd name="connsiteY1" fmla="*/ 0 h 6332583"/>
              <a:gd name="connsiteX2" fmla="*/ 5278922 w 5278922"/>
              <a:gd name="connsiteY2" fmla="*/ 0 h 6332583"/>
              <a:gd name="connsiteX3" fmla="*/ 5278922 w 5278922"/>
              <a:gd name="connsiteY3" fmla="*/ 5865091 h 6332583"/>
              <a:gd name="connsiteX4" fmla="*/ 1636909 w 5278922"/>
              <a:gd name="connsiteY4" fmla="*/ 5369791 h 6332583"/>
              <a:gd name="connsiteX5" fmla="*/ 11309 w 5278922"/>
              <a:gd name="connsiteY5" fmla="*/ 2096655 h 6332583"/>
              <a:gd name="connsiteX0" fmla="*/ 11309 w 5278922"/>
              <a:gd name="connsiteY0" fmla="*/ 2096655 h 6166362"/>
              <a:gd name="connsiteX1" fmla="*/ 429830 w 5278922"/>
              <a:gd name="connsiteY1" fmla="*/ 0 h 6166362"/>
              <a:gd name="connsiteX2" fmla="*/ 5278922 w 5278922"/>
              <a:gd name="connsiteY2" fmla="*/ 0 h 6166362"/>
              <a:gd name="connsiteX3" fmla="*/ 5278922 w 5278922"/>
              <a:gd name="connsiteY3" fmla="*/ 5865091 h 6166362"/>
              <a:gd name="connsiteX4" fmla="*/ 1636909 w 5278922"/>
              <a:gd name="connsiteY4" fmla="*/ 5369791 h 6166362"/>
              <a:gd name="connsiteX5" fmla="*/ 11309 w 5278922"/>
              <a:gd name="connsiteY5" fmla="*/ 2096655 h 6166362"/>
              <a:gd name="connsiteX0" fmla="*/ 1133 w 5268746"/>
              <a:gd name="connsiteY0" fmla="*/ 2096655 h 6106140"/>
              <a:gd name="connsiteX1" fmla="*/ 419654 w 5268746"/>
              <a:gd name="connsiteY1" fmla="*/ 0 h 6106140"/>
              <a:gd name="connsiteX2" fmla="*/ 5268746 w 5268746"/>
              <a:gd name="connsiteY2" fmla="*/ 0 h 6106140"/>
              <a:gd name="connsiteX3" fmla="*/ 5268746 w 5268746"/>
              <a:gd name="connsiteY3" fmla="*/ 5865091 h 6106140"/>
              <a:gd name="connsiteX4" fmla="*/ 1626733 w 5268746"/>
              <a:gd name="connsiteY4" fmla="*/ 5369791 h 6106140"/>
              <a:gd name="connsiteX5" fmla="*/ 475072 w 5268746"/>
              <a:gd name="connsiteY5" fmla="*/ 4054765 h 6106140"/>
              <a:gd name="connsiteX6" fmla="*/ 1133 w 5268746"/>
              <a:gd name="connsiteY6" fmla="*/ 2096655 h 6106140"/>
              <a:gd name="connsiteX0" fmla="*/ 1133 w 5268746"/>
              <a:gd name="connsiteY0" fmla="*/ 2096655 h 6149437"/>
              <a:gd name="connsiteX1" fmla="*/ 419654 w 5268746"/>
              <a:gd name="connsiteY1" fmla="*/ 0 h 6149437"/>
              <a:gd name="connsiteX2" fmla="*/ 5268746 w 5268746"/>
              <a:gd name="connsiteY2" fmla="*/ 0 h 6149437"/>
              <a:gd name="connsiteX3" fmla="*/ 5268746 w 5268746"/>
              <a:gd name="connsiteY3" fmla="*/ 5865091 h 6149437"/>
              <a:gd name="connsiteX4" fmla="*/ 1936152 w 5268746"/>
              <a:gd name="connsiteY4" fmla="*/ 5582228 h 6149437"/>
              <a:gd name="connsiteX5" fmla="*/ 475072 w 5268746"/>
              <a:gd name="connsiteY5" fmla="*/ 4054765 h 6149437"/>
              <a:gd name="connsiteX6" fmla="*/ 1133 w 5268746"/>
              <a:gd name="connsiteY6" fmla="*/ 2096655 h 6149437"/>
              <a:gd name="connsiteX0" fmla="*/ 1133 w 5268746"/>
              <a:gd name="connsiteY0" fmla="*/ 2096655 h 6173580"/>
              <a:gd name="connsiteX1" fmla="*/ 419654 w 5268746"/>
              <a:gd name="connsiteY1" fmla="*/ 0 h 6173580"/>
              <a:gd name="connsiteX2" fmla="*/ 5268746 w 5268746"/>
              <a:gd name="connsiteY2" fmla="*/ 0 h 6173580"/>
              <a:gd name="connsiteX3" fmla="*/ 5268746 w 5268746"/>
              <a:gd name="connsiteY3" fmla="*/ 5865091 h 6173580"/>
              <a:gd name="connsiteX4" fmla="*/ 1936152 w 5268746"/>
              <a:gd name="connsiteY4" fmla="*/ 5582228 h 6173580"/>
              <a:gd name="connsiteX5" fmla="*/ 475072 w 5268746"/>
              <a:gd name="connsiteY5" fmla="*/ 4054765 h 6173580"/>
              <a:gd name="connsiteX6" fmla="*/ 1133 w 5268746"/>
              <a:gd name="connsiteY6" fmla="*/ 2096655 h 6173580"/>
              <a:gd name="connsiteX0" fmla="*/ 993 w 5277843"/>
              <a:gd name="connsiteY0" fmla="*/ 1948873 h 6173580"/>
              <a:gd name="connsiteX1" fmla="*/ 428751 w 5277843"/>
              <a:gd name="connsiteY1" fmla="*/ 0 h 6173580"/>
              <a:gd name="connsiteX2" fmla="*/ 5277843 w 5277843"/>
              <a:gd name="connsiteY2" fmla="*/ 0 h 6173580"/>
              <a:gd name="connsiteX3" fmla="*/ 5277843 w 5277843"/>
              <a:gd name="connsiteY3" fmla="*/ 5865091 h 6173580"/>
              <a:gd name="connsiteX4" fmla="*/ 1945249 w 5277843"/>
              <a:gd name="connsiteY4" fmla="*/ 5582228 h 6173580"/>
              <a:gd name="connsiteX5" fmla="*/ 484169 w 5277843"/>
              <a:gd name="connsiteY5" fmla="*/ 4054765 h 6173580"/>
              <a:gd name="connsiteX6" fmla="*/ 993 w 5277843"/>
              <a:gd name="connsiteY6" fmla="*/ 1948873 h 6173580"/>
              <a:gd name="connsiteX0" fmla="*/ 837 w 5277687"/>
              <a:gd name="connsiteY0" fmla="*/ 1948873 h 6173580"/>
              <a:gd name="connsiteX1" fmla="*/ 428595 w 5277687"/>
              <a:gd name="connsiteY1" fmla="*/ 0 h 6173580"/>
              <a:gd name="connsiteX2" fmla="*/ 5277687 w 5277687"/>
              <a:gd name="connsiteY2" fmla="*/ 0 h 6173580"/>
              <a:gd name="connsiteX3" fmla="*/ 5277687 w 5277687"/>
              <a:gd name="connsiteY3" fmla="*/ 5865091 h 6173580"/>
              <a:gd name="connsiteX4" fmla="*/ 1945093 w 5277687"/>
              <a:gd name="connsiteY4" fmla="*/ 5582228 h 6173580"/>
              <a:gd name="connsiteX5" fmla="*/ 484013 w 5277687"/>
              <a:gd name="connsiteY5" fmla="*/ 4054765 h 6173580"/>
              <a:gd name="connsiteX6" fmla="*/ 837 w 5277687"/>
              <a:gd name="connsiteY6" fmla="*/ 1948873 h 6173580"/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28518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5612075" cy="2979507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65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647" y="4252392"/>
            <a:ext cx="5612075" cy="1249419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24BAB4-7A50-4285-A8AF-2E76234A09B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14023" y="0"/>
            <a:ext cx="5277977" cy="6173580"/>
          </a:xfrm>
          <a:custGeom>
            <a:avLst/>
            <a:gdLst>
              <a:gd name="connsiteX0" fmla="*/ 0 w 5276850"/>
              <a:gd name="connsiteY0" fmla="*/ 0 h 6159500"/>
              <a:gd name="connsiteX1" fmla="*/ 5276850 w 5276850"/>
              <a:gd name="connsiteY1" fmla="*/ 0 h 6159500"/>
              <a:gd name="connsiteX2" fmla="*/ 5276850 w 5276850"/>
              <a:gd name="connsiteY2" fmla="*/ 6159500 h 6159500"/>
              <a:gd name="connsiteX3" fmla="*/ 0 w 5276850"/>
              <a:gd name="connsiteY3" fmla="*/ 6159500 h 6159500"/>
              <a:gd name="connsiteX4" fmla="*/ 0 w 5276850"/>
              <a:gd name="connsiteY4" fmla="*/ 0 h 6159500"/>
              <a:gd name="connsiteX0" fmla="*/ 0 w 5276850"/>
              <a:gd name="connsiteY0" fmla="*/ 0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0 w 5276850"/>
              <a:gd name="connsiteY5" fmla="*/ 0 h 6159500"/>
              <a:gd name="connsiteX0" fmla="*/ 9237 w 5276850"/>
              <a:gd name="connsiteY0" fmla="*/ 2096655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9237 w 5276850"/>
              <a:gd name="connsiteY5" fmla="*/ 2096655 h 615950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6159500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392459 w 5660072"/>
              <a:gd name="connsiteY0" fmla="*/ 2096655 h 6159500"/>
              <a:gd name="connsiteX1" fmla="*/ 810980 w 5660072"/>
              <a:gd name="connsiteY1" fmla="*/ 0 h 6159500"/>
              <a:gd name="connsiteX2" fmla="*/ 5660072 w 5660072"/>
              <a:gd name="connsiteY2" fmla="*/ 0 h 6159500"/>
              <a:gd name="connsiteX3" fmla="*/ 5660072 w 5660072"/>
              <a:gd name="connsiteY3" fmla="*/ 6159500 h 6159500"/>
              <a:gd name="connsiteX4" fmla="*/ 383222 w 5660072"/>
              <a:gd name="connsiteY4" fmla="*/ 6159500 h 6159500"/>
              <a:gd name="connsiteX5" fmla="*/ 392459 w 5660072"/>
              <a:gd name="connsiteY5" fmla="*/ 2096655 h 615950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6159500 h 6804980"/>
              <a:gd name="connsiteX4" fmla="*/ 403973 w 5680823"/>
              <a:gd name="connsiteY4" fmla="*/ 6159500 h 6804980"/>
              <a:gd name="connsiteX5" fmla="*/ 413210 w 5680823"/>
              <a:gd name="connsiteY5" fmla="*/ 2096655 h 680498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5865091 h 6804980"/>
              <a:gd name="connsiteX4" fmla="*/ 5680823 w 5680823"/>
              <a:gd name="connsiteY4" fmla="*/ 6159500 h 6804980"/>
              <a:gd name="connsiteX5" fmla="*/ 403973 w 5680823"/>
              <a:gd name="connsiteY5" fmla="*/ 6159500 h 6804980"/>
              <a:gd name="connsiteX6" fmla="*/ 413210 w 5680823"/>
              <a:gd name="connsiteY6" fmla="*/ 2096655 h 680498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5865091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413210 w 5680823"/>
              <a:gd name="connsiteY0" fmla="*/ 2096655 h 6634858"/>
              <a:gd name="connsiteX1" fmla="*/ 831731 w 5680823"/>
              <a:gd name="connsiteY1" fmla="*/ 0 h 6634858"/>
              <a:gd name="connsiteX2" fmla="*/ 5680823 w 5680823"/>
              <a:gd name="connsiteY2" fmla="*/ 0 h 6634858"/>
              <a:gd name="connsiteX3" fmla="*/ 5680823 w 5680823"/>
              <a:gd name="connsiteY3" fmla="*/ 5865091 h 6634858"/>
              <a:gd name="connsiteX4" fmla="*/ 403973 w 5680823"/>
              <a:gd name="connsiteY4" fmla="*/ 6159500 h 6634858"/>
              <a:gd name="connsiteX5" fmla="*/ 413210 w 5680823"/>
              <a:gd name="connsiteY5" fmla="*/ 2096655 h 6634858"/>
              <a:gd name="connsiteX0" fmla="*/ 197705 w 5465318"/>
              <a:gd name="connsiteY0" fmla="*/ 2096655 h 6332583"/>
              <a:gd name="connsiteX1" fmla="*/ 616226 w 5465318"/>
              <a:gd name="connsiteY1" fmla="*/ 0 h 6332583"/>
              <a:gd name="connsiteX2" fmla="*/ 5465318 w 5465318"/>
              <a:gd name="connsiteY2" fmla="*/ 0 h 6332583"/>
              <a:gd name="connsiteX3" fmla="*/ 5465318 w 5465318"/>
              <a:gd name="connsiteY3" fmla="*/ 5865091 h 6332583"/>
              <a:gd name="connsiteX4" fmla="*/ 1823305 w 5465318"/>
              <a:gd name="connsiteY4" fmla="*/ 5369791 h 6332583"/>
              <a:gd name="connsiteX5" fmla="*/ 197705 w 5465318"/>
              <a:gd name="connsiteY5" fmla="*/ 2096655 h 6332583"/>
              <a:gd name="connsiteX0" fmla="*/ 136527 w 5404140"/>
              <a:gd name="connsiteY0" fmla="*/ 2096655 h 6332583"/>
              <a:gd name="connsiteX1" fmla="*/ 555048 w 5404140"/>
              <a:gd name="connsiteY1" fmla="*/ 0 h 6332583"/>
              <a:gd name="connsiteX2" fmla="*/ 5404140 w 5404140"/>
              <a:gd name="connsiteY2" fmla="*/ 0 h 6332583"/>
              <a:gd name="connsiteX3" fmla="*/ 5404140 w 5404140"/>
              <a:gd name="connsiteY3" fmla="*/ 5865091 h 6332583"/>
              <a:gd name="connsiteX4" fmla="*/ 1762127 w 5404140"/>
              <a:gd name="connsiteY4" fmla="*/ 5369791 h 6332583"/>
              <a:gd name="connsiteX5" fmla="*/ 136527 w 5404140"/>
              <a:gd name="connsiteY5" fmla="*/ 2096655 h 6332583"/>
              <a:gd name="connsiteX0" fmla="*/ 11309 w 5278922"/>
              <a:gd name="connsiteY0" fmla="*/ 2096655 h 6332583"/>
              <a:gd name="connsiteX1" fmla="*/ 429830 w 5278922"/>
              <a:gd name="connsiteY1" fmla="*/ 0 h 6332583"/>
              <a:gd name="connsiteX2" fmla="*/ 5278922 w 5278922"/>
              <a:gd name="connsiteY2" fmla="*/ 0 h 6332583"/>
              <a:gd name="connsiteX3" fmla="*/ 5278922 w 5278922"/>
              <a:gd name="connsiteY3" fmla="*/ 5865091 h 6332583"/>
              <a:gd name="connsiteX4" fmla="*/ 1636909 w 5278922"/>
              <a:gd name="connsiteY4" fmla="*/ 5369791 h 6332583"/>
              <a:gd name="connsiteX5" fmla="*/ 11309 w 5278922"/>
              <a:gd name="connsiteY5" fmla="*/ 2096655 h 6332583"/>
              <a:gd name="connsiteX0" fmla="*/ 11309 w 5278922"/>
              <a:gd name="connsiteY0" fmla="*/ 2096655 h 6166362"/>
              <a:gd name="connsiteX1" fmla="*/ 429830 w 5278922"/>
              <a:gd name="connsiteY1" fmla="*/ 0 h 6166362"/>
              <a:gd name="connsiteX2" fmla="*/ 5278922 w 5278922"/>
              <a:gd name="connsiteY2" fmla="*/ 0 h 6166362"/>
              <a:gd name="connsiteX3" fmla="*/ 5278922 w 5278922"/>
              <a:gd name="connsiteY3" fmla="*/ 5865091 h 6166362"/>
              <a:gd name="connsiteX4" fmla="*/ 1636909 w 5278922"/>
              <a:gd name="connsiteY4" fmla="*/ 5369791 h 6166362"/>
              <a:gd name="connsiteX5" fmla="*/ 11309 w 5278922"/>
              <a:gd name="connsiteY5" fmla="*/ 2096655 h 6166362"/>
              <a:gd name="connsiteX0" fmla="*/ 1133 w 5268746"/>
              <a:gd name="connsiteY0" fmla="*/ 2096655 h 6106140"/>
              <a:gd name="connsiteX1" fmla="*/ 419654 w 5268746"/>
              <a:gd name="connsiteY1" fmla="*/ 0 h 6106140"/>
              <a:gd name="connsiteX2" fmla="*/ 5268746 w 5268746"/>
              <a:gd name="connsiteY2" fmla="*/ 0 h 6106140"/>
              <a:gd name="connsiteX3" fmla="*/ 5268746 w 5268746"/>
              <a:gd name="connsiteY3" fmla="*/ 5865091 h 6106140"/>
              <a:gd name="connsiteX4" fmla="*/ 1626733 w 5268746"/>
              <a:gd name="connsiteY4" fmla="*/ 5369791 h 6106140"/>
              <a:gd name="connsiteX5" fmla="*/ 475072 w 5268746"/>
              <a:gd name="connsiteY5" fmla="*/ 4054765 h 6106140"/>
              <a:gd name="connsiteX6" fmla="*/ 1133 w 5268746"/>
              <a:gd name="connsiteY6" fmla="*/ 2096655 h 6106140"/>
              <a:gd name="connsiteX0" fmla="*/ 1133 w 5268746"/>
              <a:gd name="connsiteY0" fmla="*/ 2096655 h 6149437"/>
              <a:gd name="connsiteX1" fmla="*/ 419654 w 5268746"/>
              <a:gd name="connsiteY1" fmla="*/ 0 h 6149437"/>
              <a:gd name="connsiteX2" fmla="*/ 5268746 w 5268746"/>
              <a:gd name="connsiteY2" fmla="*/ 0 h 6149437"/>
              <a:gd name="connsiteX3" fmla="*/ 5268746 w 5268746"/>
              <a:gd name="connsiteY3" fmla="*/ 5865091 h 6149437"/>
              <a:gd name="connsiteX4" fmla="*/ 1936152 w 5268746"/>
              <a:gd name="connsiteY4" fmla="*/ 5582228 h 6149437"/>
              <a:gd name="connsiteX5" fmla="*/ 475072 w 5268746"/>
              <a:gd name="connsiteY5" fmla="*/ 4054765 h 6149437"/>
              <a:gd name="connsiteX6" fmla="*/ 1133 w 5268746"/>
              <a:gd name="connsiteY6" fmla="*/ 2096655 h 6149437"/>
              <a:gd name="connsiteX0" fmla="*/ 1133 w 5268746"/>
              <a:gd name="connsiteY0" fmla="*/ 2096655 h 6173580"/>
              <a:gd name="connsiteX1" fmla="*/ 419654 w 5268746"/>
              <a:gd name="connsiteY1" fmla="*/ 0 h 6173580"/>
              <a:gd name="connsiteX2" fmla="*/ 5268746 w 5268746"/>
              <a:gd name="connsiteY2" fmla="*/ 0 h 6173580"/>
              <a:gd name="connsiteX3" fmla="*/ 5268746 w 5268746"/>
              <a:gd name="connsiteY3" fmla="*/ 5865091 h 6173580"/>
              <a:gd name="connsiteX4" fmla="*/ 1936152 w 5268746"/>
              <a:gd name="connsiteY4" fmla="*/ 5582228 h 6173580"/>
              <a:gd name="connsiteX5" fmla="*/ 475072 w 5268746"/>
              <a:gd name="connsiteY5" fmla="*/ 4054765 h 6173580"/>
              <a:gd name="connsiteX6" fmla="*/ 1133 w 5268746"/>
              <a:gd name="connsiteY6" fmla="*/ 2096655 h 6173580"/>
              <a:gd name="connsiteX0" fmla="*/ 993 w 5277843"/>
              <a:gd name="connsiteY0" fmla="*/ 1948873 h 6173580"/>
              <a:gd name="connsiteX1" fmla="*/ 428751 w 5277843"/>
              <a:gd name="connsiteY1" fmla="*/ 0 h 6173580"/>
              <a:gd name="connsiteX2" fmla="*/ 5277843 w 5277843"/>
              <a:gd name="connsiteY2" fmla="*/ 0 h 6173580"/>
              <a:gd name="connsiteX3" fmla="*/ 5277843 w 5277843"/>
              <a:gd name="connsiteY3" fmla="*/ 5865091 h 6173580"/>
              <a:gd name="connsiteX4" fmla="*/ 1945249 w 5277843"/>
              <a:gd name="connsiteY4" fmla="*/ 5582228 h 6173580"/>
              <a:gd name="connsiteX5" fmla="*/ 484169 w 5277843"/>
              <a:gd name="connsiteY5" fmla="*/ 4054765 h 6173580"/>
              <a:gd name="connsiteX6" fmla="*/ 993 w 5277843"/>
              <a:gd name="connsiteY6" fmla="*/ 1948873 h 6173580"/>
              <a:gd name="connsiteX0" fmla="*/ 837 w 5277687"/>
              <a:gd name="connsiteY0" fmla="*/ 1948873 h 6173580"/>
              <a:gd name="connsiteX1" fmla="*/ 428595 w 5277687"/>
              <a:gd name="connsiteY1" fmla="*/ 0 h 6173580"/>
              <a:gd name="connsiteX2" fmla="*/ 5277687 w 5277687"/>
              <a:gd name="connsiteY2" fmla="*/ 0 h 6173580"/>
              <a:gd name="connsiteX3" fmla="*/ 5277687 w 5277687"/>
              <a:gd name="connsiteY3" fmla="*/ 5865091 h 6173580"/>
              <a:gd name="connsiteX4" fmla="*/ 1945093 w 5277687"/>
              <a:gd name="connsiteY4" fmla="*/ 5582228 h 6173580"/>
              <a:gd name="connsiteX5" fmla="*/ 484013 w 5277687"/>
              <a:gd name="connsiteY5" fmla="*/ 4054765 h 6173580"/>
              <a:gd name="connsiteX6" fmla="*/ 837 w 5277687"/>
              <a:gd name="connsiteY6" fmla="*/ 1948873 h 6173580"/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6460924-CF2A-F85B-FAC8-AC16A37C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418" y="5670916"/>
            <a:ext cx="4625484" cy="80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46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5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F4AA9B-AD40-4597-B2A1-918F007A1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5612075" cy="2979507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65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CC60462-D265-4A19-B533-F211DDEF34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4647" y="4252392"/>
            <a:ext cx="5612075" cy="1249419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83A69CA-DEF0-4B76-86AD-7D71E2BD8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DB80FA-E36F-4C05-AD68-663201DE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24BAB4-7A50-4285-A8AF-2E76234A09B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4B59C3C-310B-4105-A7A9-F96B8B289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Kuvan paikkamerkki 9" descr="Kuvapaikka">
            <a:extLst>
              <a:ext uri="{FF2B5EF4-FFF2-40B4-BE49-F238E27FC236}">
                <a16:creationId xmlns:a16="http://schemas.microsoft.com/office/drawing/2014/main" id="{13BE85BD-6FD0-4FF9-8F9D-CD2DCF1705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14023" y="0"/>
            <a:ext cx="5277977" cy="6173580"/>
          </a:xfrm>
          <a:custGeom>
            <a:avLst/>
            <a:gdLst>
              <a:gd name="connsiteX0" fmla="*/ 0 w 5276850"/>
              <a:gd name="connsiteY0" fmla="*/ 0 h 6159500"/>
              <a:gd name="connsiteX1" fmla="*/ 5276850 w 5276850"/>
              <a:gd name="connsiteY1" fmla="*/ 0 h 6159500"/>
              <a:gd name="connsiteX2" fmla="*/ 5276850 w 5276850"/>
              <a:gd name="connsiteY2" fmla="*/ 6159500 h 6159500"/>
              <a:gd name="connsiteX3" fmla="*/ 0 w 5276850"/>
              <a:gd name="connsiteY3" fmla="*/ 6159500 h 6159500"/>
              <a:gd name="connsiteX4" fmla="*/ 0 w 5276850"/>
              <a:gd name="connsiteY4" fmla="*/ 0 h 6159500"/>
              <a:gd name="connsiteX0" fmla="*/ 0 w 5276850"/>
              <a:gd name="connsiteY0" fmla="*/ 0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0 w 5276850"/>
              <a:gd name="connsiteY5" fmla="*/ 0 h 6159500"/>
              <a:gd name="connsiteX0" fmla="*/ 9237 w 5276850"/>
              <a:gd name="connsiteY0" fmla="*/ 2096655 h 6159500"/>
              <a:gd name="connsiteX1" fmla="*/ 427758 w 5276850"/>
              <a:gd name="connsiteY1" fmla="*/ 0 h 6159500"/>
              <a:gd name="connsiteX2" fmla="*/ 5276850 w 5276850"/>
              <a:gd name="connsiteY2" fmla="*/ 0 h 6159500"/>
              <a:gd name="connsiteX3" fmla="*/ 5276850 w 5276850"/>
              <a:gd name="connsiteY3" fmla="*/ 6159500 h 6159500"/>
              <a:gd name="connsiteX4" fmla="*/ 0 w 5276850"/>
              <a:gd name="connsiteY4" fmla="*/ 6159500 h 6159500"/>
              <a:gd name="connsiteX5" fmla="*/ 9237 w 5276850"/>
              <a:gd name="connsiteY5" fmla="*/ 2096655 h 615950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6159500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392459 w 5660072"/>
              <a:gd name="connsiteY0" fmla="*/ 2096655 h 6159500"/>
              <a:gd name="connsiteX1" fmla="*/ 810980 w 5660072"/>
              <a:gd name="connsiteY1" fmla="*/ 0 h 6159500"/>
              <a:gd name="connsiteX2" fmla="*/ 5660072 w 5660072"/>
              <a:gd name="connsiteY2" fmla="*/ 0 h 6159500"/>
              <a:gd name="connsiteX3" fmla="*/ 5660072 w 5660072"/>
              <a:gd name="connsiteY3" fmla="*/ 6159500 h 6159500"/>
              <a:gd name="connsiteX4" fmla="*/ 383222 w 5660072"/>
              <a:gd name="connsiteY4" fmla="*/ 6159500 h 6159500"/>
              <a:gd name="connsiteX5" fmla="*/ 392459 w 5660072"/>
              <a:gd name="connsiteY5" fmla="*/ 2096655 h 615950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6159500 h 6804980"/>
              <a:gd name="connsiteX4" fmla="*/ 403973 w 5680823"/>
              <a:gd name="connsiteY4" fmla="*/ 6159500 h 6804980"/>
              <a:gd name="connsiteX5" fmla="*/ 413210 w 5680823"/>
              <a:gd name="connsiteY5" fmla="*/ 2096655 h 6804980"/>
              <a:gd name="connsiteX0" fmla="*/ 413210 w 5680823"/>
              <a:gd name="connsiteY0" fmla="*/ 2096655 h 6804980"/>
              <a:gd name="connsiteX1" fmla="*/ 831731 w 5680823"/>
              <a:gd name="connsiteY1" fmla="*/ 0 h 6804980"/>
              <a:gd name="connsiteX2" fmla="*/ 5680823 w 5680823"/>
              <a:gd name="connsiteY2" fmla="*/ 0 h 6804980"/>
              <a:gd name="connsiteX3" fmla="*/ 5680823 w 5680823"/>
              <a:gd name="connsiteY3" fmla="*/ 5865091 h 6804980"/>
              <a:gd name="connsiteX4" fmla="*/ 5680823 w 5680823"/>
              <a:gd name="connsiteY4" fmla="*/ 6159500 h 6804980"/>
              <a:gd name="connsiteX5" fmla="*/ 403973 w 5680823"/>
              <a:gd name="connsiteY5" fmla="*/ 6159500 h 6804980"/>
              <a:gd name="connsiteX6" fmla="*/ 413210 w 5680823"/>
              <a:gd name="connsiteY6" fmla="*/ 2096655 h 6804980"/>
              <a:gd name="connsiteX0" fmla="*/ 413210 w 5680823"/>
              <a:gd name="connsiteY0" fmla="*/ 2096655 h 6159500"/>
              <a:gd name="connsiteX1" fmla="*/ 831731 w 5680823"/>
              <a:gd name="connsiteY1" fmla="*/ 0 h 6159500"/>
              <a:gd name="connsiteX2" fmla="*/ 5680823 w 5680823"/>
              <a:gd name="connsiteY2" fmla="*/ 0 h 6159500"/>
              <a:gd name="connsiteX3" fmla="*/ 5680823 w 5680823"/>
              <a:gd name="connsiteY3" fmla="*/ 5865091 h 6159500"/>
              <a:gd name="connsiteX4" fmla="*/ 403973 w 5680823"/>
              <a:gd name="connsiteY4" fmla="*/ 6159500 h 6159500"/>
              <a:gd name="connsiteX5" fmla="*/ 413210 w 5680823"/>
              <a:gd name="connsiteY5" fmla="*/ 2096655 h 6159500"/>
              <a:gd name="connsiteX0" fmla="*/ 413210 w 5680823"/>
              <a:gd name="connsiteY0" fmla="*/ 2096655 h 6634858"/>
              <a:gd name="connsiteX1" fmla="*/ 831731 w 5680823"/>
              <a:gd name="connsiteY1" fmla="*/ 0 h 6634858"/>
              <a:gd name="connsiteX2" fmla="*/ 5680823 w 5680823"/>
              <a:gd name="connsiteY2" fmla="*/ 0 h 6634858"/>
              <a:gd name="connsiteX3" fmla="*/ 5680823 w 5680823"/>
              <a:gd name="connsiteY3" fmla="*/ 5865091 h 6634858"/>
              <a:gd name="connsiteX4" fmla="*/ 403973 w 5680823"/>
              <a:gd name="connsiteY4" fmla="*/ 6159500 h 6634858"/>
              <a:gd name="connsiteX5" fmla="*/ 413210 w 5680823"/>
              <a:gd name="connsiteY5" fmla="*/ 2096655 h 6634858"/>
              <a:gd name="connsiteX0" fmla="*/ 197705 w 5465318"/>
              <a:gd name="connsiteY0" fmla="*/ 2096655 h 6332583"/>
              <a:gd name="connsiteX1" fmla="*/ 616226 w 5465318"/>
              <a:gd name="connsiteY1" fmla="*/ 0 h 6332583"/>
              <a:gd name="connsiteX2" fmla="*/ 5465318 w 5465318"/>
              <a:gd name="connsiteY2" fmla="*/ 0 h 6332583"/>
              <a:gd name="connsiteX3" fmla="*/ 5465318 w 5465318"/>
              <a:gd name="connsiteY3" fmla="*/ 5865091 h 6332583"/>
              <a:gd name="connsiteX4" fmla="*/ 1823305 w 5465318"/>
              <a:gd name="connsiteY4" fmla="*/ 5369791 h 6332583"/>
              <a:gd name="connsiteX5" fmla="*/ 197705 w 5465318"/>
              <a:gd name="connsiteY5" fmla="*/ 2096655 h 6332583"/>
              <a:gd name="connsiteX0" fmla="*/ 136527 w 5404140"/>
              <a:gd name="connsiteY0" fmla="*/ 2096655 h 6332583"/>
              <a:gd name="connsiteX1" fmla="*/ 555048 w 5404140"/>
              <a:gd name="connsiteY1" fmla="*/ 0 h 6332583"/>
              <a:gd name="connsiteX2" fmla="*/ 5404140 w 5404140"/>
              <a:gd name="connsiteY2" fmla="*/ 0 h 6332583"/>
              <a:gd name="connsiteX3" fmla="*/ 5404140 w 5404140"/>
              <a:gd name="connsiteY3" fmla="*/ 5865091 h 6332583"/>
              <a:gd name="connsiteX4" fmla="*/ 1762127 w 5404140"/>
              <a:gd name="connsiteY4" fmla="*/ 5369791 h 6332583"/>
              <a:gd name="connsiteX5" fmla="*/ 136527 w 5404140"/>
              <a:gd name="connsiteY5" fmla="*/ 2096655 h 6332583"/>
              <a:gd name="connsiteX0" fmla="*/ 11309 w 5278922"/>
              <a:gd name="connsiteY0" fmla="*/ 2096655 h 6332583"/>
              <a:gd name="connsiteX1" fmla="*/ 429830 w 5278922"/>
              <a:gd name="connsiteY1" fmla="*/ 0 h 6332583"/>
              <a:gd name="connsiteX2" fmla="*/ 5278922 w 5278922"/>
              <a:gd name="connsiteY2" fmla="*/ 0 h 6332583"/>
              <a:gd name="connsiteX3" fmla="*/ 5278922 w 5278922"/>
              <a:gd name="connsiteY3" fmla="*/ 5865091 h 6332583"/>
              <a:gd name="connsiteX4" fmla="*/ 1636909 w 5278922"/>
              <a:gd name="connsiteY4" fmla="*/ 5369791 h 6332583"/>
              <a:gd name="connsiteX5" fmla="*/ 11309 w 5278922"/>
              <a:gd name="connsiteY5" fmla="*/ 2096655 h 6332583"/>
              <a:gd name="connsiteX0" fmla="*/ 11309 w 5278922"/>
              <a:gd name="connsiteY0" fmla="*/ 2096655 h 6166362"/>
              <a:gd name="connsiteX1" fmla="*/ 429830 w 5278922"/>
              <a:gd name="connsiteY1" fmla="*/ 0 h 6166362"/>
              <a:gd name="connsiteX2" fmla="*/ 5278922 w 5278922"/>
              <a:gd name="connsiteY2" fmla="*/ 0 h 6166362"/>
              <a:gd name="connsiteX3" fmla="*/ 5278922 w 5278922"/>
              <a:gd name="connsiteY3" fmla="*/ 5865091 h 6166362"/>
              <a:gd name="connsiteX4" fmla="*/ 1636909 w 5278922"/>
              <a:gd name="connsiteY4" fmla="*/ 5369791 h 6166362"/>
              <a:gd name="connsiteX5" fmla="*/ 11309 w 5278922"/>
              <a:gd name="connsiteY5" fmla="*/ 2096655 h 6166362"/>
              <a:gd name="connsiteX0" fmla="*/ 1133 w 5268746"/>
              <a:gd name="connsiteY0" fmla="*/ 2096655 h 6106140"/>
              <a:gd name="connsiteX1" fmla="*/ 419654 w 5268746"/>
              <a:gd name="connsiteY1" fmla="*/ 0 h 6106140"/>
              <a:gd name="connsiteX2" fmla="*/ 5268746 w 5268746"/>
              <a:gd name="connsiteY2" fmla="*/ 0 h 6106140"/>
              <a:gd name="connsiteX3" fmla="*/ 5268746 w 5268746"/>
              <a:gd name="connsiteY3" fmla="*/ 5865091 h 6106140"/>
              <a:gd name="connsiteX4" fmla="*/ 1626733 w 5268746"/>
              <a:gd name="connsiteY4" fmla="*/ 5369791 h 6106140"/>
              <a:gd name="connsiteX5" fmla="*/ 475072 w 5268746"/>
              <a:gd name="connsiteY5" fmla="*/ 4054765 h 6106140"/>
              <a:gd name="connsiteX6" fmla="*/ 1133 w 5268746"/>
              <a:gd name="connsiteY6" fmla="*/ 2096655 h 6106140"/>
              <a:gd name="connsiteX0" fmla="*/ 1133 w 5268746"/>
              <a:gd name="connsiteY0" fmla="*/ 2096655 h 6149437"/>
              <a:gd name="connsiteX1" fmla="*/ 419654 w 5268746"/>
              <a:gd name="connsiteY1" fmla="*/ 0 h 6149437"/>
              <a:gd name="connsiteX2" fmla="*/ 5268746 w 5268746"/>
              <a:gd name="connsiteY2" fmla="*/ 0 h 6149437"/>
              <a:gd name="connsiteX3" fmla="*/ 5268746 w 5268746"/>
              <a:gd name="connsiteY3" fmla="*/ 5865091 h 6149437"/>
              <a:gd name="connsiteX4" fmla="*/ 1936152 w 5268746"/>
              <a:gd name="connsiteY4" fmla="*/ 5582228 h 6149437"/>
              <a:gd name="connsiteX5" fmla="*/ 475072 w 5268746"/>
              <a:gd name="connsiteY5" fmla="*/ 4054765 h 6149437"/>
              <a:gd name="connsiteX6" fmla="*/ 1133 w 5268746"/>
              <a:gd name="connsiteY6" fmla="*/ 2096655 h 6149437"/>
              <a:gd name="connsiteX0" fmla="*/ 1133 w 5268746"/>
              <a:gd name="connsiteY0" fmla="*/ 2096655 h 6173580"/>
              <a:gd name="connsiteX1" fmla="*/ 419654 w 5268746"/>
              <a:gd name="connsiteY1" fmla="*/ 0 h 6173580"/>
              <a:gd name="connsiteX2" fmla="*/ 5268746 w 5268746"/>
              <a:gd name="connsiteY2" fmla="*/ 0 h 6173580"/>
              <a:gd name="connsiteX3" fmla="*/ 5268746 w 5268746"/>
              <a:gd name="connsiteY3" fmla="*/ 5865091 h 6173580"/>
              <a:gd name="connsiteX4" fmla="*/ 1936152 w 5268746"/>
              <a:gd name="connsiteY4" fmla="*/ 5582228 h 6173580"/>
              <a:gd name="connsiteX5" fmla="*/ 475072 w 5268746"/>
              <a:gd name="connsiteY5" fmla="*/ 4054765 h 6173580"/>
              <a:gd name="connsiteX6" fmla="*/ 1133 w 5268746"/>
              <a:gd name="connsiteY6" fmla="*/ 2096655 h 6173580"/>
              <a:gd name="connsiteX0" fmla="*/ 993 w 5277843"/>
              <a:gd name="connsiteY0" fmla="*/ 1948873 h 6173580"/>
              <a:gd name="connsiteX1" fmla="*/ 428751 w 5277843"/>
              <a:gd name="connsiteY1" fmla="*/ 0 h 6173580"/>
              <a:gd name="connsiteX2" fmla="*/ 5277843 w 5277843"/>
              <a:gd name="connsiteY2" fmla="*/ 0 h 6173580"/>
              <a:gd name="connsiteX3" fmla="*/ 5277843 w 5277843"/>
              <a:gd name="connsiteY3" fmla="*/ 5865091 h 6173580"/>
              <a:gd name="connsiteX4" fmla="*/ 1945249 w 5277843"/>
              <a:gd name="connsiteY4" fmla="*/ 5582228 h 6173580"/>
              <a:gd name="connsiteX5" fmla="*/ 484169 w 5277843"/>
              <a:gd name="connsiteY5" fmla="*/ 4054765 h 6173580"/>
              <a:gd name="connsiteX6" fmla="*/ 993 w 5277843"/>
              <a:gd name="connsiteY6" fmla="*/ 1948873 h 6173580"/>
              <a:gd name="connsiteX0" fmla="*/ 837 w 5277687"/>
              <a:gd name="connsiteY0" fmla="*/ 1948873 h 6173580"/>
              <a:gd name="connsiteX1" fmla="*/ 428595 w 5277687"/>
              <a:gd name="connsiteY1" fmla="*/ 0 h 6173580"/>
              <a:gd name="connsiteX2" fmla="*/ 5277687 w 5277687"/>
              <a:gd name="connsiteY2" fmla="*/ 0 h 6173580"/>
              <a:gd name="connsiteX3" fmla="*/ 5277687 w 5277687"/>
              <a:gd name="connsiteY3" fmla="*/ 5865091 h 6173580"/>
              <a:gd name="connsiteX4" fmla="*/ 1945093 w 5277687"/>
              <a:gd name="connsiteY4" fmla="*/ 5582228 h 6173580"/>
              <a:gd name="connsiteX5" fmla="*/ 484013 w 5277687"/>
              <a:gd name="connsiteY5" fmla="*/ 4054765 h 6173580"/>
              <a:gd name="connsiteX6" fmla="*/ 837 w 5277687"/>
              <a:gd name="connsiteY6" fmla="*/ 1948873 h 6173580"/>
              <a:gd name="connsiteX0" fmla="*/ 1127 w 5277977"/>
              <a:gd name="connsiteY0" fmla="*/ 1948873 h 6173580"/>
              <a:gd name="connsiteX1" fmla="*/ 428885 w 5277977"/>
              <a:gd name="connsiteY1" fmla="*/ 0 h 6173580"/>
              <a:gd name="connsiteX2" fmla="*/ 5277977 w 5277977"/>
              <a:gd name="connsiteY2" fmla="*/ 0 h 6173580"/>
              <a:gd name="connsiteX3" fmla="*/ 5277977 w 5277977"/>
              <a:gd name="connsiteY3" fmla="*/ 5865091 h 6173580"/>
              <a:gd name="connsiteX4" fmla="*/ 1945383 w 5277977"/>
              <a:gd name="connsiteY4" fmla="*/ 5582228 h 6173580"/>
              <a:gd name="connsiteX5" fmla="*/ 484303 w 5277977"/>
              <a:gd name="connsiteY5" fmla="*/ 4054765 h 6173580"/>
              <a:gd name="connsiteX6" fmla="*/ 1127 w 5277977"/>
              <a:gd name="connsiteY6" fmla="*/ 1948873 h 61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7977" h="6173580">
                <a:moveTo>
                  <a:pt x="1127" y="1948873"/>
                </a:moveTo>
                <a:cubicBezTo>
                  <a:pt x="-8109" y="1273079"/>
                  <a:pt x="31241" y="543405"/>
                  <a:pt x="428885" y="0"/>
                </a:cubicBezTo>
                <a:lnTo>
                  <a:pt x="5277977" y="0"/>
                </a:lnTo>
                <a:lnTo>
                  <a:pt x="5277977" y="5865091"/>
                </a:lnTo>
                <a:cubicBezTo>
                  <a:pt x="3779666" y="6517601"/>
                  <a:pt x="2628875" y="5994785"/>
                  <a:pt x="1945383" y="5582228"/>
                </a:cubicBezTo>
                <a:cubicBezTo>
                  <a:pt x="1261891" y="5169671"/>
                  <a:pt x="755236" y="4600288"/>
                  <a:pt x="484303" y="4054765"/>
                </a:cubicBezTo>
                <a:cubicBezTo>
                  <a:pt x="213370" y="3509242"/>
                  <a:pt x="10363" y="2624667"/>
                  <a:pt x="1127" y="194887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FontTx/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6460924-CF2A-F85B-FAC8-AC16A37C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418" y="5670916"/>
            <a:ext cx="4625484" cy="80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34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7">
            <a:extLst>
              <a:ext uri="{FF2B5EF4-FFF2-40B4-BE49-F238E27FC236}">
                <a16:creationId xmlns:a16="http://schemas.microsoft.com/office/drawing/2014/main" id="{11C0F6C0-C73C-4038-9828-480298458403}"/>
              </a:ext>
            </a:extLst>
          </p:cNvPr>
          <p:cNvSpPr>
            <a:spLocks/>
          </p:cNvSpPr>
          <p:nvPr userDrawn="1"/>
        </p:nvSpPr>
        <p:spPr bwMode="auto">
          <a:xfrm>
            <a:off x="8953483" y="4809326"/>
            <a:ext cx="3239717" cy="2052937"/>
          </a:xfrm>
          <a:custGeom>
            <a:avLst/>
            <a:gdLst>
              <a:gd name="T0" fmla="*/ 9001 w 9001"/>
              <a:gd name="T1" fmla="*/ 351 h 5698"/>
              <a:gd name="T2" fmla="*/ 4492 w 9001"/>
              <a:gd name="T3" fmla="*/ 730 h 5698"/>
              <a:gd name="T4" fmla="*/ 2761 w 9001"/>
              <a:gd name="T5" fmla="*/ 1486 h 5698"/>
              <a:gd name="T6" fmla="*/ 196 w 9001"/>
              <a:gd name="T7" fmla="*/ 4004 h 5698"/>
              <a:gd name="T8" fmla="*/ 94 w 9001"/>
              <a:gd name="T9" fmla="*/ 5698 h 5698"/>
              <a:gd name="T10" fmla="*/ 9001 w 9001"/>
              <a:gd name="T11" fmla="*/ 5698 h 5698"/>
              <a:gd name="T12" fmla="*/ 9001 w 9001"/>
              <a:gd name="T13" fmla="*/ 351 h 5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01" h="5698">
                <a:moveTo>
                  <a:pt x="9001" y="351"/>
                </a:moveTo>
                <a:cubicBezTo>
                  <a:pt x="7468" y="0"/>
                  <a:pt x="5988" y="196"/>
                  <a:pt x="4492" y="730"/>
                </a:cubicBezTo>
                <a:cubicBezTo>
                  <a:pt x="3897" y="942"/>
                  <a:pt x="3319" y="1196"/>
                  <a:pt x="2761" y="1486"/>
                </a:cubicBezTo>
                <a:cubicBezTo>
                  <a:pt x="1712" y="2031"/>
                  <a:pt x="622" y="2783"/>
                  <a:pt x="196" y="4004"/>
                </a:cubicBezTo>
                <a:cubicBezTo>
                  <a:pt x="3" y="4557"/>
                  <a:pt x="0" y="5132"/>
                  <a:pt x="94" y="5698"/>
                </a:cubicBezTo>
                <a:lnTo>
                  <a:pt x="9001" y="5698"/>
                </a:lnTo>
                <a:lnTo>
                  <a:pt x="9001" y="351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D3988B-505C-4A43-9233-C39AB400D6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0081" y="229365"/>
            <a:ext cx="1026205" cy="20448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2A7E3B0E-B251-407B-8636-10AD5910FED4}" type="datetime1">
              <a:rPr lang="fi-FI" smtClean="0"/>
              <a:pPr/>
              <a:t>27.10.2026</a:t>
            </a:fld>
            <a:endParaRPr lang="fi-FI" dirty="0"/>
          </a:p>
        </p:txBody>
      </p:sp>
      <p:pic>
        <p:nvPicPr>
          <p:cNvPr id="11" name="Kuva 10" descr="Valtion tukeman asuntorakentamisen keskuksen logo, joka muodostuu ympäristöministeriön leijona-tunnuksesta ja nimiosasta sekä keskuksen nimestä.">
            <a:extLst>
              <a:ext uri="{FF2B5EF4-FFF2-40B4-BE49-F238E27FC236}">
                <a16:creationId xmlns:a16="http://schemas.microsoft.com/office/drawing/2014/main" id="{1A39CC0E-82E0-4C8B-92E1-CE7DE6254A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3338" y="2800246"/>
            <a:ext cx="9425324" cy="1646708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6D12B9A-3F7C-56CC-5D24-8C96133264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3648" r="3813" b="-1"/>
          <a:stretch/>
        </p:blipFill>
        <p:spPr>
          <a:xfrm>
            <a:off x="6520874" y="9342"/>
            <a:ext cx="5671126" cy="257386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3FEA1E40-B62B-764B-7D5A-9873EE2B20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9562" b="52458"/>
          <a:stretch/>
        </p:blipFill>
        <p:spPr>
          <a:xfrm>
            <a:off x="0" y="4636668"/>
            <a:ext cx="3842326" cy="2217158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C7DA2FB2-D141-2A33-327E-ED8077344374}"/>
              </a:ext>
            </a:extLst>
          </p:cNvPr>
          <p:cNvSpPr txBox="1"/>
          <p:nvPr userDrawn="1"/>
        </p:nvSpPr>
        <p:spPr>
          <a:xfrm>
            <a:off x="5724103" y="6243782"/>
            <a:ext cx="74379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fi-FI" sz="1800" dirty="0">
                <a:solidFill>
                  <a:schemeClr val="bg1"/>
                </a:solidFill>
              </a:rPr>
              <a:t>varke.fi</a:t>
            </a:r>
          </a:p>
        </p:txBody>
      </p:sp>
    </p:spTree>
    <p:extLst>
      <p:ext uri="{BB962C8B-B14F-4D97-AF65-F5344CB8AC3E}">
        <p14:creationId xmlns:p14="http://schemas.microsoft.com/office/powerpoint/2010/main" val="875307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E228E5-0BBC-44D7-9FEE-E61EEA4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15C561-2AD6-4427-A0AC-BB871A78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A367FEE-EB4F-4586-A723-9F1778D2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3ECBE0-A87E-4A2D-98B2-A9A7FB26B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3922-C4FF-439E-97C9-29FAF7A6197D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28C13A8-0CC9-4CC3-895D-081FCD5F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D060BC8-D7E3-4C60-B89D-094DBE47F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9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7">
            <a:extLst>
              <a:ext uri="{FF2B5EF4-FFF2-40B4-BE49-F238E27FC236}">
                <a16:creationId xmlns:a16="http://schemas.microsoft.com/office/drawing/2014/main" id="{6D64F916-EFC0-0E31-EB63-005B015050E8}"/>
              </a:ext>
            </a:extLst>
          </p:cNvPr>
          <p:cNvSpPr>
            <a:spLocks/>
          </p:cNvSpPr>
          <p:nvPr userDrawn="1"/>
        </p:nvSpPr>
        <p:spPr bwMode="auto">
          <a:xfrm>
            <a:off x="9002598" y="4996206"/>
            <a:ext cx="3190602" cy="1866057"/>
          </a:xfrm>
          <a:custGeom>
            <a:avLst/>
            <a:gdLst>
              <a:gd name="T0" fmla="*/ 9001 w 9001"/>
              <a:gd name="T1" fmla="*/ 351 h 5698"/>
              <a:gd name="T2" fmla="*/ 4492 w 9001"/>
              <a:gd name="T3" fmla="*/ 730 h 5698"/>
              <a:gd name="T4" fmla="*/ 2761 w 9001"/>
              <a:gd name="T5" fmla="*/ 1486 h 5698"/>
              <a:gd name="T6" fmla="*/ 196 w 9001"/>
              <a:gd name="T7" fmla="*/ 4004 h 5698"/>
              <a:gd name="T8" fmla="*/ 94 w 9001"/>
              <a:gd name="T9" fmla="*/ 5698 h 5698"/>
              <a:gd name="T10" fmla="*/ 9001 w 9001"/>
              <a:gd name="T11" fmla="*/ 5698 h 5698"/>
              <a:gd name="T12" fmla="*/ 9001 w 9001"/>
              <a:gd name="T13" fmla="*/ 351 h 5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001" h="5698">
                <a:moveTo>
                  <a:pt x="9001" y="351"/>
                </a:moveTo>
                <a:cubicBezTo>
                  <a:pt x="7468" y="0"/>
                  <a:pt x="5988" y="196"/>
                  <a:pt x="4492" y="730"/>
                </a:cubicBezTo>
                <a:cubicBezTo>
                  <a:pt x="3897" y="942"/>
                  <a:pt x="3319" y="1196"/>
                  <a:pt x="2761" y="1486"/>
                </a:cubicBezTo>
                <a:cubicBezTo>
                  <a:pt x="1712" y="2031"/>
                  <a:pt x="622" y="2783"/>
                  <a:pt x="196" y="4004"/>
                </a:cubicBezTo>
                <a:cubicBezTo>
                  <a:pt x="3" y="4557"/>
                  <a:pt x="0" y="5132"/>
                  <a:pt x="94" y="5698"/>
                </a:cubicBezTo>
                <a:lnTo>
                  <a:pt x="9001" y="5698"/>
                </a:lnTo>
                <a:lnTo>
                  <a:pt x="9001" y="351"/>
                </a:lnTo>
                <a:close/>
              </a:path>
            </a:pathLst>
          </a:custGeom>
          <a:solidFill>
            <a:schemeClr val="accent1"/>
          </a:solidFill>
          <a:ln w="3175"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AFACA0E5-CA4E-6BA8-D496-5B434AE02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684095" y="-470751"/>
            <a:ext cx="1027266" cy="1968766"/>
          </a:xfrm>
          <a:custGeom>
            <a:avLst/>
            <a:gdLst>
              <a:gd name="T0" fmla="*/ 2857 w 2857"/>
              <a:gd name="T1" fmla="*/ 0 h 5471"/>
              <a:gd name="T2" fmla="*/ 1550 w 2857"/>
              <a:gd name="T3" fmla="*/ 1067 h 5471"/>
              <a:gd name="T4" fmla="*/ 145 w 2857"/>
              <a:gd name="T5" fmla="*/ 3960 h 5471"/>
              <a:gd name="T6" fmla="*/ 33 w 2857"/>
              <a:gd name="T7" fmla="*/ 5471 h 5471"/>
              <a:gd name="T8" fmla="*/ 2857 w 2857"/>
              <a:gd name="T9" fmla="*/ 5471 h 5471"/>
              <a:gd name="T10" fmla="*/ 2857 w 2857"/>
              <a:gd name="T11" fmla="*/ 0 h 5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57" h="5471">
                <a:moveTo>
                  <a:pt x="2857" y="0"/>
                </a:moveTo>
                <a:cubicBezTo>
                  <a:pt x="2381" y="266"/>
                  <a:pt x="1932" y="636"/>
                  <a:pt x="1550" y="1067"/>
                </a:cubicBezTo>
                <a:cubicBezTo>
                  <a:pt x="808" y="1904"/>
                  <a:pt x="345" y="2950"/>
                  <a:pt x="145" y="3960"/>
                </a:cubicBezTo>
                <a:cubicBezTo>
                  <a:pt x="44" y="4466"/>
                  <a:pt x="0" y="4984"/>
                  <a:pt x="33" y="5471"/>
                </a:cubicBezTo>
                <a:lnTo>
                  <a:pt x="2857" y="5471"/>
                </a:lnTo>
                <a:lnTo>
                  <a:pt x="2857" y="0"/>
                </a:lnTo>
                <a:close/>
              </a:path>
            </a:pathLst>
          </a:custGeom>
          <a:noFill/>
          <a:ln w="6350">
            <a:solidFill>
              <a:schemeClr val="bg1">
                <a:lumMod val="8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3E228E5-0BBC-44D7-9FEE-E61EEA4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A367FEE-EB4F-4586-A723-9F1778D2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3ECBE0-A87E-4A2D-98B2-A9A7FB26B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FDD373D-220E-4A08-BDB2-B265AC47484B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28C13A8-0CC9-4CC3-895D-081FCD5F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C9835CB-2262-95FF-30C0-AAEF69251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15C561-2AD6-4427-A0AC-BB871A78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690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2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E228E5-0BBC-44D7-9FEE-E61EEA492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A367FEE-EB4F-4586-A723-9F1778D2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AC3ECBE0-A87E-4A2D-98B2-A9A7FB26B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E63CA-3BBE-43DD-ADEF-D0577A787475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28C13A8-0CC9-4CC3-895D-081FCD5FC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15C561-2AD6-4427-A0AC-BB871A780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2247C88-6A2D-71F7-F47E-C0A3C05E8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48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austakuv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A5A0F9-837A-448A-909C-F9AAF00B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50291"/>
            <a:ext cx="10515600" cy="2812184"/>
          </a:xfrm>
        </p:spPr>
        <p:txBody>
          <a:bodyPr anchor="ctr" anchorCtr="0"/>
          <a:lstStyle>
            <a:lvl1pPr algn="ctr">
              <a:defRPr sz="500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B931B4-C6F2-4AB8-BD2E-18356ACDC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64546"/>
            <a:ext cx="10515600" cy="94816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B0F88A-9B96-4E97-B2F3-1EED77CC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A3C97A-AB14-43D2-823C-125B02E5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3E7-D3BE-432F-BF25-DFBF968EA365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EF242F4-32C7-4E6A-8CF0-F0A6B3FF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8C56A69-5BEE-AA08-2B72-95953657E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609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austakuv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A5A0F9-837A-448A-909C-F9AAF00B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50291"/>
            <a:ext cx="10515600" cy="2812184"/>
          </a:xfrm>
        </p:spPr>
        <p:txBody>
          <a:bodyPr anchor="ctr" anchorCtr="0"/>
          <a:lstStyle>
            <a:lvl1pPr algn="ctr">
              <a:defRPr sz="5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B931B4-C6F2-4AB8-BD2E-18356ACDC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64546"/>
            <a:ext cx="10515600" cy="94816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B0F88A-9B96-4E97-B2F3-1EED77CC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A3C97A-AB14-43D2-823C-125B02E5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E9C0BC-E463-4E14-B11B-B9064BD0BD2E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EF242F4-32C7-4E6A-8CF0-F0A6B3FF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AA4B892-33AA-2CD3-BB6D-3D0A6558D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29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A33E8E-7135-4A68-A76F-30B8A0EB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B85D004C-96C6-4FC0-B203-09F699933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62285FEF-A383-45BC-B43D-0AE34163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56A8D-6DB0-49DF-B4E0-79E614B24A7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06EF8D8-B61E-49B2-BE93-EBACCBB3D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29354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01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petus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794" y="1447788"/>
            <a:ext cx="4472534" cy="1143012"/>
          </a:xfrm>
        </p:spPr>
        <p:txBody>
          <a:bodyPr anchor="b" anchorCtr="0"/>
          <a:lstStyle>
            <a:lvl1pPr>
              <a:lnSpc>
                <a:spcPct val="95000"/>
              </a:lnSpc>
              <a:defRPr sz="250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Loppudia</a:t>
            </a:r>
            <a:br>
              <a:rPr lang="fi-FI" dirty="0"/>
            </a:br>
            <a:r>
              <a:rPr lang="fi-FI" dirty="0"/>
              <a:t>Muokkaa otsikkoa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96ABBB3-413B-4AA3-87CB-0B34D19F16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7414" y="2820987"/>
            <a:ext cx="4472534" cy="1557337"/>
          </a:xfrm>
        </p:spPr>
        <p:txBody>
          <a:bodyPr/>
          <a:lstStyle>
            <a:lvl1pPr marL="0" indent="0">
              <a:lnSpc>
                <a:spcPct val="105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180975" indent="0">
              <a:buNone/>
              <a:defRPr/>
            </a:lvl2pPr>
          </a:lstStyle>
          <a:p>
            <a:pPr lvl="0"/>
            <a:r>
              <a:rPr lang="fi-FI" dirty="0"/>
              <a:t>Lisää tähän yhteystietosi tai muuta lisätietoa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F72C036F-DDD5-4BA5-A2CC-00E6DD4B887B}"/>
              </a:ext>
            </a:extLst>
          </p:cNvPr>
          <p:cNvSpPr txBox="1"/>
          <p:nvPr userDrawn="1"/>
        </p:nvSpPr>
        <p:spPr>
          <a:xfrm>
            <a:off x="895927" y="5832763"/>
            <a:ext cx="447040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1000" spc="0" baseline="0" dirty="0">
                <a:solidFill>
                  <a:schemeClr val="bg1"/>
                </a:solidFill>
              </a:rPr>
              <a:t>varke.fi</a:t>
            </a:r>
          </a:p>
        </p:txBody>
      </p:sp>
      <p:pic>
        <p:nvPicPr>
          <p:cNvPr id="11" name="Kuva 10" descr="Valtion tukeman asuntorakentamisen keskuksen logo, johon kuuluu valtioneuvoston leijona, ympäristöministeriön nimi ja keskuksen nimi.">
            <a:extLst>
              <a:ext uri="{FF2B5EF4-FFF2-40B4-BE49-F238E27FC236}">
                <a16:creationId xmlns:a16="http://schemas.microsoft.com/office/drawing/2014/main" id="{01F983D1-159F-4713-B4E0-2B9448AF83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088" y="4526625"/>
            <a:ext cx="6517425" cy="1138666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28E4EEFA-9309-1522-435F-0FBAF207AA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4354" r="72959"/>
          <a:stretch/>
        </p:blipFill>
        <p:spPr>
          <a:xfrm>
            <a:off x="10661905" y="0"/>
            <a:ext cx="1530095" cy="407942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49E60CC0-7903-2AC0-E69D-0276F265D8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2149"/>
          <a:stretch/>
        </p:blipFill>
        <p:spPr>
          <a:xfrm>
            <a:off x="4691383" y="0"/>
            <a:ext cx="5804276" cy="3363118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8B2EE5D5-0C19-38A7-51F6-B04E9D5A18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7371" b="52821"/>
          <a:stretch/>
        </p:blipFill>
        <p:spPr>
          <a:xfrm>
            <a:off x="5998465" y="3886200"/>
            <a:ext cx="6193536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46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65925" y="0"/>
            <a:ext cx="5426075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4714765" cy="1197308"/>
          </a:xfrm>
        </p:spPr>
        <p:txBody>
          <a:bodyPr/>
          <a:lstStyle>
            <a:lvl1pPr>
              <a:lnSpc>
                <a:spcPct val="95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708" y="2041236"/>
            <a:ext cx="4714765" cy="398156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3360C-FE45-4FCE-B444-74AF7B91E73D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3E3A80B-1C48-2EA5-6BBE-892A54DE8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51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65925" y="0"/>
            <a:ext cx="5426075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grpSp>
        <p:nvGrpSpPr>
          <p:cNvPr id="16" name="Ryhmä 15">
            <a:extLst>
              <a:ext uri="{FF2B5EF4-FFF2-40B4-BE49-F238E27FC236}">
                <a16:creationId xmlns:a16="http://schemas.microsoft.com/office/drawing/2014/main" id="{69F52D86-06D6-4204-8C5D-88168C5E5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428" y="0"/>
            <a:ext cx="6775353" cy="6867428"/>
            <a:chOff x="2703610" y="14288"/>
            <a:chExt cx="6775353" cy="6838814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2BD81002-6E6D-4A28-ACC9-F247803CBB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03610" y="4435814"/>
              <a:ext cx="4110087" cy="2417288"/>
            </a:xfrm>
            <a:custGeom>
              <a:avLst/>
              <a:gdLst>
                <a:gd name="T0" fmla="*/ 8458 w 8465"/>
                <a:gd name="T1" fmla="*/ 5065 h 5065"/>
                <a:gd name="T2" fmla="*/ 8329 w 8465"/>
                <a:gd name="T3" fmla="*/ 3923 h 5065"/>
                <a:gd name="T4" fmla="*/ 7877 w 8465"/>
                <a:gd name="T5" fmla="*/ 2762 h 5065"/>
                <a:gd name="T6" fmla="*/ 7304 w 8465"/>
                <a:gd name="T7" fmla="*/ 1900 h 5065"/>
                <a:gd name="T8" fmla="*/ 3807 w 8465"/>
                <a:gd name="T9" fmla="*/ 66 h 5065"/>
                <a:gd name="T10" fmla="*/ 2573 w 8465"/>
                <a:gd name="T11" fmla="*/ 9 h 5065"/>
                <a:gd name="T12" fmla="*/ 340 w 8465"/>
                <a:gd name="T13" fmla="*/ 744 h 5065"/>
                <a:gd name="T14" fmla="*/ 0 w 8465"/>
                <a:gd name="T15" fmla="*/ 1198 h 5065"/>
                <a:gd name="T16" fmla="*/ 0 w 8465"/>
                <a:gd name="T17" fmla="*/ 5065 h 5065"/>
                <a:gd name="T18" fmla="*/ 8458 w 8465"/>
                <a:gd name="T19" fmla="*/ 5065 h 5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65" h="5065">
                  <a:moveTo>
                    <a:pt x="8458" y="5065"/>
                  </a:moveTo>
                  <a:cubicBezTo>
                    <a:pt x="8465" y="4684"/>
                    <a:pt x="8423" y="4299"/>
                    <a:pt x="8329" y="3923"/>
                  </a:cubicBezTo>
                  <a:cubicBezTo>
                    <a:pt x="8228" y="3515"/>
                    <a:pt x="8073" y="3124"/>
                    <a:pt x="7877" y="2762"/>
                  </a:cubicBezTo>
                  <a:cubicBezTo>
                    <a:pt x="7711" y="2455"/>
                    <a:pt x="7518" y="2167"/>
                    <a:pt x="7304" y="1900"/>
                  </a:cubicBezTo>
                  <a:cubicBezTo>
                    <a:pt x="6359" y="725"/>
                    <a:pt x="5177" y="225"/>
                    <a:pt x="3807" y="66"/>
                  </a:cubicBezTo>
                  <a:cubicBezTo>
                    <a:pt x="3397" y="18"/>
                    <a:pt x="2984" y="0"/>
                    <a:pt x="2573" y="9"/>
                  </a:cubicBezTo>
                  <a:cubicBezTo>
                    <a:pt x="1800" y="26"/>
                    <a:pt x="943" y="151"/>
                    <a:pt x="340" y="744"/>
                  </a:cubicBezTo>
                  <a:cubicBezTo>
                    <a:pt x="202" y="880"/>
                    <a:pt x="91" y="1033"/>
                    <a:pt x="0" y="1198"/>
                  </a:cubicBezTo>
                  <a:lnTo>
                    <a:pt x="0" y="5065"/>
                  </a:lnTo>
                  <a:lnTo>
                    <a:pt x="8458" y="5065"/>
                  </a:lnTo>
                  <a:close/>
                </a:path>
              </a:pathLst>
            </a:custGeom>
            <a:noFill/>
            <a:ln w="6350">
              <a:solidFill>
                <a:schemeClr val="bg1">
                  <a:alpha val="4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227DA4E8-F3F6-486B-9137-8ACF47416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24800" y="14288"/>
              <a:ext cx="1554163" cy="2265363"/>
            </a:xfrm>
            <a:custGeom>
              <a:avLst/>
              <a:gdLst>
                <a:gd name="T0" fmla="*/ 4334 w 4334"/>
                <a:gd name="T1" fmla="*/ 0 h 6319"/>
                <a:gd name="T2" fmla="*/ 0 w 4334"/>
                <a:gd name="T3" fmla="*/ 0 h 6319"/>
                <a:gd name="T4" fmla="*/ 516 w 4334"/>
                <a:gd name="T5" fmla="*/ 1641 h 6319"/>
                <a:gd name="T6" fmla="*/ 921 w 4334"/>
                <a:gd name="T7" fmla="*/ 2863 h 6319"/>
                <a:gd name="T8" fmla="*/ 536 w 4334"/>
                <a:gd name="T9" fmla="*/ 4728 h 6319"/>
                <a:gd name="T10" fmla="*/ 1426 w 4334"/>
                <a:gd name="T11" fmla="*/ 5823 h 6319"/>
                <a:gd name="T12" fmla="*/ 4157 w 4334"/>
                <a:gd name="T13" fmla="*/ 6298 h 6319"/>
                <a:gd name="T14" fmla="*/ 4334 w 4334"/>
                <a:gd name="T15" fmla="*/ 6292 h 6319"/>
                <a:gd name="T16" fmla="*/ 4334 w 4334"/>
                <a:gd name="T17" fmla="*/ 0 h 6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34" h="6319">
                  <a:moveTo>
                    <a:pt x="4334" y="0"/>
                  </a:moveTo>
                  <a:lnTo>
                    <a:pt x="0" y="0"/>
                  </a:lnTo>
                  <a:cubicBezTo>
                    <a:pt x="76" y="560"/>
                    <a:pt x="268" y="1118"/>
                    <a:pt x="516" y="1641"/>
                  </a:cubicBezTo>
                  <a:cubicBezTo>
                    <a:pt x="703" y="2036"/>
                    <a:pt x="928" y="2439"/>
                    <a:pt x="921" y="2863"/>
                  </a:cubicBezTo>
                  <a:cubicBezTo>
                    <a:pt x="911" y="3517"/>
                    <a:pt x="449" y="4074"/>
                    <a:pt x="536" y="4728"/>
                  </a:cubicBezTo>
                  <a:cubicBezTo>
                    <a:pt x="602" y="5222"/>
                    <a:pt x="939" y="5631"/>
                    <a:pt x="1426" y="5823"/>
                  </a:cubicBezTo>
                  <a:cubicBezTo>
                    <a:pt x="2265" y="6153"/>
                    <a:pt x="3290" y="6319"/>
                    <a:pt x="4157" y="6298"/>
                  </a:cubicBezTo>
                  <a:cubicBezTo>
                    <a:pt x="4213" y="6297"/>
                    <a:pt x="4272" y="6295"/>
                    <a:pt x="4334" y="6292"/>
                  </a:cubicBezTo>
                  <a:lnTo>
                    <a:pt x="4334" y="0"/>
                  </a:lnTo>
                  <a:close/>
                </a:path>
              </a:pathLst>
            </a:custGeom>
            <a:noFill/>
            <a:ln w="6350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4714765" cy="1197308"/>
          </a:xfrm>
        </p:spPr>
        <p:txBody>
          <a:bodyPr/>
          <a:lstStyle>
            <a:lvl1pPr>
              <a:lnSpc>
                <a:spcPct val="95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708" y="2041236"/>
            <a:ext cx="4714765" cy="3981564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D9B76-8420-449E-B6F0-476B2C5502E3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6420E75-0B6B-77E3-EB53-B913EC4CD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44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4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65925" y="0"/>
            <a:ext cx="5426075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4714765" cy="1197308"/>
          </a:xfrm>
        </p:spPr>
        <p:txBody>
          <a:bodyPr/>
          <a:lstStyle>
            <a:lvl1pPr>
              <a:lnSpc>
                <a:spcPct val="95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1708" y="2041236"/>
            <a:ext cx="4714765" cy="398156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7C405-E9BA-4634-845B-DBD69C364E76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8E646B9-4506-ACA0-BEC0-90DEA4CA8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894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6483" y="833569"/>
            <a:ext cx="5333601" cy="1197308"/>
          </a:xfrm>
        </p:spPr>
        <p:txBody>
          <a:bodyPr/>
          <a:lstStyle>
            <a:lvl1pPr>
              <a:lnSpc>
                <a:spcPct val="95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3999" y="2041236"/>
            <a:ext cx="5333601" cy="398156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D765C-0ACD-4B65-A1DF-0AE00C1BEA25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3414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606510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vasen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Ryhmä 13">
            <a:extLst>
              <a:ext uri="{FF2B5EF4-FFF2-40B4-BE49-F238E27FC236}">
                <a16:creationId xmlns:a16="http://schemas.microsoft.com/office/drawing/2014/main" id="{953CD720-05FC-4438-BA64-E40196BAA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35337" y="0"/>
            <a:ext cx="6765925" cy="6858000"/>
            <a:chOff x="2713038" y="14288"/>
            <a:chExt cx="6765925" cy="6829425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9CD8354-9E3C-4AE6-BA7F-B5CA967957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05788" y="14288"/>
              <a:ext cx="1273175" cy="2217738"/>
            </a:xfrm>
            <a:custGeom>
              <a:avLst/>
              <a:gdLst>
                <a:gd name="T0" fmla="*/ 3551 w 3551"/>
                <a:gd name="T1" fmla="*/ 6185 h 6185"/>
                <a:gd name="T2" fmla="*/ 3551 w 3551"/>
                <a:gd name="T3" fmla="*/ 0 h 6185"/>
                <a:gd name="T4" fmla="*/ 0 w 3551"/>
                <a:gd name="T5" fmla="*/ 0 h 6185"/>
                <a:gd name="T6" fmla="*/ 501 w 3551"/>
                <a:gd name="T7" fmla="*/ 1541 h 6185"/>
                <a:gd name="T8" fmla="*/ 906 w 3551"/>
                <a:gd name="T9" fmla="*/ 2763 h 6185"/>
                <a:gd name="T10" fmla="*/ 521 w 3551"/>
                <a:gd name="T11" fmla="*/ 4628 h 6185"/>
                <a:gd name="T12" fmla="*/ 1412 w 3551"/>
                <a:gd name="T13" fmla="*/ 5723 h 6185"/>
                <a:gd name="T14" fmla="*/ 3551 w 3551"/>
                <a:gd name="T15" fmla="*/ 6185 h 6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1" h="6185">
                  <a:moveTo>
                    <a:pt x="3551" y="6185"/>
                  </a:moveTo>
                  <a:lnTo>
                    <a:pt x="3551" y="0"/>
                  </a:lnTo>
                  <a:lnTo>
                    <a:pt x="0" y="0"/>
                  </a:lnTo>
                  <a:cubicBezTo>
                    <a:pt x="85" y="527"/>
                    <a:pt x="268" y="1049"/>
                    <a:pt x="501" y="1541"/>
                  </a:cubicBezTo>
                  <a:cubicBezTo>
                    <a:pt x="688" y="1936"/>
                    <a:pt x="913" y="2339"/>
                    <a:pt x="906" y="2763"/>
                  </a:cubicBezTo>
                  <a:cubicBezTo>
                    <a:pt x="896" y="3417"/>
                    <a:pt x="434" y="3974"/>
                    <a:pt x="521" y="4628"/>
                  </a:cubicBezTo>
                  <a:cubicBezTo>
                    <a:pt x="587" y="5122"/>
                    <a:pt x="924" y="5531"/>
                    <a:pt x="1412" y="5723"/>
                  </a:cubicBezTo>
                  <a:cubicBezTo>
                    <a:pt x="2066" y="5981"/>
                    <a:pt x="2833" y="6138"/>
                    <a:pt x="3551" y="6185"/>
                  </a:cubicBezTo>
                  <a:close/>
                </a:path>
              </a:pathLst>
            </a:custGeom>
            <a:noFill/>
            <a:ln w="6350">
              <a:solidFill>
                <a:schemeClr val="bg1">
                  <a:alpha val="83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8B55E2D9-4CF2-40AF-A688-7E12271B0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13038" y="5727700"/>
              <a:ext cx="1939925" cy="1116013"/>
            </a:xfrm>
            <a:custGeom>
              <a:avLst/>
              <a:gdLst>
                <a:gd name="T0" fmla="*/ 0 w 5413"/>
                <a:gd name="T1" fmla="*/ 3116 h 3116"/>
                <a:gd name="T2" fmla="*/ 5413 w 5413"/>
                <a:gd name="T3" fmla="*/ 3116 h 3116"/>
                <a:gd name="T4" fmla="*/ 5319 w 5413"/>
                <a:gd name="T5" fmla="*/ 2854 h 3116"/>
                <a:gd name="T6" fmla="*/ 3830 w 5413"/>
                <a:gd name="T7" fmla="*/ 1511 h 3116"/>
                <a:gd name="T8" fmla="*/ 1541 w 5413"/>
                <a:gd name="T9" fmla="*/ 506 h 3116"/>
                <a:gd name="T10" fmla="*/ 0 w 5413"/>
                <a:gd name="T11" fmla="*/ 0 h 3116"/>
                <a:gd name="T12" fmla="*/ 0 w 5413"/>
                <a:gd name="T13" fmla="*/ 3116 h 3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13" h="3116">
                  <a:moveTo>
                    <a:pt x="0" y="3116"/>
                  </a:moveTo>
                  <a:lnTo>
                    <a:pt x="5413" y="3116"/>
                  </a:lnTo>
                  <a:cubicBezTo>
                    <a:pt x="5388" y="3028"/>
                    <a:pt x="5356" y="2940"/>
                    <a:pt x="5319" y="2854"/>
                  </a:cubicBezTo>
                  <a:cubicBezTo>
                    <a:pt x="5040" y="2214"/>
                    <a:pt x="4428" y="1817"/>
                    <a:pt x="3830" y="1511"/>
                  </a:cubicBezTo>
                  <a:cubicBezTo>
                    <a:pt x="3088" y="1131"/>
                    <a:pt x="2323" y="794"/>
                    <a:pt x="1541" y="506"/>
                  </a:cubicBezTo>
                  <a:cubicBezTo>
                    <a:pt x="1055" y="327"/>
                    <a:pt x="532" y="128"/>
                    <a:pt x="0" y="0"/>
                  </a:cubicBezTo>
                  <a:lnTo>
                    <a:pt x="0" y="3116"/>
                  </a:lnTo>
                  <a:close/>
                </a:path>
              </a:pathLst>
            </a:custGeom>
            <a:no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6483" y="833569"/>
            <a:ext cx="5333601" cy="1197308"/>
          </a:xfrm>
        </p:spPr>
        <p:txBody>
          <a:bodyPr/>
          <a:lstStyle>
            <a:lvl1pPr>
              <a:lnSpc>
                <a:spcPct val="95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3999" y="2041236"/>
            <a:ext cx="5333601" cy="3981564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CE52D7-1F93-4D3B-B89F-E50F52213094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3414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57876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vasen 2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6483" y="833569"/>
            <a:ext cx="5333601" cy="1197308"/>
          </a:xfrm>
        </p:spPr>
        <p:txBody>
          <a:bodyPr/>
          <a:lstStyle>
            <a:lvl1pPr>
              <a:lnSpc>
                <a:spcPct val="95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74A7AA-81BF-4F51-8FD2-46FB4DAC8B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3999" y="2041236"/>
            <a:ext cx="5333601" cy="398156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2F892-9FCB-4D87-AAC8-706A032CF24E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34149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96908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 muoto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174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44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77372B3E-600F-4380-9DA8-53AA6901EF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7421" y="5109400"/>
            <a:ext cx="4142668" cy="1066719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2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99871" y="643247"/>
            <a:ext cx="4527193" cy="402348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0878" h="5862369">
                <a:moveTo>
                  <a:pt x="125062" y="1000428"/>
                </a:moveTo>
                <a:cubicBezTo>
                  <a:pt x="319753" y="371376"/>
                  <a:pt x="635151" y="143087"/>
                  <a:pt x="1265192" y="65120"/>
                </a:cubicBezTo>
                <a:cubicBezTo>
                  <a:pt x="1895233" y="-12847"/>
                  <a:pt x="2811233" y="-47328"/>
                  <a:pt x="3447487" y="116283"/>
                </a:cubicBezTo>
                <a:cubicBezTo>
                  <a:pt x="4083741" y="279894"/>
                  <a:pt x="4677443" y="762275"/>
                  <a:pt x="4930110" y="1379864"/>
                </a:cubicBezTo>
                <a:cubicBezTo>
                  <a:pt x="5182777" y="1997453"/>
                  <a:pt x="5323062" y="2828980"/>
                  <a:pt x="4963492" y="3821820"/>
                </a:cubicBezTo>
                <a:cubicBezTo>
                  <a:pt x="4603922" y="4814660"/>
                  <a:pt x="3914887" y="5351821"/>
                  <a:pt x="3208701" y="5643750"/>
                </a:cubicBezTo>
                <a:cubicBezTo>
                  <a:pt x="2502515" y="5935679"/>
                  <a:pt x="1259518" y="5957382"/>
                  <a:pt x="726375" y="5573392"/>
                </a:cubicBezTo>
                <a:cubicBezTo>
                  <a:pt x="193232" y="5189402"/>
                  <a:pt x="197265" y="4601592"/>
                  <a:pt x="97046" y="3839431"/>
                </a:cubicBezTo>
                <a:cubicBezTo>
                  <a:pt x="-3173" y="3077270"/>
                  <a:pt x="-69629" y="1629480"/>
                  <a:pt x="125062" y="10004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6D5EC-31D0-4E4D-A74A-934D2A10ACC4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2764FFD-DF52-F3F1-593D-145AC611F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98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muoto 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174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44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180975" indent="0">
              <a:buNone/>
              <a:defRPr/>
            </a:lvl2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77372B3E-600F-4380-9DA8-53AA6901EF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7421" y="5109400"/>
            <a:ext cx="4142668" cy="1066719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99871" y="643247"/>
            <a:ext cx="4527193" cy="402348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0878" h="5862369">
                <a:moveTo>
                  <a:pt x="125062" y="1000428"/>
                </a:moveTo>
                <a:cubicBezTo>
                  <a:pt x="319753" y="371376"/>
                  <a:pt x="635151" y="143087"/>
                  <a:pt x="1265192" y="65120"/>
                </a:cubicBezTo>
                <a:cubicBezTo>
                  <a:pt x="1895233" y="-12847"/>
                  <a:pt x="2811233" y="-47328"/>
                  <a:pt x="3447487" y="116283"/>
                </a:cubicBezTo>
                <a:cubicBezTo>
                  <a:pt x="4083741" y="279894"/>
                  <a:pt x="4677443" y="762275"/>
                  <a:pt x="4930110" y="1379864"/>
                </a:cubicBezTo>
                <a:cubicBezTo>
                  <a:pt x="5182777" y="1997453"/>
                  <a:pt x="5323062" y="2828980"/>
                  <a:pt x="4963492" y="3821820"/>
                </a:cubicBezTo>
                <a:cubicBezTo>
                  <a:pt x="4603922" y="4814660"/>
                  <a:pt x="3914887" y="5351821"/>
                  <a:pt x="3208701" y="5643750"/>
                </a:cubicBezTo>
                <a:cubicBezTo>
                  <a:pt x="2502515" y="5935679"/>
                  <a:pt x="1259518" y="5957382"/>
                  <a:pt x="726375" y="5573392"/>
                </a:cubicBezTo>
                <a:cubicBezTo>
                  <a:pt x="193232" y="5189402"/>
                  <a:pt x="197265" y="4601592"/>
                  <a:pt x="97046" y="3839431"/>
                </a:cubicBezTo>
                <a:cubicBezTo>
                  <a:pt x="-3173" y="3077270"/>
                  <a:pt x="-69629" y="1629480"/>
                  <a:pt x="125062" y="10004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1BFAA6-BD5B-45F8-8DA1-A1F57815D522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56293F4-F096-32B7-C37B-A60168AF3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492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muoto 3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174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44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77372B3E-600F-4380-9DA8-53AA6901EF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47421" y="5109400"/>
            <a:ext cx="4142668" cy="1066719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2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99871" y="643247"/>
            <a:ext cx="4527193" cy="402348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0878" h="5862369">
                <a:moveTo>
                  <a:pt x="125062" y="1000428"/>
                </a:moveTo>
                <a:cubicBezTo>
                  <a:pt x="319753" y="371376"/>
                  <a:pt x="635151" y="143087"/>
                  <a:pt x="1265192" y="65120"/>
                </a:cubicBezTo>
                <a:cubicBezTo>
                  <a:pt x="1895233" y="-12847"/>
                  <a:pt x="2811233" y="-47328"/>
                  <a:pt x="3447487" y="116283"/>
                </a:cubicBezTo>
                <a:cubicBezTo>
                  <a:pt x="4083741" y="279894"/>
                  <a:pt x="4677443" y="762275"/>
                  <a:pt x="4930110" y="1379864"/>
                </a:cubicBezTo>
                <a:cubicBezTo>
                  <a:pt x="5182777" y="1997453"/>
                  <a:pt x="5323062" y="2828980"/>
                  <a:pt x="4963492" y="3821820"/>
                </a:cubicBezTo>
                <a:cubicBezTo>
                  <a:pt x="4603922" y="4814660"/>
                  <a:pt x="3914887" y="5351821"/>
                  <a:pt x="3208701" y="5643750"/>
                </a:cubicBezTo>
                <a:cubicBezTo>
                  <a:pt x="2502515" y="5935679"/>
                  <a:pt x="1259518" y="5957382"/>
                  <a:pt x="726375" y="5573392"/>
                </a:cubicBezTo>
                <a:cubicBezTo>
                  <a:pt x="193232" y="5189402"/>
                  <a:pt x="197265" y="4601592"/>
                  <a:pt x="97046" y="3839431"/>
                </a:cubicBezTo>
                <a:cubicBezTo>
                  <a:pt x="-3173" y="3077270"/>
                  <a:pt x="-69629" y="1629480"/>
                  <a:pt x="125062" y="10004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6D5EC-31D0-4E4D-A74A-934D2A10ACC4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2764FFD-DF52-F3F1-593D-145AC611F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770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uva muoto vas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047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8017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8504" y="488190"/>
            <a:ext cx="4903969" cy="553624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03420" h="5874301">
                <a:moveTo>
                  <a:pt x="136801" y="1061228"/>
                </a:moveTo>
                <a:cubicBezTo>
                  <a:pt x="324225" y="554768"/>
                  <a:pt x="614418" y="321151"/>
                  <a:pt x="1215163" y="190684"/>
                </a:cubicBezTo>
                <a:cubicBezTo>
                  <a:pt x="1815908" y="60217"/>
                  <a:pt x="3057403" y="-56007"/>
                  <a:pt x="3713566" y="29047"/>
                </a:cubicBezTo>
                <a:cubicBezTo>
                  <a:pt x="4369729" y="114101"/>
                  <a:pt x="4928547" y="201865"/>
                  <a:pt x="5069019" y="1005810"/>
                </a:cubicBezTo>
                <a:cubicBezTo>
                  <a:pt x="5209491" y="1809755"/>
                  <a:pt x="5288764" y="3246752"/>
                  <a:pt x="5055164" y="4049158"/>
                </a:cubicBezTo>
                <a:cubicBezTo>
                  <a:pt x="4821564" y="4851564"/>
                  <a:pt x="4308576" y="5699405"/>
                  <a:pt x="3224073" y="5847957"/>
                </a:cubicBezTo>
                <a:cubicBezTo>
                  <a:pt x="2139570" y="5996509"/>
                  <a:pt x="1536497" y="5487721"/>
                  <a:pt x="1014255" y="5051303"/>
                </a:cubicBezTo>
                <a:cubicBezTo>
                  <a:pt x="492013" y="4614885"/>
                  <a:pt x="206072" y="3772077"/>
                  <a:pt x="90618" y="3229446"/>
                </a:cubicBezTo>
                <a:cubicBezTo>
                  <a:pt x="-24836" y="2686815"/>
                  <a:pt x="-50623" y="1567688"/>
                  <a:pt x="136801" y="10612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41A23-3256-4F01-8F6E-08766DFCA825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75E285F-68C4-2E48-3330-3121C8678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04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muoto vasen 7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047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8017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A028633-6103-4861-8FCD-2B2415AADEB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" name="Kuvan paikkamerkki 6" descr="Kuvapaikka">
            <a:extLst>
              <a:ext uri="{FF2B5EF4-FFF2-40B4-BE49-F238E27FC236}">
                <a16:creationId xmlns:a16="http://schemas.microsoft.com/office/drawing/2014/main" id="{DB856AA3-B6CF-4FE7-1BB1-CB90C8B2AD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8504" y="488190"/>
            <a:ext cx="4903969" cy="553624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03420" h="5874301">
                <a:moveTo>
                  <a:pt x="136801" y="1061228"/>
                </a:moveTo>
                <a:cubicBezTo>
                  <a:pt x="324225" y="554768"/>
                  <a:pt x="614418" y="321151"/>
                  <a:pt x="1215163" y="190684"/>
                </a:cubicBezTo>
                <a:cubicBezTo>
                  <a:pt x="1815908" y="60217"/>
                  <a:pt x="3057403" y="-56007"/>
                  <a:pt x="3713566" y="29047"/>
                </a:cubicBezTo>
                <a:cubicBezTo>
                  <a:pt x="4369729" y="114101"/>
                  <a:pt x="4928547" y="201865"/>
                  <a:pt x="5069019" y="1005810"/>
                </a:cubicBezTo>
                <a:cubicBezTo>
                  <a:pt x="5209491" y="1809755"/>
                  <a:pt x="5288764" y="3246752"/>
                  <a:pt x="5055164" y="4049158"/>
                </a:cubicBezTo>
                <a:cubicBezTo>
                  <a:pt x="4821564" y="4851564"/>
                  <a:pt x="4308576" y="5699405"/>
                  <a:pt x="3224073" y="5847957"/>
                </a:cubicBezTo>
                <a:cubicBezTo>
                  <a:pt x="2139570" y="5996509"/>
                  <a:pt x="1536497" y="5487721"/>
                  <a:pt x="1014255" y="5051303"/>
                </a:cubicBezTo>
                <a:cubicBezTo>
                  <a:pt x="492013" y="4614885"/>
                  <a:pt x="206072" y="3772077"/>
                  <a:pt x="90618" y="3229446"/>
                </a:cubicBezTo>
                <a:cubicBezTo>
                  <a:pt x="-24836" y="2686815"/>
                  <a:pt x="-50623" y="1567688"/>
                  <a:pt x="136801" y="10612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EBF83F0-4E5E-EF9B-0D1F-C8916D257D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092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muoto vasen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8047" y="1609423"/>
            <a:ext cx="4645891" cy="1350832"/>
          </a:xfrm>
        </p:spPr>
        <p:txBody>
          <a:bodyPr anchor="b" anchorCtr="0"/>
          <a:lstStyle>
            <a:lvl1pPr>
              <a:lnSpc>
                <a:spcPct val="95000"/>
              </a:lnSpc>
              <a:defRPr sz="35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4DABD11-44A9-43FD-BD35-220D93E58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48017" y="3186546"/>
            <a:ext cx="4646612" cy="2595417"/>
          </a:xfrm>
        </p:spPr>
        <p:txBody>
          <a:bodyPr/>
          <a:lstStyle>
            <a:lvl1pPr marL="0" indent="0">
              <a:lnSpc>
                <a:spcPct val="114000"/>
              </a:lnSpc>
              <a:spcBef>
                <a:spcPts val="0"/>
              </a:spcBef>
              <a:buNone/>
              <a:defRPr sz="1600"/>
            </a:lvl1pPr>
            <a:lvl2pPr marL="180975" indent="0">
              <a:buNone/>
              <a:defRPr/>
            </a:lvl2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8504" y="488190"/>
            <a:ext cx="4903969" cy="5536242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03420" h="5874301">
                <a:moveTo>
                  <a:pt x="136801" y="1061228"/>
                </a:moveTo>
                <a:cubicBezTo>
                  <a:pt x="324225" y="554768"/>
                  <a:pt x="614418" y="321151"/>
                  <a:pt x="1215163" y="190684"/>
                </a:cubicBezTo>
                <a:cubicBezTo>
                  <a:pt x="1815908" y="60217"/>
                  <a:pt x="3057403" y="-56007"/>
                  <a:pt x="3713566" y="29047"/>
                </a:cubicBezTo>
                <a:cubicBezTo>
                  <a:pt x="4369729" y="114101"/>
                  <a:pt x="4928547" y="201865"/>
                  <a:pt x="5069019" y="1005810"/>
                </a:cubicBezTo>
                <a:cubicBezTo>
                  <a:pt x="5209491" y="1809755"/>
                  <a:pt x="5288764" y="3246752"/>
                  <a:pt x="5055164" y="4049158"/>
                </a:cubicBezTo>
                <a:cubicBezTo>
                  <a:pt x="4821564" y="4851564"/>
                  <a:pt x="4308576" y="5699405"/>
                  <a:pt x="3224073" y="5847957"/>
                </a:cubicBezTo>
                <a:cubicBezTo>
                  <a:pt x="2139570" y="5996509"/>
                  <a:pt x="1536497" y="5487721"/>
                  <a:pt x="1014255" y="5051303"/>
                </a:cubicBezTo>
                <a:cubicBezTo>
                  <a:pt x="492013" y="4614885"/>
                  <a:pt x="206072" y="3772077"/>
                  <a:pt x="90618" y="3229446"/>
                </a:cubicBezTo>
                <a:cubicBezTo>
                  <a:pt x="-24836" y="2686815"/>
                  <a:pt x="-50623" y="1567688"/>
                  <a:pt x="136801" y="106122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41A23-3256-4F01-8F6E-08766DFCA825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75E285F-68C4-2E48-3330-3121C8678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530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sto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774" y="1447788"/>
            <a:ext cx="5183735" cy="3604504"/>
          </a:xfrm>
        </p:spPr>
        <p:txBody>
          <a:bodyPr anchor="ctr" anchorCtr="0"/>
          <a:lstStyle>
            <a:lvl1pPr>
              <a:lnSpc>
                <a:spcPct val="95000"/>
              </a:lnSpc>
              <a:defRPr sz="3500" b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5687" y="709051"/>
            <a:ext cx="4585974" cy="5303346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  <a:gd name="connsiteX0" fmla="*/ 125062 w 5164195"/>
              <a:gd name="connsiteY0" fmla="*/ 1004030 h 5865971"/>
              <a:gd name="connsiteX1" fmla="*/ 1265192 w 5164195"/>
              <a:gd name="connsiteY1" fmla="*/ 68722 h 5865971"/>
              <a:gd name="connsiteX2" fmla="*/ 3447487 w 5164195"/>
              <a:gd name="connsiteY2" fmla="*/ 119885 h 5865971"/>
              <a:gd name="connsiteX3" fmla="*/ 4956001 w 5164195"/>
              <a:gd name="connsiteY3" fmla="*/ 1109502 h 5865971"/>
              <a:gd name="connsiteX4" fmla="*/ 4963492 w 5164195"/>
              <a:gd name="connsiteY4" fmla="*/ 3825422 h 5865971"/>
              <a:gd name="connsiteX5" fmla="*/ 3208701 w 5164195"/>
              <a:gd name="connsiteY5" fmla="*/ 5647352 h 5865971"/>
              <a:gd name="connsiteX6" fmla="*/ 726375 w 5164195"/>
              <a:gd name="connsiteY6" fmla="*/ 5576994 h 5865971"/>
              <a:gd name="connsiteX7" fmla="*/ 97046 w 5164195"/>
              <a:gd name="connsiteY7" fmla="*/ 3843033 h 5865971"/>
              <a:gd name="connsiteX8" fmla="*/ 125062 w 5164195"/>
              <a:gd name="connsiteY8" fmla="*/ 1004030 h 5865971"/>
              <a:gd name="connsiteX0" fmla="*/ 125062 w 5145783"/>
              <a:gd name="connsiteY0" fmla="*/ 1093804 h 5955745"/>
              <a:gd name="connsiteX1" fmla="*/ 1265192 w 5145783"/>
              <a:gd name="connsiteY1" fmla="*/ 158496 h 5955745"/>
              <a:gd name="connsiteX2" fmla="*/ 3768526 w 5145783"/>
              <a:gd name="connsiteY2" fmla="*/ 103117 h 5955745"/>
              <a:gd name="connsiteX3" fmla="*/ 4956001 w 5145783"/>
              <a:gd name="connsiteY3" fmla="*/ 1199276 h 5955745"/>
              <a:gd name="connsiteX4" fmla="*/ 4963492 w 5145783"/>
              <a:gd name="connsiteY4" fmla="*/ 3915196 h 5955745"/>
              <a:gd name="connsiteX5" fmla="*/ 3208701 w 5145783"/>
              <a:gd name="connsiteY5" fmla="*/ 5737126 h 5955745"/>
              <a:gd name="connsiteX6" fmla="*/ 726375 w 5145783"/>
              <a:gd name="connsiteY6" fmla="*/ 5666768 h 5955745"/>
              <a:gd name="connsiteX7" fmla="*/ 97046 w 5145783"/>
              <a:gd name="connsiteY7" fmla="*/ 3932807 h 5955745"/>
              <a:gd name="connsiteX8" fmla="*/ 125062 w 5145783"/>
              <a:gd name="connsiteY8" fmla="*/ 1093804 h 5955745"/>
              <a:gd name="connsiteX0" fmla="*/ 115277 w 5135998"/>
              <a:gd name="connsiteY0" fmla="*/ 992828 h 5854769"/>
              <a:gd name="connsiteX1" fmla="*/ 1105243 w 5135998"/>
              <a:gd name="connsiteY1" fmla="*/ 823603 h 5854769"/>
              <a:gd name="connsiteX2" fmla="*/ 3758741 w 5135998"/>
              <a:gd name="connsiteY2" fmla="*/ 2141 h 5854769"/>
              <a:gd name="connsiteX3" fmla="*/ 4946216 w 5135998"/>
              <a:gd name="connsiteY3" fmla="*/ 1098300 h 5854769"/>
              <a:gd name="connsiteX4" fmla="*/ 4953707 w 5135998"/>
              <a:gd name="connsiteY4" fmla="*/ 3814220 h 5854769"/>
              <a:gd name="connsiteX5" fmla="*/ 3198916 w 5135998"/>
              <a:gd name="connsiteY5" fmla="*/ 5636150 h 5854769"/>
              <a:gd name="connsiteX6" fmla="*/ 716590 w 5135998"/>
              <a:gd name="connsiteY6" fmla="*/ 5565792 h 5854769"/>
              <a:gd name="connsiteX7" fmla="*/ 87261 w 5135998"/>
              <a:gd name="connsiteY7" fmla="*/ 3831831 h 5854769"/>
              <a:gd name="connsiteX8" fmla="*/ 115277 w 5135998"/>
              <a:gd name="connsiteY8" fmla="*/ 992828 h 5854769"/>
              <a:gd name="connsiteX0" fmla="*/ 115277 w 5135998"/>
              <a:gd name="connsiteY0" fmla="*/ 994588 h 5856529"/>
              <a:gd name="connsiteX1" fmla="*/ 1105243 w 5135998"/>
              <a:gd name="connsiteY1" fmla="*/ 825363 h 5856529"/>
              <a:gd name="connsiteX2" fmla="*/ 3758741 w 5135998"/>
              <a:gd name="connsiteY2" fmla="*/ 3901 h 5856529"/>
              <a:gd name="connsiteX3" fmla="*/ 4946216 w 5135998"/>
              <a:gd name="connsiteY3" fmla="*/ 1100060 h 5856529"/>
              <a:gd name="connsiteX4" fmla="*/ 4953707 w 5135998"/>
              <a:gd name="connsiteY4" fmla="*/ 3815980 h 5856529"/>
              <a:gd name="connsiteX5" fmla="*/ 3198916 w 5135998"/>
              <a:gd name="connsiteY5" fmla="*/ 5637910 h 5856529"/>
              <a:gd name="connsiteX6" fmla="*/ 716590 w 5135998"/>
              <a:gd name="connsiteY6" fmla="*/ 5567552 h 5856529"/>
              <a:gd name="connsiteX7" fmla="*/ 87261 w 5135998"/>
              <a:gd name="connsiteY7" fmla="*/ 3833591 h 5856529"/>
              <a:gd name="connsiteX8" fmla="*/ 115277 w 5135998"/>
              <a:gd name="connsiteY8" fmla="*/ 994588 h 5856529"/>
              <a:gd name="connsiteX0" fmla="*/ 127813 w 5148534"/>
              <a:gd name="connsiteY0" fmla="*/ 1001529 h 5863470"/>
              <a:gd name="connsiteX1" fmla="*/ 1309367 w 5148534"/>
              <a:gd name="connsiteY1" fmla="*/ 700396 h 5863470"/>
              <a:gd name="connsiteX2" fmla="*/ 3771277 w 5148534"/>
              <a:gd name="connsiteY2" fmla="*/ 10842 h 5863470"/>
              <a:gd name="connsiteX3" fmla="*/ 4958752 w 5148534"/>
              <a:gd name="connsiteY3" fmla="*/ 1107001 h 5863470"/>
              <a:gd name="connsiteX4" fmla="*/ 4966243 w 5148534"/>
              <a:gd name="connsiteY4" fmla="*/ 3822921 h 5863470"/>
              <a:gd name="connsiteX5" fmla="*/ 3211452 w 5148534"/>
              <a:gd name="connsiteY5" fmla="*/ 5644851 h 5863470"/>
              <a:gd name="connsiteX6" fmla="*/ 729126 w 5148534"/>
              <a:gd name="connsiteY6" fmla="*/ 5574493 h 5863470"/>
              <a:gd name="connsiteX7" fmla="*/ 99797 w 5148534"/>
              <a:gd name="connsiteY7" fmla="*/ 3840532 h 5863470"/>
              <a:gd name="connsiteX8" fmla="*/ 127813 w 5148534"/>
              <a:gd name="connsiteY8" fmla="*/ 1001529 h 5863470"/>
              <a:gd name="connsiteX0" fmla="*/ 23990 w 5072727"/>
              <a:gd name="connsiteY0" fmla="*/ 3846510 h 5869448"/>
              <a:gd name="connsiteX1" fmla="*/ 1233560 w 5072727"/>
              <a:gd name="connsiteY1" fmla="*/ 706374 h 5869448"/>
              <a:gd name="connsiteX2" fmla="*/ 3695470 w 5072727"/>
              <a:gd name="connsiteY2" fmla="*/ 16820 h 5869448"/>
              <a:gd name="connsiteX3" fmla="*/ 4882945 w 5072727"/>
              <a:gd name="connsiteY3" fmla="*/ 1112979 h 5869448"/>
              <a:gd name="connsiteX4" fmla="*/ 4890436 w 5072727"/>
              <a:gd name="connsiteY4" fmla="*/ 3828899 h 5869448"/>
              <a:gd name="connsiteX5" fmla="*/ 3135645 w 5072727"/>
              <a:gd name="connsiteY5" fmla="*/ 5650829 h 5869448"/>
              <a:gd name="connsiteX6" fmla="*/ 653319 w 5072727"/>
              <a:gd name="connsiteY6" fmla="*/ 5580471 h 5869448"/>
              <a:gd name="connsiteX7" fmla="*/ 23990 w 5072727"/>
              <a:gd name="connsiteY7" fmla="*/ 3846510 h 5869448"/>
              <a:gd name="connsiteX0" fmla="*/ 23640 w 5062022"/>
              <a:gd name="connsiteY0" fmla="*/ 2947155 h 5887300"/>
              <a:gd name="connsiteX1" fmla="*/ 1222855 w 5062022"/>
              <a:gd name="connsiteY1" fmla="*/ 699937 h 5887300"/>
              <a:gd name="connsiteX2" fmla="*/ 3684765 w 5062022"/>
              <a:gd name="connsiteY2" fmla="*/ 10383 h 5887300"/>
              <a:gd name="connsiteX3" fmla="*/ 4872240 w 5062022"/>
              <a:gd name="connsiteY3" fmla="*/ 1106542 h 5887300"/>
              <a:gd name="connsiteX4" fmla="*/ 4879731 w 5062022"/>
              <a:gd name="connsiteY4" fmla="*/ 3822462 h 5887300"/>
              <a:gd name="connsiteX5" fmla="*/ 3124940 w 5062022"/>
              <a:gd name="connsiteY5" fmla="*/ 5644392 h 5887300"/>
              <a:gd name="connsiteX6" fmla="*/ 642614 w 5062022"/>
              <a:gd name="connsiteY6" fmla="*/ 5574034 h 5887300"/>
              <a:gd name="connsiteX7" fmla="*/ 23640 w 5062022"/>
              <a:gd name="connsiteY7" fmla="*/ 2947155 h 5887300"/>
              <a:gd name="connsiteX0" fmla="*/ 86001 w 5124383"/>
              <a:gd name="connsiteY0" fmla="*/ 2947155 h 5867584"/>
              <a:gd name="connsiteX1" fmla="*/ 1285216 w 5124383"/>
              <a:gd name="connsiteY1" fmla="*/ 699937 h 5867584"/>
              <a:gd name="connsiteX2" fmla="*/ 3747126 w 5124383"/>
              <a:gd name="connsiteY2" fmla="*/ 10383 h 5867584"/>
              <a:gd name="connsiteX3" fmla="*/ 4934601 w 5124383"/>
              <a:gd name="connsiteY3" fmla="*/ 1106542 h 5867584"/>
              <a:gd name="connsiteX4" fmla="*/ 4942092 w 5124383"/>
              <a:gd name="connsiteY4" fmla="*/ 3822462 h 5867584"/>
              <a:gd name="connsiteX5" fmla="*/ 3187301 w 5124383"/>
              <a:gd name="connsiteY5" fmla="*/ 5644392 h 5867584"/>
              <a:gd name="connsiteX6" fmla="*/ 440894 w 5124383"/>
              <a:gd name="connsiteY6" fmla="*/ 5538521 h 5867584"/>
              <a:gd name="connsiteX7" fmla="*/ 86001 w 5124383"/>
              <a:gd name="connsiteY7" fmla="*/ 2947155 h 5867584"/>
              <a:gd name="connsiteX0" fmla="*/ 80149 w 5128496"/>
              <a:gd name="connsiteY0" fmla="*/ 2947155 h 5750107"/>
              <a:gd name="connsiteX1" fmla="*/ 1279364 w 5128496"/>
              <a:gd name="connsiteY1" fmla="*/ 699937 h 5750107"/>
              <a:gd name="connsiteX2" fmla="*/ 3741274 w 5128496"/>
              <a:gd name="connsiteY2" fmla="*/ 10383 h 5750107"/>
              <a:gd name="connsiteX3" fmla="*/ 4928749 w 5128496"/>
              <a:gd name="connsiteY3" fmla="*/ 1106542 h 5750107"/>
              <a:gd name="connsiteX4" fmla="*/ 4936240 w 5128496"/>
              <a:gd name="connsiteY4" fmla="*/ 3822462 h 5750107"/>
              <a:gd name="connsiteX5" fmla="*/ 3036464 w 5128496"/>
              <a:gd name="connsiteY5" fmla="*/ 5400870 h 5750107"/>
              <a:gd name="connsiteX6" fmla="*/ 435042 w 5128496"/>
              <a:gd name="connsiteY6" fmla="*/ 5538521 h 5750107"/>
              <a:gd name="connsiteX7" fmla="*/ 80149 w 5128496"/>
              <a:gd name="connsiteY7" fmla="*/ 2947155 h 5750107"/>
              <a:gd name="connsiteX0" fmla="*/ 80149 w 5121870"/>
              <a:gd name="connsiteY0" fmla="*/ 2947155 h 5736352"/>
              <a:gd name="connsiteX1" fmla="*/ 1279364 w 5121870"/>
              <a:gd name="connsiteY1" fmla="*/ 699937 h 5736352"/>
              <a:gd name="connsiteX2" fmla="*/ 3741274 w 5121870"/>
              <a:gd name="connsiteY2" fmla="*/ 10383 h 5736352"/>
              <a:gd name="connsiteX3" fmla="*/ 4928749 w 5121870"/>
              <a:gd name="connsiteY3" fmla="*/ 1106542 h 5736352"/>
              <a:gd name="connsiteX4" fmla="*/ 4925884 w 5121870"/>
              <a:gd name="connsiteY4" fmla="*/ 4152232 h 5736352"/>
              <a:gd name="connsiteX5" fmla="*/ 3036464 w 5121870"/>
              <a:gd name="connsiteY5" fmla="*/ 5400870 h 5736352"/>
              <a:gd name="connsiteX6" fmla="*/ 435042 w 5121870"/>
              <a:gd name="connsiteY6" fmla="*/ 5538521 h 5736352"/>
              <a:gd name="connsiteX7" fmla="*/ 80149 w 5121870"/>
              <a:gd name="connsiteY7" fmla="*/ 2947155 h 5736352"/>
              <a:gd name="connsiteX0" fmla="*/ 77556 w 5123888"/>
              <a:gd name="connsiteY0" fmla="*/ 2947155 h 5740011"/>
              <a:gd name="connsiteX1" fmla="*/ 1276771 w 5123888"/>
              <a:gd name="connsiteY1" fmla="*/ 699937 h 5740011"/>
              <a:gd name="connsiteX2" fmla="*/ 3738681 w 5123888"/>
              <a:gd name="connsiteY2" fmla="*/ 10383 h 5740011"/>
              <a:gd name="connsiteX3" fmla="*/ 4926156 w 5123888"/>
              <a:gd name="connsiteY3" fmla="*/ 1106542 h 5740011"/>
              <a:gd name="connsiteX4" fmla="*/ 4923291 w 5123888"/>
              <a:gd name="connsiteY4" fmla="*/ 4152232 h 5740011"/>
              <a:gd name="connsiteX5" fmla="*/ 2966555 w 5123888"/>
              <a:gd name="connsiteY5" fmla="*/ 5411017 h 5740011"/>
              <a:gd name="connsiteX6" fmla="*/ 432449 w 5123888"/>
              <a:gd name="connsiteY6" fmla="*/ 5538521 h 5740011"/>
              <a:gd name="connsiteX7" fmla="*/ 77556 w 5123888"/>
              <a:gd name="connsiteY7" fmla="*/ 2947155 h 5740011"/>
              <a:gd name="connsiteX0" fmla="*/ 77556 w 5123889"/>
              <a:gd name="connsiteY0" fmla="*/ 2947155 h 5786300"/>
              <a:gd name="connsiteX1" fmla="*/ 1276771 w 5123889"/>
              <a:gd name="connsiteY1" fmla="*/ 699937 h 5786300"/>
              <a:gd name="connsiteX2" fmla="*/ 3738681 w 5123889"/>
              <a:gd name="connsiteY2" fmla="*/ 10383 h 5786300"/>
              <a:gd name="connsiteX3" fmla="*/ 4926156 w 5123889"/>
              <a:gd name="connsiteY3" fmla="*/ 1106542 h 5786300"/>
              <a:gd name="connsiteX4" fmla="*/ 4923291 w 5123889"/>
              <a:gd name="connsiteY4" fmla="*/ 4152232 h 5786300"/>
              <a:gd name="connsiteX5" fmla="*/ 2966555 w 5123889"/>
              <a:gd name="connsiteY5" fmla="*/ 5411017 h 5786300"/>
              <a:gd name="connsiteX6" fmla="*/ 432449 w 5123889"/>
              <a:gd name="connsiteY6" fmla="*/ 5538521 h 5786300"/>
              <a:gd name="connsiteX7" fmla="*/ 77556 w 5123889"/>
              <a:gd name="connsiteY7" fmla="*/ 2947155 h 5786300"/>
              <a:gd name="connsiteX0" fmla="*/ 76581 w 5124693"/>
              <a:gd name="connsiteY0" fmla="*/ 2947155 h 5793257"/>
              <a:gd name="connsiteX1" fmla="*/ 1275796 w 5124693"/>
              <a:gd name="connsiteY1" fmla="*/ 699937 h 5793257"/>
              <a:gd name="connsiteX2" fmla="*/ 3737706 w 5124693"/>
              <a:gd name="connsiteY2" fmla="*/ 10383 h 5793257"/>
              <a:gd name="connsiteX3" fmla="*/ 4925181 w 5124693"/>
              <a:gd name="connsiteY3" fmla="*/ 1106542 h 5793257"/>
              <a:gd name="connsiteX4" fmla="*/ 4922316 w 5124693"/>
              <a:gd name="connsiteY4" fmla="*/ 4152232 h 5793257"/>
              <a:gd name="connsiteX5" fmla="*/ 2939689 w 5124693"/>
              <a:gd name="connsiteY5" fmla="*/ 5426238 h 5793257"/>
              <a:gd name="connsiteX6" fmla="*/ 431474 w 5124693"/>
              <a:gd name="connsiteY6" fmla="*/ 5538521 h 5793257"/>
              <a:gd name="connsiteX7" fmla="*/ 76581 w 5124693"/>
              <a:gd name="connsiteY7" fmla="*/ 2947155 h 5793257"/>
              <a:gd name="connsiteX0" fmla="*/ 76580 w 5067048"/>
              <a:gd name="connsiteY0" fmla="*/ 2947155 h 5738110"/>
              <a:gd name="connsiteX1" fmla="*/ 1275795 w 5067048"/>
              <a:gd name="connsiteY1" fmla="*/ 699937 h 5738110"/>
              <a:gd name="connsiteX2" fmla="*/ 3737705 w 5067048"/>
              <a:gd name="connsiteY2" fmla="*/ 10383 h 5738110"/>
              <a:gd name="connsiteX3" fmla="*/ 4925180 w 5067048"/>
              <a:gd name="connsiteY3" fmla="*/ 1106542 h 5738110"/>
              <a:gd name="connsiteX4" fmla="*/ 4823932 w 5067048"/>
              <a:gd name="connsiteY4" fmla="*/ 4334875 h 5738110"/>
              <a:gd name="connsiteX5" fmla="*/ 2939688 w 5067048"/>
              <a:gd name="connsiteY5" fmla="*/ 5426238 h 5738110"/>
              <a:gd name="connsiteX6" fmla="*/ 431473 w 5067048"/>
              <a:gd name="connsiteY6" fmla="*/ 5538521 h 5738110"/>
              <a:gd name="connsiteX7" fmla="*/ 76580 w 5067048"/>
              <a:gd name="connsiteY7" fmla="*/ 2947155 h 5738110"/>
              <a:gd name="connsiteX0" fmla="*/ 76580 w 5067049"/>
              <a:gd name="connsiteY0" fmla="*/ 2947155 h 5738110"/>
              <a:gd name="connsiteX1" fmla="*/ 1275795 w 5067049"/>
              <a:gd name="connsiteY1" fmla="*/ 699937 h 5738110"/>
              <a:gd name="connsiteX2" fmla="*/ 3737705 w 5067049"/>
              <a:gd name="connsiteY2" fmla="*/ 10383 h 5738110"/>
              <a:gd name="connsiteX3" fmla="*/ 4925180 w 5067049"/>
              <a:gd name="connsiteY3" fmla="*/ 1106542 h 5738110"/>
              <a:gd name="connsiteX4" fmla="*/ 4823932 w 5067049"/>
              <a:gd name="connsiteY4" fmla="*/ 4334875 h 5738110"/>
              <a:gd name="connsiteX5" fmla="*/ 2939688 w 5067049"/>
              <a:gd name="connsiteY5" fmla="*/ 5426238 h 5738110"/>
              <a:gd name="connsiteX6" fmla="*/ 431473 w 5067049"/>
              <a:gd name="connsiteY6" fmla="*/ 5538521 h 5738110"/>
              <a:gd name="connsiteX7" fmla="*/ 76580 w 5067049"/>
              <a:gd name="connsiteY7" fmla="*/ 2947155 h 5738110"/>
              <a:gd name="connsiteX0" fmla="*/ 76580 w 5078021"/>
              <a:gd name="connsiteY0" fmla="*/ 2962011 h 5752966"/>
              <a:gd name="connsiteX1" fmla="*/ 1275795 w 5078021"/>
              <a:gd name="connsiteY1" fmla="*/ 714793 h 5752966"/>
              <a:gd name="connsiteX2" fmla="*/ 3572007 w 5078021"/>
              <a:gd name="connsiteY2" fmla="*/ 10018 h 5752966"/>
              <a:gd name="connsiteX3" fmla="*/ 4925180 w 5078021"/>
              <a:gd name="connsiteY3" fmla="*/ 1121398 h 5752966"/>
              <a:gd name="connsiteX4" fmla="*/ 4823932 w 5078021"/>
              <a:gd name="connsiteY4" fmla="*/ 4349731 h 5752966"/>
              <a:gd name="connsiteX5" fmla="*/ 2939688 w 5078021"/>
              <a:gd name="connsiteY5" fmla="*/ 5441094 h 5752966"/>
              <a:gd name="connsiteX6" fmla="*/ 431473 w 5078021"/>
              <a:gd name="connsiteY6" fmla="*/ 5553377 h 5752966"/>
              <a:gd name="connsiteX7" fmla="*/ 76580 w 5078021"/>
              <a:gd name="connsiteY7" fmla="*/ 2962011 h 5752966"/>
              <a:gd name="connsiteX0" fmla="*/ 67758 w 5069199"/>
              <a:gd name="connsiteY0" fmla="*/ 2955485 h 5746440"/>
              <a:gd name="connsiteX1" fmla="*/ 1147879 w 5069199"/>
              <a:gd name="connsiteY1" fmla="*/ 845248 h 5746440"/>
              <a:gd name="connsiteX2" fmla="*/ 3563185 w 5069199"/>
              <a:gd name="connsiteY2" fmla="*/ 3492 h 5746440"/>
              <a:gd name="connsiteX3" fmla="*/ 4916358 w 5069199"/>
              <a:gd name="connsiteY3" fmla="*/ 1114872 h 5746440"/>
              <a:gd name="connsiteX4" fmla="*/ 4815110 w 5069199"/>
              <a:gd name="connsiteY4" fmla="*/ 4343205 h 5746440"/>
              <a:gd name="connsiteX5" fmla="*/ 2930866 w 5069199"/>
              <a:gd name="connsiteY5" fmla="*/ 5434568 h 5746440"/>
              <a:gd name="connsiteX6" fmla="*/ 422651 w 5069199"/>
              <a:gd name="connsiteY6" fmla="*/ 5546851 h 5746440"/>
              <a:gd name="connsiteX7" fmla="*/ 67758 w 5069199"/>
              <a:gd name="connsiteY7" fmla="*/ 2955485 h 5746440"/>
              <a:gd name="connsiteX0" fmla="*/ 70442 w 5071883"/>
              <a:gd name="connsiteY0" fmla="*/ 2956923 h 5747878"/>
              <a:gd name="connsiteX1" fmla="*/ 1186809 w 5071883"/>
              <a:gd name="connsiteY1" fmla="*/ 806099 h 5747878"/>
              <a:gd name="connsiteX2" fmla="*/ 3565869 w 5071883"/>
              <a:gd name="connsiteY2" fmla="*/ 4930 h 5747878"/>
              <a:gd name="connsiteX3" fmla="*/ 4919042 w 5071883"/>
              <a:gd name="connsiteY3" fmla="*/ 1116310 h 5747878"/>
              <a:gd name="connsiteX4" fmla="*/ 4817794 w 5071883"/>
              <a:gd name="connsiteY4" fmla="*/ 4344643 h 5747878"/>
              <a:gd name="connsiteX5" fmla="*/ 2933550 w 5071883"/>
              <a:gd name="connsiteY5" fmla="*/ 5436006 h 5747878"/>
              <a:gd name="connsiteX6" fmla="*/ 425335 w 5071883"/>
              <a:gd name="connsiteY6" fmla="*/ 5548289 h 5747878"/>
              <a:gd name="connsiteX7" fmla="*/ 70442 w 5071883"/>
              <a:gd name="connsiteY7" fmla="*/ 2956923 h 5747878"/>
              <a:gd name="connsiteX0" fmla="*/ 70442 w 5071883"/>
              <a:gd name="connsiteY0" fmla="*/ 2958147 h 5749102"/>
              <a:gd name="connsiteX1" fmla="*/ 1186809 w 5071883"/>
              <a:gd name="connsiteY1" fmla="*/ 807323 h 5749102"/>
              <a:gd name="connsiteX2" fmla="*/ 3565869 w 5071883"/>
              <a:gd name="connsiteY2" fmla="*/ 6154 h 5749102"/>
              <a:gd name="connsiteX3" fmla="*/ 4919042 w 5071883"/>
              <a:gd name="connsiteY3" fmla="*/ 1117534 h 5749102"/>
              <a:gd name="connsiteX4" fmla="*/ 4817794 w 5071883"/>
              <a:gd name="connsiteY4" fmla="*/ 4345867 h 5749102"/>
              <a:gd name="connsiteX5" fmla="*/ 2933550 w 5071883"/>
              <a:gd name="connsiteY5" fmla="*/ 5437230 h 5749102"/>
              <a:gd name="connsiteX6" fmla="*/ 425335 w 5071883"/>
              <a:gd name="connsiteY6" fmla="*/ 5549513 h 5749102"/>
              <a:gd name="connsiteX7" fmla="*/ 70442 w 5071883"/>
              <a:gd name="connsiteY7" fmla="*/ 2958147 h 5749102"/>
              <a:gd name="connsiteX0" fmla="*/ 68157 w 5079954"/>
              <a:gd name="connsiteY0" fmla="*/ 2977256 h 5746419"/>
              <a:gd name="connsiteX1" fmla="*/ 1194880 w 5079954"/>
              <a:gd name="connsiteY1" fmla="*/ 806140 h 5746419"/>
              <a:gd name="connsiteX2" fmla="*/ 3573940 w 5079954"/>
              <a:gd name="connsiteY2" fmla="*/ 4971 h 5746419"/>
              <a:gd name="connsiteX3" fmla="*/ 4927113 w 5079954"/>
              <a:gd name="connsiteY3" fmla="*/ 1116351 h 5746419"/>
              <a:gd name="connsiteX4" fmla="*/ 4825865 w 5079954"/>
              <a:gd name="connsiteY4" fmla="*/ 4344684 h 5746419"/>
              <a:gd name="connsiteX5" fmla="*/ 2941621 w 5079954"/>
              <a:gd name="connsiteY5" fmla="*/ 5436047 h 5746419"/>
              <a:gd name="connsiteX6" fmla="*/ 433406 w 5079954"/>
              <a:gd name="connsiteY6" fmla="*/ 5548330 h 5746419"/>
              <a:gd name="connsiteX7" fmla="*/ 68157 w 5079954"/>
              <a:gd name="connsiteY7" fmla="*/ 2977256 h 5746419"/>
              <a:gd name="connsiteX0" fmla="*/ 86965 w 5098762"/>
              <a:gd name="connsiteY0" fmla="*/ 2977256 h 5795929"/>
              <a:gd name="connsiteX1" fmla="*/ 1213688 w 5098762"/>
              <a:gd name="connsiteY1" fmla="*/ 806140 h 5795929"/>
              <a:gd name="connsiteX2" fmla="*/ 3592748 w 5098762"/>
              <a:gd name="connsiteY2" fmla="*/ 4971 h 5795929"/>
              <a:gd name="connsiteX3" fmla="*/ 4945921 w 5098762"/>
              <a:gd name="connsiteY3" fmla="*/ 1116351 h 5795929"/>
              <a:gd name="connsiteX4" fmla="*/ 4844673 w 5098762"/>
              <a:gd name="connsiteY4" fmla="*/ 4344684 h 5795929"/>
              <a:gd name="connsiteX5" fmla="*/ 2960429 w 5098762"/>
              <a:gd name="connsiteY5" fmla="*/ 5436047 h 5795929"/>
              <a:gd name="connsiteX6" fmla="*/ 452214 w 5098762"/>
              <a:gd name="connsiteY6" fmla="*/ 5548330 h 5795929"/>
              <a:gd name="connsiteX7" fmla="*/ 86965 w 5098762"/>
              <a:gd name="connsiteY7" fmla="*/ 2977256 h 5795929"/>
              <a:gd name="connsiteX0" fmla="*/ 63814 w 5075611"/>
              <a:gd name="connsiteY0" fmla="*/ 2977256 h 5757668"/>
              <a:gd name="connsiteX1" fmla="*/ 1190537 w 5075611"/>
              <a:gd name="connsiteY1" fmla="*/ 806140 h 5757668"/>
              <a:gd name="connsiteX2" fmla="*/ 3569597 w 5075611"/>
              <a:gd name="connsiteY2" fmla="*/ 4971 h 5757668"/>
              <a:gd name="connsiteX3" fmla="*/ 4922770 w 5075611"/>
              <a:gd name="connsiteY3" fmla="*/ 1116351 h 5757668"/>
              <a:gd name="connsiteX4" fmla="*/ 4821522 w 5075611"/>
              <a:gd name="connsiteY4" fmla="*/ 4344684 h 5757668"/>
              <a:gd name="connsiteX5" fmla="*/ 2937278 w 5075611"/>
              <a:gd name="connsiteY5" fmla="*/ 5436047 h 5757668"/>
              <a:gd name="connsiteX6" fmla="*/ 429063 w 5075611"/>
              <a:gd name="connsiteY6" fmla="*/ 5548330 h 5757668"/>
              <a:gd name="connsiteX7" fmla="*/ 63814 w 5075611"/>
              <a:gd name="connsiteY7" fmla="*/ 2977256 h 5757668"/>
              <a:gd name="connsiteX0" fmla="*/ 54818 w 5066615"/>
              <a:gd name="connsiteY0" fmla="*/ 2977256 h 5788775"/>
              <a:gd name="connsiteX1" fmla="*/ 1181541 w 5066615"/>
              <a:gd name="connsiteY1" fmla="*/ 806140 h 5788775"/>
              <a:gd name="connsiteX2" fmla="*/ 3560601 w 5066615"/>
              <a:gd name="connsiteY2" fmla="*/ 4971 h 5788775"/>
              <a:gd name="connsiteX3" fmla="*/ 4913774 w 5066615"/>
              <a:gd name="connsiteY3" fmla="*/ 1116351 h 5788775"/>
              <a:gd name="connsiteX4" fmla="*/ 4812526 w 5066615"/>
              <a:gd name="connsiteY4" fmla="*/ 4344684 h 5788775"/>
              <a:gd name="connsiteX5" fmla="*/ 2928282 w 5066615"/>
              <a:gd name="connsiteY5" fmla="*/ 5436047 h 5788775"/>
              <a:gd name="connsiteX6" fmla="*/ 451135 w 5066615"/>
              <a:gd name="connsiteY6" fmla="*/ 5588917 h 5788775"/>
              <a:gd name="connsiteX7" fmla="*/ 54818 w 5066615"/>
              <a:gd name="connsiteY7" fmla="*/ 2977256 h 5788775"/>
              <a:gd name="connsiteX0" fmla="*/ 60691 w 5072488"/>
              <a:gd name="connsiteY0" fmla="*/ 2977256 h 5777015"/>
              <a:gd name="connsiteX1" fmla="*/ 1187414 w 5072488"/>
              <a:gd name="connsiteY1" fmla="*/ 806140 h 5777015"/>
              <a:gd name="connsiteX2" fmla="*/ 3566474 w 5072488"/>
              <a:gd name="connsiteY2" fmla="*/ 4971 h 5777015"/>
              <a:gd name="connsiteX3" fmla="*/ 4919647 w 5072488"/>
              <a:gd name="connsiteY3" fmla="*/ 1116351 h 5777015"/>
              <a:gd name="connsiteX4" fmla="*/ 4818399 w 5072488"/>
              <a:gd name="connsiteY4" fmla="*/ 4344684 h 5777015"/>
              <a:gd name="connsiteX5" fmla="*/ 2934155 w 5072488"/>
              <a:gd name="connsiteY5" fmla="*/ 5436047 h 5777015"/>
              <a:gd name="connsiteX6" fmla="*/ 436295 w 5072488"/>
              <a:gd name="connsiteY6" fmla="*/ 5573698 h 5777015"/>
              <a:gd name="connsiteX7" fmla="*/ 60691 w 5072488"/>
              <a:gd name="connsiteY7" fmla="*/ 2977256 h 5777015"/>
              <a:gd name="connsiteX0" fmla="*/ 60691 w 5072488"/>
              <a:gd name="connsiteY0" fmla="*/ 2977256 h 5787871"/>
              <a:gd name="connsiteX1" fmla="*/ 1187414 w 5072488"/>
              <a:gd name="connsiteY1" fmla="*/ 806140 h 5787871"/>
              <a:gd name="connsiteX2" fmla="*/ 3566474 w 5072488"/>
              <a:gd name="connsiteY2" fmla="*/ 4971 h 5787871"/>
              <a:gd name="connsiteX3" fmla="*/ 4919647 w 5072488"/>
              <a:gd name="connsiteY3" fmla="*/ 1116351 h 5787871"/>
              <a:gd name="connsiteX4" fmla="*/ 4818399 w 5072488"/>
              <a:gd name="connsiteY4" fmla="*/ 4344684 h 5787871"/>
              <a:gd name="connsiteX5" fmla="*/ 2934155 w 5072488"/>
              <a:gd name="connsiteY5" fmla="*/ 5436047 h 5787871"/>
              <a:gd name="connsiteX6" fmla="*/ 436295 w 5072488"/>
              <a:gd name="connsiteY6" fmla="*/ 5573698 h 5787871"/>
              <a:gd name="connsiteX7" fmla="*/ 60691 w 5072488"/>
              <a:gd name="connsiteY7" fmla="*/ 2977256 h 5787871"/>
              <a:gd name="connsiteX0" fmla="*/ 60691 w 5072488"/>
              <a:gd name="connsiteY0" fmla="*/ 2977256 h 5779364"/>
              <a:gd name="connsiteX1" fmla="*/ 1187414 w 5072488"/>
              <a:gd name="connsiteY1" fmla="*/ 806140 h 5779364"/>
              <a:gd name="connsiteX2" fmla="*/ 3566474 w 5072488"/>
              <a:gd name="connsiteY2" fmla="*/ 4971 h 5779364"/>
              <a:gd name="connsiteX3" fmla="*/ 4919647 w 5072488"/>
              <a:gd name="connsiteY3" fmla="*/ 1116351 h 5779364"/>
              <a:gd name="connsiteX4" fmla="*/ 4818399 w 5072488"/>
              <a:gd name="connsiteY4" fmla="*/ 4344684 h 5779364"/>
              <a:gd name="connsiteX5" fmla="*/ 2934155 w 5072488"/>
              <a:gd name="connsiteY5" fmla="*/ 5436047 h 5779364"/>
              <a:gd name="connsiteX6" fmla="*/ 436295 w 5072488"/>
              <a:gd name="connsiteY6" fmla="*/ 5573698 h 5779364"/>
              <a:gd name="connsiteX7" fmla="*/ 60691 w 5072488"/>
              <a:gd name="connsiteY7" fmla="*/ 2977256 h 5779364"/>
              <a:gd name="connsiteX0" fmla="*/ 64132 w 5077122"/>
              <a:gd name="connsiteY0" fmla="*/ 2977256 h 5788662"/>
              <a:gd name="connsiteX1" fmla="*/ 1190855 w 5077122"/>
              <a:gd name="connsiteY1" fmla="*/ 806140 h 5788662"/>
              <a:gd name="connsiteX2" fmla="*/ 3569915 w 5077122"/>
              <a:gd name="connsiteY2" fmla="*/ 4971 h 5788662"/>
              <a:gd name="connsiteX3" fmla="*/ 4923088 w 5077122"/>
              <a:gd name="connsiteY3" fmla="*/ 1116351 h 5788662"/>
              <a:gd name="connsiteX4" fmla="*/ 4821840 w 5077122"/>
              <a:gd name="connsiteY4" fmla="*/ 4344684 h 5788662"/>
              <a:gd name="connsiteX5" fmla="*/ 2916884 w 5077122"/>
              <a:gd name="connsiteY5" fmla="*/ 5491854 h 5788662"/>
              <a:gd name="connsiteX6" fmla="*/ 439736 w 5077122"/>
              <a:gd name="connsiteY6" fmla="*/ 5573698 h 5788662"/>
              <a:gd name="connsiteX7" fmla="*/ 64132 w 5077122"/>
              <a:gd name="connsiteY7" fmla="*/ 2977256 h 5788662"/>
              <a:gd name="connsiteX0" fmla="*/ 63780 w 5077369"/>
              <a:gd name="connsiteY0" fmla="*/ 2977256 h 5777171"/>
              <a:gd name="connsiteX1" fmla="*/ 1190503 w 5077369"/>
              <a:gd name="connsiteY1" fmla="*/ 806140 h 5777171"/>
              <a:gd name="connsiteX2" fmla="*/ 3569563 w 5077369"/>
              <a:gd name="connsiteY2" fmla="*/ 4971 h 5777171"/>
              <a:gd name="connsiteX3" fmla="*/ 4922736 w 5077369"/>
              <a:gd name="connsiteY3" fmla="*/ 1116351 h 5777171"/>
              <a:gd name="connsiteX4" fmla="*/ 4821488 w 5077369"/>
              <a:gd name="connsiteY4" fmla="*/ 4344684 h 5777171"/>
              <a:gd name="connsiteX5" fmla="*/ 2906176 w 5077369"/>
              <a:gd name="connsiteY5" fmla="*/ 5461414 h 5777171"/>
              <a:gd name="connsiteX6" fmla="*/ 439384 w 5077369"/>
              <a:gd name="connsiteY6" fmla="*/ 5573698 h 5777171"/>
              <a:gd name="connsiteX7" fmla="*/ 63780 w 5077369"/>
              <a:gd name="connsiteY7" fmla="*/ 2977256 h 5777171"/>
              <a:gd name="connsiteX0" fmla="*/ 63780 w 5101235"/>
              <a:gd name="connsiteY0" fmla="*/ 2977256 h 5777171"/>
              <a:gd name="connsiteX1" fmla="*/ 1190503 w 5101235"/>
              <a:gd name="connsiteY1" fmla="*/ 806140 h 5777171"/>
              <a:gd name="connsiteX2" fmla="*/ 3569563 w 5101235"/>
              <a:gd name="connsiteY2" fmla="*/ 4971 h 5777171"/>
              <a:gd name="connsiteX3" fmla="*/ 4922736 w 5101235"/>
              <a:gd name="connsiteY3" fmla="*/ 1116351 h 5777171"/>
              <a:gd name="connsiteX4" fmla="*/ 5075116 w 5101235"/>
              <a:gd name="connsiteY4" fmla="*/ 2689206 h 5777171"/>
              <a:gd name="connsiteX5" fmla="*/ 4821488 w 5101235"/>
              <a:gd name="connsiteY5" fmla="*/ 4344684 h 5777171"/>
              <a:gd name="connsiteX6" fmla="*/ 2906176 w 5101235"/>
              <a:gd name="connsiteY6" fmla="*/ 5461414 h 5777171"/>
              <a:gd name="connsiteX7" fmla="*/ 439384 w 5101235"/>
              <a:gd name="connsiteY7" fmla="*/ 5573698 h 5777171"/>
              <a:gd name="connsiteX8" fmla="*/ 63780 w 5101235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69834"/>
              <a:gd name="connsiteX1" fmla="*/ 1190503 w 5143524"/>
              <a:gd name="connsiteY1" fmla="*/ 806140 h 5769834"/>
              <a:gd name="connsiteX2" fmla="*/ 3569563 w 5143524"/>
              <a:gd name="connsiteY2" fmla="*/ 4971 h 5769834"/>
              <a:gd name="connsiteX3" fmla="*/ 4922736 w 5143524"/>
              <a:gd name="connsiteY3" fmla="*/ 1116351 h 5769834"/>
              <a:gd name="connsiteX4" fmla="*/ 5132074 w 5143524"/>
              <a:gd name="connsiteY4" fmla="*/ 2643545 h 5769834"/>
              <a:gd name="connsiteX5" fmla="*/ 4790420 w 5143524"/>
              <a:gd name="connsiteY5" fmla="*/ 4466445 h 5769834"/>
              <a:gd name="connsiteX6" fmla="*/ 2906176 w 5143524"/>
              <a:gd name="connsiteY6" fmla="*/ 5461414 h 5769834"/>
              <a:gd name="connsiteX7" fmla="*/ 439384 w 5143524"/>
              <a:gd name="connsiteY7" fmla="*/ 5573698 h 5769834"/>
              <a:gd name="connsiteX8" fmla="*/ 63780 w 5143524"/>
              <a:gd name="connsiteY8" fmla="*/ 2977256 h 5769834"/>
              <a:gd name="connsiteX0" fmla="*/ 63780 w 5135739"/>
              <a:gd name="connsiteY0" fmla="*/ 2972991 h 5765569"/>
              <a:gd name="connsiteX1" fmla="*/ 1190503 w 5135739"/>
              <a:gd name="connsiteY1" fmla="*/ 801875 h 5765569"/>
              <a:gd name="connsiteX2" fmla="*/ 3569563 w 5135739"/>
              <a:gd name="connsiteY2" fmla="*/ 706 h 5765569"/>
              <a:gd name="connsiteX3" fmla="*/ 4855422 w 5135739"/>
              <a:gd name="connsiteY3" fmla="*/ 909149 h 5765569"/>
              <a:gd name="connsiteX4" fmla="*/ 5132074 w 5135739"/>
              <a:gd name="connsiteY4" fmla="*/ 2639280 h 5765569"/>
              <a:gd name="connsiteX5" fmla="*/ 4790420 w 5135739"/>
              <a:gd name="connsiteY5" fmla="*/ 4462180 h 5765569"/>
              <a:gd name="connsiteX6" fmla="*/ 2906176 w 5135739"/>
              <a:gd name="connsiteY6" fmla="*/ 5457149 h 5765569"/>
              <a:gd name="connsiteX7" fmla="*/ 439384 w 5135739"/>
              <a:gd name="connsiteY7" fmla="*/ 5569433 h 5765569"/>
              <a:gd name="connsiteX8" fmla="*/ 63780 w 5135739"/>
              <a:gd name="connsiteY8" fmla="*/ 2972991 h 5765569"/>
              <a:gd name="connsiteX0" fmla="*/ 63780 w 5134160"/>
              <a:gd name="connsiteY0" fmla="*/ 2972991 h 5765569"/>
              <a:gd name="connsiteX1" fmla="*/ 1190503 w 5134160"/>
              <a:gd name="connsiteY1" fmla="*/ 801875 h 5765569"/>
              <a:gd name="connsiteX2" fmla="*/ 3569563 w 5134160"/>
              <a:gd name="connsiteY2" fmla="*/ 706 h 5765569"/>
              <a:gd name="connsiteX3" fmla="*/ 4855422 w 5134160"/>
              <a:gd name="connsiteY3" fmla="*/ 909149 h 5765569"/>
              <a:gd name="connsiteX4" fmla="*/ 5132074 w 5134160"/>
              <a:gd name="connsiteY4" fmla="*/ 2639280 h 5765569"/>
              <a:gd name="connsiteX5" fmla="*/ 4790420 w 5134160"/>
              <a:gd name="connsiteY5" fmla="*/ 4462180 h 5765569"/>
              <a:gd name="connsiteX6" fmla="*/ 2906176 w 5134160"/>
              <a:gd name="connsiteY6" fmla="*/ 5457149 h 5765569"/>
              <a:gd name="connsiteX7" fmla="*/ 439384 w 5134160"/>
              <a:gd name="connsiteY7" fmla="*/ 5569433 h 5765569"/>
              <a:gd name="connsiteX8" fmla="*/ 63780 w 5134160"/>
              <a:gd name="connsiteY8" fmla="*/ 2972991 h 5765569"/>
              <a:gd name="connsiteX0" fmla="*/ 63780 w 5136191"/>
              <a:gd name="connsiteY0" fmla="*/ 3003381 h 5795959"/>
              <a:gd name="connsiteX1" fmla="*/ 1190503 w 5136191"/>
              <a:gd name="connsiteY1" fmla="*/ 832265 h 5795959"/>
              <a:gd name="connsiteX2" fmla="*/ 3517783 w 5136191"/>
              <a:gd name="connsiteY2" fmla="*/ 656 h 5795959"/>
              <a:gd name="connsiteX3" fmla="*/ 4855422 w 5136191"/>
              <a:gd name="connsiteY3" fmla="*/ 939539 h 5795959"/>
              <a:gd name="connsiteX4" fmla="*/ 5132074 w 5136191"/>
              <a:gd name="connsiteY4" fmla="*/ 2669670 h 5795959"/>
              <a:gd name="connsiteX5" fmla="*/ 4790420 w 5136191"/>
              <a:gd name="connsiteY5" fmla="*/ 4492570 h 5795959"/>
              <a:gd name="connsiteX6" fmla="*/ 2906176 w 5136191"/>
              <a:gd name="connsiteY6" fmla="*/ 5487539 h 5795959"/>
              <a:gd name="connsiteX7" fmla="*/ 439384 w 5136191"/>
              <a:gd name="connsiteY7" fmla="*/ 5599823 h 5795959"/>
              <a:gd name="connsiteX8" fmla="*/ 63780 w 5136191"/>
              <a:gd name="connsiteY8" fmla="*/ 3003381 h 5795959"/>
              <a:gd name="connsiteX0" fmla="*/ 63780 w 5136190"/>
              <a:gd name="connsiteY0" fmla="*/ 3006874 h 5799452"/>
              <a:gd name="connsiteX1" fmla="*/ 1190503 w 5136190"/>
              <a:gd name="connsiteY1" fmla="*/ 835758 h 5799452"/>
              <a:gd name="connsiteX2" fmla="*/ 3517783 w 5136190"/>
              <a:gd name="connsiteY2" fmla="*/ 4149 h 5799452"/>
              <a:gd name="connsiteX3" fmla="*/ 4855422 w 5136190"/>
              <a:gd name="connsiteY3" fmla="*/ 943032 h 5799452"/>
              <a:gd name="connsiteX4" fmla="*/ 5132074 w 5136190"/>
              <a:gd name="connsiteY4" fmla="*/ 2673163 h 5799452"/>
              <a:gd name="connsiteX5" fmla="*/ 4790420 w 5136190"/>
              <a:gd name="connsiteY5" fmla="*/ 4496063 h 5799452"/>
              <a:gd name="connsiteX6" fmla="*/ 2906176 w 5136190"/>
              <a:gd name="connsiteY6" fmla="*/ 5491032 h 5799452"/>
              <a:gd name="connsiteX7" fmla="*/ 439384 w 5136190"/>
              <a:gd name="connsiteY7" fmla="*/ 5603316 h 5799452"/>
              <a:gd name="connsiteX8" fmla="*/ 63780 w 5136190"/>
              <a:gd name="connsiteY8" fmla="*/ 3006874 h 5799452"/>
              <a:gd name="connsiteX0" fmla="*/ 63780 w 5136046"/>
              <a:gd name="connsiteY0" fmla="*/ 2996812 h 5789390"/>
              <a:gd name="connsiteX1" fmla="*/ 1190503 w 5136046"/>
              <a:gd name="connsiteY1" fmla="*/ 825696 h 5789390"/>
              <a:gd name="connsiteX2" fmla="*/ 3533318 w 5136046"/>
              <a:gd name="connsiteY2" fmla="*/ 4234 h 5789390"/>
              <a:gd name="connsiteX3" fmla="*/ 4855422 w 5136046"/>
              <a:gd name="connsiteY3" fmla="*/ 932970 h 5789390"/>
              <a:gd name="connsiteX4" fmla="*/ 5132074 w 5136046"/>
              <a:gd name="connsiteY4" fmla="*/ 2663101 h 5789390"/>
              <a:gd name="connsiteX5" fmla="*/ 4790420 w 5136046"/>
              <a:gd name="connsiteY5" fmla="*/ 4486001 h 5789390"/>
              <a:gd name="connsiteX6" fmla="*/ 2906176 w 5136046"/>
              <a:gd name="connsiteY6" fmla="*/ 5480970 h 5789390"/>
              <a:gd name="connsiteX7" fmla="*/ 439384 w 5136046"/>
              <a:gd name="connsiteY7" fmla="*/ 5593254 h 5789390"/>
              <a:gd name="connsiteX8" fmla="*/ 63780 w 5136046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7215 w 5139482"/>
              <a:gd name="connsiteY0" fmla="*/ 2996812 h 5785866"/>
              <a:gd name="connsiteX1" fmla="*/ 1193938 w 5139482"/>
              <a:gd name="connsiteY1" fmla="*/ 825696 h 5785866"/>
              <a:gd name="connsiteX2" fmla="*/ 3536753 w 5139482"/>
              <a:gd name="connsiteY2" fmla="*/ 4234 h 5785866"/>
              <a:gd name="connsiteX3" fmla="*/ 4858857 w 5139482"/>
              <a:gd name="connsiteY3" fmla="*/ 932970 h 5785866"/>
              <a:gd name="connsiteX4" fmla="*/ 5135509 w 5139482"/>
              <a:gd name="connsiteY4" fmla="*/ 2663101 h 5785866"/>
              <a:gd name="connsiteX5" fmla="*/ 4762787 w 5139482"/>
              <a:gd name="connsiteY5" fmla="*/ 4486001 h 5785866"/>
              <a:gd name="connsiteX6" fmla="*/ 3007994 w 5139482"/>
              <a:gd name="connsiteY6" fmla="*/ 5470824 h 5785866"/>
              <a:gd name="connsiteX7" fmla="*/ 442819 w 5139482"/>
              <a:gd name="connsiteY7" fmla="*/ 5593254 h 5785866"/>
              <a:gd name="connsiteX8" fmla="*/ 67215 w 5139482"/>
              <a:gd name="connsiteY8" fmla="*/ 2996812 h 5785866"/>
              <a:gd name="connsiteX0" fmla="*/ 67215 w 5139482"/>
              <a:gd name="connsiteY0" fmla="*/ 2996812 h 5798025"/>
              <a:gd name="connsiteX1" fmla="*/ 1193938 w 5139482"/>
              <a:gd name="connsiteY1" fmla="*/ 825696 h 5798025"/>
              <a:gd name="connsiteX2" fmla="*/ 3536753 w 5139482"/>
              <a:gd name="connsiteY2" fmla="*/ 4234 h 5798025"/>
              <a:gd name="connsiteX3" fmla="*/ 4858857 w 5139482"/>
              <a:gd name="connsiteY3" fmla="*/ 932970 h 5798025"/>
              <a:gd name="connsiteX4" fmla="*/ 5135509 w 5139482"/>
              <a:gd name="connsiteY4" fmla="*/ 2663101 h 5798025"/>
              <a:gd name="connsiteX5" fmla="*/ 4762787 w 5139482"/>
              <a:gd name="connsiteY5" fmla="*/ 4486001 h 5798025"/>
              <a:gd name="connsiteX6" fmla="*/ 3007994 w 5139482"/>
              <a:gd name="connsiteY6" fmla="*/ 5470824 h 5798025"/>
              <a:gd name="connsiteX7" fmla="*/ 442819 w 5139482"/>
              <a:gd name="connsiteY7" fmla="*/ 5593254 h 5798025"/>
              <a:gd name="connsiteX8" fmla="*/ 67215 w 5139482"/>
              <a:gd name="connsiteY8" fmla="*/ 2996812 h 5798025"/>
              <a:gd name="connsiteX0" fmla="*/ 54799 w 5127066"/>
              <a:gd name="connsiteY0" fmla="*/ 2996812 h 5813475"/>
              <a:gd name="connsiteX1" fmla="*/ 1181522 w 5127066"/>
              <a:gd name="connsiteY1" fmla="*/ 825696 h 5813475"/>
              <a:gd name="connsiteX2" fmla="*/ 3524337 w 5127066"/>
              <a:gd name="connsiteY2" fmla="*/ 4234 h 5813475"/>
              <a:gd name="connsiteX3" fmla="*/ 4846441 w 5127066"/>
              <a:gd name="connsiteY3" fmla="*/ 932970 h 5813475"/>
              <a:gd name="connsiteX4" fmla="*/ 5123093 w 5127066"/>
              <a:gd name="connsiteY4" fmla="*/ 2663101 h 5813475"/>
              <a:gd name="connsiteX5" fmla="*/ 4750371 w 5127066"/>
              <a:gd name="connsiteY5" fmla="*/ 4486001 h 5813475"/>
              <a:gd name="connsiteX6" fmla="*/ 2995578 w 5127066"/>
              <a:gd name="connsiteY6" fmla="*/ 5470824 h 5813475"/>
              <a:gd name="connsiteX7" fmla="*/ 471828 w 5127066"/>
              <a:gd name="connsiteY7" fmla="*/ 5628767 h 5813475"/>
              <a:gd name="connsiteX8" fmla="*/ 54799 w 5127066"/>
              <a:gd name="connsiteY8" fmla="*/ 2996812 h 5813475"/>
              <a:gd name="connsiteX0" fmla="*/ 50644 w 5122911"/>
              <a:gd name="connsiteY0" fmla="*/ 2996812 h 5805524"/>
              <a:gd name="connsiteX1" fmla="*/ 1177367 w 5122911"/>
              <a:gd name="connsiteY1" fmla="*/ 825696 h 5805524"/>
              <a:gd name="connsiteX2" fmla="*/ 3520182 w 5122911"/>
              <a:gd name="connsiteY2" fmla="*/ 4234 h 5805524"/>
              <a:gd name="connsiteX3" fmla="*/ 4842286 w 5122911"/>
              <a:gd name="connsiteY3" fmla="*/ 932970 h 5805524"/>
              <a:gd name="connsiteX4" fmla="*/ 5118938 w 5122911"/>
              <a:gd name="connsiteY4" fmla="*/ 2663101 h 5805524"/>
              <a:gd name="connsiteX5" fmla="*/ 4746216 w 5122911"/>
              <a:gd name="connsiteY5" fmla="*/ 4486001 h 5805524"/>
              <a:gd name="connsiteX6" fmla="*/ 2991423 w 5122911"/>
              <a:gd name="connsiteY6" fmla="*/ 5470824 h 5805524"/>
              <a:gd name="connsiteX7" fmla="*/ 483206 w 5122911"/>
              <a:gd name="connsiteY7" fmla="*/ 5618621 h 5805524"/>
              <a:gd name="connsiteX8" fmla="*/ 50644 w 5122911"/>
              <a:gd name="connsiteY8" fmla="*/ 2996812 h 5805524"/>
              <a:gd name="connsiteX0" fmla="*/ 50644 w 5122911"/>
              <a:gd name="connsiteY0" fmla="*/ 2997430 h 5806142"/>
              <a:gd name="connsiteX1" fmla="*/ 1177367 w 5122911"/>
              <a:gd name="connsiteY1" fmla="*/ 826314 h 5806142"/>
              <a:gd name="connsiteX2" fmla="*/ 3520182 w 5122911"/>
              <a:gd name="connsiteY2" fmla="*/ 4852 h 5806142"/>
              <a:gd name="connsiteX3" fmla="*/ 4842286 w 5122911"/>
              <a:gd name="connsiteY3" fmla="*/ 933588 h 5806142"/>
              <a:gd name="connsiteX4" fmla="*/ 5118938 w 5122911"/>
              <a:gd name="connsiteY4" fmla="*/ 2663719 h 5806142"/>
              <a:gd name="connsiteX5" fmla="*/ 4746216 w 5122911"/>
              <a:gd name="connsiteY5" fmla="*/ 4486619 h 5806142"/>
              <a:gd name="connsiteX6" fmla="*/ 2991423 w 5122911"/>
              <a:gd name="connsiteY6" fmla="*/ 5471442 h 5806142"/>
              <a:gd name="connsiteX7" fmla="*/ 483206 w 5122911"/>
              <a:gd name="connsiteY7" fmla="*/ 5619239 h 5806142"/>
              <a:gd name="connsiteX8" fmla="*/ 50644 w 5122911"/>
              <a:gd name="connsiteY8" fmla="*/ 2997430 h 5806142"/>
              <a:gd name="connsiteX0" fmla="*/ 60091 w 5132358"/>
              <a:gd name="connsiteY0" fmla="*/ 2997431 h 5821926"/>
              <a:gd name="connsiteX1" fmla="*/ 1186814 w 5132358"/>
              <a:gd name="connsiteY1" fmla="*/ 826315 h 5821926"/>
              <a:gd name="connsiteX2" fmla="*/ 3529629 w 5132358"/>
              <a:gd name="connsiteY2" fmla="*/ 4853 h 5821926"/>
              <a:gd name="connsiteX3" fmla="*/ 4851733 w 5132358"/>
              <a:gd name="connsiteY3" fmla="*/ 933589 h 5821926"/>
              <a:gd name="connsiteX4" fmla="*/ 5128385 w 5132358"/>
              <a:gd name="connsiteY4" fmla="*/ 2663720 h 5821926"/>
              <a:gd name="connsiteX5" fmla="*/ 4755663 w 5132358"/>
              <a:gd name="connsiteY5" fmla="*/ 4486620 h 5821926"/>
              <a:gd name="connsiteX6" fmla="*/ 3000870 w 5132358"/>
              <a:gd name="connsiteY6" fmla="*/ 5471443 h 5821926"/>
              <a:gd name="connsiteX7" fmla="*/ 492653 w 5132358"/>
              <a:gd name="connsiteY7" fmla="*/ 5619240 h 5821926"/>
              <a:gd name="connsiteX8" fmla="*/ 60091 w 5132358"/>
              <a:gd name="connsiteY8" fmla="*/ 2997431 h 5821926"/>
              <a:gd name="connsiteX0" fmla="*/ 60092 w 5132359"/>
              <a:gd name="connsiteY0" fmla="*/ 2996715 h 5821210"/>
              <a:gd name="connsiteX1" fmla="*/ 1186815 w 5132359"/>
              <a:gd name="connsiteY1" fmla="*/ 825599 h 5821210"/>
              <a:gd name="connsiteX2" fmla="*/ 3529630 w 5132359"/>
              <a:gd name="connsiteY2" fmla="*/ 4137 h 5821210"/>
              <a:gd name="connsiteX3" fmla="*/ 4851734 w 5132359"/>
              <a:gd name="connsiteY3" fmla="*/ 932873 h 5821210"/>
              <a:gd name="connsiteX4" fmla="*/ 5128386 w 5132359"/>
              <a:gd name="connsiteY4" fmla="*/ 2663004 h 5821210"/>
              <a:gd name="connsiteX5" fmla="*/ 4755664 w 5132359"/>
              <a:gd name="connsiteY5" fmla="*/ 4485904 h 5821210"/>
              <a:gd name="connsiteX6" fmla="*/ 3000871 w 5132359"/>
              <a:gd name="connsiteY6" fmla="*/ 5470727 h 5821210"/>
              <a:gd name="connsiteX7" fmla="*/ 492654 w 5132359"/>
              <a:gd name="connsiteY7" fmla="*/ 5618524 h 5821210"/>
              <a:gd name="connsiteX8" fmla="*/ 60092 w 5132359"/>
              <a:gd name="connsiteY8" fmla="*/ 2996715 h 5821210"/>
              <a:gd name="connsiteX0" fmla="*/ 60092 w 5128733"/>
              <a:gd name="connsiteY0" fmla="*/ 2996715 h 5821210"/>
              <a:gd name="connsiteX1" fmla="*/ 1186815 w 5128733"/>
              <a:gd name="connsiteY1" fmla="*/ 825599 h 5821210"/>
              <a:gd name="connsiteX2" fmla="*/ 3529630 w 5128733"/>
              <a:gd name="connsiteY2" fmla="*/ 4137 h 5821210"/>
              <a:gd name="connsiteX3" fmla="*/ 4851734 w 5128733"/>
              <a:gd name="connsiteY3" fmla="*/ 932873 h 5821210"/>
              <a:gd name="connsiteX4" fmla="*/ 5128386 w 5128733"/>
              <a:gd name="connsiteY4" fmla="*/ 2663004 h 5821210"/>
              <a:gd name="connsiteX5" fmla="*/ 4755664 w 5128733"/>
              <a:gd name="connsiteY5" fmla="*/ 4485904 h 5821210"/>
              <a:gd name="connsiteX6" fmla="*/ 3000871 w 5128733"/>
              <a:gd name="connsiteY6" fmla="*/ 5470727 h 5821210"/>
              <a:gd name="connsiteX7" fmla="*/ 492654 w 5128733"/>
              <a:gd name="connsiteY7" fmla="*/ 5618524 h 5821210"/>
              <a:gd name="connsiteX8" fmla="*/ 60092 w 5128733"/>
              <a:gd name="connsiteY8" fmla="*/ 2996715 h 5821210"/>
              <a:gd name="connsiteX0" fmla="*/ 60092 w 5128470"/>
              <a:gd name="connsiteY0" fmla="*/ 2996715 h 5821210"/>
              <a:gd name="connsiteX1" fmla="*/ 1186815 w 5128470"/>
              <a:gd name="connsiteY1" fmla="*/ 825599 h 5821210"/>
              <a:gd name="connsiteX2" fmla="*/ 3529630 w 5128470"/>
              <a:gd name="connsiteY2" fmla="*/ 4137 h 5821210"/>
              <a:gd name="connsiteX3" fmla="*/ 4851734 w 5128470"/>
              <a:gd name="connsiteY3" fmla="*/ 932873 h 5821210"/>
              <a:gd name="connsiteX4" fmla="*/ 5128386 w 5128470"/>
              <a:gd name="connsiteY4" fmla="*/ 2663004 h 5821210"/>
              <a:gd name="connsiteX5" fmla="*/ 4755664 w 5128470"/>
              <a:gd name="connsiteY5" fmla="*/ 4485904 h 5821210"/>
              <a:gd name="connsiteX6" fmla="*/ 3000871 w 5128470"/>
              <a:gd name="connsiteY6" fmla="*/ 5470727 h 5821210"/>
              <a:gd name="connsiteX7" fmla="*/ 492654 w 5128470"/>
              <a:gd name="connsiteY7" fmla="*/ 5618524 h 5821210"/>
              <a:gd name="connsiteX8" fmla="*/ 60092 w 5128470"/>
              <a:gd name="connsiteY8" fmla="*/ 2996715 h 5821210"/>
              <a:gd name="connsiteX0" fmla="*/ 60092 w 5133632"/>
              <a:gd name="connsiteY0" fmla="*/ 2996715 h 5821210"/>
              <a:gd name="connsiteX1" fmla="*/ 1186815 w 5133632"/>
              <a:gd name="connsiteY1" fmla="*/ 825599 h 5821210"/>
              <a:gd name="connsiteX2" fmla="*/ 3529630 w 5133632"/>
              <a:gd name="connsiteY2" fmla="*/ 4137 h 5821210"/>
              <a:gd name="connsiteX3" fmla="*/ 4851734 w 5133632"/>
              <a:gd name="connsiteY3" fmla="*/ 932873 h 5821210"/>
              <a:gd name="connsiteX4" fmla="*/ 5133564 w 5133632"/>
              <a:gd name="connsiteY4" fmla="*/ 2591978 h 5821210"/>
              <a:gd name="connsiteX5" fmla="*/ 4755664 w 5133632"/>
              <a:gd name="connsiteY5" fmla="*/ 4485904 h 5821210"/>
              <a:gd name="connsiteX6" fmla="*/ 3000871 w 5133632"/>
              <a:gd name="connsiteY6" fmla="*/ 5470727 h 5821210"/>
              <a:gd name="connsiteX7" fmla="*/ 492654 w 5133632"/>
              <a:gd name="connsiteY7" fmla="*/ 5618524 h 5821210"/>
              <a:gd name="connsiteX8" fmla="*/ 60092 w 5133632"/>
              <a:gd name="connsiteY8" fmla="*/ 2996715 h 5821210"/>
              <a:gd name="connsiteX0" fmla="*/ 60092 w 5154638"/>
              <a:gd name="connsiteY0" fmla="*/ 2993770 h 5818265"/>
              <a:gd name="connsiteX1" fmla="*/ 1186815 w 5154638"/>
              <a:gd name="connsiteY1" fmla="*/ 822654 h 5818265"/>
              <a:gd name="connsiteX2" fmla="*/ 3529630 w 5154638"/>
              <a:gd name="connsiteY2" fmla="*/ 1192 h 5818265"/>
              <a:gd name="connsiteX3" fmla="*/ 4934584 w 5154638"/>
              <a:gd name="connsiteY3" fmla="*/ 691478 h 5818265"/>
              <a:gd name="connsiteX4" fmla="*/ 5133564 w 5154638"/>
              <a:gd name="connsiteY4" fmla="*/ 2589033 h 5818265"/>
              <a:gd name="connsiteX5" fmla="*/ 4755664 w 5154638"/>
              <a:gd name="connsiteY5" fmla="*/ 4482959 h 5818265"/>
              <a:gd name="connsiteX6" fmla="*/ 3000871 w 5154638"/>
              <a:gd name="connsiteY6" fmla="*/ 5467782 h 5818265"/>
              <a:gd name="connsiteX7" fmla="*/ 492654 w 5154638"/>
              <a:gd name="connsiteY7" fmla="*/ 5615579 h 5818265"/>
              <a:gd name="connsiteX8" fmla="*/ 60092 w 5154638"/>
              <a:gd name="connsiteY8" fmla="*/ 2993770 h 5818265"/>
              <a:gd name="connsiteX0" fmla="*/ 60092 w 5133935"/>
              <a:gd name="connsiteY0" fmla="*/ 2992580 h 5817075"/>
              <a:gd name="connsiteX1" fmla="*/ 1186815 w 5133935"/>
              <a:gd name="connsiteY1" fmla="*/ 821464 h 5817075"/>
              <a:gd name="connsiteX2" fmla="*/ 3529630 w 5133935"/>
              <a:gd name="connsiteY2" fmla="*/ 2 h 5817075"/>
              <a:gd name="connsiteX3" fmla="*/ 4794777 w 5133935"/>
              <a:gd name="connsiteY3" fmla="*/ 817122 h 5817075"/>
              <a:gd name="connsiteX4" fmla="*/ 5133564 w 5133935"/>
              <a:gd name="connsiteY4" fmla="*/ 2587843 h 5817075"/>
              <a:gd name="connsiteX5" fmla="*/ 4755664 w 5133935"/>
              <a:gd name="connsiteY5" fmla="*/ 4481769 h 5817075"/>
              <a:gd name="connsiteX6" fmla="*/ 3000871 w 5133935"/>
              <a:gd name="connsiteY6" fmla="*/ 5466592 h 5817075"/>
              <a:gd name="connsiteX7" fmla="*/ 492654 w 5133935"/>
              <a:gd name="connsiteY7" fmla="*/ 5614389 h 5817075"/>
              <a:gd name="connsiteX8" fmla="*/ 60092 w 5133935"/>
              <a:gd name="connsiteY8" fmla="*/ 2992580 h 5817075"/>
              <a:gd name="connsiteX0" fmla="*/ 60092 w 5133935"/>
              <a:gd name="connsiteY0" fmla="*/ 2999601 h 5824096"/>
              <a:gd name="connsiteX1" fmla="*/ 1186815 w 5133935"/>
              <a:gd name="connsiteY1" fmla="*/ 828485 h 5824096"/>
              <a:gd name="connsiteX2" fmla="*/ 3529630 w 5133935"/>
              <a:gd name="connsiteY2" fmla="*/ 7023 h 5824096"/>
              <a:gd name="connsiteX3" fmla="*/ 4794777 w 5133935"/>
              <a:gd name="connsiteY3" fmla="*/ 824143 h 5824096"/>
              <a:gd name="connsiteX4" fmla="*/ 5133564 w 5133935"/>
              <a:gd name="connsiteY4" fmla="*/ 2594864 h 5824096"/>
              <a:gd name="connsiteX5" fmla="*/ 4755664 w 5133935"/>
              <a:gd name="connsiteY5" fmla="*/ 4488790 h 5824096"/>
              <a:gd name="connsiteX6" fmla="*/ 3000871 w 5133935"/>
              <a:gd name="connsiteY6" fmla="*/ 5473613 h 5824096"/>
              <a:gd name="connsiteX7" fmla="*/ 492654 w 5133935"/>
              <a:gd name="connsiteY7" fmla="*/ 5621410 h 5824096"/>
              <a:gd name="connsiteX8" fmla="*/ 60092 w 5133935"/>
              <a:gd name="connsiteY8" fmla="*/ 2999601 h 5824096"/>
              <a:gd name="connsiteX0" fmla="*/ 60092 w 5134625"/>
              <a:gd name="connsiteY0" fmla="*/ 2999601 h 5821704"/>
              <a:gd name="connsiteX1" fmla="*/ 1186815 w 5134625"/>
              <a:gd name="connsiteY1" fmla="*/ 828485 h 5821704"/>
              <a:gd name="connsiteX2" fmla="*/ 3529630 w 5134625"/>
              <a:gd name="connsiteY2" fmla="*/ 7023 h 5821704"/>
              <a:gd name="connsiteX3" fmla="*/ 4794777 w 5134625"/>
              <a:gd name="connsiteY3" fmla="*/ 824143 h 5821704"/>
              <a:gd name="connsiteX4" fmla="*/ 5133564 w 5134625"/>
              <a:gd name="connsiteY4" fmla="*/ 2594864 h 5821704"/>
              <a:gd name="connsiteX5" fmla="*/ 4724597 w 5134625"/>
              <a:gd name="connsiteY5" fmla="*/ 4554744 h 5821704"/>
              <a:gd name="connsiteX6" fmla="*/ 3000871 w 5134625"/>
              <a:gd name="connsiteY6" fmla="*/ 5473613 h 5821704"/>
              <a:gd name="connsiteX7" fmla="*/ 492654 w 5134625"/>
              <a:gd name="connsiteY7" fmla="*/ 5621410 h 5821704"/>
              <a:gd name="connsiteX8" fmla="*/ 60092 w 5134625"/>
              <a:gd name="connsiteY8" fmla="*/ 2999601 h 5821704"/>
              <a:gd name="connsiteX0" fmla="*/ 60092 w 5135224"/>
              <a:gd name="connsiteY0" fmla="*/ 2999601 h 5821522"/>
              <a:gd name="connsiteX1" fmla="*/ 1186815 w 5135224"/>
              <a:gd name="connsiteY1" fmla="*/ 828485 h 5821522"/>
              <a:gd name="connsiteX2" fmla="*/ 3529630 w 5135224"/>
              <a:gd name="connsiteY2" fmla="*/ 7023 h 5821522"/>
              <a:gd name="connsiteX3" fmla="*/ 4794777 w 5135224"/>
              <a:gd name="connsiteY3" fmla="*/ 824143 h 5821522"/>
              <a:gd name="connsiteX4" fmla="*/ 5133564 w 5135224"/>
              <a:gd name="connsiteY4" fmla="*/ 2594864 h 5821522"/>
              <a:gd name="connsiteX5" fmla="*/ 4703885 w 5135224"/>
              <a:gd name="connsiteY5" fmla="*/ 4559817 h 5821522"/>
              <a:gd name="connsiteX6" fmla="*/ 3000871 w 5135224"/>
              <a:gd name="connsiteY6" fmla="*/ 5473613 h 5821522"/>
              <a:gd name="connsiteX7" fmla="*/ 492654 w 5135224"/>
              <a:gd name="connsiteY7" fmla="*/ 5621410 h 5821522"/>
              <a:gd name="connsiteX8" fmla="*/ 60092 w 5135224"/>
              <a:gd name="connsiteY8" fmla="*/ 2999601 h 5821522"/>
              <a:gd name="connsiteX0" fmla="*/ 49795 w 5124927"/>
              <a:gd name="connsiteY0" fmla="*/ 2999601 h 5799300"/>
              <a:gd name="connsiteX1" fmla="*/ 1176518 w 5124927"/>
              <a:gd name="connsiteY1" fmla="*/ 828485 h 5799300"/>
              <a:gd name="connsiteX2" fmla="*/ 3519333 w 5124927"/>
              <a:gd name="connsiteY2" fmla="*/ 7023 h 5799300"/>
              <a:gd name="connsiteX3" fmla="*/ 4784480 w 5124927"/>
              <a:gd name="connsiteY3" fmla="*/ 824143 h 5799300"/>
              <a:gd name="connsiteX4" fmla="*/ 5123267 w 5124927"/>
              <a:gd name="connsiteY4" fmla="*/ 2594864 h 5799300"/>
              <a:gd name="connsiteX5" fmla="*/ 4693588 w 5124927"/>
              <a:gd name="connsiteY5" fmla="*/ 4559817 h 5799300"/>
              <a:gd name="connsiteX6" fmla="*/ 2959506 w 5124927"/>
              <a:gd name="connsiteY6" fmla="*/ 5453320 h 5799300"/>
              <a:gd name="connsiteX7" fmla="*/ 482357 w 5124927"/>
              <a:gd name="connsiteY7" fmla="*/ 5621410 h 5799300"/>
              <a:gd name="connsiteX8" fmla="*/ 49795 w 5124927"/>
              <a:gd name="connsiteY8" fmla="*/ 2999601 h 5799300"/>
              <a:gd name="connsiteX0" fmla="*/ 51655 w 5126787"/>
              <a:gd name="connsiteY0" fmla="*/ 2999601 h 5794630"/>
              <a:gd name="connsiteX1" fmla="*/ 1178378 w 5126787"/>
              <a:gd name="connsiteY1" fmla="*/ 828485 h 5794630"/>
              <a:gd name="connsiteX2" fmla="*/ 3521193 w 5126787"/>
              <a:gd name="connsiteY2" fmla="*/ 7023 h 5794630"/>
              <a:gd name="connsiteX3" fmla="*/ 4786340 w 5126787"/>
              <a:gd name="connsiteY3" fmla="*/ 824143 h 5794630"/>
              <a:gd name="connsiteX4" fmla="*/ 5125127 w 5126787"/>
              <a:gd name="connsiteY4" fmla="*/ 2594864 h 5794630"/>
              <a:gd name="connsiteX5" fmla="*/ 4695448 w 5126787"/>
              <a:gd name="connsiteY5" fmla="*/ 4559817 h 5794630"/>
              <a:gd name="connsiteX6" fmla="*/ 3028682 w 5126787"/>
              <a:gd name="connsiteY6" fmla="*/ 5438099 h 5794630"/>
              <a:gd name="connsiteX7" fmla="*/ 484217 w 5126787"/>
              <a:gd name="connsiteY7" fmla="*/ 5621410 h 5794630"/>
              <a:gd name="connsiteX8" fmla="*/ 51655 w 5126787"/>
              <a:gd name="connsiteY8" fmla="*/ 2999601 h 5794630"/>
              <a:gd name="connsiteX0" fmla="*/ 66797 w 5141929"/>
              <a:gd name="connsiteY0" fmla="*/ 2999601 h 5826093"/>
              <a:gd name="connsiteX1" fmla="*/ 1193520 w 5141929"/>
              <a:gd name="connsiteY1" fmla="*/ 828485 h 5826093"/>
              <a:gd name="connsiteX2" fmla="*/ 3536335 w 5141929"/>
              <a:gd name="connsiteY2" fmla="*/ 7023 h 5826093"/>
              <a:gd name="connsiteX3" fmla="*/ 4801482 w 5141929"/>
              <a:gd name="connsiteY3" fmla="*/ 824143 h 5826093"/>
              <a:gd name="connsiteX4" fmla="*/ 5140269 w 5141929"/>
              <a:gd name="connsiteY4" fmla="*/ 2594864 h 5826093"/>
              <a:gd name="connsiteX5" fmla="*/ 4710590 w 5141929"/>
              <a:gd name="connsiteY5" fmla="*/ 4559817 h 5826093"/>
              <a:gd name="connsiteX6" fmla="*/ 3043824 w 5141929"/>
              <a:gd name="connsiteY6" fmla="*/ 5438099 h 5826093"/>
              <a:gd name="connsiteX7" fmla="*/ 499359 w 5141929"/>
              <a:gd name="connsiteY7" fmla="*/ 5621410 h 5826093"/>
              <a:gd name="connsiteX8" fmla="*/ 66797 w 5141929"/>
              <a:gd name="connsiteY8" fmla="*/ 2999601 h 582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41929" h="5826093">
                <a:moveTo>
                  <a:pt x="66797" y="2999601"/>
                </a:moveTo>
                <a:cubicBezTo>
                  <a:pt x="182491" y="2200780"/>
                  <a:pt x="584196" y="1317102"/>
                  <a:pt x="1193520" y="828485"/>
                </a:cubicBezTo>
                <a:cubicBezTo>
                  <a:pt x="1802844" y="339868"/>
                  <a:pt x="2914296" y="-58207"/>
                  <a:pt x="3536335" y="7023"/>
                </a:cubicBezTo>
                <a:cubicBezTo>
                  <a:pt x="4158374" y="72253"/>
                  <a:pt x="4534160" y="392836"/>
                  <a:pt x="4801482" y="824143"/>
                </a:cubicBezTo>
                <a:cubicBezTo>
                  <a:pt x="5068804" y="1255450"/>
                  <a:pt x="5155418" y="1972252"/>
                  <a:pt x="5140269" y="2594864"/>
                </a:cubicBezTo>
                <a:cubicBezTo>
                  <a:pt x="5125120" y="3217476"/>
                  <a:pt x="5059997" y="4085945"/>
                  <a:pt x="4710590" y="4559817"/>
                </a:cubicBezTo>
                <a:cubicBezTo>
                  <a:pt x="4361183" y="5033689"/>
                  <a:pt x="3745696" y="5261167"/>
                  <a:pt x="3043824" y="5438099"/>
                </a:cubicBezTo>
                <a:cubicBezTo>
                  <a:pt x="2341952" y="5615031"/>
                  <a:pt x="1073201" y="6098853"/>
                  <a:pt x="499359" y="5621410"/>
                </a:cubicBezTo>
                <a:cubicBezTo>
                  <a:pt x="-74483" y="5143967"/>
                  <a:pt x="-48897" y="3798422"/>
                  <a:pt x="66797" y="299960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10D3-EFB8-49CE-806A-438313BD972A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BE9DD7F-4F16-E824-528C-BC7E02064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500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kuvalla 7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774" y="1447788"/>
            <a:ext cx="5183735" cy="3604504"/>
          </a:xfrm>
        </p:spPr>
        <p:txBody>
          <a:bodyPr anchor="ctr" anchorCtr="0"/>
          <a:lstStyle>
            <a:lvl1pPr>
              <a:lnSpc>
                <a:spcPct val="95000"/>
              </a:lnSpc>
              <a:defRPr sz="35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5687" y="709051"/>
            <a:ext cx="4585974" cy="5303346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  <a:gd name="connsiteX0" fmla="*/ 125062 w 5164195"/>
              <a:gd name="connsiteY0" fmla="*/ 1004030 h 5865971"/>
              <a:gd name="connsiteX1" fmla="*/ 1265192 w 5164195"/>
              <a:gd name="connsiteY1" fmla="*/ 68722 h 5865971"/>
              <a:gd name="connsiteX2" fmla="*/ 3447487 w 5164195"/>
              <a:gd name="connsiteY2" fmla="*/ 119885 h 5865971"/>
              <a:gd name="connsiteX3" fmla="*/ 4956001 w 5164195"/>
              <a:gd name="connsiteY3" fmla="*/ 1109502 h 5865971"/>
              <a:gd name="connsiteX4" fmla="*/ 4963492 w 5164195"/>
              <a:gd name="connsiteY4" fmla="*/ 3825422 h 5865971"/>
              <a:gd name="connsiteX5" fmla="*/ 3208701 w 5164195"/>
              <a:gd name="connsiteY5" fmla="*/ 5647352 h 5865971"/>
              <a:gd name="connsiteX6" fmla="*/ 726375 w 5164195"/>
              <a:gd name="connsiteY6" fmla="*/ 5576994 h 5865971"/>
              <a:gd name="connsiteX7" fmla="*/ 97046 w 5164195"/>
              <a:gd name="connsiteY7" fmla="*/ 3843033 h 5865971"/>
              <a:gd name="connsiteX8" fmla="*/ 125062 w 5164195"/>
              <a:gd name="connsiteY8" fmla="*/ 1004030 h 5865971"/>
              <a:gd name="connsiteX0" fmla="*/ 125062 w 5145783"/>
              <a:gd name="connsiteY0" fmla="*/ 1093804 h 5955745"/>
              <a:gd name="connsiteX1" fmla="*/ 1265192 w 5145783"/>
              <a:gd name="connsiteY1" fmla="*/ 158496 h 5955745"/>
              <a:gd name="connsiteX2" fmla="*/ 3768526 w 5145783"/>
              <a:gd name="connsiteY2" fmla="*/ 103117 h 5955745"/>
              <a:gd name="connsiteX3" fmla="*/ 4956001 w 5145783"/>
              <a:gd name="connsiteY3" fmla="*/ 1199276 h 5955745"/>
              <a:gd name="connsiteX4" fmla="*/ 4963492 w 5145783"/>
              <a:gd name="connsiteY4" fmla="*/ 3915196 h 5955745"/>
              <a:gd name="connsiteX5" fmla="*/ 3208701 w 5145783"/>
              <a:gd name="connsiteY5" fmla="*/ 5737126 h 5955745"/>
              <a:gd name="connsiteX6" fmla="*/ 726375 w 5145783"/>
              <a:gd name="connsiteY6" fmla="*/ 5666768 h 5955745"/>
              <a:gd name="connsiteX7" fmla="*/ 97046 w 5145783"/>
              <a:gd name="connsiteY7" fmla="*/ 3932807 h 5955745"/>
              <a:gd name="connsiteX8" fmla="*/ 125062 w 5145783"/>
              <a:gd name="connsiteY8" fmla="*/ 1093804 h 5955745"/>
              <a:gd name="connsiteX0" fmla="*/ 115277 w 5135998"/>
              <a:gd name="connsiteY0" fmla="*/ 992828 h 5854769"/>
              <a:gd name="connsiteX1" fmla="*/ 1105243 w 5135998"/>
              <a:gd name="connsiteY1" fmla="*/ 823603 h 5854769"/>
              <a:gd name="connsiteX2" fmla="*/ 3758741 w 5135998"/>
              <a:gd name="connsiteY2" fmla="*/ 2141 h 5854769"/>
              <a:gd name="connsiteX3" fmla="*/ 4946216 w 5135998"/>
              <a:gd name="connsiteY3" fmla="*/ 1098300 h 5854769"/>
              <a:gd name="connsiteX4" fmla="*/ 4953707 w 5135998"/>
              <a:gd name="connsiteY4" fmla="*/ 3814220 h 5854769"/>
              <a:gd name="connsiteX5" fmla="*/ 3198916 w 5135998"/>
              <a:gd name="connsiteY5" fmla="*/ 5636150 h 5854769"/>
              <a:gd name="connsiteX6" fmla="*/ 716590 w 5135998"/>
              <a:gd name="connsiteY6" fmla="*/ 5565792 h 5854769"/>
              <a:gd name="connsiteX7" fmla="*/ 87261 w 5135998"/>
              <a:gd name="connsiteY7" fmla="*/ 3831831 h 5854769"/>
              <a:gd name="connsiteX8" fmla="*/ 115277 w 5135998"/>
              <a:gd name="connsiteY8" fmla="*/ 992828 h 5854769"/>
              <a:gd name="connsiteX0" fmla="*/ 115277 w 5135998"/>
              <a:gd name="connsiteY0" fmla="*/ 994588 h 5856529"/>
              <a:gd name="connsiteX1" fmla="*/ 1105243 w 5135998"/>
              <a:gd name="connsiteY1" fmla="*/ 825363 h 5856529"/>
              <a:gd name="connsiteX2" fmla="*/ 3758741 w 5135998"/>
              <a:gd name="connsiteY2" fmla="*/ 3901 h 5856529"/>
              <a:gd name="connsiteX3" fmla="*/ 4946216 w 5135998"/>
              <a:gd name="connsiteY3" fmla="*/ 1100060 h 5856529"/>
              <a:gd name="connsiteX4" fmla="*/ 4953707 w 5135998"/>
              <a:gd name="connsiteY4" fmla="*/ 3815980 h 5856529"/>
              <a:gd name="connsiteX5" fmla="*/ 3198916 w 5135998"/>
              <a:gd name="connsiteY5" fmla="*/ 5637910 h 5856529"/>
              <a:gd name="connsiteX6" fmla="*/ 716590 w 5135998"/>
              <a:gd name="connsiteY6" fmla="*/ 5567552 h 5856529"/>
              <a:gd name="connsiteX7" fmla="*/ 87261 w 5135998"/>
              <a:gd name="connsiteY7" fmla="*/ 3833591 h 5856529"/>
              <a:gd name="connsiteX8" fmla="*/ 115277 w 5135998"/>
              <a:gd name="connsiteY8" fmla="*/ 994588 h 5856529"/>
              <a:gd name="connsiteX0" fmla="*/ 127813 w 5148534"/>
              <a:gd name="connsiteY0" fmla="*/ 1001529 h 5863470"/>
              <a:gd name="connsiteX1" fmla="*/ 1309367 w 5148534"/>
              <a:gd name="connsiteY1" fmla="*/ 700396 h 5863470"/>
              <a:gd name="connsiteX2" fmla="*/ 3771277 w 5148534"/>
              <a:gd name="connsiteY2" fmla="*/ 10842 h 5863470"/>
              <a:gd name="connsiteX3" fmla="*/ 4958752 w 5148534"/>
              <a:gd name="connsiteY3" fmla="*/ 1107001 h 5863470"/>
              <a:gd name="connsiteX4" fmla="*/ 4966243 w 5148534"/>
              <a:gd name="connsiteY4" fmla="*/ 3822921 h 5863470"/>
              <a:gd name="connsiteX5" fmla="*/ 3211452 w 5148534"/>
              <a:gd name="connsiteY5" fmla="*/ 5644851 h 5863470"/>
              <a:gd name="connsiteX6" fmla="*/ 729126 w 5148534"/>
              <a:gd name="connsiteY6" fmla="*/ 5574493 h 5863470"/>
              <a:gd name="connsiteX7" fmla="*/ 99797 w 5148534"/>
              <a:gd name="connsiteY7" fmla="*/ 3840532 h 5863470"/>
              <a:gd name="connsiteX8" fmla="*/ 127813 w 5148534"/>
              <a:gd name="connsiteY8" fmla="*/ 1001529 h 5863470"/>
              <a:gd name="connsiteX0" fmla="*/ 23990 w 5072727"/>
              <a:gd name="connsiteY0" fmla="*/ 3846510 h 5869448"/>
              <a:gd name="connsiteX1" fmla="*/ 1233560 w 5072727"/>
              <a:gd name="connsiteY1" fmla="*/ 706374 h 5869448"/>
              <a:gd name="connsiteX2" fmla="*/ 3695470 w 5072727"/>
              <a:gd name="connsiteY2" fmla="*/ 16820 h 5869448"/>
              <a:gd name="connsiteX3" fmla="*/ 4882945 w 5072727"/>
              <a:gd name="connsiteY3" fmla="*/ 1112979 h 5869448"/>
              <a:gd name="connsiteX4" fmla="*/ 4890436 w 5072727"/>
              <a:gd name="connsiteY4" fmla="*/ 3828899 h 5869448"/>
              <a:gd name="connsiteX5" fmla="*/ 3135645 w 5072727"/>
              <a:gd name="connsiteY5" fmla="*/ 5650829 h 5869448"/>
              <a:gd name="connsiteX6" fmla="*/ 653319 w 5072727"/>
              <a:gd name="connsiteY6" fmla="*/ 5580471 h 5869448"/>
              <a:gd name="connsiteX7" fmla="*/ 23990 w 5072727"/>
              <a:gd name="connsiteY7" fmla="*/ 3846510 h 5869448"/>
              <a:gd name="connsiteX0" fmla="*/ 23640 w 5062022"/>
              <a:gd name="connsiteY0" fmla="*/ 2947155 h 5887300"/>
              <a:gd name="connsiteX1" fmla="*/ 1222855 w 5062022"/>
              <a:gd name="connsiteY1" fmla="*/ 699937 h 5887300"/>
              <a:gd name="connsiteX2" fmla="*/ 3684765 w 5062022"/>
              <a:gd name="connsiteY2" fmla="*/ 10383 h 5887300"/>
              <a:gd name="connsiteX3" fmla="*/ 4872240 w 5062022"/>
              <a:gd name="connsiteY3" fmla="*/ 1106542 h 5887300"/>
              <a:gd name="connsiteX4" fmla="*/ 4879731 w 5062022"/>
              <a:gd name="connsiteY4" fmla="*/ 3822462 h 5887300"/>
              <a:gd name="connsiteX5" fmla="*/ 3124940 w 5062022"/>
              <a:gd name="connsiteY5" fmla="*/ 5644392 h 5887300"/>
              <a:gd name="connsiteX6" fmla="*/ 642614 w 5062022"/>
              <a:gd name="connsiteY6" fmla="*/ 5574034 h 5887300"/>
              <a:gd name="connsiteX7" fmla="*/ 23640 w 5062022"/>
              <a:gd name="connsiteY7" fmla="*/ 2947155 h 5887300"/>
              <a:gd name="connsiteX0" fmla="*/ 86001 w 5124383"/>
              <a:gd name="connsiteY0" fmla="*/ 2947155 h 5867584"/>
              <a:gd name="connsiteX1" fmla="*/ 1285216 w 5124383"/>
              <a:gd name="connsiteY1" fmla="*/ 699937 h 5867584"/>
              <a:gd name="connsiteX2" fmla="*/ 3747126 w 5124383"/>
              <a:gd name="connsiteY2" fmla="*/ 10383 h 5867584"/>
              <a:gd name="connsiteX3" fmla="*/ 4934601 w 5124383"/>
              <a:gd name="connsiteY3" fmla="*/ 1106542 h 5867584"/>
              <a:gd name="connsiteX4" fmla="*/ 4942092 w 5124383"/>
              <a:gd name="connsiteY4" fmla="*/ 3822462 h 5867584"/>
              <a:gd name="connsiteX5" fmla="*/ 3187301 w 5124383"/>
              <a:gd name="connsiteY5" fmla="*/ 5644392 h 5867584"/>
              <a:gd name="connsiteX6" fmla="*/ 440894 w 5124383"/>
              <a:gd name="connsiteY6" fmla="*/ 5538521 h 5867584"/>
              <a:gd name="connsiteX7" fmla="*/ 86001 w 5124383"/>
              <a:gd name="connsiteY7" fmla="*/ 2947155 h 5867584"/>
              <a:gd name="connsiteX0" fmla="*/ 80149 w 5128496"/>
              <a:gd name="connsiteY0" fmla="*/ 2947155 h 5750107"/>
              <a:gd name="connsiteX1" fmla="*/ 1279364 w 5128496"/>
              <a:gd name="connsiteY1" fmla="*/ 699937 h 5750107"/>
              <a:gd name="connsiteX2" fmla="*/ 3741274 w 5128496"/>
              <a:gd name="connsiteY2" fmla="*/ 10383 h 5750107"/>
              <a:gd name="connsiteX3" fmla="*/ 4928749 w 5128496"/>
              <a:gd name="connsiteY3" fmla="*/ 1106542 h 5750107"/>
              <a:gd name="connsiteX4" fmla="*/ 4936240 w 5128496"/>
              <a:gd name="connsiteY4" fmla="*/ 3822462 h 5750107"/>
              <a:gd name="connsiteX5" fmla="*/ 3036464 w 5128496"/>
              <a:gd name="connsiteY5" fmla="*/ 5400870 h 5750107"/>
              <a:gd name="connsiteX6" fmla="*/ 435042 w 5128496"/>
              <a:gd name="connsiteY6" fmla="*/ 5538521 h 5750107"/>
              <a:gd name="connsiteX7" fmla="*/ 80149 w 5128496"/>
              <a:gd name="connsiteY7" fmla="*/ 2947155 h 5750107"/>
              <a:gd name="connsiteX0" fmla="*/ 80149 w 5121870"/>
              <a:gd name="connsiteY0" fmla="*/ 2947155 h 5736352"/>
              <a:gd name="connsiteX1" fmla="*/ 1279364 w 5121870"/>
              <a:gd name="connsiteY1" fmla="*/ 699937 h 5736352"/>
              <a:gd name="connsiteX2" fmla="*/ 3741274 w 5121870"/>
              <a:gd name="connsiteY2" fmla="*/ 10383 h 5736352"/>
              <a:gd name="connsiteX3" fmla="*/ 4928749 w 5121870"/>
              <a:gd name="connsiteY3" fmla="*/ 1106542 h 5736352"/>
              <a:gd name="connsiteX4" fmla="*/ 4925884 w 5121870"/>
              <a:gd name="connsiteY4" fmla="*/ 4152232 h 5736352"/>
              <a:gd name="connsiteX5" fmla="*/ 3036464 w 5121870"/>
              <a:gd name="connsiteY5" fmla="*/ 5400870 h 5736352"/>
              <a:gd name="connsiteX6" fmla="*/ 435042 w 5121870"/>
              <a:gd name="connsiteY6" fmla="*/ 5538521 h 5736352"/>
              <a:gd name="connsiteX7" fmla="*/ 80149 w 5121870"/>
              <a:gd name="connsiteY7" fmla="*/ 2947155 h 5736352"/>
              <a:gd name="connsiteX0" fmla="*/ 77556 w 5123888"/>
              <a:gd name="connsiteY0" fmla="*/ 2947155 h 5740011"/>
              <a:gd name="connsiteX1" fmla="*/ 1276771 w 5123888"/>
              <a:gd name="connsiteY1" fmla="*/ 699937 h 5740011"/>
              <a:gd name="connsiteX2" fmla="*/ 3738681 w 5123888"/>
              <a:gd name="connsiteY2" fmla="*/ 10383 h 5740011"/>
              <a:gd name="connsiteX3" fmla="*/ 4926156 w 5123888"/>
              <a:gd name="connsiteY3" fmla="*/ 1106542 h 5740011"/>
              <a:gd name="connsiteX4" fmla="*/ 4923291 w 5123888"/>
              <a:gd name="connsiteY4" fmla="*/ 4152232 h 5740011"/>
              <a:gd name="connsiteX5" fmla="*/ 2966555 w 5123888"/>
              <a:gd name="connsiteY5" fmla="*/ 5411017 h 5740011"/>
              <a:gd name="connsiteX6" fmla="*/ 432449 w 5123888"/>
              <a:gd name="connsiteY6" fmla="*/ 5538521 h 5740011"/>
              <a:gd name="connsiteX7" fmla="*/ 77556 w 5123888"/>
              <a:gd name="connsiteY7" fmla="*/ 2947155 h 5740011"/>
              <a:gd name="connsiteX0" fmla="*/ 77556 w 5123889"/>
              <a:gd name="connsiteY0" fmla="*/ 2947155 h 5786300"/>
              <a:gd name="connsiteX1" fmla="*/ 1276771 w 5123889"/>
              <a:gd name="connsiteY1" fmla="*/ 699937 h 5786300"/>
              <a:gd name="connsiteX2" fmla="*/ 3738681 w 5123889"/>
              <a:gd name="connsiteY2" fmla="*/ 10383 h 5786300"/>
              <a:gd name="connsiteX3" fmla="*/ 4926156 w 5123889"/>
              <a:gd name="connsiteY3" fmla="*/ 1106542 h 5786300"/>
              <a:gd name="connsiteX4" fmla="*/ 4923291 w 5123889"/>
              <a:gd name="connsiteY4" fmla="*/ 4152232 h 5786300"/>
              <a:gd name="connsiteX5" fmla="*/ 2966555 w 5123889"/>
              <a:gd name="connsiteY5" fmla="*/ 5411017 h 5786300"/>
              <a:gd name="connsiteX6" fmla="*/ 432449 w 5123889"/>
              <a:gd name="connsiteY6" fmla="*/ 5538521 h 5786300"/>
              <a:gd name="connsiteX7" fmla="*/ 77556 w 5123889"/>
              <a:gd name="connsiteY7" fmla="*/ 2947155 h 5786300"/>
              <a:gd name="connsiteX0" fmla="*/ 76581 w 5124693"/>
              <a:gd name="connsiteY0" fmla="*/ 2947155 h 5793257"/>
              <a:gd name="connsiteX1" fmla="*/ 1275796 w 5124693"/>
              <a:gd name="connsiteY1" fmla="*/ 699937 h 5793257"/>
              <a:gd name="connsiteX2" fmla="*/ 3737706 w 5124693"/>
              <a:gd name="connsiteY2" fmla="*/ 10383 h 5793257"/>
              <a:gd name="connsiteX3" fmla="*/ 4925181 w 5124693"/>
              <a:gd name="connsiteY3" fmla="*/ 1106542 h 5793257"/>
              <a:gd name="connsiteX4" fmla="*/ 4922316 w 5124693"/>
              <a:gd name="connsiteY4" fmla="*/ 4152232 h 5793257"/>
              <a:gd name="connsiteX5" fmla="*/ 2939689 w 5124693"/>
              <a:gd name="connsiteY5" fmla="*/ 5426238 h 5793257"/>
              <a:gd name="connsiteX6" fmla="*/ 431474 w 5124693"/>
              <a:gd name="connsiteY6" fmla="*/ 5538521 h 5793257"/>
              <a:gd name="connsiteX7" fmla="*/ 76581 w 5124693"/>
              <a:gd name="connsiteY7" fmla="*/ 2947155 h 5793257"/>
              <a:gd name="connsiteX0" fmla="*/ 76580 w 5067048"/>
              <a:gd name="connsiteY0" fmla="*/ 2947155 h 5738110"/>
              <a:gd name="connsiteX1" fmla="*/ 1275795 w 5067048"/>
              <a:gd name="connsiteY1" fmla="*/ 699937 h 5738110"/>
              <a:gd name="connsiteX2" fmla="*/ 3737705 w 5067048"/>
              <a:gd name="connsiteY2" fmla="*/ 10383 h 5738110"/>
              <a:gd name="connsiteX3" fmla="*/ 4925180 w 5067048"/>
              <a:gd name="connsiteY3" fmla="*/ 1106542 h 5738110"/>
              <a:gd name="connsiteX4" fmla="*/ 4823932 w 5067048"/>
              <a:gd name="connsiteY4" fmla="*/ 4334875 h 5738110"/>
              <a:gd name="connsiteX5" fmla="*/ 2939688 w 5067048"/>
              <a:gd name="connsiteY5" fmla="*/ 5426238 h 5738110"/>
              <a:gd name="connsiteX6" fmla="*/ 431473 w 5067048"/>
              <a:gd name="connsiteY6" fmla="*/ 5538521 h 5738110"/>
              <a:gd name="connsiteX7" fmla="*/ 76580 w 5067048"/>
              <a:gd name="connsiteY7" fmla="*/ 2947155 h 5738110"/>
              <a:gd name="connsiteX0" fmla="*/ 76580 w 5067049"/>
              <a:gd name="connsiteY0" fmla="*/ 2947155 h 5738110"/>
              <a:gd name="connsiteX1" fmla="*/ 1275795 w 5067049"/>
              <a:gd name="connsiteY1" fmla="*/ 699937 h 5738110"/>
              <a:gd name="connsiteX2" fmla="*/ 3737705 w 5067049"/>
              <a:gd name="connsiteY2" fmla="*/ 10383 h 5738110"/>
              <a:gd name="connsiteX3" fmla="*/ 4925180 w 5067049"/>
              <a:gd name="connsiteY3" fmla="*/ 1106542 h 5738110"/>
              <a:gd name="connsiteX4" fmla="*/ 4823932 w 5067049"/>
              <a:gd name="connsiteY4" fmla="*/ 4334875 h 5738110"/>
              <a:gd name="connsiteX5" fmla="*/ 2939688 w 5067049"/>
              <a:gd name="connsiteY5" fmla="*/ 5426238 h 5738110"/>
              <a:gd name="connsiteX6" fmla="*/ 431473 w 5067049"/>
              <a:gd name="connsiteY6" fmla="*/ 5538521 h 5738110"/>
              <a:gd name="connsiteX7" fmla="*/ 76580 w 5067049"/>
              <a:gd name="connsiteY7" fmla="*/ 2947155 h 5738110"/>
              <a:gd name="connsiteX0" fmla="*/ 76580 w 5078021"/>
              <a:gd name="connsiteY0" fmla="*/ 2962011 h 5752966"/>
              <a:gd name="connsiteX1" fmla="*/ 1275795 w 5078021"/>
              <a:gd name="connsiteY1" fmla="*/ 714793 h 5752966"/>
              <a:gd name="connsiteX2" fmla="*/ 3572007 w 5078021"/>
              <a:gd name="connsiteY2" fmla="*/ 10018 h 5752966"/>
              <a:gd name="connsiteX3" fmla="*/ 4925180 w 5078021"/>
              <a:gd name="connsiteY3" fmla="*/ 1121398 h 5752966"/>
              <a:gd name="connsiteX4" fmla="*/ 4823932 w 5078021"/>
              <a:gd name="connsiteY4" fmla="*/ 4349731 h 5752966"/>
              <a:gd name="connsiteX5" fmla="*/ 2939688 w 5078021"/>
              <a:gd name="connsiteY5" fmla="*/ 5441094 h 5752966"/>
              <a:gd name="connsiteX6" fmla="*/ 431473 w 5078021"/>
              <a:gd name="connsiteY6" fmla="*/ 5553377 h 5752966"/>
              <a:gd name="connsiteX7" fmla="*/ 76580 w 5078021"/>
              <a:gd name="connsiteY7" fmla="*/ 2962011 h 5752966"/>
              <a:gd name="connsiteX0" fmla="*/ 67758 w 5069199"/>
              <a:gd name="connsiteY0" fmla="*/ 2955485 h 5746440"/>
              <a:gd name="connsiteX1" fmla="*/ 1147879 w 5069199"/>
              <a:gd name="connsiteY1" fmla="*/ 845248 h 5746440"/>
              <a:gd name="connsiteX2" fmla="*/ 3563185 w 5069199"/>
              <a:gd name="connsiteY2" fmla="*/ 3492 h 5746440"/>
              <a:gd name="connsiteX3" fmla="*/ 4916358 w 5069199"/>
              <a:gd name="connsiteY3" fmla="*/ 1114872 h 5746440"/>
              <a:gd name="connsiteX4" fmla="*/ 4815110 w 5069199"/>
              <a:gd name="connsiteY4" fmla="*/ 4343205 h 5746440"/>
              <a:gd name="connsiteX5" fmla="*/ 2930866 w 5069199"/>
              <a:gd name="connsiteY5" fmla="*/ 5434568 h 5746440"/>
              <a:gd name="connsiteX6" fmla="*/ 422651 w 5069199"/>
              <a:gd name="connsiteY6" fmla="*/ 5546851 h 5746440"/>
              <a:gd name="connsiteX7" fmla="*/ 67758 w 5069199"/>
              <a:gd name="connsiteY7" fmla="*/ 2955485 h 5746440"/>
              <a:gd name="connsiteX0" fmla="*/ 70442 w 5071883"/>
              <a:gd name="connsiteY0" fmla="*/ 2956923 h 5747878"/>
              <a:gd name="connsiteX1" fmla="*/ 1186809 w 5071883"/>
              <a:gd name="connsiteY1" fmla="*/ 806099 h 5747878"/>
              <a:gd name="connsiteX2" fmla="*/ 3565869 w 5071883"/>
              <a:gd name="connsiteY2" fmla="*/ 4930 h 5747878"/>
              <a:gd name="connsiteX3" fmla="*/ 4919042 w 5071883"/>
              <a:gd name="connsiteY3" fmla="*/ 1116310 h 5747878"/>
              <a:gd name="connsiteX4" fmla="*/ 4817794 w 5071883"/>
              <a:gd name="connsiteY4" fmla="*/ 4344643 h 5747878"/>
              <a:gd name="connsiteX5" fmla="*/ 2933550 w 5071883"/>
              <a:gd name="connsiteY5" fmla="*/ 5436006 h 5747878"/>
              <a:gd name="connsiteX6" fmla="*/ 425335 w 5071883"/>
              <a:gd name="connsiteY6" fmla="*/ 5548289 h 5747878"/>
              <a:gd name="connsiteX7" fmla="*/ 70442 w 5071883"/>
              <a:gd name="connsiteY7" fmla="*/ 2956923 h 5747878"/>
              <a:gd name="connsiteX0" fmla="*/ 70442 w 5071883"/>
              <a:gd name="connsiteY0" fmla="*/ 2958147 h 5749102"/>
              <a:gd name="connsiteX1" fmla="*/ 1186809 w 5071883"/>
              <a:gd name="connsiteY1" fmla="*/ 807323 h 5749102"/>
              <a:gd name="connsiteX2" fmla="*/ 3565869 w 5071883"/>
              <a:gd name="connsiteY2" fmla="*/ 6154 h 5749102"/>
              <a:gd name="connsiteX3" fmla="*/ 4919042 w 5071883"/>
              <a:gd name="connsiteY3" fmla="*/ 1117534 h 5749102"/>
              <a:gd name="connsiteX4" fmla="*/ 4817794 w 5071883"/>
              <a:gd name="connsiteY4" fmla="*/ 4345867 h 5749102"/>
              <a:gd name="connsiteX5" fmla="*/ 2933550 w 5071883"/>
              <a:gd name="connsiteY5" fmla="*/ 5437230 h 5749102"/>
              <a:gd name="connsiteX6" fmla="*/ 425335 w 5071883"/>
              <a:gd name="connsiteY6" fmla="*/ 5549513 h 5749102"/>
              <a:gd name="connsiteX7" fmla="*/ 70442 w 5071883"/>
              <a:gd name="connsiteY7" fmla="*/ 2958147 h 5749102"/>
              <a:gd name="connsiteX0" fmla="*/ 68157 w 5079954"/>
              <a:gd name="connsiteY0" fmla="*/ 2977256 h 5746419"/>
              <a:gd name="connsiteX1" fmla="*/ 1194880 w 5079954"/>
              <a:gd name="connsiteY1" fmla="*/ 806140 h 5746419"/>
              <a:gd name="connsiteX2" fmla="*/ 3573940 w 5079954"/>
              <a:gd name="connsiteY2" fmla="*/ 4971 h 5746419"/>
              <a:gd name="connsiteX3" fmla="*/ 4927113 w 5079954"/>
              <a:gd name="connsiteY3" fmla="*/ 1116351 h 5746419"/>
              <a:gd name="connsiteX4" fmla="*/ 4825865 w 5079954"/>
              <a:gd name="connsiteY4" fmla="*/ 4344684 h 5746419"/>
              <a:gd name="connsiteX5" fmla="*/ 2941621 w 5079954"/>
              <a:gd name="connsiteY5" fmla="*/ 5436047 h 5746419"/>
              <a:gd name="connsiteX6" fmla="*/ 433406 w 5079954"/>
              <a:gd name="connsiteY6" fmla="*/ 5548330 h 5746419"/>
              <a:gd name="connsiteX7" fmla="*/ 68157 w 5079954"/>
              <a:gd name="connsiteY7" fmla="*/ 2977256 h 5746419"/>
              <a:gd name="connsiteX0" fmla="*/ 86965 w 5098762"/>
              <a:gd name="connsiteY0" fmla="*/ 2977256 h 5795929"/>
              <a:gd name="connsiteX1" fmla="*/ 1213688 w 5098762"/>
              <a:gd name="connsiteY1" fmla="*/ 806140 h 5795929"/>
              <a:gd name="connsiteX2" fmla="*/ 3592748 w 5098762"/>
              <a:gd name="connsiteY2" fmla="*/ 4971 h 5795929"/>
              <a:gd name="connsiteX3" fmla="*/ 4945921 w 5098762"/>
              <a:gd name="connsiteY3" fmla="*/ 1116351 h 5795929"/>
              <a:gd name="connsiteX4" fmla="*/ 4844673 w 5098762"/>
              <a:gd name="connsiteY4" fmla="*/ 4344684 h 5795929"/>
              <a:gd name="connsiteX5" fmla="*/ 2960429 w 5098762"/>
              <a:gd name="connsiteY5" fmla="*/ 5436047 h 5795929"/>
              <a:gd name="connsiteX6" fmla="*/ 452214 w 5098762"/>
              <a:gd name="connsiteY6" fmla="*/ 5548330 h 5795929"/>
              <a:gd name="connsiteX7" fmla="*/ 86965 w 5098762"/>
              <a:gd name="connsiteY7" fmla="*/ 2977256 h 5795929"/>
              <a:gd name="connsiteX0" fmla="*/ 63814 w 5075611"/>
              <a:gd name="connsiteY0" fmla="*/ 2977256 h 5757668"/>
              <a:gd name="connsiteX1" fmla="*/ 1190537 w 5075611"/>
              <a:gd name="connsiteY1" fmla="*/ 806140 h 5757668"/>
              <a:gd name="connsiteX2" fmla="*/ 3569597 w 5075611"/>
              <a:gd name="connsiteY2" fmla="*/ 4971 h 5757668"/>
              <a:gd name="connsiteX3" fmla="*/ 4922770 w 5075611"/>
              <a:gd name="connsiteY3" fmla="*/ 1116351 h 5757668"/>
              <a:gd name="connsiteX4" fmla="*/ 4821522 w 5075611"/>
              <a:gd name="connsiteY4" fmla="*/ 4344684 h 5757668"/>
              <a:gd name="connsiteX5" fmla="*/ 2937278 w 5075611"/>
              <a:gd name="connsiteY5" fmla="*/ 5436047 h 5757668"/>
              <a:gd name="connsiteX6" fmla="*/ 429063 w 5075611"/>
              <a:gd name="connsiteY6" fmla="*/ 5548330 h 5757668"/>
              <a:gd name="connsiteX7" fmla="*/ 63814 w 5075611"/>
              <a:gd name="connsiteY7" fmla="*/ 2977256 h 5757668"/>
              <a:gd name="connsiteX0" fmla="*/ 54818 w 5066615"/>
              <a:gd name="connsiteY0" fmla="*/ 2977256 h 5788775"/>
              <a:gd name="connsiteX1" fmla="*/ 1181541 w 5066615"/>
              <a:gd name="connsiteY1" fmla="*/ 806140 h 5788775"/>
              <a:gd name="connsiteX2" fmla="*/ 3560601 w 5066615"/>
              <a:gd name="connsiteY2" fmla="*/ 4971 h 5788775"/>
              <a:gd name="connsiteX3" fmla="*/ 4913774 w 5066615"/>
              <a:gd name="connsiteY3" fmla="*/ 1116351 h 5788775"/>
              <a:gd name="connsiteX4" fmla="*/ 4812526 w 5066615"/>
              <a:gd name="connsiteY4" fmla="*/ 4344684 h 5788775"/>
              <a:gd name="connsiteX5" fmla="*/ 2928282 w 5066615"/>
              <a:gd name="connsiteY5" fmla="*/ 5436047 h 5788775"/>
              <a:gd name="connsiteX6" fmla="*/ 451135 w 5066615"/>
              <a:gd name="connsiteY6" fmla="*/ 5588917 h 5788775"/>
              <a:gd name="connsiteX7" fmla="*/ 54818 w 5066615"/>
              <a:gd name="connsiteY7" fmla="*/ 2977256 h 5788775"/>
              <a:gd name="connsiteX0" fmla="*/ 60691 w 5072488"/>
              <a:gd name="connsiteY0" fmla="*/ 2977256 h 5777015"/>
              <a:gd name="connsiteX1" fmla="*/ 1187414 w 5072488"/>
              <a:gd name="connsiteY1" fmla="*/ 806140 h 5777015"/>
              <a:gd name="connsiteX2" fmla="*/ 3566474 w 5072488"/>
              <a:gd name="connsiteY2" fmla="*/ 4971 h 5777015"/>
              <a:gd name="connsiteX3" fmla="*/ 4919647 w 5072488"/>
              <a:gd name="connsiteY3" fmla="*/ 1116351 h 5777015"/>
              <a:gd name="connsiteX4" fmla="*/ 4818399 w 5072488"/>
              <a:gd name="connsiteY4" fmla="*/ 4344684 h 5777015"/>
              <a:gd name="connsiteX5" fmla="*/ 2934155 w 5072488"/>
              <a:gd name="connsiteY5" fmla="*/ 5436047 h 5777015"/>
              <a:gd name="connsiteX6" fmla="*/ 436295 w 5072488"/>
              <a:gd name="connsiteY6" fmla="*/ 5573698 h 5777015"/>
              <a:gd name="connsiteX7" fmla="*/ 60691 w 5072488"/>
              <a:gd name="connsiteY7" fmla="*/ 2977256 h 5777015"/>
              <a:gd name="connsiteX0" fmla="*/ 60691 w 5072488"/>
              <a:gd name="connsiteY0" fmla="*/ 2977256 h 5787871"/>
              <a:gd name="connsiteX1" fmla="*/ 1187414 w 5072488"/>
              <a:gd name="connsiteY1" fmla="*/ 806140 h 5787871"/>
              <a:gd name="connsiteX2" fmla="*/ 3566474 w 5072488"/>
              <a:gd name="connsiteY2" fmla="*/ 4971 h 5787871"/>
              <a:gd name="connsiteX3" fmla="*/ 4919647 w 5072488"/>
              <a:gd name="connsiteY3" fmla="*/ 1116351 h 5787871"/>
              <a:gd name="connsiteX4" fmla="*/ 4818399 w 5072488"/>
              <a:gd name="connsiteY4" fmla="*/ 4344684 h 5787871"/>
              <a:gd name="connsiteX5" fmla="*/ 2934155 w 5072488"/>
              <a:gd name="connsiteY5" fmla="*/ 5436047 h 5787871"/>
              <a:gd name="connsiteX6" fmla="*/ 436295 w 5072488"/>
              <a:gd name="connsiteY6" fmla="*/ 5573698 h 5787871"/>
              <a:gd name="connsiteX7" fmla="*/ 60691 w 5072488"/>
              <a:gd name="connsiteY7" fmla="*/ 2977256 h 5787871"/>
              <a:gd name="connsiteX0" fmla="*/ 60691 w 5072488"/>
              <a:gd name="connsiteY0" fmla="*/ 2977256 h 5779364"/>
              <a:gd name="connsiteX1" fmla="*/ 1187414 w 5072488"/>
              <a:gd name="connsiteY1" fmla="*/ 806140 h 5779364"/>
              <a:gd name="connsiteX2" fmla="*/ 3566474 w 5072488"/>
              <a:gd name="connsiteY2" fmla="*/ 4971 h 5779364"/>
              <a:gd name="connsiteX3" fmla="*/ 4919647 w 5072488"/>
              <a:gd name="connsiteY3" fmla="*/ 1116351 h 5779364"/>
              <a:gd name="connsiteX4" fmla="*/ 4818399 w 5072488"/>
              <a:gd name="connsiteY4" fmla="*/ 4344684 h 5779364"/>
              <a:gd name="connsiteX5" fmla="*/ 2934155 w 5072488"/>
              <a:gd name="connsiteY5" fmla="*/ 5436047 h 5779364"/>
              <a:gd name="connsiteX6" fmla="*/ 436295 w 5072488"/>
              <a:gd name="connsiteY6" fmla="*/ 5573698 h 5779364"/>
              <a:gd name="connsiteX7" fmla="*/ 60691 w 5072488"/>
              <a:gd name="connsiteY7" fmla="*/ 2977256 h 5779364"/>
              <a:gd name="connsiteX0" fmla="*/ 64132 w 5077122"/>
              <a:gd name="connsiteY0" fmla="*/ 2977256 h 5788662"/>
              <a:gd name="connsiteX1" fmla="*/ 1190855 w 5077122"/>
              <a:gd name="connsiteY1" fmla="*/ 806140 h 5788662"/>
              <a:gd name="connsiteX2" fmla="*/ 3569915 w 5077122"/>
              <a:gd name="connsiteY2" fmla="*/ 4971 h 5788662"/>
              <a:gd name="connsiteX3" fmla="*/ 4923088 w 5077122"/>
              <a:gd name="connsiteY3" fmla="*/ 1116351 h 5788662"/>
              <a:gd name="connsiteX4" fmla="*/ 4821840 w 5077122"/>
              <a:gd name="connsiteY4" fmla="*/ 4344684 h 5788662"/>
              <a:gd name="connsiteX5" fmla="*/ 2916884 w 5077122"/>
              <a:gd name="connsiteY5" fmla="*/ 5491854 h 5788662"/>
              <a:gd name="connsiteX6" fmla="*/ 439736 w 5077122"/>
              <a:gd name="connsiteY6" fmla="*/ 5573698 h 5788662"/>
              <a:gd name="connsiteX7" fmla="*/ 64132 w 5077122"/>
              <a:gd name="connsiteY7" fmla="*/ 2977256 h 5788662"/>
              <a:gd name="connsiteX0" fmla="*/ 63780 w 5077369"/>
              <a:gd name="connsiteY0" fmla="*/ 2977256 h 5777171"/>
              <a:gd name="connsiteX1" fmla="*/ 1190503 w 5077369"/>
              <a:gd name="connsiteY1" fmla="*/ 806140 h 5777171"/>
              <a:gd name="connsiteX2" fmla="*/ 3569563 w 5077369"/>
              <a:gd name="connsiteY2" fmla="*/ 4971 h 5777171"/>
              <a:gd name="connsiteX3" fmla="*/ 4922736 w 5077369"/>
              <a:gd name="connsiteY3" fmla="*/ 1116351 h 5777171"/>
              <a:gd name="connsiteX4" fmla="*/ 4821488 w 5077369"/>
              <a:gd name="connsiteY4" fmla="*/ 4344684 h 5777171"/>
              <a:gd name="connsiteX5" fmla="*/ 2906176 w 5077369"/>
              <a:gd name="connsiteY5" fmla="*/ 5461414 h 5777171"/>
              <a:gd name="connsiteX6" fmla="*/ 439384 w 5077369"/>
              <a:gd name="connsiteY6" fmla="*/ 5573698 h 5777171"/>
              <a:gd name="connsiteX7" fmla="*/ 63780 w 5077369"/>
              <a:gd name="connsiteY7" fmla="*/ 2977256 h 5777171"/>
              <a:gd name="connsiteX0" fmla="*/ 63780 w 5101235"/>
              <a:gd name="connsiteY0" fmla="*/ 2977256 h 5777171"/>
              <a:gd name="connsiteX1" fmla="*/ 1190503 w 5101235"/>
              <a:gd name="connsiteY1" fmla="*/ 806140 h 5777171"/>
              <a:gd name="connsiteX2" fmla="*/ 3569563 w 5101235"/>
              <a:gd name="connsiteY2" fmla="*/ 4971 h 5777171"/>
              <a:gd name="connsiteX3" fmla="*/ 4922736 w 5101235"/>
              <a:gd name="connsiteY3" fmla="*/ 1116351 h 5777171"/>
              <a:gd name="connsiteX4" fmla="*/ 5075116 w 5101235"/>
              <a:gd name="connsiteY4" fmla="*/ 2689206 h 5777171"/>
              <a:gd name="connsiteX5" fmla="*/ 4821488 w 5101235"/>
              <a:gd name="connsiteY5" fmla="*/ 4344684 h 5777171"/>
              <a:gd name="connsiteX6" fmla="*/ 2906176 w 5101235"/>
              <a:gd name="connsiteY6" fmla="*/ 5461414 h 5777171"/>
              <a:gd name="connsiteX7" fmla="*/ 439384 w 5101235"/>
              <a:gd name="connsiteY7" fmla="*/ 5573698 h 5777171"/>
              <a:gd name="connsiteX8" fmla="*/ 63780 w 5101235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69834"/>
              <a:gd name="connsiteX1" fmla="*/ 1190503 w 5143524"/>
              <a:gd name="connsiteY1" fmla="*/ 806140 h 5769834"/>
              <a:gd name="connsiteX2" fmla="*/ 3569563 w 5143524"/>
              <a:gd name="connsiteY2" fmla="*/ 4971 h 5769834"/>
              <a:gd name="connsiteX3" fmla="*/ 4922736 w 5143524"/>
              <a:gd name="connsiteY3" fmla="*/ 1116351 h 5769834"/>
              <a:gd name="connsiteX4" fmla="*/ 5132074 w 5143524"/>
              <a:gd name="connsiteY4" fmla="*/ 2643545 h 5769834"/>
              <a:gd name="connsiteX5" fmla="*/ 4790420 w 5143524"/>
              <a:gd name="connsiteY5" fmla="*/ 4466445 h 5769834"/>
              <a:gd name="connsiteX6" fmla="*/ 2906176 w 5143524"/>
              <a:gd name="connsiteY6" fmla="*/ 5461414 h 5769834"/>
              <a:gd name="connsiteX7" fmla="*/ 439384 w 5143524"/>
              <a:gd name="connsiteY7" fmla="*/ 5573698 h 5769834"/>
              <a:gd name="connsiteX8" fmla="*/ 63780 w 5143524"/>
              <a:gd name="connsiteY8" fmla="*/ 2977256 h 5769834"/>
              <a:gd name="connsiteX0" fmla="*/ 63780 w 5135739"/>
              <a:gd name="connsiteY0" fmla="*/ 2972991 h 5765569"/>
              <a:gd name="connsiteX1" fmla="*/ 1190503 w 5135739"/>
              <a:gd name="connsiteY1" fmla="*/ 801875 h 5765569"/>
              <a:gd name="connsiteX2" fmla="*/ 3569563 w 5135739"/>
              <a:gd name="connsiteY2" fmla="*/ 706 h 5765569"/>
              <a:gd name="connsiteX3" fmla="*/ 4855422 w 5135739"/>
              <a:gd name="connsiteY3" fmla="*/ 909149 h 5765569"/>
              <a:gd name="connsiteX4" fmla="*/ 5132074 w 5135739"/>
              <a:gd name="connsiteY4" fmla="*/ 2639280 h 5765569"/>
              <a:gd name="connsiteX5" fmla="*/ 4790420 w 5135739"/>
              <a:gd name="connsiteY5" fmla="*/ 4462180 h 5765569"/>
              <a:gd name="connsiteX6" fmla="*/ 2906176 w 5135739"/>
              <a:gd name="connsiteY6" fmla="*/ 5457149 h 5765569"/>
              <a:gd name="connsiteX7" fmla="*/ 439384 w 5135739"/>
              <a:gd name="connsiteY7" fmla="*/ 5569433 h 5765569"/>
              <a:gd name="connsiteX8" fmla="*/ 63780 w 5135739"/>
              <a:gd name="connsiteY8" fmla="*/ 2972991 h 5765569"/>
              <a:gd name="connsiteX0" fmla="*/ 63780 w 5134160"/>
              <a:gd name="connsiteY0" fmla="*/ 2972991 h 5765569"/>
              <a:gd name="connsiteX1" fmla="*/ 1190503 w 5134160"/>
              <a:gd name="connsiteY1" fmla="*/ 801875 h 5765569"/>
              <a:gd name="connsiteX2" fmla="*/ 3569563 w 5134160"/>
              <a:gd name="connsiteY2" fmla="*/ 706 h 5765569"/>
              <a:gd name="connsiteX3" fmla="*/ 4855422 w 5134160"/>
              <a:gd name="connsiteY3" fmla="*/ 909149 h 5765569"/>
              <a:gd name="connsiteX4" fmla="*/ 5132074 w 5134160"/>
              <a:gd name="connsiteY4" fmla="*/ 2639280 h 5765569"/>
              <a:gd name="connsiteX5" fmla="*/ 4790420 w 5134160"/>
              <a:gd name="connsiteY5" fmla="*/ 4462180 h 5765569"/>
              <a:gd name="connsiteX6" fmla="*/ 2906176 w 5134160"/>
              <a:gd name="connsiteY6" fmla="*/ 5457149 h 5765569"/>
              <a:gd name="connsiteX7" fmla="*/ 439384 w 5134160"/>
              <a:gd name="connsiteY7" fmla="*/ 5569433 h 5765569"/>
              <a:gd name="connsiteX8" fmla="*/ 63780 w 5134160"/>
              <a:gd name="connsiteY8" fmla="*/ 2972991 h 5765569"/>
              <a:gd name="connsiteX0" fmla="*/ 63780 w 5136191"/>
              <a:gd name="connsiteY0" fmla="*/ 3003381 h 5795959"/>
              <a:gd name="connsiteX1" fmla="*/ 1190503 w 5136191"/>
              <a:gd name="connsiteY1" fmla="*/ 832265 h 5795959"/>
              <a:gd name="connsiteX2" fmla="*/ 3517783 w 5136191"/>
              <a:gd name="connsiteY2" fmla="*/ 656 h 5795959"/>
              <a:gd name="connsiteX3" fmla="*/ 4855422 w 5136191"/>
              <a:gd name="connsiteY3" fmla="*/ 939539 h 5795959"/>
              <a:gd name="connsiteX4" fmla="*/ 5132074 w 5136191"/>
              <a:gd name="connsiteY4" fmla="*/ 2669670 h 5795959"/>
              <a:gd name="connsiteX5" fmla="*/ 4790420 w 5136191"/>
              <a:gd name="connsiteY5" fmla="*/ 4492570 h 5795959"/>
              <a:gd name="connsiteX6" fmla="*/ 2906176 w 5136191"/>
              <a:gd name="connsiteY6" fmla="*/ 5487539 h 5795959"/>
              <a:gd name="connsiteX7" fmla="*/ 439384 w 5136191"/>
              <a:gd name="connsiteY7" fmla="*/ 5599823 h 5795959"/>
              <a:gd name="connsiteX8" fmla="*/ 63780 w 5136191"/>
              <a:gd name="connsiteY8" fmla="*/ 3003381 h 5795959"/>
              <a:gd name="connsiteX0" fmla="*/ 63780 w 5136190"/>
              <a:gd name="connsiteY0" fmla="*/ 3006874 h 5799452"/>
              <a:gd name="connsiteX1" fmla="*/ 1190503 w 5136190"/>
              <a:gd name="connsiteY1" fmla="*/ 835758 h 5799452"/>
              <a:gd name="connsiteX2" fmla="*/ 3517783 w 5136190"/>
              <a:gd name="connsiteY2" fmla="*/ 4149 h 5799452"/>
              <a:gd name="connsiteX3" fmla="*/ 4855422 w 5136190"/>
              <a:gd name="connsiteY3" fmla="*/ 943032 h 5799452"/>
              <a:gd name="connsiteX4" fmla="*/ 5132074 w 5136190"/>
              <a:gd name="connsiteY4" fmla="*/ 2673163 h 5799452"/>
              <a:gd name="connsiteX5" fmla="*/ 4790420 w 5136190"/>
              <a:gd name="connsiteY5" fmla="*/ 4496063 h 5799452"/>
              <a:gd name="connsiteX6" fmla="*/ 2906176 w 5136190"/>
              <a:gd name="connsiteY6" fmla="*/ 5491032 h 5799452"/>
              <a:gd name="connsiteX7" fmla="*/ 439384 w 5136190"/>
              <a:gd name="connsiteY7" fmla="*/ 5603316 h 5799452"/>
              <a:gd name="connsiteX8" fmla="*/ 63780 w 5136190"/>
              <a:gd name="connsiteY8" fmla="*/ 3006874 h 5799452"/>
              <a:gd name="connsiteX0" fmla="*/ 63780 w 5136046"/>
              <a:gd name="connsiteY0" fmla="*/ 2996812 h 5789390"/>
              <a:gd name="connsiteX1" fmla="*/ 1190503 w 5136046"/>
              <a:gd name="connsiteY1" fmla="*/ 825696 h 5789390"/>
              <a:gd name="connsiteX2" fmla="*/ 3533318 w 5136046"/>
              <a:gd name="connsiteY2" fmla="*/ 4234 h 5789390"/>
              <a:gd name="connsiteX3" fmla="*/ 4855422 w 5136046"/>
              <a:gd name="connsiteY3" fmla="*/ 932970 h 5789390"/>
              <a:gd name="connsiteX4" fmla="*/ 5132074 w 5136046"/>
              <a:gd name="connsiteY4" fmla="*/ 2663101 h 5789390"/>
              <a:gd name="connsiteX5" fmla="*/ 4790420 w 5136046"/>
              <a:gd name="connsiteY5" fmla="*/ 4486001 h 5789390"/>
              <a:gd name="connsiteX6" fmla="*/ 2906176 w 5136046"/>
              <a:gd name="connsiteY6" fmla="*/ 5480970 h 5789390"/>
              <a:gd name="connsiteX7" fmla="*/ 439384 w 5136046"/>
              <a:gd name="connsiteY7" fmla="*/ 5593254 h 5789390"/>
              <a:gd name="connsiteX8" fmla="*/ 63780 w 5136046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7215 w 5139482"/>
              <a:gd name="connsiteY0" fmla="*/ 2996812 h 5785866"/>
              <a:gd name="connsiteX1" fmla="*/ 1193938 w 5139482"/>
              <a:gd name="connsiteY1" fmla="*/ 825696 h 5785866"/>
              <a:gd name="connsiteX2" fmla="*/ 3536753 w 5139482"/>
              <a:gd name="connsiteY2" fmla="*/ 4234 h 5785866"/>
              <a:gd name="connsiteX3" fmla="*/ 4858857 w 5139482"/>
              <a:gd name="connsiteY3" fmla="*/ 932970 h 5785866"/>
              <a:gd name="connsiteX4" fmla="*/ 5135509 w 5139482"/>
              <a:gd name="connsiteY4" fmla="*/ 2663101 h 5785866"/>
              <a:gd name="connsiteX5" fmla="*/ 4762787 w 5139482"/>
              <a:gd name="connsiteY5" fmla="*/ 4486001 h 5785866"/>
              <a:gd name="connsiteX6" fmla="*/ 3007994 w 5139482"/>
              <a:gd name="connsiteY6" fmla="*/ 5470824 h 5785866"/>
              <a:gd name="connsiteX7" fmla="*/ 442819 w 5139482"/>
              <a:gd name="connsiteY7" fmla="*/ 5593254 h 5785866"/>
              <a:gd name="connsiteX8" fmla="*/ 67215 w 5139482"/>
              <a:gd name="connsiteY8" fmla="*/ 2996812 h 5785866"/>
              <a:gd name="connsiteX0" fmla="*/ 67215 w 5139482"/>
              <a:gd name="connsiteY0" fmla="*/ 2996812 h 5798025"/>
              <a:gd name="connsiteX1" fmla="*/ 1193938 w 5139482"/>
              <a:gd name="connsiteY1" fmla="*/ 825696 h 5798025"/>
              <a:gd name="connsiteX2" fmla="*/ 3536753 w 5139482"/>
              <a:gd name="connsiteY2" fmla="*/ 4234 h 5798025"/>
              <a:gd name="connsiteX3" fmla="*/ 4858857 w 5139482"/>
              <a:gd name="connsiteY3" fmla="*/ 932970 h 5798025"/>
              <a:gd name="connsiteX4" fmla="*/ 5135509 w 5139482"/>
              <a:gd name="connsiteY4" fmla="*/ 2663101 h 5798025"/>
              <a:gd name="connsiteX5" fmla="*/ 4762787 w 5139482"/>
              <a:gd name="connsiteY5" fmla="*/ 4486001 h 5798025"/>
              <a:gd name="connsiteX6" fmla="*/ 3007994 w 5139482"/>
              <a:gd name="connsiteY6" fmla="*/ 5470824 h 5798025"/>
              <a:gd name="connsiteX7" fmla="*/ 442819 w 5139482"/>
              <a:gd name="connsiteY7" fmla="*/ 5593254 h 5798025"/>
              <a:gd name="connsiteX8" fmla="*/ 67215 w 5139482"/>
              <a:gd name="connsiteY8" fmla="*/ 2996812 h 5798025"/>
              <a:gd name="connsiteX0" fmla="*/ 54799 w 5127066"/>
              <a:gd name="connsiteY0" fmla="*/ 2996812 h 5813475"/>
              <a:gd name="connsiteX1" fmla="*/ 1181522 w 5127066"/>
              <a:gd name="connsiteY1" fmla="*/ 825696 h 5813475"/>
              <a:gd name="connsiteX2" fmla="*/ 3524337 w 5127066"/>
              <a:gd name="connsiteY2" fmla="*/ 4234 h 5813475"/>
              <a:gd name="connsiteX3" fmla="*/ 4846441 w 5127066"/>
              <a:gd name="connsiteY3" fmla="*/ 932970 h 5813475"/>
              <a:gd name="connsiteX4" fmla="*/ 5123093 w 5127066"/>
              <a:gd name="connsiteY4" fmla="*/ 2663101 h 5813475"/>
              <a:gd name="connsiteX5" fmla="*/ 4750371 w 5127066"/>
              <a:gd name="connsiteY5" fmla="*/ 4486001 h 5813475"/>
              <a:gd name="connsiteX6" fmla="*/ 2995578 w 5127066"/>
              <a:gd name="connsiteY6" fmla="*/ 5470824 h 5813475"/>
              <a:gd name="connsiteX7" fmla="*/ 471828 w 5127066"/>
              <a:gd name="connsiteY7" fmla="*/ 5628767 h 5813475"/>
              <a:gd name="connsiteX8" fmla="*/ 54799 w 5127066"/>
              <a:gd name="connsiteY8" fmla="*/ 2996812 h 5813475"/>
              <a:gd name="connsiteX0" fmla="*/ 50644 w 5122911"/>
              <a:gd name="connsiteY0" fmla="*/ 2996812 h 5805524"/>
              <a:gd name="connsiteX1" fmla="*/ 1177367 w 5122911"/>
              <a:gd name="connsiteY1" fmla="*/ 825696 h 5805524"/>
              <a:gd name="connsiteX2" fmla="*/ 3520182 w 5122911"/>
              <a:gd name="connsiteY2" fmla="*/ 4234 h 5805524"/>
              <a:gd name="connsiteX3" fmla="*/ 4842286 w 5122911"/>
              <a:gd name="connsiteY3" fmla="*/ 932970 h 5805524"/>
              <a:gd name="connsiteX4" fmla="*/ 5118938 w 5122911"/>
              <a:gd name="connsiteY4" fmla="*/ 2663101 h 5805524"/>
              <a:gd name="connsiteX5" fmla="*/ 4746216 w 5122911"/>
              <a:gd name="connsiteY5" fmla="*/ 4486001 h 5805524"/>
              <a:gd name="connsiteX6" fmla="*/ 2991423 w 5122911"/>
              <a:gd name="connsiteY6" fmla="*/ 5470824 h 5805524"/>
              <a:gd name="connsiteX7" fmla="*/ 483206 w 5122911"/>
              <a:gd name="connsiteY7" fmla="*/ 5618621 h 5805524"/>
              <a:gd name="connsiteX8" fmla="*/ 50644 w 5122911"/>
              <a:gd name="connsiteY8" fmla="*/ 2996812 h 5805524"/>
              <a:gd name="connsiteX0" fmla="*/ 50644 w 5122911"/>
              <a:gd name="connsiteY0" fmla="*/ 2997430 h 5806142"/>
              <a:gd name="connsiteX1" fmla="*/ 1177367 w 5122911"/>
              <a:gd name="connsiteY1" fmla="*/ 826314 h 5806142"/>
              <a:gd name="connsiteX2" fmla="*/ 3520182 w 5122911"/>
              <a:gd name="connsiteY2" fmla="*/ 4852 h 5806142"/>
              <a:gd name="connsiteX3" fmla="*/ 4842286 w 5122911"/>
              <a:gd name="connsiteY3" fmla="*/ 933588 h 5806142"/>
              <a:gd name="connsiteX4" fmla="*/ 5118938 w 5122911"/>
              <a:gd name="connsiteY4" fmla="*/ 2663719 h 5806142"/>
              <a:gd name="connsiteX5" fmla="*/ 4746216 w 5122911"/>
              <a:gd name="connsiteY5" fmla="*/ 4486619 h 5806142"/>
              <a:gd name="connsiteX6" fmla="*/ 2991423 w 5122911"/>
              <a:gd name="connsiteY6" fmla="*/ 5471442 h 5806142"/>
              <a:gd name="connsiteX7" fmla="*/ 483206 w 5122911"/>
              <a:gd name="connsiteY7" fmla="*/ 5619239 h 5806142"/>
              <a:gd name="connsiteX8" fmla="*/ 50644 w 5122911"/>
              <a:gd name="connsiteY8" fmla="*/ 2997430 h 5806142"/>
              <a:gd name="connsiteX0" fmla="*/ 60091 w 5132358"/>
              <a:gd name="connsiteY0" fmla="*/ 2997431 h 5821926"/>
              <a:gd name="connsiteX1" fmla="*/ 1186814 w 5132358"/>
              <a:gd name="connsiteY1" fmla="*/ 826315 h 5821926"/>
              <a:gd name="connsiteX2" fmla="*/ 3529629 w 5132358"/>
              <a:gd name="connsiteY2" fmla="*/ 4853 h 5821926"/>
              <a:gd name="connsiteX3" fmla="*/ 4851733 w 5132358"/>
              <a:gd name="connsiteY3" fmla="*/ 933589 h 5821926"/>
              <a:gd name="connsiteX4" fmla="*/ 5128385 w 5132358"/>
              <a:gd name="connsiteY4" fmla="*/ 2663720 h 5821926"/>
              <a:gd name="connsiteX5" fmla="*/ 4755663 w 5132358"/>
              <a:gd name="connsiteY5" fmla="*/ 4486620 h 5821926"/>
              <a:gd name="connsiteX6" fmla="*/ 3000870 w 5132358"/>
              <a:gd name="connsiteY6" fmla="*/ 5471443 h 5821926"/>
              <a:gd name="connsiteX7" fmla="*/ 492653 w 5132358"/>
              <a:gd name="connsiteY7" fmla="*/ 5619240 h 5821926"/>
              <a:gd name="connsiteX8" fmla="*/ 60091 w 5132358"/>
              <a:gd name="connsiteY8" fmla="*/ 2997431 h 5821926"/>
              <a:gd name="connsiteX0" fmla="*/ 60092 w 5132359"/>
              <a:gd name="connsiteY0" fmla="*/ 2996715 h 5821210"/>
              <a:gd name="connsiteX1" fmla="*/ 1186815 w 5132359"/>
              <a:gd name="connsiteY1" fmla="*/ 825599 h 5821210"/>
              <a:gd name="connsiteX2" fmla="*/ 3529630 w 5132359"/>
              <a:gd name="connsiteY2" fmla="*/ 4137 h 5821210"/>
              <a:gd name="connsiteX3" fmla="*/ 4851734 w 5132359"/>
              <a:gd name="connsiteY3" fmla="*/ 932873 h 5821210"/>
              <a:gd name="connsiteX4" fmla="*/ 5128386 w 5132359"/>
              <a:gd name="connsiteY4" fmla="*/ 2663004 h 5821210"/>
              <a:gd name="connsiteX5" fmla="*/ 4755664 w 5132359"/>
              <a:gd name="connsiteY5" fmla="*/ 4485904 h 5821210"/>
              <a:gd name="connsiteX6" fmla="*/ 3000871 w 5132359"/>
              <a:gd name="connsiteY6" fmla="*/ 5470727 h 5821210"/>
              <a:gd name="connsiteX7" fmla="*/ 492654 w 5132359"/>
              <a:gd name="connsiteY7" fmla="*/ 5618524 h 5821210"/>
              <a:gd name="connsiteX8" fmla="*/ 60092 w 5132359"/>
              <a:gd name="connsiteY8" fmla="*/ 2996715 h 5821210"/>
              <a:gd name="connsiteX0" fmla="*/ 60092 w 5128733"/>
              <a:gd name="connsiteY0" fmla="*/ 2996715 h 5821210"/>
              <a:gd name="connsiteX1" fmla="*/ 1186815 w 5128733"/>
              <a:gd name="connsiteY1" fmla="*/ 825599 h 5821210"/>
              <a:gd name="connsiteX2" fmla="*/ 3529630 w 5128733"/>
              <a:gd name="connsiteY2" fmla="*/ 4137 h 5821210"/>
              <a:gd name="connsiteX3" fmla="*/ 4851734 w 5128733"/>
              <a:gd name="connsiteY3" fmla="*/ 932873 h 5821210"/>
              <a:gd name="connsiteX4" fmla="*/ 5128386 w 5128733"/>
              <a:gd name="connsiteY4" fmla="*/ 2663004 h 5821210"/>
              <a:gd name="connsiteX5" fmla="*/ 4755664 w 5128733"/>
              <a:gd name="connsiteY5" fmla="*/ 4485904 h 5821210"/>
              <a:gd name="connsiteX6" fmla="*/ 3000871 w 5128733"/>
              <a:gd name="connsiteY6" fmla="*/ 5470727 h 5821210"/>
              <a:gd name="connsiteX7" fmla="*/ 492654 w 5128733"/>
              <a:gd name="connsiteY7" fmla="*/ 5618524 h 5821210"/>
              <a:gd name="connsiteX8" fmla="*/ 60092 w 5128733"/>
              <a:gd name="connsiteY8" fmla="*/ 2996715 h 5821210"/>
              <a:gd name="connsiteX0" fmla="*/ 60092 w 5128470"/>
              <a:gd name="connsiteY0" fmla="*/ 2996715 h 5821210"/>
              <a:gd name="connsiteX1" fmla="*/ 1186815 w 5128470"/>
              <a:gd name="connsiteY1" fmla="*/ 825599 h 5821210"/>
              <a:gd name="connsiteX2" fmla="*/ 3529630 w 5128470"/>
              <a:gd name="connsiteY2" fmla="*/ 4137 h 5821210"/>
              <a:gd name="connsiteX3" fmla="*/ 4851734 w 5128470"/>
              <a:gd name="connsiteY3" fmla="*/ 932873 h 5821210"/>
              <a:gd name="connsiteX4" fmla="*/ 5128386 w 5128470"/>
              <a:gd name="connsiteY4" fmla="*/ 2663004 h 5821210"/>
              <a:gd name="connsiteX5" fmla="*/ 4755664 w 5128470"/>
              <a:gd name="connsiteY5" fmla="*/ 4485904 h 5821210"/>
              <a:gd name="connsiteX6" fmla="*/ 3000871 w 5128470"/>
              <a:gd name="connsiteY6" fmla="*/ 5470727 h 5821210"/>
              <a:gd name="connsiteX7" fmla="*/ 492654 w 5128470"/>
              <a:gd name="connsiteY7" fmla="*/ 5618524 h 5821210"/>
              <a:gd name="connsiteX8" fmla="*/ 60092 w 5128470"/>
              <a:gd name="connsiteY8" fmla="*/ 2996715 h 5821210"/>
              <a:gd name="connsiteX0" fmla="*/ 60092 w 5133632"/>
              <a:gd name="connsiteY0" fmla="*/ 2996715 h 5821210"/>
              <a:gd name="connsiteX1" fmla="*/ 1186815 w 5133632"/>
              <a:gd name="connsiteY1" fmla="*/ 825599 h 5821210"/>
              <a:gd name="connsiteX2" fmla="*/ 3529630 w 5133632"/>
              <a:gd name="connsiteY2" fmla="*/ 4137 h 5821210"/>
              <a:gd name="connsiteX3" fmla="*/ 4851734 w 5133632"/>
              <a:gd name="connsiteY3" fmla="*/ 932873 h 5821210"/>
              <a:gd name="connsiteX4" fmla="*/ 5133564 w 5133632"/>
              <a:gd name="connsiteY4" fmla="*/ 2591978 h 5821210"/>
              <a:gd name="connsiteX5" fmla="*/ 4755664 w 5133632"/>
              <a:gd name="connsiteY5" fmla="*/ 4485904 h 5821210"/>
              <a:gd name="connsiteX6" fmla="*/ 3000871 w 5133632"/>
              <a:gd name="connsiteY6" fmla="*/ 5470727 h 5821210"/>
              <a:gd name="connsiteX7" fmla="*/ 492654 w 5133632"/>
              <a:gd name="connsiteY7" fmla="*/ 5618524 h 5821210"/>
              <a:gd name="connsiteX8" fmla="*/ 60092 w 5133632"/>
              <a:gd name="connsiteY8" fmla="*/ 2996715 h 5821210"/>
              <a:gd name="connsiteX0" fmla="*/ 60092 w 5154638"/>
              <a:gd name="connsiteY0" fmla="*/ 2993770 h 5818265"/>
              <a:gd name="connsiteX1" fmla="*/ 1186815 w 5154638"/>
              <a:gd name="connsiteY1" fmla="*/ 822654 h 5818265"/>
              <a:gd name="connsiteX2" fmla="*/ 3529630 w 5154638"/>
              <a:gd name="connsiteY2" fmla="*/ 1192 h 5818265"/>
              <a:gd name="connsiteX3" fmla="*/ 4934584 w 5154638"/>
              <a:gd name="connsiteY3" fmla="*/ 691478 h 5818265"/>
              <a:gd name="connsiteX4" fmla="*/ 5133564 w 5154638"/>
              <a:gd name="connsiteY4" fmla="*/ 2589033 h 5818265"/>
              <a:gd name="connsiteX5" fmla="*/ 4755664 w 5154638"/>
              <a:gd name="connsiteY5" fmla="*/ 4482959 h 5818265"/>
              <a:gd name="connsiteX6" fmla="*/ 3000871 w 5154638"/>
              <a:gd name="connsiteY6" fmla="*/ 5467782 h 5818265"/>
              <a:gd name="connsiteX7" fmla="*/ 492654 w 5154638"/>
              <a:gd name="connsiteY7" fmla="*/ 5615579 h 5818265"/>
              <a:gd name="connsiteX8" fmla="*/ 60092 w 5154638"/>
              <a:gd name="connsiteY8" fmla="*/ 2993770 h 5818265"/>
              <a:gd name="connsiteX0" fmla="*/ 60092 w 5133935"/>
              <a:gd name="connsiteY0" fmla="*/ 2992580 h 5817075"/>
              <a:gd name="connsiteX1" fmla="*/ 1186815 w 5133935"/>
              <a:gd name="connsiteY1" fmla="*/ 821464 h 5817075"/>
              <a:gd name="connsiteX2" fmla="*/ 3529630 w 5133935"/>
              <a:gd name="connsiteY2" fmla="*/ 2 h 5817075"/>
              <a:gd name="connsiteX3" fmla="*/ 4794777 w 5133935"/>
              <a:gd name="connsiteY3" fmla="*/ 817122 h 5817075"/>
              <a:gd name="connsiteX4" fmla="*/ 5133564 w 5133935"/>
              <a:gd name="connsiteY4" fmla="*/ 2587843 h 5817075"/>
              <a:gd name="connsiteX5" fmla="*/ 4755664 w 5133935"/>
              <a:gd name="connsiteY5" fmla="*/ 4481769 h 5817075"/>
              <a:gd name="connsiteX6" fmla="*/ 3000871 w 5133935"/>
              <a:gd name="connsiteY6" fmla="*/ 5466592 h 5817075"/>
              <a:gd name="connsiteX7" fmla="*/ 492654 w 5133935"/>
              <a:gd name="connsiteY7" fmla="*/ 5614389 h 5817075"/>
              <a:gd name="connsiteX8" fmla="*/ 60092 w 5133935"/>
              <a:gd name="connsiteY8" fmla="*/ 2992580 h 5817075"/>
              <a:gd name="connsiteX0" fmla="*/ 60092 w 5133935"/>
              <a:gd name="connsiteY0" fmla="*/ 2999601 h 5824096"/>
              <a:gd name="connsiteX1" fmla="*/ 1186815 w 5133935"/>
              <a:gd name="connsiteY1" fmla="*/ 828485 h 5824096"/>
              <a:gd name="connsiteX2" fmla="*/ 3529630 w 5133935"/>
              <a:gd name="connsiteY2" fmla="*/ 7023 h 5824096"/>
              <a:gd name="connsiteX3" fmla="*/ 4794777 w 5133935"/>
              <a:gd name="connsiteY3" fmla="*/ 824143 h 5824096"/>
              <a:gd name="connsiteX4" fmla="*/ 5133564 w 5133935"/>
              <a:gd name="connsiteY4" fmla="*/ 2594864 h 5824096"/>
              <a:gd name="connsiteX5" fmla="*/ 4755664 w 5133935"/>
              <a:gd name="connsiteY5" fmla="*/ 4488790 h 5824096"/>
              <a:gd name="connsiteX6" fmla="*/ 3000871 w 5133935"/>
              <a:gd name="connsiteY6" fmla="*/ 5473613 h 5824096"/>
              <a:gd name="connsiteX7" fmla="*/ 492654 w 5133935"/>
              <a:gd name="connsiteY7" fmla="*/ 5621410 h 5824096"/>
              <a:gd name="connsiteX8" fmla="*/ 60092 w 5133935"/>
              <a:gd name="connsiteY8" fmla="*/ 2999601 h 5824096"/>
              <a:gd name="connsiteX0" fmla="*/ 60092 w 5134625"/>
              <a:gd name="connsiteY0" fmla="*/ 2999601 h 5821704"/>
              <a:gd name="connsiteX1" fmla="*/ 1186815 w 5134625"/>
              <a:gd name="connsiteY1" fmla="*/ 828485 h 5821704"/>
              <a:gd name="connsiteX2" fmla="*/ 3529630 w 5134625"/>
              <a:gd name="connsiteY2" fmla="*/ 7023 h 5821704"/>
              <a:gd name="connsiteX3" fmla="*/ 4794777 w 5134625"/>
              <a:gd name="connsiteY3" fmla="*/ 824143 h 5821704"/>
              <a:gd name="connsiteX4" fmla="*/ 5133564 w 5134625"/>
              <a:gd name="connsiteY4" fmla="*/ 2594864 h 5821704"/>
              <a:gd name="connsiteX5" fmla="*/ 4724597 w 5134625"/>
              <a:gd name="connsiteY5" fmla="*/ 4554744 h 5821704"/>
              <a:gd name="connsiteX6" fmla="*/ 3000871 w 5134625"/>
              <a:gd name="connsiteY6" fmla="*/ 5473613 h 5821704"/>
              <a:gd name="connsiteX7" fmla="*/ 492654 w 5134625"/>
              <a:gd name="connsiteY7" fmla="*/ 5621410 h 5821704"/>
              <a:gd name="connsiteX8" fmla="*/ 60092 w 5134625"/>
              <a:gd name="connsiteY8" fmla="*/ 2999601 h 5821704"/>
              <a:gd name="connsiteX0" fmla="*/ 60092 w 5135224"/>
              <a:gd name="connsiteY0" fmla="*/ 2999601 h 5821522"/>
              <a:gd name="connsiteX1" fmla="*/ 1186815 w 5135224"/>
              <a:gd name="connsiteY1" fmla="*/ 828485 h 5821522"/>
              <a:gd name="connsiteX2" fmla="*/ 3529630 w 5135224"/>
              <a:gd name="connsiteY2" fmla="*/ 7023 h 5821522"/>
              <a:gd name="connsiteX3" fmla="*/ 4794777 w 5135224"/>
              <a:gd name="connsiteY3" fmla="*/ 824143 h 5821522"/>
              <a:gd name="connsiteX4" fmla="*/ 5133564 w 5135224"/>
              <a:gd name="connsiteY4" fmla="*/ 2594864 h 5821522"/>
              <a:gd name="connsiteX5" fmla="*/ 4703885 w 5135224"/>
              <a:gd name="connsiteY5" fmla="*/ 4559817 h 5821522"/>
              <a:gd name="connsiteX6" fmla="*/ 3000871 w 5135224"/>
              <a:gd name="connsiteY6" fmla="*/ 5473613 h 5821522"/>
              <a:gd name="connsiteX7" fmla="*/ 492654 w 5135224"/>
              <a:gd name="connsiteY7" fmla="*/ 5621410 h 5821522"/>
              <a:gd name="connsiteX8" fmla="*/ 60092 w 5135224"/>
              <a:gd name="connsiteY8" fmla="*/ 2999601 h 5821522"/>
              <a:gd name="connsiteX0" fmla="*/ 49795 w 5124927"/>
              <a:gd name="connsiteY0" fmla="*/ 2999601 h 5799300"/>
              <a:gd name="connsiteX1" fmla="*/ 1176518 w 5124927"/>
              <a:gd name="connsiteY1" fmla="*/ 828485 h 5799300"/>
              <a:gd name="connsiteX2" fmla="*/ 3519333 w 5124927"/>
              <a:gd name="connsiteY2" fmla="*/ 7023 h 5799300"/>
              <a:gd name="connsiteX3" fmla="*/ 4784480 w 5124927"/>
              <a:gd name="connsiteY3" fmla="*/ 824143 h 5799300"/>
              <a:gd name="connsiteX4" fmla="*/ 5123267 w 5124927"/>
              <a:gd name="connsiteY4" fmla="*/ 2594864 h 5799300"/>
              <a:gd name="connsiteX5" fmla="*/ 4693588 w 5124927"/>
              <a:gd name="connsiteY5" fmla="*/ 4559817 h 5799300"/>
              <a:gd name="connsiteX6" fmla="*/ 2959506 w 5124927"/>
              <a:gd name="connsiteY6" fmla="*/ 5453320 h 5799300"/>
              <a:gd name="connsiteX7" fmla="*/ 482357 w 5124927"/>
              <a:gd name="connsiteY7" fmla="*/ 5621410 h 5799300"/>
              <a:gd name="connsiteX8" fmla="*/ 49795 w 5124927"/>
              <a:gd name="connsiteY8" fmla="*/ 2999601 h 5799300"/>
              <a:gd name="connsiteX0" fmla="*/ 51655 w 5126787"/>
              <a:gd name="connsiteY0" fmla="*/ 2999601 h 5794630"/>
              <a:gd name="connsiteX1" fmla="*/ 1178378 w 5126787"/>
              <a:gd name="connsiteY1" fmla="*/ 828485 h 5794630"/>
              <a:gd name="connsiteX2" fmla="*/ 3521193 w 5126787"/>
              <a:gd name="connsiteY2" fmla="*/ 7023 h 5794630"/>
              <a:gd name="connsiteX3" fmla="*/ 4786340 w 5126787"/>
              <a:gd name="connsiteY3" fmla="*/ 824143 h 5794630"/>
              <a:gd name="connsiteX4" fmla="*/ 5125127 w 5126787"/>
              <a:gd name="connsiteY4" fmla="*/ 2594864 h 5794630"/>
              <a:gd name="connsiteX5" fmla="*/ 4695448 w 5126787"/>
              <a:gd name="connsiteY5" fmla="*/ 4559817 h 5794630"/>
              <a:gd name="connsiteX6" fmla="*/ 3028682 w 5126787"/>
              <a:gd name="connsiteY6" fmla="*/ 5438099 h 5794630"/>
              <a:gd name="connsiteX7" fmla="*/ 484217 w 5126787"/>
              <a:gd name="connsiteY7" fmla="*/ 5621410 h 5794630"/>
              <a:gd name="connsiteX8" fmla="*/ 51655 w 5126787"/>
              <a:gd name="connsiteY8" fmla="*/ 2999601 h 5794630"/>
              <a:gd name="connsiteX0" fmla="*/ 66797 w 5141929"/>
              <a:gd name="connsiteY0" fmla="*/ 2999601 h 5826093"/>
              <a:gd name="connsiteX1" fmla="*/ 1193520 w 5141929"/>
              <a:gd name="connsiteY1" fmla="*/ 828485 h 5826093"/>
              <a:gd name="connsiteX2" fmla="*/ 3536335 w 5141929"/>
              <a:gd name="connsiteY2" fmla="*/ 7023 h 5826093"/>
              <a:gd name="connsiteX3" fmla="*/ 4801482 w 5141929"/>
              <a:gd name="connsiteY3" fmla="*/ 824143 h 5826093"/>
              <a:gd name="connsiteX4" fmla="*/ 5140269 w 5141929"/>
              <a:gd name="connsiteY4" fmla="*/ 2594864 h 5826093"/>
              <a:gd name="connsiteX5" fmla="*/ 4710590 w 5141929"/>
              <a:gd name="connsiteY5" fmla="*/ 4559817 h 5826093"/>
              <a:gd name="connsiteX6" fmla="*/ 3043824 w 5141929"/>
              <a:gd name="connsiteY6" fmla="*/ 5438099 h 5826093"/>
              <a:gd name="connsiteX7" fmla="*/ 499359 w 5141929"/>
              <a:gd name="connsiteY7" fmla="*/ 5621410 h 5826093"/>
              <a:gd name="connsiteX8" fmla="*/ 66797 w 5141929"/>
              <a:gd name="connsiteY8" fmla="*/ 2999601 h 582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41929" h="5826093">
                <a:moveTo>
                  <a:pt x="66797" y="2999601"/>
                </a:moveTo>
                <a:cubicBezTo>
                  <a:pt x="182491" y="2200780"/>
                  <a:pt x="584196" y="1317102"/>
                  <a:pt x="1193520" y="828485"/>
                </a:cubicBezTo>
                <a:cubicBezTo>
                  <a:pt x="1802844" y="339868"/>
                  <a:pt x="2914296" y="-58207"/>
                  <a:pt x="3536335" y="7023"/>
                </a:cubicBezTo>
                <a:cubicBezTo>
                  <a:pt x="4158374" y="72253"/>
                  <a:pt x="4534160" y="392836"/>
                  <a:pt x="4801482" y="824143"/>
                </a:cubicBezTo>
                <a:cubicBezTo>
                  <a:pt x="5068804" y="1255450"/>
                  <a:pt x="5155418" y="1972252"/>
                  <a:pt x="5140269" y="2594864"/>
                </a:cubicBezTo>
                <a:cubicBezTo>
                  <a:pt x="5125120" y="3217476"/>
                  <a:pt x="5059997" y="4085945"/>
                  <a:pt x="4710590" y="4559817"/>
                </a:cubicBezTo>
                <a:cubicBezTo>
                  <a:pt x="4361183" y="5033689"/>
                  <a:pt x="3745696" y="5261167"/>
                  <a:pt x="3043824" y="5438099"/>
                </a:cubicBezTo>
                <a:cubicBezTo>
                  <a:pt x="2341952" y="5615031"/>
                  <a:pt x="1073201" y="6098853"/>
                  <a:pt x="499359" y="5621410"/>
                </a:cubicBezTo>
                <a:cubicBezTo>
                  <a:pt x="-74483" y="5143967"/>
                  <a:pt x="-48897" y="3798422"/>
                  <a:pt x="66797" y="299960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1CD424-9626-4121-A061-5A00DC2AC969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784042D-907E-4765-7260-C94333D2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70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 kuvalla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774" y="1447788"/>
            <a:ext cx="5183735" cy="3604504"/>
          </a:xfrm>
        </p:spPr>
        <p:txBody>
          <a:bodyPr anchor="ctr" anchorCtr="0"/>
          <a:lstStyle>
            <a:lvl1pPr>
              <a:lnSpc>
                <a:spcPct val="95000"/>
              </a:lnSpc>
              <a:defRPr sz="3500" b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 descr="Kuvapaikka">
            <a:extLst>
              <a:ext uri="{FF2B5EF4-FFF2-40B4-BE49-F238E27FC236}">
                <a16:creationId xmlns:a16="http://schemas.microsoft.com/office/drawing/2014/main" id="{DA6B0F9F-DDAD-43EC-BF51-33DE1A148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45687" y="709051"/>
            <a:ext cx="4585974" cy="5303346"/>
          </a:xfrm>
          <a:custGeom>
            <a:avLst/>
            <a:gdLst>
              <a:gd name="connsiteX0" fmla="*/ 0 w 5195454"/>
              <a:gd name="connsiteY0" fmla="*/ 865926 h 5846618"/>
              <a:gd name="connsiteX1" fmla="*/ 865926 w 5195454"/>
              <a:gd name="connsiteY1" fmla="*/ 0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0 w 5195454"/>
              <a:gd name="connsiteY0" fmla="*/ 865926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0 w 5195454"/>
              <a:gd name="connsiteY8" fmla="*/ 865926 h 5846618"/>
              <a:gd name="connsiteX0" fmla="*/ 32327 w 5195454"/>
              <a:gd name="connsiteY0" fmla="*/ 1461671 h 5846618"/>
              <a:gd name="connsiteX1" fmla="*/ 1184580 w 5195454"/>
              <a:gd name="connsiteY1" fmla="*/ 170873 h 5846618"/>
              <a:gd name="connsiteX2" fmla="*/ 4329528 w 5195454"/>
              <a:gd name="connsiteY2" fmla="*/ 0 h 5846618"/>
              <a:gd name="connsiteX3" fmla="*/ 5195454 w 5195454"/>
              <a:gd name="connsiteY3" fmla="*/ 865926 h 5846618"/>
              <a:gd name="connsiteX4" fmla="*/ 5195454 w 5195454"/>
              <a:gd name="connsiteY4" fmla="*/ 4980692 h 5846618"/>
              <a:gd name="connsiteX5" fmla="*/ 4329528 w 5195454"/>
              <a:gd name="connsiteY5" fmla="*/ 5846618 h 5846618"/>
              <a:gd name="connsiteX6" fmla="*/ 865926 w 5195454"/>
              <a:gd name="connsiteY6" fmla="*/ 5846618 h 5846618"/>
              <a:gd name="connsiteX7" fmla="*/ 0 w 5195454"/>
              <a:gd name="connsiteY7" fmla="*/ 4980692 h 5846618"/>
              <a:gd name="connsiteX8" fmla="*/ 32327 w 5195454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833599 w 5163127"/>
              <a:gd name="connsiteY6" fmla="*/ 5846618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846618"/>
              <a:gd name="connsiteX1" fmla="*/ 1152253 w 5163127"/>
              <a:gd name="connsiteY1" fmla="*/ 170873 h 5846618"/>
              <a:gd name="connsiteX2" fmla="*/ 4297201 w 5163127"/>
              <a:gd name="connsiteY2" fmla="*/ 0 h 5846618"/>
              <a:gd name="connsiteX3" fmla="*/ 5163127 w 5163127"/>
              <a:gd name="connsiteY3" fmla="*/ 865926 h 5846618"/>
              <a:gd name="connsiteX4" fmla="*/ 5163127 w 5163127"/>
              <a:gd name="connsiteY4" fmla="*/ 4980692 h 5846618"/>
              <a:gd name="connsiteX5" fmla="*/ 4297201 w 5163127"/>
              <a:gd name="connsiteY5" fmla="*/ 5846618 h 5846618"/>
              <a:gd name="connsiteX6" fmla="*/ 1997381 w 5163127"/>
              <a:gd name="connsiteY6" fmla="*/ 5684982 h 5846618"/>
              <a:gd name="connsiteX7" fmla="*/ 692727 w 5163127"/>
              <a:gd name="connsiteY7" fmla="*/ 4717456 h 5846618"/>
              <a:gd name="connsiteX8" fmla="*/ 0 w 5163127"/>
              <a:gd name="connsiteY8" fmla="*/ 1461671 h 5846618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163127 w 5163127"/>
              <a:gd name="connsiteY4" fmla="*/ 4980692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63127"/>
              <a:gd name="connsiteY0" fmla="*/ 1461671 h 5684982"/>
              <a:gd name="connsiteX1" fmla="*/ 1152253 w 5163127"/>
              <a:gd name="connsiteY1" fmla="*/ 170873 h 5684982"/>
              <a:gd name="connsiteX2" fmla="*/ 4297201 w 5163127"/>
              <a:gd name="connsiteY2" fmla="*/ 0 h 5684982"/>
              <a:gd name="connsiteX3" fmla="*/ 5163127 w 5163127"/>
              <a:gd name="connsiteY3" fmla="*/ 865926 h 5684982"/>
              <a:gd name="connsiteX4" fmla="*/ 5052291 w 5163127"/>
              <a:gd name="connsiteY4" fmla="*/ 3876947 h 5684982"/>
              <a:gd name="connsiteX5" fmla="*/ 4278728 w 5163127"/>
              <a:gd name="connsiteY5" fmla="*/ 5334000 h 5684982"/>
              <a:gd name="connsiteX6" fmla="*/ 1997381 w 5163127"/>
              <a:gd name="connsiteY6" fmla="*/ 5684982 h 5684982"/>
              <a:gd name="connsiteX7" fmla="*/ 692727 w 5163127"/>
              <a:gd name="connsiteY7" fmla="*/ 4717456 h 5684982"/>
              <a:gd name="connsiteX8" fmla="*/ 0 w 5163127"/>
              <a:gd name="connsiteY8" fmla="*/ 1461671 h 5684982"/>
              <a:gd name="connsiteX0" fmla="*/ 0 w 5116945"/>
              <a:gd name="connsiteY0" fmla="*/ 1461671 h 5684982"/>
              <a:gd name="connsiteX1" fmla="*/ 1152253 w 5116945"/>
              <a:gd name="connsiteY1" fmla="*/ 170873 h 5684982"/>
              <a:gd name="connsiteX2" fmla="*/ 4297201 w 5116945"/>
              <a:gd name="connsiteY2" fmla="*/ 0 h 5684982"/>
              <a:gd name="connsiteX3" fmla="*/ 5116945 w 5116945"/>
              <a:gd name="connsiteY3" fmla="*/ 1267707 h 5684982"/>
              <a:gd name="connsiteX4" fmla="*/ 5052291 w 5116945"/>
              <a:gd name="connsiteY4" fmla="*/ 3876947 h 5684982"/>
              <a:gd name="connsiteX5" fmla="*/ 4278728 w 5116945"/>
              <a:gd name="connsiteY5" fmla="*/ 5334000 h 5684982"/>
              <a:gd name="connsiteX6" fmla="*/ 1997381 w 5116945"/>
              <a:gd name="connsiteY6" fmla="*/ 5684982 h 5684982"/>
              <a:gd name="connsiteX7" fmla="*/ 692727 w 5116945"/>
              <a:gd name="connsiteY7" fmla="*/ 4717456 h 5684982"/>
              <a:gd name="connsiteX8" fmla="*/ 0 w 5116945"/>
              <a:gd name="connsiteY8" fmla="*/ 1461671 h 5684982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6945"/>
              <a:gd name="connsiteY0" fmla="*/ 1452434 h 5675745"/>
              <a:gd name="connsiteX1" fmla="*/ 1152253 w 5116945"/>
              <a:gd name="connsiteY1" fmla="*/ 161636 h 5675745"/>
              <a:gd name="connsiteX2" fmla="*/ 3581383 w 5116945"/>
              <a:gd name="connsiteY2" fmla="*/ 0 h 5675745"/>
              <a:gd name="connsiteX3" fmla="*/ 5116945 w 5116945"/>
              <a:gd name="connsiteY3" fmla="*/ 1258470 h 5675745"/>
              <a:gd name="connsiteX4" fmla="*/ 5052291 w 5116945"/>
              <a:gd name="connsiteY4" fmla="*/ 3867710 h 5675745"/>
              <a:gd name="connsiteX5" fmla="*/ 4278728 w 5116945"/>
              <a:gd name="connsiteY5" fmla="*/ 5324763 h 5675745"/>
              <a:gd name="connsiteX6" fmla="*/ 1997381 w 5116945"/>
              <a:gd name="connsiteY6" fmla="*/ 5675745 h 5675745"/>
              <a:gd name="connsiteX7" fmla="*/ 692727 w 5116945"/>
              <a:gd name="connsiteY7" fmla="*/ 4708219 h 5675745"/>
              <a:gd name="connsiteX8" fmla="*/ 0 w 5116945"/>
              <a:gd name="connsiteY8" fmla="*/ 1452434 h 5675745"/>
              <a:gd name="connsiteX0" fmla="*/ 0 w 5117263"/>
              <a:gd name="connsiteY0" fmla="*/ 1452434 h 5675745"/>
              <a:gd name="connsiteX1" fmla="*/ 1152253 w 5117263"/>
              <a:gd name="connsiteY1" fmla="*/ 161636 h 5675745"/>
              <a:gd name="connsiteX2" fmla="*/ 3581383 w 5117263"/>
              <a:gd name="connsiteY2" fmla="*/ 0 h 5675745"/>
              <a:gd name="connsiteX3" fmla="*/ 5116945 w 5117263"/>
              <a:gd name="connsiteY3" fmla="*/ 1258470 h 5675745"/>
              <a:gd name="connsiteX4" fmla="*/ 5052291 w 5117263"/>
              <a:gd name="connsiteY4" fmla="*/ 3867710 h 5675745"/>
              <a:gd name="connsiteX5" fmla="*/ 4278728 w 5117263"/>
              <a:gd name="connsiteY5" fmla="*/ 5324763 h 5675745"/>
              <a:gd name="connsiteX6" fmla="*/ 1997381 w 5117263"/>
              <a:gd name="connsiteY6" fmla="*/ 5675745 h 5675745"/>
              <a:gd name="connsiteX7" fmla="*/ 692727 w 5117263"/>
              <a:gd name="connsiteY7" fmla="*/ 4708219 h 5675745"/>
              <a:gd name="connsiteX8" fmla="*/ 0 w 5117263"/>
              <a:gd name="connsiteY8" fmla="*/ 1452434 h 5675745"/>
              <a:gd name="connsiteX0" fmla="*/ 0 w 5155367"/>
              <a:gd name="connsiteY0" fmla="*/ 1452434 h 5675745"/>
              <a:gd name="connsiteX1" fmla="*/ 1152253 w 5155367"/>
              <a:gd name="connsiteY1" fmla="*/ 161636 h 5675745"/>
              <a:gd name="connsiteX2" fmla="*/ 3581383 w 5155367"/>
              <a:gd name="connsiteY2" fmla="*/ 0 h 5675745"/>
              <a:gd name="connsiteX3" fmla="*/ 5116945 w 5155367"/>
              <a:gd name="connsiteY3" fmla="*/ 1258470 h 5675745"/>
              <a:gd name="connsiteX4" fmla="*/ 5052291 w 5155367"/>
              <a:gd name="connsiteY4" fmla="*/ 3867710 h 5675745"/>
              <a:gd name="connsiteX5" fmla="*/ 4278728 w 5155367"/>
              <a:gd name="connsiteY5" fmla="*/ 5324763 h 5675745"/>
              <a:gd name="connsiteX6" fmla="*/ 1997381 w 5155367"/>
              <a:gd name="connsiteY6" fmla="*/ 5675745 h 5675745"/>
              <a:gd name="connsiteX7" fmla="*/ 692727 w 5155367"/>
              <a:gd name="connsiteY7" fmla="*/ 4708219 h 5675745"/>
              <a:gd name="connsiteX8" fmla="*/ 0 w 5155367"/>
              <a:gd name="connsiteY8" fmla="*/ 1452434 h 5675745"/>
              <a:gd name="connsiteX0" fmla="*/ 0 w 5152375"/>
              <a:gd name="connsiteY0" fmla="*/ 1452434 h 5675745"/>
              <a:gd name="connsiteX1" fmla="*/ 1152253 w 5152375"/>
              <a:gd name="connsiteY1" fmla="*/ 161636 h 5675745"/>
              <a:gd name="connsiteX2" fmla="*/ 3581383 w 5152375"/>
              <a:gd name="connsiteY2" fmla="*/ 0 h 5675745"/>
              <a:gd name="connsiteX3" fmla="*/ 5116945 w 5152375"/>
              <a:gd name="connsiteY3" fmla="*/ 1258470 h 5675745"/>
              <a:gd name="connsiteX4" fmla="*/ 5052291 w 5152375"/>
              <a:gd name="connsiteY4" fmla="*/ 3867710 h 5675745"/>
              <a:gd name="connsiteX5" fmla="*/ 4278728 w 5152375"/>
              <a:gd name="connsiteY5" fmla="*/ 5324763 h 5675745"/>
              <a:gd name="connsiteX6" fmla="*/ 1997381 w 5152375"/>
              <a:gd name="connsiteY6" fmla="*/ 5675745 h 5675745"/>
              <a:gd name="connsiteX7" fmla="*/ 692727 w 5152375"/>
              <a:gd name="connsiteY7" fmla="*/ 4708219 h 5675745"/>
              <a:gd name="connsiteX8" fmla="*/ 0 w 5152375"/>
              <a:gd name="connsiteY8" fmla="*/ 1452434 h 5675745"/>
              <a:gd name="connsiteX0" fmla="*/ 0 w 5171939"/>
              <a:gd name="connsiteY0" fmla="*/ 1452434 h 5675745"/>
              <a:gd name="connsiteX1" fmla="*/ 1152253 w 5171939"/>
              <a:gd name="connsiteY1" fmla="*/ 161636 h 5675745"/>
              <a:gd name="connsiteX2" fmla="*/ 3581383 w 5171939"/>
              <a:gd name="connsiteY2" fmla="*/ 0 h 5675745"/>
              <a:gd name="connsiteX3" fmla="*/ 5116945 w 5171939"/>
              <a:gd name="connsiteY3" fmla="*/ 1258470 h 5675745"/>
              <a:gd name="connsiteX4" fmla="*/ 5052291 w 5171939"/>
              <a:gd name="connsiteY4" fmla="*/ 3867710 h 5675745"/>
              <a:gd name="connsiteX5" fmla="*/ 4278728 w 5171939"/>
              <a:gd name="connsiteY5" fmla="*/ 5324763 h 5675745"/>
              <a:gd name="connsiteX6" fmla="*/ 1997381 w 5171939"/>
              <a:gd name="connsiteY6" fmla="*/ 5675745 h 5675745"/>
              <a:gd name="connsiteX7" fmla="*/ 692727 w 5171939"/>
              <a:gd name="connsiteY7" fmla="*/ 4708219 h 5675745"/>
              <a:gd name="connsiteX8" fmla="*/ 0 w 5171939"/>
              <a:gd name="connsiteY8" fmla="*/ 1452434 h 5675745"/>
              <a:gd name="connsiteX0" fmla="*/ 0 w 5330709"/>
              <a:gd name="connsiteY0" fmla="*/ 1452434 h 5675745"/>
              <a:gd name="connsiteX1" fmla="*/ 1152253 w 5330709"/>
              <a:gd name="connsiteY1" fmla="*/ 161636 h 5675745"/>
              <a:gd name="connsiteX2" fmla="*/ 3581383 w 5330709"/>
              <a:gd name="connsiteY2" fmla="*/ 0 h 5675745"/>
              <a:gd name="connsiteX3" fmla="*/ 5116945 w 5330709"/>
              <a:gd name="connsiteY3" fmla="*/ 1258470 h 5675745"/>
              <a:gd name="connsiteX4" fmla="*/ 5052291 w 5330709"/>
              <a:gd name="connsiteY4" fmla="*/ 3867710 h 5675745"/>
              <a:gd name="connsiteX5" fmla="*/ 1997381 w 5330709"/>
              <a:gd name="connsiteY5" fmla="*/ 5675745 h 5675745"/>
              <a:gd name="connsiteX6" fmla="*/ 692727 w 5330709"/>
              <a:gd name="connsiteY6" fmla="*/ 4708219 h 5675745"/>
              <a:gd name="connsiteX7" fmla="*/ 0 w 5330709"/>
              <a:gd name="connsiteY7" fmla="*/ 1452434 h 5675745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23527"/>
              <a:gd name="connsiteX1" fmla="*/ 1152253 w 5243285"/>
              <a:gd name="connsiteY1" fmla="*/ 161636 h 5823527"/>
              <a:gd name="connsiteX2" fmla="*/ 3581383 w 5243285"/>
              <a:gd name="connsiteY2" fmla="*/ 0 h 5823527"/>
              <a:gd name="connsiteX3" fmla="*/ 5116945 w 5243285"/>
              <a:gd name="connsiteY3" fmla="*/ 1258470 h 5823527"/>
              <a:gd name="connsiteX4" fmla="*/ 5052291 w 5243285"/>
              <a:gd name="connsiteY4" fmla="*/ 3867710 h 5823527"/>
              <a:gd name="connsiteX5" fmla="*/ 3244290 w 5243285"/>
              <a:gd name="connsiteY5" fmla="*/ 5823527 h 5823527"/>
              <a:gd name="connsiteX6" fmla="*/ 692727 w 5243285"/>
              <a:gd name="connsiteY6" fmla="*/ 4708219 h 5823527"/>
              <a:gd name="connsiteX7" fmla="*/ 0 w 5243285"/>
              <a:gd name="connsiteY7" fmla="*/ 1452434 h 5823527"/>
              <a:gd name="connsiteX0" fmla="*/ 0 w 5243285"/>
              <a:gd name="connsiteY0" fmla="*/ 1452434 h 5858198"/>
              <a:gd name="connsiteX1" fmla="*/ 1152253 w 5243285"/>
              <a:gd name="connsiteY1" fmla="*/ 161636 h 5858198"/>
              <a:gd name="connsiteX2" fmla="*/ 3581383 w 5243285"/>
              <a:gd name="connsiteY2" fmla="*/ 0 h 5858198"/>
              <a:gd name="connsiteX3" fmla="*/ 5116945 w 5243285"/>
              <a:gd name="connsiteY3" fmla="*/ 1258470 h 5858198"/>
              <a:gd name="connsiteX4" fmla="*/ 5052291 w 5243285"/>
              <a:gd name="connsiteY4" fmla="*/ 3867710 h 5858198"/>
              <a:gd name="connsiteX5" fmla="*/ 3244290 w 5243285"/>
              <a:gd name="connsiteY5" fmla="*/ 5823527 h 5858198"/>
              <a:gd name="connsiteX6" fmla="*/ 692727 w 5243285"/>
              <a:gd name="connsiteY6" fmla="*/ 4708219 h 5858198"/>
              <a:gd name="connsiteX7" fmla="*/ 0 w 5243285"/>
              <a:gd name="connsiteY7" fmla="*/ 1452434 h 5858198"/>
              <a:gd name="connsiteX0" fmla="*/ 0 w 5243285"/>
              <a:gd name="connsiteY0" fmla="*/ 1452434 h 5895443"/>
              <a:gd name="connsiteX1" fmla="*/ 1152253 w 5243285"/>
              <a:gd name="connsiteY1" fmla="*/ 161636 h 5895443"/>
              <a:gd name="connsiteX2" fmla="*/ 3581383 w 5243285"/>
              <a:gd name="connsiteY2" fmla="*/ 0 h 5895443"/>
              <a:gd name="connsiteX3" fmla="*/ 5116945 w 5243285"/>
              <a:gd name="connsiteY3" fmla="*/ 1258470 h 5895443"/>
              <a:gd name="connsiteX4" fmla="*/ 5052291 w 5243285"/>
              <a:gd name="connsiteY4" fmla="*/ 3867710 h 5895443"/>
              <a:gd name="connsiteX5" fmla="*/ 3244290 w 5243285"/>
              <a:gd name="connsiteY5" fmla="*/ 5823527 h 5895443"/>
              <a:gd name="connsiteX6" fmla="*/ 692727 w 5243285"/>
              <a:gd name="connsiteY6" fmla="*/ 4708219 h 5895443"/>
              <a:gd name="connsiteX7" fmla="*/ 0 w 5243285"/>
              <a:gd name="connsiteY7" fmla="*/ 1452434 h 5895443"/>
              <a:gd name="connsiteX0" fmla="*/ 0 w 5243285"/>
              <a:gd name="connsiteY0" fmla="*/ 1452434 h 5869845"/>
              <a:gd name="connsiteX1" fmla="*/ 1152253 w 5243285"/>
              <a:gd name="connsiteY1" fmla="*/ 161636 h 5869845"/>
              <a:gd name="connsiteX2" fmla="*/ 3581383 w 5243285"/>
              <a:gd name="connsiteY2" fmla="*/ 0 h 5869845"/>
              <a:gd name="connsiteX3" fmla="*/ 5116945 w 5243285"/>
              <a:gd name="connsiteY3" fmla="*/ 1258470 h 5869845"/>
              <a:gd name="connsiteX4" fmla="*/ 5052291 w 5243285"/>
              <a:gd name="connsiteY4" fmla="*/ 3867710 h 5869845"/>
              <a:gd name="connsiteX5" fmla="*/ 3244290 w 5243285"/>
              <a:gd name="connsiteY5" fmla="*/ 5823527 h 5869845"/>
              <a:gd name="connsiteX6" fmla="*/ 692727 w 5243285"/>
              <a:gd name="connsiteY6" fmla="*/ 4708219 h 5869845"/>
              <a:gd name="connsiteX7" fmla="*/ 0 w 5243285"/>
              <a:gd name="connsiteY7" fmla="*/ 1452434 h 5869845"/>
              <a:gd name="connsiteX0" fmla="*/ 41285 w 5284570"/>
              <a:gd name="connsiteY0" fmla="*/ 1452434 h 5869845"/>
              <a:gd name="connsiteX1" fmla="*/ 1193538 w 5284570"/>
              <a:gd name="connsiteY1" fmla="*/ 161636 h 5869845"/>
              <a:gd name="connsiteX2" fmla="*/ 3622668 w 5284570"/>
              <a:gd name="connsiteY2" fmla="*/ 0 h 5869845"/>
              <a:gd name="connsiteX3" fmla="*/ 5158230 w 5284570"/>
              <a:gd name="connsiteY3" fmla="*/ 1258470 h 5869845"/>
              <a:gd name="connsiteX4" fmla="*/ 5093576 w 5284570"/>
              <a:gd name="connsiteY4" fmla="*/ 3867710 h 5869845"/>
              <a:gd name="connsiteX5" fmla="*/ 3285575 w 5284570"/>
              <a:gd name="connsiteY5" fmla="*/ 5823527 h 5869845"/>
              <a:gd name="connsiteX6" fmla="*/ 734012 w 5284570"/>
              <a:gd name="connsiteY6" fmla="*/ 4708219 h 5869845"/>
              <a:gd name="connsiteX7" fmla="*/ 41285 w 5284570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2434 h 5869845"/>
              <a:gd name="connsiteX1" fmla="*/ 1182419 w 5273451"/>
              <a:gd name="connsiteY1" fmla="*/ 161636 h 5869845"/>
              <a:gd name="connsiteX2" fmla="*/ 3611549 w 5273451"/>
              <a:gd name="connsiteY2" fmla="*/ 0 h 5869845"/>
              <a:gd name="connsiteX3" fmla="*/ 5147111 w 5273451"/>
              <a:gd name="connsiteY3" fmla="*/ 1258470 h 5869845"/>
              <a:gd name="connsiteX4" fmla="*/ 5082457 w 5273451"/>
              <a:gd name="connsiteY4" fmla="*/ 3867710 h 5869845"/>
              <a:gd name="connsiteX5" fmla="*/ 3274456 w 5273451"/>
              <a:gd name="connsiteY5" fmla="*/ 5823527 h 5869845"/>
              <a:gd name="connsiteX6" fmla="*/ 722893 w 5273451"/>
              <a:gd name="connsiteY6" fmla="*/ 4708219 h 5869845"/>
              <a:gd name="connsiteX7" fmla="*/ 30166 w 5273451"/>
              <a:gd name="connsiteY7" fmla="*/ 1452434 h 5869845"/>
              <a:gd name="connsiteX0" fmla="*/ 30166 w 5273451"/>
              <a:gd name="connsiteY0" fmla="*/ 1455937 h 5873348"/>
              <a:gd name="connsiteX1" fmla="*/ 1182419 w 5273451"/>
              <a:gd name="connsiteY1" fmla="*/ 165139 h 5873348"/>
              <a:gd name="connsiteX2" fmla="*/ 3611549 w 5273451"/>
              <a:gd name="connsiteY2" fmla="*/ 3503 h 5873348"/>
              <a:gd name="connsiteX3" fmla="*/ 5147111 w 5273451"/>
              <a:gd name="connsiteY3" fmla="*/ 1261973 h 5873348"/>
              <a:gd name="connsiteX4" fmla="*/ 5082457 w 5273451"/>
              <a:gd name="connsiteY4" fmla="*/ 3871213 h 5873348"/>
              <a:gd name="connsiteX5" fmla="*/ 3274456 w 5273451"/>
              <a:gd name="connsiteY5" fmla="*/ 5827030 h 5873348"/>
              <a:gd name="connsiteX6" fmla="*/ 722893 w 5273451"/>
              <a:gd name="connsiteY6" fmla="*/ 4711722 h 5873348"/>
              <a:gd name="connsiteX7" fmla="*/ 30166 w 5273451"/>
              <a:gd name="connsiteY7" fmla="*/ 1455937 h 5873348"/>
              <a:gd name="connsiteX0" fmla="*/ 25376 w 5268661"/>
              <a:gd name="connsiteY0" fmla="*/ 1558651 h 5976062"/>
              <a:gd name="connsiteX1" fmla="*/ 1380829 w 5268661"/>
              <a:gd name="connsiteY1" fmla="*/ 207817 h 5976062"/>
              <a:gd name="connsiteX2" fmla="*/ 3606759 w 5268661"/>
              <a:gd name="connsiteY2" fmla="*/ 106217 h 5976062"/>
              <a:gd name="connsiteX3" fmla="*/ 5142321 w 5268661"/>
              <a:gd name="connsiteY3" fmla="*/ 1364687 h 5976062"/>
              <a:gd name="connsiteX4" fmla="*/ 5077667 w 5268661"/>
              <a:gd name="connsiteY4" fmla="*/ 3973927 h 5976062"/>
              <a:gd name="connsiteX5" fmla="*/ 3269666 w 5268661"/>
              <a:gd name="connsiteY5" fmla="*/ 5929744 h 5976062"/>
              <a:gd name="connsiteX6" fmla="*/ 718103 w 5268661"/>
              <a:gd name="connsiteY6" fmla="*/ 4814436 h 5976062"/>
              <a:gd name="connsiteX7" fmla="*/ 25376 w 5268661"/>
              <a:gd name="connsiteY7" fmla="*/ 1558651 h 5976062"/>
              <a:gd name="connsiteX0" fmla="*/ 25376 w 5268661"/>
              <a:gd name="connsiteY0" fmla="*/ 1540537 h 5957948"/>
              <a:gd name="connsiteX1" fmla="*/ 1380829 w 5268661"/>
              <a:gd name="connsiteY1" fmla="*/ 189703 h 5957948"/>
              <a:gd name="connsiteX2" fmla="*/ 3606759 w 5268661"/>
              <a:gd name="connsiteY2" fmla="*/ 88103 h 5957948"/>
              <a:gd name="connsiteX3" fmla="*/ 5142321 w 5268661"/>
              <a:gd name="connsiteY3" fmla="*/ 1346573 h 5957948"/>
              <a:gd name="connsiteX4" fmla="*/ 5077667 w 5268661"/>
              <a:gd name="connsiteY4" fmla="*/ 3955813 h 5957948"/>
              <a:gd name="connsiteX5" fmla="*/ 3269666 w 5268661"/>
              <a:gd name="connsiteY5" fmla="*/ 5911630 h 5957948"/>
              <a:gd name="connsiteX6" fmla="*/ 718103 w 5268661"/>
              <a:gd name="connsiteY6" fmla="*/ 4796322 h 5957948"/>
              <a:gd name="connsiteX7" fmla="*/ 25376 w 5268661"/>
              <a:gd name="connsiteY7" fmla="*/ 1540537 h 5957948"/>
              <a:gd name="connsiteX0" fmla="*/ 25376 w 5312975"/>
              <a:gd name="connsiteY0" fmla="*/ 1572940 h 5990351"/>
              <a:gd name="connsiteX1" fmla="*/ 1380829 w 5312975"/>
              <a:gd name="connsiteY1" fmla="*/ 222106 h 5990351"/>
              <a:gd name="connsiteX2" fmla="*/ 3708359 w 5312975"/>
              <a:gd name="connsiteY2" fmla="*/ 115887 h 5990351"/>
              <a:gd name="connsiteX3" fmla="*/ 5142321 w 5312975"/>
              <a:gd name="connsiteY3" fmla="*/ 1378976 h 5990351"/>
              <a:gd name="connsiteX4" fmla="*/ 5077667 w 5312975"/>
              <a:gd name="connsiteY4" fmla="*/ 3988216 h 5990351"/>
              <a:gd name="connsiteX5" fmla="*/ 3269666 w 5312975"/>
              <a:gd name="connsiteY5" fmla="*/ 5944033 h 5990351"/>
              <a:gd name="connsiteX6" fmla="*/ 718103 w 5312975"/>
              <a:gd name="connsiteY6" fmla="*/ 4828725 h 5990351"/>
              <a:gd name="connsiteX7" fmla="*/ 25376 w 5312975"/>
              <a:gd name="connsiteY7" fmla="*/ 1572940 h 5990351"/>
              <a:gd name="connsiteX0" fmla="*/ 25376 w 5312975"/>
              <a:gd name="connsiteY0" fmla="*/ 1526536 h 5943947"/>
              <a:gd name="connsiteX1" fmla="*/ 1380829 w 5312975"/>
              <a:gd name="connsiteY1" fmla="*/ 175702 h 5943947"/>
              <a:gd name="connsiteX2" fmla="*/ 3708359 w 5312975"/>
              <a:gd name="connsiteY2" fmla="*/ 69483 h 5943947"/>
              <a:gd name="connsiteX3" fmla="*/ 5142321 w 5312975"/>
              <a:gd name="connsiteY3" fmla="*/ 1332572 h 5943947"/>
              <a:gd name="connsiteX4" fmla="*/ 5077667 w 5312975"/>
              <a:gd name="connsiteY4" fmla="*/ 3941812 h 5943947"/>
              <a:gd name="connsiteX5" fmla="*/ 3269666 w 5312975"/>
              <a:gd name="connsiteY5" fmla="*/ 5897629 h 5943947"/>
              <a:gd name="connsiteX6" fmla="*/ 718103 w 5312975"/>
              <a:gd name="connsiteY6" fmla="*/ 4782321 h 5943947"/>
              <a:gd name="connsiteX7" fmla="*/ 25376 w 5312975"/>
              <a:gd name="connsiteY7" fmla="*/ 1526536 h 5943947"/>
              <a:gd name="connsiteX0" fmla="*/ 25376 w 5312975"/>
              <a:gd name="connsiteY0" fmla="*/ 1487841 h 5905252"/>
              <a:gd name="connsiteX1" fmla="*/ 1380829 w 5312975"/>
              <a:gd name="connsiteY1" fmla="*/ 137007 h 5905252"/>
              <a:gd name="connsiteX2" fmla="*/ 3708359 w 5312975"/>
              <a:gd name="connsiteY2" fmla="*/ 30788 h 5905252"/>
              <a:gd name="connsiteX3" fmla="*/ 5142321 w 5312975"/>
              <a:gd name="connsiteY3" fmla="*/ 1293877 h 5905252"/>
              <a:gd name="connsiteX4" fmla="*/ 5077667 w 5312975"/>
              <a:gd name="connsiteY4" fmla="*/ 3903117 h 5905252"/>
              <a:gd name="connsiteX5" fmla="*/ 3269666 w 5312975"/>
              <a:gd name="connsiteY5" fmla="*/ 5858934 h 5905252"/>
              <a:gd name="connsiteX6" fmla="*/ 718103 w 5312975"/>
              <a:gd name="connsiteY6" fmla="*/ 4743626 h 5905252"/>
              <a:gd name="connsiteX7" fmla="*/ 25376 w 5312975"/>
              <a:gd name="connsiteY7" fmla="*/ 1487841 h 5905252"/>
              <a:gd name="connsiteX0" fmla="*/ 25376 w 5285069"/>
              <a:gd name="connsiteY0" fmla="*/ 1487841 h 5905252"/>
              <a:gd name="connsiteX1" fmla="*/ 1380829 w 5285069"/>
              <a:gd name="connsiteY1" fmla="*/ 137007 h 5905252"/>
              <a:gd name="connsiteX2" fmla="*/ 3708359 w 5285069"/>
              <a:gd name="connsiteY2" fmla="*/ 30788 h 5905252"/>
              <a:gd name="connsiteX3" fmla="*/ 5142321 w 5285069"/>
              <a:gd name="connsiteY3" fmla="*/ 1293877 h 5905252"/>
              <a:gd name="connsiteX4" fmla="*/ 5077667 w 5285069"/>
              <a:gd name="connsiteY4" fmla="*/ 3903117 h 5905252"/>
              <a:gd name="connsiteX5" fmla="*/ 3269666 w 5285069"/>
              <a:gd name="connsiteY5" fmla="*/ 5858934 h 5905252"/>
              <a:gd name="connsiteX6" fmla="*/ 718103 w 5285069"/>
              <a:gd name="connsiteY6" fmla="*/ 4743626 h 5905252"/>
              <a:gd name="connsiteX7" fmla="*/ 25376 w 5285069"/>
              <a:gd name="connsiteY7" fmla="*/ 1487841 h 5905252"/>
              <a:gd name="connsiteX0" fmla="*/ 25376 w 5265957"/>
              <a:gd name="connsiteY0" fmla="*/ 1520669 h 5938080"/>
              <a:gd name="connsiteX1" fmla="*/ 1380829 w 5265957"/>
              <a:gd name="connsiteY1" fmla="*/ 169835 h 5938080"/>
              <a:gd name="connsiteX2" fmla="*/ 3708359 w 5265957"/>
              <a:gd name="connsiteY2" fmla="*/ 63616 h 5938080"/>
              <a:gd name="connsiteX3" fmla="*/ 5105376 w 5265957"/>
              <a:gd name="connsiteY3" fmla="*/ 1114269 h 5938080"/>
              <a:gd name="connsiteX4" fmla="*/ 5077667 w 5265957"/>
              <a:gd name="connsiteY4" fmla="*/ 3935945 h 5938080"/>
              <a:gd name="connsiteX5" fmla="*/ 3269666 w 5265957"/>
              <a:gd name="connsiteY5" fmla="*/ 5891762 h 5938080"/>
              <a:gd name="connsiteX6" fmla="*/ 718103 w 5265957"/>
              <a:gd name="connsiteY6" fmla="*/ 4776454 h 5938080"/>
              <a:gd name="connsiteX7" fmla="*/ 25376 w 5265957"/>
              <a:gd name="connsiteY7" fmla="*/ 1520669 h 5938080"/>
              <a:gd name="connsiteX0" fmla="*/ 25376 w 5214312"/>
              <a:gd name="connsiteY0" fmla="*/ 1520669 h 5938080"/>
              <a:gd name="connsiteX1" fmla="*/ 1380829 w 5214312"/>
              <a:gd name="connsiteY1" fmla="*/ 169835 h 5938080"/>
              <a:gd name="connsiteX2" fmla="*/ 3708359 w 5214312"/>
              <a:gd name="connsiteY2" fmla="*/ 63616 h 5938080"/>
              <a:gd name="connsiteX3" fmla="*/ 5105376 w 5214312"/>
              <a:gd name="connsiteY3" fmla="*/ 1114269 h 5938080"/>
              <a:gd name="connsiteX4" fmla="*/ 5077667 w 5214312"/>
              <a:gd name="connsiteY4" fmla="*/ 3935945 h 5938080"/>
              <a:gd name="connsiteX5" fmla="*/ 3269666 w 5214312"/>
              <a:gd name="connsiteY5" fmla="*/ 5891762 h 5938080"/>
              <a:gd name="connsiteX6" fmla="*/ 718103 w 5214312"/>
              <a:gd name="connsiteY6" fmla="*/ 4776454 h 5938080"/>
              <a:gd name="connsiteX7" fmla="*/ 25376 w 5214312"/>
              <a:gd name="connsiteY7" fmla="*/ 1520669 h 5938080"/>
              <a:gd name="connsiteX0" fmla="*/ 103158 w 5292094"/>
              <a:gd name="connsiteY0" fmla="*/ 1520669 h 5925234"/>
              <a:gd name="connsiteX1" fmla="*/ 1458611 w 5292094"/>
              <a:gd name="connsiteY1" fmla="*/ 169835 h 5925234"/>
              <a:gd name="connsiteX2" fmla="*/ 3786141 w 5292094"/>
              <a:gd name="connsiteY2" fmla="*/ 63616 h 5925234"/>
              <a:gd name="connsiteX3" fmla="*/ 5183158 w 5292094"/>
              <a:gd name="connsiteY3" fmla="*/ 1114269 h 5925234"/>
              <a:gd name="connsiteX4" fmla="*/ 5155449 w 5292094"/>
              <a:gd name="connsiteY4" fmla="*/ 3935945 h 5925234"/>
              <a:gd name="connsiteX5" fmla="*/ 3347448 w 5292094"/>
              <a:gd name="connsiteY5" fmla="*/ 5891762 h 5925234"/>
              <a:gd name="connsiteX6" fmla="*/ 795885 w 5292094"/>
              <a:gd name="connsiteY6" fmla="*/ 4776454 h 5925234"/>
              <a:gd name="connsiteX7" fmla="*/ 172430 w 5292094"/>
              <a:gd name="connsiteY7" fmla="*/ 3254779 h 5925234"/>
              <a:gd name="connsiteX8" fmla="*/ 103158 w 5292094"/>
              <a:gd name="connsiteY8" fmla="*/ 1520669 h 5925234"/>
              <a:gd name="connsiteX0" fmla="*/ 103158 w 5292094"/>
              <a:gd name="connsiteY0" fmla="*/ 1520669 h 5930558"/>
              <a:gd name="connsiteX1" fmla="*/ 1458611 w 5292094"/>
              <a:gd name="connsiteY1" fmla="*/ 169835 h 5930558"/>
              <a:gd name="connsiteX2" fmla="*/ 3786141 w 5292094"/>
              <a:gd name="connsiteY2" fmla="*/ 63616 h 5930558"/>
              <a:gd name="connsiteX3" fmla="*/ 5183158 w 5292094"/>
              <a:gd name="connsiteY3" fmla="*/ 1114269 h 5930558"/>
              <a:gd name="connsiteX4" fmla="*/ 5155449 w 5292094"/>
              <a:gd name="connsiteY4" fmla="*/ 3935945 h 5930558"/>
              <a:gd name="connsiteX5" fmla="*/ 3347448 w 5292094"/>
              <a:gd name="connsiteY5" fmla="*/ 5891762 h 5930558"/>
              <a:gd name="connsiteX6" fmla="*/ 1086830 w 5292094"/>
              <a:gd name="connsiteY6" fmla="*/ 5085872 h 5930558"/>
              <a:gd name="connsiteX7" fmla="*/ 172430 w 5292094"/>
              <a:gd name="connsiteY7" fmla="*/ 3254779 h 5930558"/>
              <a:gd name="connsiteX8" fmla="*/ 103158 w 5292094"/>
              <a:gd name="connsiteY8" fmla="*/ 1520669 h 5930558"/>
              <a:gd name="connsiteX0" fmla="*/ 128194 w 5243239"/>
              <a:gd name="connsiteY0" fmla="*/ 1291540 h 5955429"/>
              <a:gd name="connsiteX1" fmla="*/ 1409756 w 5243239"/>
              <a:gd name="connsiteY1" fmla="*/ 194706 h 5955429"/>
              <a:gd name="connsiteX2" fmla="*/ 3737286 w 5243239"/>
              <a:gd name="connsiteY2" fmla="*/ 88487 h 5955429"/>
              <a:gd name="connsiteX3" fmla="*/ 5134303 w 5243239"/>
              <a:gd name="connsiteY3" fmla="*/ 1139140 h 5955429"/>
              <a:gd name="connsiteX4" fmla="*/ 5106594 w 5243239"/>
              <a:gd name="connsiteY4" fmla="*/ 3960816 h 5955429"/>
              <a:gd name="connsiteX5" fmla="*/ 3298593 w 5243239"/>
              <a:gd name="connsiteY5" fmla="*/ 5916633 h 5955429"/>
              <a:gd name="connsiteX6" fmla="*/ 1037975 w 5243239"/>
              <a:gd name="connsiteY6" fmla="*/ 5110743 h 5955429"/>
              <a:gd name="connsiteX7" fmla="*/ 123575 w 5243239"/>
              <a:gd name="connsiteY7" fmla="*/ 3279650 h 5955429"/>
              <a:gd name="connsiteX8" fmla="*/ 128194 w 5243239"/>
              <a:gd name="connsiteY8" fmla="*/ 1291540 h 5955429"/>
              <a:gd name="connsiteX0" fmla="*/ 103780 w 5218825"/>
              <a:gd name="connsiteY0" fmla="*/ 1291540 h 5955429"/>
              <a:gd name="connsiteX1" fmla="*/ 1385342 w 5218825"/>
              <a:gd name="connsiteY1" fmla="*/ 194706 h 5955429"/>
              <a:gd name="connsiteX2" fmla="*/ 3712872 w 5218825"/>
              <a:gd name="connsiteY2" fmla="*/ 88487 h 5955429"/>
              <a:gd name="connsiteX3" fmla="*/ 5109889 w 5218825"/>
              <a:gd name="connsiteY3" fmla="*/ 1139140 h 5955429"/>
              <a:gd name="connsiteX4" fmla="*/ 5082180 w 5218825"/>
              <a:gd name="connsiteY4" fmla="*/ 3960816 h 5955429"/>
              <a:gd name="connsiteX5" fmla="*/ 3274179 w 5218825"/>
              <a:gd name="connsiteY5" fmla="*/ 5916633 h 5955429"/>
              <a:gd name="connsiteX6" fmla="*/ 1013561 w 5218825"/>
              <a:gd name="connsiteY6" fmla="*/ 5110743 h 5955429"/>
              <a:gd name="connsiteX7" fmla="*/ 99161 w 5218825"/>
              <a:gd name="connsiteY7" fmla="*/ 3279650 h 5955429"/>
              <a:gd name="connsiteX8" fmla="*/ 103780 w 5218825"/>
              <a:gd name="connsiteY8" fmla="*/ 1291540 h 5955429"/>
              <a:gd name="connsiteX0" fmla="*/ 103780 w 5218825"/>
              <a:gd name="connsiteY0" fmla="*/ 1275678 h 5939567"/>
              <a:gd name="connsiteX1" fmla="*/ 1385342 w 5218825"/>
              <a:gd name="connsiteY1" fmla="*/ 178844 h 5939567"/>
              <a:gd name="connsiteX2" fmla="*/ 3712872 w 5218825"/>
              <a:gd name="connsiteY2" fmla="*/ 72625 h 5939567"/>
              <a:gd name="connsiteX3" fmla="*/ 5109889 w 5218825"/>
              <a:gd name="connsiteY3" fmla="*/ 1123278 h 5939567"/>
              <a:gd name="connsiteX4" fmla="*/ 5082180 w 5218825"/>
              <a:gd name="connsiteY4" fmla="*/ 3944954 h 5939567"/>
              <a:gd name="connsiteX5" fmla="*/ 3274179 w 5218825"/>
              <a:gd name="connsiteY5" fmla="*/ 5900771 h 5939567"/>
              <a:gd name="connsiteX6" fmla="*/ 1013561 w 5218825"/>
              <a:gd name="connsiteY6" fmla="*/ 5094881 h 5939567"/>
              <a:gd name="connsiteX7" fmla="*/ 99161 w 5218825"/>
              <a:gd name="connsiteY7" fmla="*/ 3263788 h 5939567"/>
              <a:gd name="connsiteX8" fmla="*/ 103780 w 5218825"/>
              <a:gd name="connsiteY8" fmla="*/ 1275678 h 5939567"/>
              <a:gd name="connsiteX0" fmla="*/ 116451 w 5231496"/>
              <a:gd name="connsiteY0" fmla="*/ 1259714 h 5923603"/>
              <a:gd name="connsiteX1" fmla="*/ 1227140 w 5231496"/>
              <a:gd name="connsiteY1" fmla="*/ 218298 h 5923603"/>
              <a:gd name="connsiteX2" fmla="*/ 3725543 w 5231496"/>
              <a:gd name="connsiteY2" fmla="*/ 56661 h 5923603"/>
              <a:gd name="connsiteX3" fmla="*/ 5122560 w 5231496"/>
              <a:gd name="connsiteY3" fmla="*/ 1107314 h 5923603"/>
              <a:gd name="connsiteX4" fmla="*/ 5094851 w 5231496"/>
              <a:gd name="connsiteY4" fmla="*/ 3928990 h 5923603"/>
              <a:gd name="connsiteX5" fmla="*/ 3286850 w 5231496"/>
              <a:gd name="connsiteY5" fmla="*/ 5884807 h 5923603"/>
              <a:gd name="connsiteX6" fmla="*/ 1026232 w 5231496"/>
              <a:gd name="connsiteY6" fmla="*/ 5078917 h 5923603"/>
              <a:gd name="connsiteX7" fmla="*/ 111832 w 5231496"/>
              <a:gd name="connsiteY7" fmla="*/ 3247824 h 5923603"/>
              <a:gd name="connsiteX8" fmla="*/ 116451 w 5231496"/>
              <a:gd name="connsiteY8" fmla="*/ 1259714 h 5923603"/>
              <a:gd name="connsiteX0" fmla="*/ 116451 w 5231496"/>
              <a:gd name="connsiteY0" fmla="*/ 1223876 h 5933947"/>
              <a:gd name="connsiteX1" fmla="*/ 1227140 w 5231496"/>
              <a:gd name="connsiteY1" fmla="*/ 228642 h 5933947"/>
              <a:gd name="connsiteX2" fmla="*/ 3725543 w 5231496"/>
              <a:gd name="connsiteY2" fmla="*/ 67005 h 5933947"/>
              <a:gd name="connsiteX3" fmla="*/ 5122560 w 5231496"/>
              <a:gd name="connsiteY3" fmla="*/ 1117658 h 5933947"/>
              <a:gd name="connsiteX4" fmla="*/ 5094851 w 5231496"/>
              <a:gd name="connsiteY4" fmla="*/ 3939334 h 5933947"/>
              <a:gd name="connsiteX5" fmla="*/ 3286850 w 5231496"/>
              <a:gd name="connsiteY5" fmla="*/ 5895151 h 5933947"/>
              <a:gd name="connsiteX6" fmla="*/ 1026232 w 5231496"/>
              <a:gd name="connsiteY6" fmla="*/ 5089261 h 5933947"/>
              <a:gd name="connsiteX7" fmla="*/ 111832 w 5231496"/>
              <a:gd name="connsiteY7" fmla="*/ 3258168 h 5933947"/>
              <a:gd name="connsiteX8" fmla="*/ 116451 w 5231496"/>
              <a:gd name="connsiteY8" fmla="*/ 1223876 h 5933947"/>
              <a:gd name="connsiteX0" fmla="*/ 116451 w 5231496"/>
              <a:gd name="connsiteY0" fmla="*/ 1212315 h 5922386"/>
              <a:gd name="connsiteX1" fmla="*/ 1227140 w 5231496"/>
              <a:gd name="connsiteY1" fmla="*/ 217081 h 5922386"/>
              <a:gd name="connsiteX2" fmla="*/ 3725543 w 5231496"/>
              <a:gd name="connsiteY2" fmla="*/ 55444 h 5922386"/>
              <a:gd name="connsiteX3" fmla="*/ 5122560 w 5231496"/>
              <a:gd name="connsiteY3" fmla="*/ 1106097 h 5922386"/>
              <a:gd name="connsiteX4" fmla="*/ 5094851 w 5231496"/>
              <a:gd name="connsiteY4" fmla="*/ 3927773 h 5922386"/>
              <a:gd name="connsiteX5" fmla="*/ 3286850 w 5231496"/>
              <a:gd name="connsiteY5" fmla="*/ 5883590 h 5922386"/>
              <a:gd name="connsiteX6" fmla="*/ 1026232 w 5231496"/>
              <a:gd name="connsiteY6" fmla="*/ 5077700 h 5922386"/>
              <a:gd name="connsiteX7" fmla="*/ 111832 w 5231496"/>
              <a:gd name="connsiteY7" fmla="*/ 3246607 h 5922386"/>
              <a:gd name="connsiteX8" fmla="*/ 116451 w 5231496"/>
              <a:gd name="connsiteY8" fmla="*/ 1212315 h 5922386"/>
              <a:gd name="connsiteX0" fmla="*/ 116451 w 5231496"/>
              <a:gd name="connsiteY0" fmla="*/ 1181205 h 5891276"/>
              <a:gd name="connsiteX1" fmla="*/ 1227140 w 5231496"/>
              <a:gd name="connsiteY1" fmla="*/ 185971 h 5891276"/>
              <a:gd name="connsiteX2" fmla="*/ 3725543 w 5231496"/>
              <a:gd name="connsiteY2" fmla="*/ 24334 h 5891276"/>
              <a:gd name="connsiteX3" fmla="*/ 5122560 w 5231496"/>
              <a:gd name="connsiteY3" fmla="*/ 1074987 h 5891276"/>
              <a:gd name="connsiteX4" fmla="*/ 5094851 w 5231496"/>
              <a:gd name="connsiteY4" fmla="*/ 3896663 h 5891276"/>
              <a:gd name="connsiteX5" fmla="*/ 3286850 w 5231496"/>
              <a:gd name="connsiteY5" fmla="*/ 5852480 h 5891276"/>
              <a:gd name="connsiteX6" fmla="*/ 1026232 w 5231496"/>
              <a:gd name="connsiteY6" fmla="*/ 5046590 h 5891276"/>
              <a:gd name="connsiteX7" fmla="*/ 111832 w 5231496"/>
              <a:gd name="connsiteY7" fmla="*/ 3215497 h 5891276"/>
              <a:gd name="connsiteX8" fmla="*/ 116451 w 5231496"/>
              <a:gd name="connsiteY8" fmla="*/ 1181205 h 5891276"/>
              <a:gd name="connsiteX0" fmla="*/ 116451 w 5269961"/>
              <a:gd name="connsiteY0" fmla="*/ 1208022 h 5918093"/>
              <a:gd name="connsiteX1" fmla="*/ 1227140 w 5269961"/>
              <a:gd name="connsiteY1" fmla="*/ 212788 h 5918093"/>
              <a:gd name="connsiteX2" fmla="*/ 3725543 w 5269961"/>
              <a:gd name="connsiteY2" fmla="*/ 51151 h 5918093"/>
              <a:gd name="connsiteX3" fmla="*/ 5094851 w 5269961"/>
              <a:gd name="connsiteY3" fmla="*/ 1041768 h 5918093"/>
              <a:gd name="connsiteX4" fmla="*/ 5094851 w 5269961"/>
              <a:gd name="connsiteY4" fmla="*/ 3923480 h 5918093"/>
              <a:gd name="connsiteX5" fmla="*/ 3286850 w 5269961"/>
              <a:gd name="connsiteY5" fmla="*/ 5879297 h 5918093"/>
              <a:gd name="connsiteX6" fmla="*/ 1026232 w 5269961"/>
              <a:gd name="connsiteY6" fmla="*/ 5073407 h 5918093"/>
              <a:gd name="connsiteX7" fmla="*/ 111832 w 5269961"/>
              <a:gd name="connsiteY7" fmla="*/ 3242314 h 5918093"/>
              <a:gd name="connsiteX8" fmla="*/ 116451 w 5269961"/>
              <a:gd name="connsiteY8" fmla="*/ 1208022 h 5918093"/>
              <a:gd name="connsiteX0" fmla="*/ 116451 w 5213789"/>
              <a:gd name="connsiteY0" fmla="*/ 1208022 h 5918093"/>
              <a:gd name="connsiteX1" fmla="*/ 1227140 w 5213789"/>
              <a:gd name="connsiteY1" fmla="*/ 212788 h 5918093"/>
              <a:gd name="connsiteX2" fmla="*/ 3725543 w 5213789"/>
              <a:gd name="connsiteY2" fmla="*/ 51151 h 5918093"/>
              <a:gd name="connsiteX3" fmla="*/ 5094851 w 5213789"/>
              <a:gd name="connsiteY3" fmla="*/ 1041768 h 5918093"/>
              <a:gd name="connsiteX4" fmla="*/ 5094851 w 5213789"/>
              <a:gd name="connsiteY4" fmla="*/ 3923480 h 5918093"/>
              <a:gd name="connsiteX5" fmla="*/ 3286850 w 5213789"/>
              <a:gd name="connsiteY5" fmla="*/ 5879297 h 5918093"/>
              <a:gd name="connsiteX6" fmla="*/ 1026232 w 5213789"/>
              <a:gd name="connsiteY6" fmla="*/ 5073407 h 5918093"/>
              <a:gd name="connsiteX7" fmla="*/ 111832 w 5213789"/>
              <a:gd name="connsiteY7" fmla="*/ 3242314 h 5918093"/>
              <a:gd name="connsiteX8" fmla="*/ 116451 w 5213789"/>
              <a:gd name="connsiteY8" fmla="*/ 1208022 h 5918093"/>
              <a:gd name="connsiteX0" fmla="*/ 116451 w 5220897"/>
              <a:gd name="connsiteY0" fmla="*/ 1208022 h 5918093"/>
              <a:gd name="connsiteX1" fmla="*/ 1227140 w 5220897"/>
              <a:gd name="connsiteY1" fmla="*/ 212788 h 5918093"/>
              <a:gd name="connsiteX2" fmla="*/ 3725543 w 5220897"/>
              <a:gd name="connsiteY2" fmla="*/ 51151 h 5918093"/>
              <a:gd name="connsiteX3" fmla="*/ 5094851 w 5220897"/>
              <a:gd name="connsiteY3" fmla="*/ 1041768 h 5918093"/>
              <a:gd name="connsiteX4" fmla="*/ 5094851 w 5220897"/>
              <a:gd name="connsiteY4" fmla="*/ 3923480 h 5918093"/>
              <a:gd name="connsiteX5" fmla="*/ 3286850 w 5220897"/>
              <a:gd name="connsiteY5" fmla="*/ 5879297 h 5918093"/>
              <a:gd name="connsiteX6" fmla="*/ 1026232 w 5220897"/>
              <a:gd name="connsiteY6" fmla="*/ 5073407 h 5918093"/>
              <a:gd name="connsiteX7" fmla="*/ 111832 w 5220897"/>
              <a:gd name="connsiteY7" fmla="*/ 3242314 h 5918093"/>
              <a:gd name="connsiteX8" fmla="*/ 116451 w 5220897"/>
              <a:gd name="connsiteY8" fmla="*/ 1208022 h 5918093"/>
              <a:gd name="connsiteX0" fmla="*/ 116451 w 5234992"/>
              <a:gd name="connsiteY0" fmla="*/ 1208022 h 5910672"/>
              <a:gd name="connsiteX1" fmla="*/ 1227140 w 5234992"/>
              <a:gd name="connsiteY1" fmla="*/ 212788 h 5910672"/>
              <a:gd name="connsiteX2" fmla="*/ 3725543 w 5234992"/>
              <a:gd name="connsiteY2" fmla="*/ 51151 h 5910672"/>
              <a:gd name="connsiteX3" fmla="*/ 5094851 w 5234992"/>
              <a:gd name="connsiteY3" fmla="*/ 1041768 h 5910672"/>
              <a:gd name="connsiteX4" fmla="*/ 5067141 w 5234992"/>
              <a:gd name="connsiteY4" fmla="*/ 4071262 h 5910672"/>
              <a:gd name="connsiteX5" fmla="*/ 3286850 w 5234992"/>
              <a:gd name="connsiteY5" fmla="*/ 5879297 h 5910672"/>
              <a:gd name="connsiteX6" fmla="*/ 1026232 w 5234992"/>
              <a:gd name="connsiteY6" fmla="*/ 5073407 h 5910672"/>
              <a:gd name="connsiteX7" fmla="*/ 111832 w 5234992"/>
              <a:gd name="connsiteY7" fmla="*/ 3242314 h 5910672"/>
              <a:gd name="connsiteX8" fmla="*/ 116451 w 5234992"/>
              <a:gd name="connsiteY8" fmla="*/ 1208022 h 5910672"/>
              <a:gd name="connsiteX0" fmla="*/ 116451 w 5281186"/>
              <a:gd name="connsiteY0" fmla="*/ 1208022 h 5901793"/>
              <a:gd name="connsiteX1" fmla="*/ 1227140 w 5281186"/>
              <a:gd name="connsiteY1" fmla="*/ 212788 h 5901793"/>
              <a:gd name="connsiteX2" fmla="*/ 3725543 w 5281186"/>
              <a:gd name="connsiteY2" fmla="*/ 51151 h 5901793"/>
              <a:gd name="connsiteX3" fmla="*/ 5094851 w 5281186"/>
              <a:gd name="connsiteY3" fmla="*/ 1041768 h 5901793"/>
              <a:gd name="connsiteX4" fmla="*/ 5067141 w 5281186"/>
              <a:gd name="connsiteY4" fmla="*/ 4071262 h 5901793"/>
              <a:gd name="connsiteX5" fmla="*/ 3236050 w 5281186"/>
              <a:gd name="connsiteY5" fmla="*/ 5870061 h 5901793"/>
              <a:gd name="connsiteX6" fmla="*/ 1026232 w 5281186"/>
              <a:gd name="connsiteY6" fmla="*/ 5073407 h 5901793"/>
              <a:gd name="connsiteX7" fmla="*/ 111832 w 5281186"/>
              <a:gd name="connsiteY7" fmla="*/ 3242314 h 5901793"/>
              <a:gd name="connsiteX8" fmla="*/ 116451 w 5281186"/>
              <a:gd name="connsiteY8" fmla="*/ 1208022 h 5901793"/>
              <a:gd name="connsiteX0" fmla="*/ 116451 w 5281186"/>
              <a:gd name="connsiteY0" fmla="*/ 1208022 h 5916113"/>
              <a:gd name="connsiteX1" fmla="*/ 1227140 w 5281186"/>
              <a:gd name="connsiteY1" fmla="*/ 212788 h 5916113"/>
              <a:gd name="connsiteX2" fmla="*/ 3725543 w 5281186"/>
              <a:gd name="connsiteY2" fmla="*/ 51151 h 5916113"/>
              <a:gd name="connsiteX3" fmla="*/ 5094851 w 5281186"/>
              <a:gd name="connsiteY3" fmla="*/ 1041768 h 5916113"/>
              <a:gd name="connsiteX4" fmla="*/ 5067141 w 5281186"/>
              <a:gd name="connsiteY4" fmla="*/ 4071262 h 5916113"/>
              <a:gd name="connsiteX5" fmla="*/ 3236050 w 5281186"/>
              <a:gd name="connsiteY5" fmla="*/ 5870061 h 5916113"/>
              <a:gd name="connsiteX6" fmla="*/ 1026232 w 5281186"/>
              <a:gd name="connsiteY6" fmla="*/ 5073407 h 5916113"/>
              <a:gd name="connsiteX7" fmla="*/ 111832 w 5281186"/>
              <a:gd name="connsiteY7" fmla="*/ 3242314 h 5916113"/>
              <a:gd name="connsiteX8" fmla="*/ 116451 w 5281186"/>
              <a:gd name="connsiteY8" fmla="*/ 1208022 h 5916113"/>
              <a:gd name="connsiteX0" fmla="*/ 116451 w 5281186"/>
              <a:gd name="connsiteY0" fmla="*/ 1208022 h 5896465"/>
              <a:gd name="connsiteX1" fmla="*/ 1227140 w 5281186"/>
              <a:gd name="connsiteY1" fmla="*/ 212788 h 5896465"/>
              <a:gd name="connsiteX2" fmla="*/ 3725543 w 5281186"/>
              <a:gd name="connsiteY2" fmla="*/ 51151 h 5896465"/>
              <a:gd name="connsiteX3" fmla="*/ 5094851 w 5281186"/>
              <a:gd name="connsiteY3" fmla="*/ 1041768 h 5896465"/>
              <a:gd name="connsiteX4" fmla="*/ 5067141 w 5281186"/>
              <a:gd name="connsiteY4" fmla="*/ 4071262 h 5896465"/>
              <a:gd name="connsiteX5" fmla="*/ 3236050 w 5281186"/>
              <a:gd name="connsiteY5" fmla="*/ 5870061 h 5896465"/>
              <a:gd name="connsiteX6" fmla="*/ 1026232 w 5281186"/>
              <a:gd name="connsiteY6" fmla="*/ 5073407 h 5896465"/>
              <a:gd name="connsiteX7" fmla="*/ 111832 w 5281186"/>
              <a:gd name="connsiteY7" fmla="*/ 3242314 h 5896465"/>
              <a:gd name="connsiteX8" fmla="*/ 116451 w 5281186"/>
              <a:gd name="connsiteY8" fmla="*/ 1208022 h 5896465"/>
              <a:gd name="connsiteX0" fmla="*/ 116451 w 5247187"/>
              <a:gd name="connsiteY0" fmla="*/ 1208022 h 5896465"/>
              <a:gd name="connsiteX1" fmla="*/ 1227140 w 5247187"/>
              <a:gd name="connsiteY1" fmla="*/ 212788 h 5896465"/>
              <a:gd name="connsiteX2" fmla="*/ 3725543 w 5247187"/>
              <a:gd name="connsiteY2" fmla="*/ 51151 h 5896465"/>
              <a:gd name="connsiteX3" fmla="*/ 5094851 w 5247187"/>
              <a:gd name="connsiteY3" fmla="*/ 1041768 h 5896465"/>
              <a:gd name="connsiteX4" fmla="*/ 5067141 w 5247187"/>
              <a:gd name="connsiteY4" fmla="*/ 4071262 h 5896465"/>
              <a:gd name="connsiteX5" fmla="*/ 3236050 w 5247187"/>
              <a:gd name="connsiteY5" fmla="*/ 5870061 h 5896465"/>
              <a:gd name="connsiteX6" fmla="*/ 1026232 w 5247187"/>
              <a:gd name="connsiteY6" fmla="*/ 5073407 h 5896465"/>
              <a:gd name="connsiteX7" fmla="*/ 111832 w 5247187"/>
              <a:gd name="connsiteY7" fmla="*/ 3242314 h 5896465"/>
              <a:gd name="connsiteX8" fmla="*/ 116451 w 5247187"/>
              <a:gd name="connsiteY8" fmla="*/ 1208022 h 5896465"/>
              <a:gd name="connsiteX0" fmla="*/ 116451 w 5215332"/>
              <a:gd name="connsiteY0" fmla="*/ 1208022 h 5896465"/>
              <a:gd name="connsiteX1" fmla="*/ 1227140 w 5215332"/>
              <a:gd name="connsiteY1" fmla="*/ 212788 h 5896465"/>
              <a:gd name="connsiteX2" fmla="*/ 3725543 w 5215332"/>
              <a:gd name="connsiteY2" fmla="*/ 51151 h 5896465"/>
              <a:gd name="connsiteX3" fmla="*/ 5094851 w 5215332"/>
              <a:gd name="connsiteY3" fmla="*/ 1041768 h 5896465"/>
              <a:gd name="connsiteX4" fmla="*/ 5067141 w 5215332"/>
              <a:gd name="connsiteY4" fmla="*/ 4071262 h 5896465"/>
              <a:gd name="connsiteX5" fmla="*/ 3236050 w 5215332"/>
              <a:gd name="connsiteY5" fmla="*/ 5870061 h 5896465"/>
              <a:gd name="connsiteX6" fmla="*/ 1026232 w 5215332"/>
              <a:gd name="connsiteY6" fmla="*/ 5073407 h 5896465"/>
              <a:gd name="connsiteX7" fmla="*/ 111832 w 5215332"/>
              <a:gd name="connsiteY7" fmla="*/ 3242314 h 5896465"/>
              <a:gd name="connsiteX8" fmla="*/ 116451 w 5215332"/>
              <a:gd name="connsiteY8" fmla="*/ 1208022 h 5896465"/>
              <a:gd name="connsiteX0" fmla="*/ 116451 w 5245917"/>
              <a:gd name="connsiteY0" fmla="*/ 1207034 h 5895477"/>
              <a:gd name="connsiteX1" fmla="*/ 1227140 w 5245917"/>
              <a:gd name="connsiteY1" fmla="*/ 211800 h 5895477"/>
              <a:gd name="connsiteX2" fmla="*/ 3725543 w 5245917"/>
              <a:gd name="connsiteY2" fmla="*/ 50163 h 5895477"/>
              <a:gd name="connsiteX3" fmla="*/ 5080996 w 5245917"/>
              <a:gd name="connsiteY3" fmla="*/ 1026926 h 5895477"/>
              <a:gd name="connsiteX4" fmla="*/ 5067141 w 5245917"/>
              <a:gd name="connsiteY4" fmla="*/ 4070274 h 5895477"/>
              <a:gd name="connsiteX5" fmla="*/ 3236050 w 5245917"/>
              <a:gd name="connsiteY5" fmla="*/ 5869073 h 5895477"/>
              <a:gd name="connsiteX6" fmla="*/ 1026232 w 5245917"/>
              <a:gd name="connsiteY6" fmla="*/ 5072419 h 5895477"/>
              <a:gd name="connsiteX7" fmla="*/ 111832 w 5245917"/>
              <a:gd name="connsiteY7" fmla="*/ 3241326 h 5895477"/>
              <a:gd name="connsiteX8" fmla="*/ 116451 w 5245917"/>
              <a:gd name="connsiteY8" fmla="*/ 1207034 h 5895477"/>
              <a:gd name="connsiteX0" fmla="*/ 116451 w 5245917"/>
              <a:gd name="connsiteY0" fmla="*/ 1185623 h 5874066"/>
              <a:gd name="connsiteX1" fmla="*/ 1227140 w 5245917"/>
              <a:gd name="connsiteY1" fmla="*/ 190389 h 5874066"/>
              <a:gd name="connsiteX2" fmla="*/ 3725543 w 5245917"/>
              <a:gd name="connsiteY2" fmla="*/ 28752 h 5874066"/>
              <a:gd name="connsiteX3" fmla="*/ 5080996 w 5245917"/>
              <a:gd name="connsiteY3" fmla="*/ 1005515 h 5874066"/>
              <a:gd name="connsiteX4" fmla="*/ 5067141 w 5245917"/>
              <a:gd name="connsiteY4" fmla="*/ 4048863 h 5874066"/>
              <a:gd name="connsiteX5" fmla="*/ 3236050 w 5245917"/>
              <a:gd name="connsiteY5" fmla="*/ 5847662 h 5874066"/>
              <a:gd name="connsiteX6" fmla="*/ 1026232 w 5245917"/>
              <a:gd name="connsiteY6" fmla="*/ 5051008 h 5874066"/>
              <a:gd name="connsiteX7" fmla="*/ 111832 w 5245917"/>
              <a:gd name="connsiteY7" fmla="*/ 3219915 h 5874066"/>
              <a:gd name="connsiteX8" fmla="*/ 116451 w 5245917"/>
              <a:gd name="connsiteY8" fmla="*/ 1185623 h 5874066"/>
              <a:gd name="connsiteX0" fmla="*/ 121104 w 5250570"/>
              <a:gd name="connsiteY0" fmla="*/ 1185623 h 5874006"/>
              <a:gd name="connsiteX1" fmla="*/ 1231793 w 5250570"/>
              <a:gd name="connsiteY1" fmla="*/ 190389 h 5874006"/>
              <a:gd name="connsiteX2" fmla="*/ 3730196 w 5250570"/>
              <a:gd name="connsiteY2" fmla="*/ 28752 h 5874006"/>
              <a:gd name="connsiteX3" fmla="*/ 5085649 w 5250570"/>
              <a:gd name="connsiteY3" fmla="*/ 1005515 h 5874006"/>
              <a:gd name="connsiteX4" fmla="*/ 5071794 w 5250570"/>
              <a:gd name="connsiteY4" fmla="*/ 4048863 h 5874006"/>
              <a:gd name="connsiteX5" fmla="*/ 3240703 w 5250570"/>
              <a:gd name="connsiteY5" fmla="*/ 5847662 h 5874006"/>
              <a:gd name="connsiteX6" fmla="*/ 1030885 w 5250570"/>
              <a:gd name="connsiteY6" fmla="*/ 5051008 h 5874006"/>
              <a:gd name="connsiteX7" fmla="*/ 107248 w 5250570"/>
              <a:gd name="connsiteY7" fmla="*/ 3229151 h 5874006"/>
              <a:gd name="connsiteX8" fmla="*/ 121104 w 5250570"/>
              <a:gd name="connsiteY8" fmla="*/ 1185623 h 5874006"/>
              <a:gd name="connsiteX0" fmla="*/ 136801 w 5233940"/>
              <a:gd name="connsiteY0" fmla="*/ 1067431 h 5880504"/>
              <a:gd name="connsiteX1" fmla="*/ 1215163 w 5233940"/>
              <a:gd name="connsiteY1" fmla="*/ 196887 h 5880504"/>
              <a:gd name="connsiteX2" fmla="*/ 3713566 w 5233940"/>
              <a:gd name="connsiteY2" fmla="*/ 35250 h 5880504"/>
              <a:gd name="connsiteX3" fmla="*/ 5069019 w 5233940"/>
              <a:gd name="connsiteY3" fmla="*/ 1012013 h 5880504"/>
              <a:gd name="connsiteX4" fmla="*/ 5055164 w 5233940"/>
              <a:gd name="connsiteY4" fmla="*/ 4055361 h 5880504"/>
              <a:gd name="connsiteX5" fmla="*/ 3224073 w 5233940"/>
              <a:gd name="connsiteY5" fmla="*/ 5854160 h 5880504"/>
              <a:gd name="connsiteX6" fmla="*/ 1014255 w 5233940"/>
              <a:gd name="connsiteY6" fmla="*/ 5057506 h 5880504"/>
              <a:gd name="connsiteX7" fmla="*/ 90618 w 5233940"/>
              <a:gd name="connsiteY7" fmla="*/ 3235649 h 5880504"/>
              <a:gd name="connsiteX8" fmla="*/ 136801 w 5233940"/>
              <a:gd name="connsiteY8" fmla="*/ 1067431 h 5880504"/>
              <a:gd name="connsiteX0" fmla="*/ 136801 w 5203420"/>
              <a:gd name="connsiteY0" fmla="*/ 1067431 h 5880504"/>
              <a:gd name="connsiteX1" fmla="*/ 1215163 w 5203420"/>
              <a:gd name="connsiteY1" fmla="*/ 196887 h 5880504"/>
              <a:gd name="connsiteX2" fmla="*/ 3713566 w 5203420"/>
              <a:gd name="connsiteY2" fmla="*/ 35250 h 5880504"/>
              <a:gd name="connsiteX3" fmla="*/ 5069019 w 5203420"/>
              <a:gd name="connsiteY3" fmla="*/ 1012013 h 5880504"/>
              <a:gd name="connsiteX4" fmla="*/ 5055164 w 5203420"/>
              <a:gd name="connsiteY4" fmla="*/ 4055361 h 5880504"/>
              <a:gd name="connsiteX5" fmla="*/ 3224073 w 5203420"/>
              <a:gd name="connsiteY5" fmla="*/ 5854160 h 5880504"/>
              <a:gd name="connsiteX6" fmla="*/ 1014255 w 5203420"/>
              <a:gd name="connsiteY6" fmla="*/ 5057506 h 5880504"/>
              <a:gd name="connsiteX7" fmla="*/ 90618 w 5203420"/>
              <a:gd name="connsiteY7" fmla="*/ 3235649 h 5880504"/>
              <a:gd name="connsiteX8" fmla="*/ 136801 w 5203420"/>
              <a:gd name="connsiteY8" fmla="*/ 1067431 h 5880504"/>
              <a:gd name="connsiteX0" fmla="*/ 136801 w 5203420"/>
              <a:gd name="connsiteY0" fmla="*/ 1061228 h 5874301"/>
              <a:gd name="connsiteX1" fmla="*/ 1215163 w 5203420"/>
              <a:gd name="connsiteY1" fmla="*/ 190684 h 5874301"/>
              <a:gd name="connsiteX2" fmla="*/ 3713566 w 5203420"/>
              <a:gd name="connsiteY2" fmla="*/ 29047 h 5874301"/>
              <a:gd name="connsiteX3" fmla="*/ 5069019 w 5203420"/>
              <a:gd name="connsiteY3" fmla="*/ 1005810 h 5874301"/>
              <a:gd name="connsiteX4" fmla="*/ 5055164 w 5203420"/>
              <a:gd name="connsiteY4" fmla="*/ 4049158 h 5874301"/>
              <a:gd name="connsiteX5" fmla="*/ 3224073 w 5203420"/>
              <a:gd name="connsiteY5" fmla="*/ 5847957 h 5874301"/>
              <a:gd name="connsiteX6" fmla="*/ 1014255 w 5203420"/>
              <a:gd name="connsiteY6" fmla="*/ 5051303 h 5874301"/>
              <a:gd name="connsiteX7" fmla="*/ 90618 w 5203420"/>
              <a:gd name="connsiteY7" fmla="*/ 3229446 h 5874301"/>
              <a:gd name="connsiteX8" fmla="*/ 136801 w 5203420"/>
              <a:gd name="connsiteY8" fmla="*/ 1061228 h 5874301"/>
              <a:gd name="connsiteX0" fmla="*/ 126612 w 5193231"/>
              <a:gd name="connsiteY0" fmla="*/ 1089916 h 5902989"/>
              <a:gd name="connsiteX1" fmla="*/ 1030569 w 5193231"/>
              <a:gd name="connsiteY1" fmla="*/ 191615 h 5902989"/>
              <a:gd name="connsiteX2" fmla="*/ 3703377 w 5193231"/>
              <a:gd name="connsiteY2" fmla="*/ 57735 h 5902989"/>
              <a:gd name="connsiteX3" fmla="*/ 5058830 w 5193231"/>
              <a:gd name="connsiteY3" fmla="*/ 1034498 h 5902989"/>
              <a:gd name="connsiteX4" fmla="*/ 5044975 w 5193231"/>
              <a:gd name="connsiteY4" fmla="*/ 4077846 h 5902989"/>
              <a:gd name="connsiteX5" fmla="*/ 3213884 w 5193231"/>
              <a:gd name="connsiteY5" fmla="*/ 5876645 h 5902989"/>
              <a:gd name="connsiteX6" fmla="*/ 1004066 w 5193231"/>
              <a:gd name="connsiteY6" fmla="*/ 5079991 h 5902989"/>
              <a:gd name="connsiteX7" fmla="*/ 80429 w 5193231"/>
              <a:gd name="connsiteY7" fmla="*/ 3258134 h 5902989"/>
              <a:gd name="connsiteX8" fmla="*/ 126612 w 5193231"/>
              <a:gd name="connsiteY8" fmla="*/ 1089916 h 5902989"/>
              <a:gd name="connsiteX0" fmla="*/ 109426 w 5176045"/>
              <a:gd name="connsiteY0" fmla="*/ 1089916 h 5899325"/>
              <a:gd name="connsiteX1" fmla="*/ 1013383 w 5176045"/>
              <a:gd name="connsiteY1" fmla="*/ 191615 h 5899325"/>
              <a:gd name="connsiteX2" fmla="*/ 3686191 w 5176045"/>
              <a:gd name="connsiteY2" fmla="*/ 57735 h 5899325"/>
              <a:gd name="connsiteX3" fmla="*/ 5041644 w 5176045"/>
              <a:gd name="connsiteY3" fmla="*/ 1034498 h 5899325"/>
              <a:gd name="connsiteX4" fmla="*/ 5027789 w 5176045"/>
              <a:gd name="connsiteY4" fmla="*/ 4077846 h 5899325"/>
              <a:gd name="connsiteX5" fmla="*/ 3196698 w 5176045"/>
              <a:gd name="connsiteY5" fmla="*/ 5876645 h 5899325"/>
              <a:gd name="connsiteX6" fmla="*/ 986880 w 5176045"/>
              <a:gd name="connsiteY6" fmla="*/ 5079991 h 5899325"/>
              <a:gd name="connsiteX7" fmla="*/ 92310 w 5176045"/>
              <a:gd name="connsiteY7" fmla="*/ 3910414 h 5899325"/>
              <a:gd name="connsiteX8" fmla="*/ 109426 w 5176045"/>
              <a:gd name="connsiteY8" fmla="*/ 1089916 h 5899325"/>
              <a:gd name="connsiteX0" fmla="*/ 109426 w 5176045"/>
              <a:gd name="connsiteY0" fmla="*/ 1089916 h 6005370"/>
              <a:gd name="connsiteX1" fmla="*/ 1013383 w 5176045"/>
              <a:gd name="connsiteY1" fmla="*/ 191615 h 6005370"/>
              <a:gd name="connsiteX2" fmla="*/ 3686191 w 5176045"/>
              <a:gd name="connsiteY2" fmla="*/ 57735 h 6005370"/>
              <a:gd name="connsiteX3" fmla="*/ 5041644 w 5176045"/>
              <a:gd name="connsiteY3" fmla="*/ 1034498 h 6005370"/>
              <a:gd name="connsiteX4" fmla="*/ 5027789 w 5176045"/>
              <a:gd name="connsiteY4" fmla="*/ 4077846 h 6005370"/>
              <a:gd name="connsiteX5" fmla="*/ 3196698 w 5176045"/>
              <a:gd name="connsiteY5" fmla="*/ 5876645 h 6005370"/>
              <a:gd name="connsiteX6" fmla="*/ 721639 w 5176045"/>
              <a:gd name="connsiteY6" fmla="*/ 5644375 h 6005370"/>
              <a:gd name="connsiteX7" fmla="*/ 92310 w 5176045"/>
              <a:gd name="connsiteY7" fmla="*/ 3910414 h 6005370"/>
              <a:gd name="connsiteX8" fmla="*/ 109426 w 5176045"/>
              <a:gd name="connsiteY8" fmla="*/ 1089916 h 6005370"/>
              <a:gd name="connsiteX0" fmla="*/ 109426 w 5217812"/>
              <a:gd name="connsiteY0" fmla="*/ 1089916 h 5925006"/>
              <a:gd name="connsiteX1" fmla="*/ 1013383 w 5217812"/>
              <a:gd name="connsiteY1" fmla="*/ 191615 h 5925006"/>
              <a:gd name="connsiteX2" fmla="*/ 3686191 w 5217812"/>
              <a:gd name="connsiteY2" fmla="*/ 57735 h 5925006"/>
              <a:gd name="connsiteX3" fmla="*/ 5041644 w 5217812"/>
              <a:gd name="connsiteY3" fmla="*/ 1034498 h 5925006"/>
              <a:gd name="connsiteX4" fmla="*/ 5027789 w 5217812"/>
              <a:gd name="connsiteY4" fmla="*/ 4077846 h 5925006"/>
              <a:gd name="connsiteX5" fmla="*/ 3036827 w 5217812"/>
              <a:gd name="connsiteY5" fmla="*/ 5765619 h 5925006"/>
              <a:gd name="connsiteX6" fmla="*/ 721639 w 5217812"/>
              <a:gd name="connsiteY6" fmla="*/ 5644375 h 5925006"/>
              <a:gd name="connsiteX7" fmla="*/ 92310 w 5217812"/>
              <a:gd name="connsiteY7" fmla="*/ 3910414 h 5925006"/>
              <a:gd name="connsiteX8" fmla="*/ 109426 w 5217812"/>
              <a:gd name="connsiteY8" fmla="*/ 1089916 h 5925006"/>
              <a:gd name="connsiteX0" fmla="*/ 109426 w 5171337"/>
              <a:gd name="connsiteY0" fmla="*/ 1089916 h 5922383"/>
              <a:gd name="connsiteX1" fmla="*/ 1013383 w 5171337"/>
              <a:gd name="connsiteY1" fmla="*/ 191615 h 5922383"/>
              <a:gd name="connsiteX2" fmla="*/ 3686191 w 5171337"/>
              <a:gd name="connsiteY2" fmla="*/ 57735 h 5922383"/>
              <a:gd name="connsiteX3" fmla="*/ 5041644 w 5171337"/>
              <a:gd name="connsiteY3" fmla="*/ 1034498 h 5922383"/>
              <a:gd name="connsiteX4" fmla="*/ 4889719 w 5171337"/>
              <a:gd name="connsiteY4" fmla="*/ 4114854 h 5922383"/>
              <a:gd name="connsiteX5" fmla="*/ 3036827 w 5171337"/>
              <a:gd name="connsiteY5" fmla="*/ 5765619 h 5922383"/>
              <a:gd name="connsiteX6" fmla="*/ 721639 w 5171337"/>
              <a:gd name="connsiteY6" fmla="*/ 5644375 h 5922383"/>
              <a:gd name="connsiteX7" fmla="*/ 92310 w 5171337"/>
              <a:gd name="connsiteY7" fmla="*/ 3910414 h 5922383"/>
              <a:gd name="connsiteX8" fmla="*/ 109426 w 5171337"/>
              <a:gd name="connsiteY8" fmla="*/ 1089916 h 5922383"/>
              <a:gd name="connsiteX0" fmla="*/ 109426 w 5075516"/>
              <a:gd name="connsiteY0" fmla="*/ 1110615 h 5943082"/>
              <a:gd name="connsiteX1" fmla="*/ 1013383 w 5075516"/>
              <a:gd name="connsiteY1" fmla="*/ 212314 h 5943082"/>
              <a:gd name="connsiteX2" fmla="*/ 3686191 w 5075516"/>
              <a:gd name="connsiteY2" fmla="*/ 78434 h 5943082"/>
              <a:gd name="connsiteX3" fmla="*/ 4874506 w 5075516"/>
              <a:gd name="connsiteY3" fmla="*/ 1337390 h 5943082"/>
              <a:gd name="connsiteX4" fmla="*/ 4889719 w 5075516"/>
              <a:gd name="connsiteY4" fmla="*/ 4135553 h 5943082"/>
              <a:gd name="connsiteX5" fmla="*/ 3036827 w 5075516"/>
              <a:gd name="connsiteY5" fmla="*/ 5786318 h 5943082"/>
              <a:gd name="connsiteX6" fmla="*/ 721639 w 5075516"/>
              <a:gd name="connsiteY6" fmla="*/ 5665074 h 5943082"/>
              <a:gd name="connsiteX7" fmla="*/ 92310 w 5075516"/>
              <a:gd name="connsiteY7" fmla="*/ 3931113 h 5943082"/>
              <a:gd name="connsiteX8" fmla="*/ 109426 w 5075516"/>
              <a:gd name="connsiteY8" fmla="*/ 1110615 h 5943082"/>
              <a:gd name="connsiteX0" fmla="*/ 109426 w 5139192"/>
              <a:gd name="connsiteY0" fmla="*/ 1110615 h 5943082"/>
              <a:gd name="connsiteX1" fmla="*/ 1013383 w 5139192"/>
              <a:gd name="connsiteY1" fmla="*/ 212314 h 5943082"/>
              <a:gd name="connsiteX2" fmla="*/ 3686191 w 5139192"/>
              <a:gd name="connsiteY2" fmla="*/ 78434 h 5943082"/>
              <a:gd name="connsiteX3" fmla="*/ 4874506 w 5139192"/>
              <a:gd name="connsiteY3" fmla="*/ 1337390 h 5943082"/>
              <a:gd name="connsiteX4" fmla="*/ 4889719 w 5139192"/>
              <a:gd name="connsiteY4" fmla="*/ 4135553 h 5943082"/>
              <a:gd name="connsiteX5" fmla="*/ 3036827 w 5139192"/>
              <a:gd name="connsiteY5" fmla="*/ 5786318 h 5943082"/>
              <a:gd name="connsiteX6" fmla="*/ 721639 w 5139192"/>
              <a:gd name="connsiteY6" fmla="*/ 5665074 h 5943082"/>
              <a:gd name="connsiteX7" fmla="*/ 92310 w 5139192"/>
              <a:gd name="connsiteY7" fmla="*/ 3931113 h 5943082"/>
              <a:gd name="connsiteX8" fmla="*/ 109426 w 5139192"/>
              <a:gd name="connsiteY8" fmla="*/ 1110615 h 5943082"/>
              <a:gd name="connsiteX0" fmla="*/ 109426 w 5089773"/>
              <a:gd name="connsiteY0" fmla="*/ 1022235 h 5854702"/>
              <a:gd name="connsiteX1" fmla="*/ 1013383 w 5089773"/>
              <a:gd name="connsiteY1" fmla="*/ 123934 h 5854702"/>
              <a:gd name="connsiteX2" fmla="*/ 3428217 w 5089773"/>
              <a:gd name="connsiteY2" fmla="*/ 128837 h 5854702"/>
              <a:gd name="connsiteX3" fmla="*/ 4874506 w 5089773"/>
              <a:gd name="connsiteY3" fmla="*/ 1249010 h 5854702"/>
              <a:gd name="connsiteX4" fmla="*/ 4889719 w 5089773"/>
              <a:gd name="connsiteY4" fmla="*/ 4047173 h 5854702"/>
              <a:gd name="connsiteX5" fmla="*/ 3036827 w 5089773"/>
              <a:gd name="connsiteY5" fmla="*/ 5697938 h 5854702"/>
              <a:gd name="connsiteX6" fmla="*/ 721639 w 5089773"/>
              <a:gd name="connsiteY6" fmla="*/ 5576694 h 5854702"/>
              <a:gd name="connsiteX7" fmla="*/ 92310 w 5089773"/>
              <a:gd name="connsiteY7" fmla="*/ 3842733 h 5854702"/>
              <a:gd name="connsiteX8" fmla="*/ 109426 w 5089773"/>
              <a:gd name="connsiteY8" fmla="*/ 1022235 h 5854702"/>
              <a:gd name="connsiteX0" fmla="*/ 109426 w 5110860"/>
              <a:gd name="connsiteY0" fmla="*/ 1029835 h 5862302"/>
              <a:gd name="connsiteX1" fmla="*/ 1013383 w 5110860"/>
              <a:gd name="connsiteY1" fmla="*/ 131534 h 5862302"/>
              <a:gd name="connsiteX2" fmla="*/ 3428217 w 5110860"/>
              <a:gd name="connsiteY2" fmla="*/ 136437 h 5862302"/>
              <a:gd name="connsiteX3" fmla="*/ 4914474 w 5110860"/>
              <a:gd name="connsiteY3" fmla="*/ 1372262 h 5862302"/>
              <a:gd name="connsiteX4" fmla="*/ 4889719 w 5110860"/>
              <a:gd name="connsiteY4" fmla="*/ 4054773 h 5862302"/>
              <a:gd name="connsiteX5" fmla="*/ 3036827 w 5110860"/>
              <a:gd name="connsiteY5" fmla="*/ 5705538 h 5862302"/>
              <a:gd name="connsiteX6" fmla="*/ 721639 w 5110860"/>
              <a:gd name="connsiteY6" fmla="*/ 5584294 h 5862302"/>
              <a:gd name="connsiteX7" fmla="*/ 92310 w 5110860"/>
              <a:gd name="connsiteY7" fmla="*/ 3850333 h 5862302"/>
              <a:gd name="connsiteX8" fmla="*/ 109426 w 5110860"/>
              <a:gd name="connsiteY8" fmla="*/ 1029835 h 5862302"/>
              <a:gd name="connsiteX0" fmla="*/ 109426 w 5109969"/>
              <a:gd name="connsiteY0" fmla="*/ 1035531 h 5867998"/>
              <a:gd name="connsiteX1" fmla="*/ 1013383 w 5109969"/>
              <a:gd name="connsiteY1" fmla="*/ 137230 h 5867998"/>
              <a:gd name="connsiteX2" fmla="*/ 3442751 w 5109969"/>
              <a:gd name="connsiteY2" fmla="*/ 132881 h 5867998"/>
              <a:gd name="connsiteX3" fmla="*/ 4914474 w 5109969"/>
              <a:gd name="connsiteY3" fmla="*/ 1377958 h 5867998"/>
              <a:gd name="connsiteX4" fmla="*/ 4889719 w 5109969"/>
              <a:gd name="connsiteY4" fmla="*/ 4060469 h 5867998"/>
              <a:gd name="connsiteX5" fmla="*/ 3036827 w 5109969"/>
              <a:gd name="connsiteY5" fmla="*/ 5711234 h 5867998"/>
              <a:gd name="connsiteX6" fmla="*/ 721639 w 5109969"/>
              <a:gd name="connsiteY6" fmla="*/ 5589990 h 5867998"/>
              <a:gd name="connsiteX7" fmla="*/ 92310 w 5109969"/>
              <a:gd name="connsiteY7" fmla="*/ 3856029 h 5867998"/>
              <a:gd name="connsiteX8" fmla="*/ 109426 w 5109969"/>
              <a:gd name="connsiteY8" fmla="*/ 1035531 h 5867998"/>
              <a:gd name="connsiteX0" fmla="*/ 111724 w 5112266"/>
              <a:gd name="connsiteY0" fmla="*/ 1035531 h 5867998"/>
              <a:gd name="connsiteX1" fmla="*/ 1052015 w 5112266"/>
              <a:gd name="connsiteY1" fmla="*/ 137230 h 5867998"/>
              <a:gd name="connsiteX2" fmla="*/ 3445049 w 5112266"/>
              <a:gd name="connsiteY2" fmla="*/ 132881 h 5867998"/>
              <a:gd name="connsiteX3" fmla="*/ 4916772 w 5112266"/>
              <a:gd name="connsiteY3" fmla="*/ 1377958 h 5867998"/>
              <a:gd name="connsiteX4" fmla="*/ 4892017 w 5112266"/>
              <a:gd name="connsiteY4" fmla="*/ 4060469 h 5867998"/>
              <a:gd name="connsiteX5" fmla="*/ 3039125 w 5112266"/>
              <a:gd name="connsiteY5" fmla="*/ 5711234 h 5867998"/>
              <a:gd name="connsiteX6" fmla="*/ 723937 w 5112266"/>
              <a:gd name="connsiteY6" fmla="*/ 5589990 h 5867998"/>
              <a:gd name="connsiteX7" fmla="*/ 94608 w 5112266"/>
              <a:gd name="connsiteY7" fmla="*/ 3856029 h 5867998"/>
              <a:gd name="connsiteX8" fmla="*/ 111724 w 5112266"/>
              <a:gd name="connsiteY8" fmla="*/ 1035531 h 5867998"/>
              <a:gd name="connsiteX0" fmla="*/ 111724 w 5112266"/>
              <a:gd name="connsiteY0" fmla="*/ 1023475 h 5855942"/>
              <a:gd name="connsiteX1" fmla="*/ 1052015 w 5112266"/>
              <a:gd name="connsiteY1" fmla="*/ 125174 h 5855942"/>
              <a:gd name="connsiteX2" fmla="*/ 3445049 w 5112266"/>
              <a:gd name="connsiteY2" fmla="*/ 120825 h 5855942"/>
              <a:gd name="connsiteX3" fmla="*/ 4916772 w 5112266"/>
              <a:gd name="connsiteY3" fmla="*/ 1365902 h 5855942"/>
              <a:gd name="connsiteX4" fmla="*/ 4892017 w 5112266"/>
              <a:gd name="connsiteY4" fmla="*/ 4048413 h 5855942"/>
              <a:gd name="connsiteX5" fmla="*/ 3039125 w 5112266"/>
              <a:gd name="connsiteY5" fmla="*/ 5699178 h 5855942"/>
              <a:gd name="connsiteX6" fmla="*/ 723937 w 5112266"/>
              <a:gd name="connsiteY6" fmla="*/ 5577934 h 5855942"/>
              <a:gd name="connsiteX7" fmla="*/ 94608 w 5112266"/>
              <a:gd name="connsiteY7" fmla="*/ 3843973 h 5855942"/>
              <a:gd name="connsiteX8" fmla="*/ 111724 w 5112266"/>
              <a:gd name="connsiteY8" fmla="*/ 1023475 h 5855942"/>
              <a:gd name="connsiteX0" fmla="*/ 115216 w 5115758"/>
              <a:gd name="connsiteY0" fmla="*/ 1036912 h 5869379"/>
              <a:gd name="connsiteX1" fmla="*/ 1110009 w 5115758"/>
              <a:gd name="connsiteY1" fmla="*/ 110855 h 5869379"/>
              <a:gd name="connsiteX2" fmla="*/ 3448541 w 5115758"/>
              <a:gd name="connsiteY2" fmla="*/ 134262 h 5869379"/>
              <a:gd name="connsiteX3" fmla="*/ 4920264 w 5115758"/>
              <a:gd name="connsiteY3" fmla="*/ 1379339 h 5869379"/>
              <a:gd name="connsiteX4" fmla="*/ 4895509 w 5115758"/>
              <a:gd name="connsiteY4" fmla="*/ 4061850 h 5869379"/>
              <a:gd name="connsiteX5" fmla="*/ 3042617 w 5115758"/>
              <a:gd name="connsiteY5" fmla="*/ 5712615 h 5869379"/>
              <a:gd name="connsiteX6" fmla="*/ 727429 w 5115758"/>
              <a:gd name="connsiteY6" fmla="*/ 5591371 h 5869379"/>
              <a:gd name="connsiteX7" fmla="*/ 98100 w 5115758"/>
              <a:gd name="connsiteY7" fmla="*/ 3857410 h 5869379"/>
              <a:gd name="connsiteX8" fmla="*/ 115216 w 5115758"/>
              <a:gd name="connsiteY8" fmla="*/ 1036912 h 5869379"/>
              <a:gd name="connsiteX0" fmla="*/ 115216 w 5115758"/>
              <a:gd name="connsiteY0" fmla="*/ 1017089 h 5849556"/>
              <a:gd name="connsiteX1" fmla="*/ 1110009 w 5115758"/>
              <a:gd name="connsiteY1" fmla="*/ 91032 h 5849556"/>
              <a:gd name="connsiteX2" fmla="*/ 3448541 w 5115758"/>
              <a:gd name="connsiteY2" fmla="*/ 114439 h 5849556"/>
              <a:gd name="connsiteX3" fmla="*/ 4920264 w 5115758"/>
              <a:gd name="connsiteY3" fmla="*/ 1359516 h 5849556"/>
              <a:gd name="connsiteX4" fmla="*/ 4895509 w 5115758"/>
              <a:gd name="connsiteY4" fmla="*/ 4042027 h 5849556"/>
              <a:gd name="connsiteX5" fmla="*/ 3042617 w 5115758"/>
              <a:gd name="connsiteY5" fmla="*/ 5692792 h 5849556"/>
              <a:gd name="connsiteX6" fmla="*/ 727429 w 5115758"/>
              <a:gd name="connsiteY6" fmla="*/ 5571548 h 5849556"/>
              <a:gd name="connsiteX7" fmla="*/ 98100 w 5115758"/>
              <a:gd name="connsiteY7" fmla="*/ 3837587 h 5849556"/>
              <a:gd name="connsiteX8" fmla="*/ 115216 w 5115758"/>
              <a:gd name="connsiteY8" fmla="*/ 1017089 h 5849556"/>
              <a:gd name="connsiteX0" fmla="*/ 115216 w 5121807"/>
              <a:gd name="connsiteY0" fmla="*/ 1038152 h 5870619"/>
              <a:gd name="connsiteX1" fmla="*/ 1110009 w 5121807"/>
              <a:gd name="connsiteY1" fmla="*/ 112095 h 5870619"/>
              <a:gd name="connsiteX2" fmla="*/ 3448541 w 5121807"/>
              <a:gd name="connsiteY2" fmla="*/ 135502 h 5870619"/>
              <a:gd name="connsiteX3" fmla="*/ 4931164 w 5121807"/>
              <a:gd name="connsiteY3" fmla="*/ 1399083 h 5870619"/>
              <a:gd name="connsiteX4" fmla="*/ 4895509 w 5121807"/>
              <a:gd name="connsiteY4" fmla="*/ 4063090 h 5870619"/>
              <a:gd name="connsiteX5" fmla="*/ 3042617 w 5121807"/>
              <a:gd name="connsiteY5" fmla="*/ 5713855 h 5870619"/>
              <a:gd name="connsiteX6" fmla="*/ 727429 w 5121807"/>
              <a:gd name="connsiteY6" fmla="*/ 5592611 h 5870619"/>
              <a:gd name="connsiteX7" fmla="*/ 98100 w 5121807"/>
              <a:gd name="connsiteY7" fmla="*/ 3858650 h 5870619"/>
              <a:gd name="connsiteX8" fmla="*/ 115216 w 5121807"/>
              <a:gd name="connsiteY8" fmla="*/ 1038152 h 5870619"/>
              <a:gd name="connsiteX0" fmla="*/ 115216 w 5165660"/>
              <a:gd name="connsiteY0" fmla="*/ 1038152 h 5889062"/>
              <a:gd name="connsiteX1" fmla="*/ 1110009 w 5165660"/>
              <a:gd name="connsiteY1" fmla="*/ 112095 h 5889062"/>
              <a:gd name="connsiteX2" fmla="*/ 3448541 w 5165660"/>
              <a:gd name="connsiteY2" fmla="*/ 135502 h 5889062"/>
              <a:gd name="connsiteX3" fmla="*/ 4931164 w 5165660"/>
              <a:gd name="connsiteY3" fmla="*/ 1399083 h 5889062"/>
              <a:gd name="connsiteX4" fmla="*/ 4968178 w 5165660"/>
              <a:gd name="connsiteY4" fmla="*/ 3804029 h 5889062"/>
              <a:gd name="connsiteX5" fmla="*/ 3042617 w 5165660"/>
              <a:gd name="connsiteY5" fmla="*/ 5713855 h 5889062"/>
              <a:gd name="connsiteX6" fmla="*/ 727429 w 5165660"/>
              <a:gd name="connsiteY6" fmla="*/ 5592611 h 5889062"/>
              <a:gd name="connsiteX7" fmla="*/ 98100 w 5165660"/>
              <a:gd name="connsiteY7" fmla="*/ 3858650 h 5889062"/>
              <a:gd name="connsiteX8" fmla="*/ 115216 w 5165660"/>
              <a:gd name="connsiteY8" fmla="*/ 1038152 h 5889062"/>
              <a:gd name="connsiteX0" fmla="*/ 115216 w 5180764"/>
              <a:gd name="connsiteY0" fmla="*/ 1038152 h 5889062"/>
              <a:gd name="connsiteX1" fmla="*/ 1110009 w 5180764"/>
              <a:gd name="connsiteY1" fmla="*/ 112095 h 5889062"/>
              <a:gd name="connsiteX2" fmla="*/ 3448541 w 5180764"/>
              <a:gd name="connsiteY2" fmla="*/ 135502 h 5889062"/>
              <a:gd name="connsiteX3" fmla="*/ 4931164 w 5180764"/>
              <a:gd name="connsiteY3" fmla="*/ 1399083 h 5889062"/>
              <a:gd name="connsiteX4" fmla="*/ 4968178 w 5180764"/>
              <a:gd name="connsiteY4" fmla="*/ 3804029 h 5889062"/>
              <a:gd name="connsiteX5" fmla="*/ 3042617 w 5180764"/>
              <a:gd name="connsiteY5" fmla="*/ 5713855 h 5889062"/>
              <a:gd name="connsiteX6" fmla="*/ 727429 w 5180764"/>
              <a:gd name="connsiteY6" fmla="*/ 5592611 h 5889062"/>
              <a:gd name="connsiteX7" fmla="*/ 98100 w 5180764"/>
              <a:gd name="connsiteY7" fmla="*/ 3858650 h 5889062"/>
              <a:gd name="connsiteX8" fmla="*/ 115216 w 5180764"/>
              <a:gd name="connsiteY8" fmla="*/ 1038152 h 5889062"/>
              <a:gd name="connsiteX0" fmla="*/ 115216 w 5180764"/>
              <a:gd name="connsiteY0" fmla="*/ 1038152 h 5895026"/>
              <a:gd name="connsiteX1" fmla="*/ 1110009 w 5180764"/>
              <a:gd name="connsiteY1" fmla="*/ 112095 h 5895026"/>
              <a:gd name="connsiteX2" fmla="*/ 3448541 w 5180764"/>
              <a:gd name="connsiteY2" fmla="*/ 135502 h 5895026"/>
              <a:gd name="connsiteX3" fmla="*/ 4931164 w 5180764"/>
              <a:gd name="connsiteY3" fmla="*/ 1399083 h 5895026"/>
              <a:gd name="connsiteX4" fmla="*/ 4968178 w 5180764"/>
              <a:gd name="connsiteY4" fmla="*/ 3804029 h 5895026"/>
              <a:gd name="connsiteX5" fmla="*/ 3042617 w 5180764"/>
              <a:gd name="connsiteY5" fmla="*/ 5713855 h 5895026"/>
              <a:gd name="connsiteX6" fmla="*/ 727429 w 5180764"/>
              <a:gd name="connsiteY6" fmla="*/ 5592611 h 5895026"/>
              <a:gd name="connsiteX7" fmla="*/ 98100 w 5180764"/>
              <a:gd name="connsiteY7" fmla="*/ 3858650 h 5895026"/>
              <a:gd name="connsiteX8" fmla="*/ 115216 w 5180764"/>
              <a:gd name="connsiteY8" fmla="*/ 1038152 h 5895026"/>
              <a:gd name="connsiteX0" fmla="*/ 115216 w 5157691"/>
              <a:gd name="connsiteY0" fmla="*/ 1038152 h 5891842"/>
              <a:gd name="connsiteX1" fmla="*/ 1110009 w 5157691"/>
              <a:gd name="connsiteY1" fmla="*/ 112095 h 5891842"/>
              <a:gd name="connsiteX2" fmla="*/ 3448541 w 5157691"/>
              <a:gd name="connsiteY2" fmla="*/ 135502 h 5891842"/>
              <a:gd name="connsiteX3" fmla="*/ 4931164 w 5157691"/>
              <a:gd name="connsiteY3" fmla="*/ 1399083 h 5891842"/>
              <a:gd name="connsiteX4" fmla="*/ 4968178 w 5157691"/>
              <a:gd name="connsiteY4" fmla="*/ 3804029 h 5891842"/>
              <a:gd name="connsiteX5" fmla="*/ 3158887 w 5157691"/>
              <a:gd name="connsiteY5" fmla="*/ 5709229 h 5891842"/>
              <a:gd name="connsiteX6" fmla="*/ 727429 w 5157691"/>
              <a:gd name="connsiteY6" fmla="*/ 5592611 h 5891842"/>
              <a:gd name="connsiteX7" fmla="*/ 98100 w 5157691"/>
              <a:gd name="connsiteY7" fmla="*/ 3858650 h 5891842"/>
              <a:gd name="connsiteX8" fmla="*/ 115216 w 5157691"/>
              <a:gd name="connsiteY8" fmla="*/ 1038152 h 5891842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115216 w 5157691"/>
              <a:gd name="connsiteY0" fmla="*/ 1038152 h 5904531"/>
              <a:gd name="connsiteX1" fmla="*/ 1110009 w 5157691"/>
              <a:gd name="connsiteY1" fmla="*/ 112095 h 5904531"/>
              <a:gd name="connsiteX2" fmla="*/ 3448541 w 5157691"/>
              <a:gd name="connsiteY2" fmla="*/ 135502 h 5904531"/>
              <a:gd name="connsiteX3" fmla="*/ 4931164 w 5157691"/>
              <a:gd name="connsiteY3" fmla="*/ 1399083 h 5904531"/>
              <a:gd name="connsiteX4" fmla="*/ 4968178 w 5157691"/>
              <a:gd name="connsiteY4" fmla="*/ 3804029 h 5904531"/>
              <a:gd name="connsiteX5" fmla="*/ 3158887 w 5157691"/>
              <a:gd name="connsiteY5" fmla="*/ 5709229 h 5904531"/>
              <a:gd name="connsiteX6" fmla="*/ 727429 w 5157691"/>
              <a:gd name="connsiteY6" fmla="*/ 5592611 h 5904531"/>
              <a:gd name="connsiteX7" fmla="*/ 98100 w 5157691"/>
              <a:gd name="connsiteY7" fmla="*/ 3858650 h 5904531"/>
              <a:gd name="connsiteX8" fmla="*/ 115216 w 5157691"/>
              <a:gd name="connsiteY8" fmla="*/ 1038152 h 5904531"/>
              <a:gd name="connsiteX0" fmla="*/ 94487 w 5136962"/>
              <a:gd name="connsiteY0" fmla="*/ 1038152 h 5904531"/>
              <a:gd name="connsiteX1" fmla="*/ 1089280 w 5136962"/>
              <a:gd name="connsiteY1" fmla="*/ 112095 h 5904531"/>
              <a:gd name="connsiteX2" fmla="*/ 3427812 w 5136962"/>
              <a:gd name="connsiteY2" fmla="*/ 135502 h 5904531"/>
              <a:gd name="connsiteX3" fmla="*/ 4910435 w 5136962"/>
              <a:gd name="connsiteY3" fmla="*/ 1399083 h 5904531"/>
              <a:gd name="connsiteX4" fmla="*/ 4947449 w 5136962"/>
              <a:gd name="connsiteY4" fmla="*/ 3804029 h 5904531"/>
              <a:gd name="connsiteX5" fmla="*/ 3138158 w 5136962"/>
              <a:gd name="connsiteY5" fmla="*/ 5709229 h 5904531"/>
              <a:gd name="connsiteX6" fmla="*/ 706700 w 5136962"/>
              <a:gd name="connsiteY6" fmla="*/ 5592611 h 5904531"/>
              <a:gd name="connsiteX7" fmla="*/ 77371 w 5136962"/>
              <a:gd name="connsiteY7" fmla="*/ 3858650 h 5904531"/>
              <a:gd name="connsiteX8" fmla="*/ 94487 w 5136962"/>
              <a:gd name="connsiteY8" fmla="*/ 1038152 h 5904531"/>
              <a:gd name="connsiteX0" fmla="*/ 106220 w 5159596"/>
              <a:gd name="connsiteY0" fmla="*/ 1070917 h 5918792"/>
              <a:gd name="connsiteX1" fmla="*/ 1111914 w 5159596"/>
              <a:gd name="connsiteY1" fmla="*/ 126356 h 5918792"/>
              <a:gd name="connsiteX2" fmla="*/ 3450446 w 5159596"/>
              <a:gd name="connsiteY2" fmla="*/ 149763 h 5918792"/>
              <a:gd name="connsiteX3" fmla="*/ 4933069 w 5159596"/>
              <a:gd name="connsiteY3" fmla="*/ 1413344 h 5918792"/>
              <a:gd name="connsiteX4" fmla="*/ 4970083 w 5159596"/>
              <a:gd name="connsiteY4" fmla="*/ 3818290 h 5918792"/>
              <a:gd name="connsiteX5" fmla="*/ 3160792 w 5159596"/>
              <a:gd name="connsiteY5" fmla="*/ 5723490 h 5918792"/>
              <a:gd name="connsiteX6" fmla="*/ 729334 w 5159596"/>
              <a:gd name="connsiteY6" fmla="*/ 5606872 h 5918792"/>
              <a:gd name="connsiteX7" fmla="*/ 100005 w 5159596"/>
              <a:gd name="connsiteY7" fmla="*/ 3872911 h 5918792"/>
              <a:gd name="connsiteX8" fmla="*/ 106220 w 5159596"/>
              <a:gd name="connsiteY8" fmla="*/ 1070917 h 5918792"/>
              <a:gd name="connsiteX0" fmla="*/ 114888 w 5146463"/>
              <a:gd name="connsiteY0" fmla="*/ 1031653 h 5916537"/>
              <a:gd name="connsiteX1" fmla="*/ 1098781 w 5146463"/>
              <a:gd name="connsiteY1" fmla="*/ 124101 h 5916537"/>
              <a:gd name="connsiteX2" fmla="*/ 3437313 w 5146463"/>
              <a:gd name="connsiteY2" fmla="*/ 147508 h 5916537"/>
              <a:gd name="connsiteX3" fmla="*/ 4919936 w 5146463"/>
              <a:gd name="connsiteY3" fmla="*/ 1411089 h 5916537"/>
              <a:gd name="connsiteX4" fmla="*/ 4956950 w 5146463"/>
              <a:gd name="connsiteY4" fmla="*/ 3816035 h 5916537"/>
              <a:gd name="connsiteX5" fmla="*/ 3147659 w 5146463"/>
              <a:gd name="connsiteY5" fmla="*/ 5721235 h 5916537"/>
              <a:gd name="connsiteX6" fmla="*/ 716201 w 5146463"/>
              <a:gd name="connsiteY6" fmla="*/ 5604617 h 5916537"/>
              <a:gd name="connsiteX7" fmla="*/ 86872 w 5146463"/>
              <a:gd name="connsiteY7" fmla="*/ 3870656 h 5916537"/>
              <a:gd name="connsiteX8" fmla="*/ 114888 w 5146463"/>
              <a:gd name="connsiteY8" fmla="*/ 1031653 h 5916537"/>
              <a:gd name="connsiteX0" fmla="*/ 114888 w 5146463"/>
              <a:gd name="connsiteY0" fmla="*/ 1017026 h 5901910"/>
              <a:gd name="connsiteX1" fmla="*/ 1098781 w 5146463"/>
              <a:gd name="connsiteY1" fmla="*/ 109474 h 5901910"/>
              <a:gd name="connsiteX2" fmla="*/ 3437313 w 5146463"/>
              <a:gd name="connsiteY2" fmla="*/ 132881 h 5901910"/>
              <a:gd name="connsiteX3" fmla="*/ 4919936 w 5146463"/>
              <a:gd name="connsiteY3" fmla="*/ 1396462 h 5901910"/>
              <a:gd name="connsiteX4" fmla="*/ 4956950 w 5146463"/>
              <a:gd name="connsiteY4" fmla="*/ 3801408 h 5901910"/>
              <a:gd name="connsiteX5" fmla="*/ 3147659 w 5146463"/>
              <a:gd name="connsiteY5" fmla="*/ 5706608 h 5901910"/>
              <a:gd name="connsiteX6" fmla="*/ 716201 w 5146463"/>
              <a:gd name="connsiteY6" fmla="*/ 5589990 h 5901910"/>
              <a:gd name="connsiteX7" fmla="*/ 86872 w 5146463"/>
              <a:gd name="connsiteY7" fmla="*/ 3856029 h 5901910"/>
              <a:gd name="connsiteX8" fmla="*/ 114888 w 5146463"/>
              <a:gd name="connsiteY8" fmla="*/ 1017026 h 5901910"/>
              <a:gd name="connsiteX0" fmla="*/ 121234 w 5152809"/>
              <a:gd name="connsiteY0" fmla="*/ 1021713 h 5906597"/>
              <a:gd name="connsiteX1" fmla="*/ 1203230 w 5152809"/>
              <a:gd name="connsiteY1" fmla="*/ 104909 h 5906597"/>
              <a:gd name="connsiteX2" fmla="*/ 3443659 w 5152809"/>
              <a:gd name="connsiteY2" fmla="*/ 137568 h 5906597"/>
              <a:gd name="connsiteX3" fmla="*/ 4926282 w 5152809"/>
              <a:gd name="connsiteY3" fmla="*/ 1401149 h 5906597"/>
              <a:gd name="connsiteX4" fmla="*/ 4963296 w 5152809"/>
              <a:gd name="connsiteY4" fmla="*/ 3806095 h 5906597"/>
              <a:gd name="connsiteX5" fmla="*/ 3154005 w 5152809"/>
              <a:gd name="connsiteY5" fmla="*/ 5711295 h 5906597"/>
              <a:gd name="connsiteX6" fmla="*/ 722547 w 5152809"/>
              <a:gd name="connsiteY6" fmla="*/ 5594677 h 5906597"/>
              <a:gd name="connsiteX7" fmla="*/ 93218 w 5152809"/>
              <a:gd name="connsiteY7" fmla="*/ 3860716 h 5906597"/>
              <a:gd name="connsiteX8" fmla="*/ 121234 w 5152809"/>
              <a:gd name="connsiteY8" fmla="*/ 1021713 h 5906597"/>
              <a:gd name="connsiteX0" fmla="*/ 121234 w 5152809"/>
              <a:gd name="connsiteY0" fmla="*/ 1012341 h 5897225"/>
              <a:gd name="connsiteX1" fmla="*/ 1203230 w 5152809"/>
              <a:gd name="connsiteY1" fmla="*/ 95537 h 5897225"/>
              <a:gd name="connsiteX2" fmla="*/ 3443659 w 5152809"/>
              <a:gd name="connsiteY2" fmla="*/ 128196 h 5897225"/>
              <a:gd name="connsiteX3" fmla="*/ 4926282 w 5152809"/>
              <a:gd name="connsiteY3" fmla="*/ 1391777 h 5897225"/>
              <a:gd name="connsiteX4" fmla="*/ 4963296 w 5152809"/>
              <a:gd name="connsiteY4" fmla="*/ 3796723 h 5897225"/>
              <a:gd name="connsiteX5" fmla="*/ 3154005 w 5152809"/>
              <a:gd name="connsiteY5" fmla="*/ 5701923 h 5897225"/>
              <a:gd name="connsiteX6" fmla="*/ 722547 w 5152809"/>
              <a:gd name="connsiteY6" fmla="*/ 5585305 h 5897225"/>
              <a:gd name="connsiteX7" fmla="*/ 93218 w 5152809"/>
              <a:gd name="connsiteY7" fmla="*/ 3851344 h 5897225"/>
              <a:gd name="connsiteX8" fmla="*/ 121234 w 5152809"/>
              <a:gd name="connsiteY8" fmla="*/ 1012341 h 5897225"/>
              <a:gd name="connsiteX0" fmla="*/ 126507 w 5158082"/>
              <a:gd name="connsiteY0" fmla="*/ 1026487 h 5911371"/>
              <a:gd name="connsiteX1" fmla="*/ 1288438 w 5158082"/>
              <a:gd name="connsiteY1" fmla="*/ 81926 h 5911371"/>
              <a:gd name="connsiteX2" fmla="*/ 3448932 w 5158082"/>
              <a:gd name="connsiteY2" fmla="*/ 142342 h 5911371"/>
              <a:gd name="connsiteX3" fmla="*/ 4931555 w 5158082"/>
              <a:gd name="connsiteY3" fmla="*/ 1405923 h 5911371"/>
              <a:gd name="connsiteX4" fmla="*/ 4968569 w 5158082"/>
              <a:gd name="connsiteY4" fmla="*/ 3810869 h 5911371"/>
              <a:gd name="connsiteX5" fmla="*/ 3159278 w 5158082"/>
              <a:gd name="connsiteY5" fmla="*/ 5716069 h 5911371"/>
              <a:gd name="connsiteX6" fmla="*/ 727820 w 5158082"/>
              <a:gd name="connsiteY6" fmla="*/ 5599451 h 5911371"/>
              <a:gd name="connsiteX7" fmla="*/ 98491 w 5158082"/>
              <a:gd name="connsiteY7" fmla="*/ 3865490 h 5911371"/>
              <a:gd name="connsiteX8" fmla="*/ 126507 w 5158082"/>
              <a:gd name="connsiteY8" fmla="*/ 1026487 h 5911371"/>
              <a:gd name="connsiteX0" fmla="*/ 125062 w 5156637"/>
              <a:gd name="connsiteY0" fmla="*/ 1021602 h 5906486"/>
              <a:gd name="connsiteX1" fmla="*/ 1265192 w 5156637"/>
              <a:gd name="connsiteY1" fmla="*/ 86294 h 5906486"/>
              <a:gd name="connsiteX2" fmla="*/ 3447487 w 5156637"/>
              <a:gd name="connsiteY2" fmla="*/ 137457 h 5906486"/>
              <a:gd name="connsiteX3" fmla="*/ 4930110 w 5156637"/>
              <a:gd name="connsiteY3" fmla="*/ 1401038 h 5906486"/>
              <a:gd name="connsiteX4" fmla="*/ 4967124 w 5156637"/>
              <a:gd name="connsiteY4" fmla="*/ 3805984 h 5906486"/>
              <a:gd name="connsiteX5" fmla="*/ 3157833 w 5156637"/>
              <a:gd name="connsiteY5" fmla="*/ 5711184 h 5906486"/>
              <a:gd name="connsiteX6" fmla="*/ 726375 w 5156637"/>
              <a:gd name="connsiteY6" fmla="*/ 5594566 h 5906486"/>
              <a:gd name="connsiteX7" fmla="*/ 97046 w 5156637"/>
              <a:gd name="connsiteY7" fmla="*/ 3860605 h 5906486"/>
              <a:gd name="connsiteX8" fmla="*/ 125062 w 5156637"/>
              <a:gd name="connsiteY8" fmla="*/ 1021602 h 5906486"/>
              <a:gd name="connsiteX0" fmla="*/ 125062 w 5156637"/>
              <a:gd name="connsiteY0" fmla="*/ 1000428 h 5885312"/>
              <a:gd name="connsiteX1" fmla="*/ 1265192 w 5156637"/>
              <a:gd name="connsiteY1" fmla="*/ 65120 h 5885312"/>
              <a:gd name="connsiteX2" fmla="*/ 3447487 w 5156637"/>
              <a:gd name="connsiteY2" fmla="*/ 116283 h 5885312"/>
              <a:gd name="connsiteX3" fmla="*/ 4930110 w 5156637"/>
              <a:gd name="connsiteY3" fmla="*/ 1379864 h 5885312"/>
              <a:gd name="connsiteX4" fmla="*/ 4967124 w 5156637"/>
              <a:gd name="connsiteY4" fmla="*/ 3784810 h 5885312"/>
              <a:gd name="connsiteX5" fmla="*/ 3157833 w 5156637"/>
              <a:gd name="connsiteY5" fmla="*/ 5690010 h 5885312"/>
              <a:gd name="connsiteX6" fmla="*/ 726375 w 5156637"/>
              <a:gd name="connsiteY6" fmla="*/ 5573392 h 5885312"/>
              <a:gd name="connsiteX7" fmla="*/ 97046 w 5156637"/>
              <a:gd name="connsiteY7" fmla="*/ 3839431 h 5885312"/>
              <a:gd name="connsiteX8" fmla="*/ 125062 w 5156637"/>
              <a:gd name="connsiteY8" fmla="*/ 1000428 h 5885312"/>
              <a:gd name="connsiteX0" fmla="*/ 125062 w 5176169"/>
              <a:gd name="connsiteY0" fmla="*/ 1000428 h 5885312"/>
              <a:gd name="connsiteX1" fmla="*/ 1265192 w 5176169"/>
              <a:gd name="connsiteY1" fmla="*/ 65120 h 5885312"/>
              <a:gd name="connsiteX2" fmla="*/ 3447487 w 5176169"/>
              <a:gd name="connsiteY2" fmla="*/ 116283 h 5885312"/>
              <a:gd name="connsiteX3" fmla="*/ 4930110 w 5176169"/>
              <a:gd name="connsiteY3" fmla="*/ 1379864 h 5885312"/>
              <a:gd name="connsiteX4" fmla="*/ 4967124 w 5176169"/>
              <a:gd name="connsiteY4" fmla="*/ 3784810 h 5885312"/>
              <a:gd name="connsiteX5" fmla="*/ 3157833 w 5176169"/>
              <a:gd name="connsiteY5" fmla="*/ 5690010 h 5885312"/>
              <a:gd name="connsiteX6" fmla="*/ 726375 w 5176169"/>
              <a:gd name="connsiteY6" fmla="*/ 5573392 h 5885312"/>
              <a:gd name="connsiteX7" fmla="*/ 97046 w 5176169"/>
              <a:gd name="connsiteY7" fmla="*/ 3839431 h 5885312"/>
              <a:gd name="connsiteX8" fmla="*/ 125062 w 5176169"/>
              <a:gd name="connsiteY8" fmla="*/ 1000428 h 5885312"/>
              <a:gd name="connsiteX0" fmla="*/ 125062 w 5188158"/>
              <a:gd name="connsiteY0" fmla="*/ 1000428 h 5890181"/>
              <a:gd name="connsiteX1" fmla="*/ 1265192 w 5188158"/>
              <a:gd name="connsiteY1" fmla="*/ 65120 h 5890181"/>
              <a:gd name="connsiteX2" fmla="*/ 3447487 w 5188158"/>
              <a:gd name="connsiteY2" fmla="*/ 116283 h 5890181"/>
              <a:gd name="connsiteX3" fmla="*/ 4930110 w 5188158"/>
              <a:gd name="connsiteY3" fmla="*/ 1379864 h 5890181"/>
              <a:gd name="connsiteX4" fmla="*/ 4985291 w 5188158"/>
              <a:gd name="connsiteY4" fmla="*/ 3632150 h 5890181"/>
              <a:gd name="connsiteX5" fmla="*/ 3157833 w 5188158"/>
              <a:gd name="connsiteY5" fmla="*/ 5690010 h 5890181"/>
              <a:gd name="connsiteX6" fmla="*/ 726375 w 5188158"/>
              <a:gd name="connsiteY6" fmla="*/ 5573392 h 5890181"/>
              <a:gd name="connsiteX7" fmla="*/ 97046 w 5188158"/>
              <a:gd name="connsiteY7" fmla="*/ 3839431 h 5890181"/>
              <a:gd name="connsiteX8" fmla="*/ 125062 w 5188158"/>
              <a:gd name="connsiteY8" fmla="*/ 1000428 h 5890181"/>
              <a:gd name="connsiteX0" fmla="*/ 125062 w 5188158"/>
              <a:gd name="connsiteY0" fmla="*/ 1000428 h 5885312"/>
              <a:gd name="connsiteX1" fmla="*/ 1265192 w 5188158"/>
              <a:gd name="connsiteY1" fmla="*/ 65120 h 5885312"/>
              <a:gd name="connsiteX2" fmla="*/ 3447487 w 5188158"/>
              <a:gd name="connsiteY2" fmla="*/ 116283 h 5885312"/>
              <a:gd name="connsiteX3" fmla="*/ 4930110 w 5188158"/>
              <a:gd name="connsiteY3" fmla="*/ 1379864 h 5885312"/>
              <a:gd name="connsiteX4" fmla="*/ 4985292 w 5188158"/>
              <a:gd name="connsiteY4" fmla="*/ 3701541 h 5885312"/>
              <a:gd name="connsiteX5" fmla="*/ 3157833 w 5188158"/>
              <a:gd name="connsiteY5" fmla="*/ 5690010 h 5885312"/>
              <a:gd name="connsiteX6" fmla="*/ 726375 w 5188158"/>
              <a:gd name="connsiteY6" fmla="*/ 5573392 h 5885312"/>
              <a:gd name="connsiteX7" fmla="*/ 97046 w 5188158"/>
              <a:gd name="connsiteY7" fmla="*/ 3839431 h 5885312"/>
              <a:gd name="connsiteX8" fmla="*/ 125062 w 5188158"/>
              <a:gd name="connsiteY8" fmla="*/ 1000428 h 5885312"/>
              <a:gd name="connsiteX0" fmla="*/ 125062 w 5188158"/>
              <a:gd name="connsiteY0" fmla="*/ 1000428 h 5869835"/>
              <a:gd name="connsiteX1" fmla="*/ 1265192 w 5188158"/>
              <a:gd name="connsiteY1" fmla="*/ 65120 h 5869835"/>
              <a:gd name="connsiteX2" fmla="*/ 3447487 w 5188158"/>
              <a:gd name="connsiteY2" fmla="*/ 116283 h 5869835"/>
              <a:gd name="connsiteX3" fmla="*/ 4930110 w 5188158"/>
              <a:gd name="connsiteY3" fmla="*/ 1379864 h 5869835"/>
              <a:gd name="connsiteX4" fmla="*/ 4985292 w 5188158"/>
              <a:gd name="connsiteY4" fmla="*/ 3701541 h 5869835"/>
              <a:gd name="connsiteX5" fmla="*/ 3157833 w 5188158"/>
              <a:gd name="connsiteY5" fmla="*/ 5690010 h 5869835"/>
              <a:gd name="connsiteX6" fmla="*/ 726375 w 5188158"/>
              <a:gd name="connsiteY6" fmla="*/ 5573392 h 5869835"/>
              <a:gd name="connsiteX7" fmla="*/ 97046 w 5188158"/>
              <a:gd name="connsiteY7" fmla="*/ 3839431 h 5869835"/>
              <a:gd name="connsiteX8" fmla="*/ 125062 w 5188158"/>
              <a:gd name="connsiteY8" fmla="*/ 1000428 h 5869835"/>
              <a:gd name="connsiteX0" fmla="*/ 125062 w 5166037"/>
              <a:gd name="connsiteY0" fmla="*/ 1000428 h 5823694"/>
              <a:gd name="connsiteX1" fmla="*/ 1265192 w 5166037"/>
              <a:gd name="connsiteY1" fmla="*/ 65120 h 5823694"/>
              <a:gd name="connsiteX2" fmla="*/ 3447487 w 5166037"/>
              <a:gd name="connsiteY2" fmla="*/ 116283 h 5823694"/>
              <a:gd name="connsiteX3" fmla="*/ 4930110 w 5166037"/>
              <a:gd name="connsiteY3" fmla="*/ 1379864 h 5823694"/>
              <a:gd name="connsiteX4" fmla="*/ 4985292 w 5166037"/>
              <a:gd name="connsiteY4" fmla="*/ 3701541 h 5823694"/>
              <a:gd name="connsiteX5" fmla="*/ 3190534 w 5166037"/>
              <a:gd name="connsiteY5" fmla="*/ 5639123 h 5823694"/>
              <a:gd name="connsiteX6" fmla="*/ 726375 w 5166037"/>
              <a:gd name="connsiteY6" fmla="*/ 5573392 h 5823694"/>
              <a:gd name="connsiteX7" fmla="*/ 97046 w 5166037"/>
              <a:gd name="connsiteY7" fmla="*/ 3839431 h 5823694"/>
              <a:gd name="connsiteX8" fmla="*/ 125062 w 5166037"/>
              <a:gd name="connsiteY8" fmla="*/ 1000428 h 5823694"/>
              <a:gd name="connsiteX0" fmla="*/ 125062 w 5182787"/>
              <a:gd name="connsiteY0" fmla="*/ 1000428 h 5823694"/>
              <a:gd name="connsiteX1" fmla="*/ 1265192 w 5182787"/>
              <a:gd name="connsiteY1" fmla="*/ 65120 h 5823694"/>
              <a:gd name="connsiteX2" fmla="*/ 3447487 w 5182787"/>
              <a:gd name="connsiteY2" fmla="*/ 116283 h 5823694"/>
              <a:gd name="connsiteX3" fmla="*/ 4930110 w 5182787"/>
              <a:gd name="connsiteY3" fmla="*/ 1379864 h 5823694"/>
              <a:gd name="connsiteX4" fmla="*/ 4985292 w 5182787"/>
              <a:gd name="connsiteY4" fmla="*/ 3701541 h 5823694"/>
              <a:gd name="connsiteX5" fmla="*/ 3190534 w 5182787"/>
              <a:gd name="connsiteY5" fmla="*/ 5639123 h 5823694"/>
              <a:gd name="connsiteX6" fmla="*/ 726375 w 5182787"/>
              <a:gd name="connsiteY6" fmla="*/ 5573392 h 5823694"/>
              <a:gd name="connsiteX7" fmla="*/ 97046 w 5182787"/>
              <a:gd name="connsiteY7" fmla="*/ 3839431 h 5823694"/>
              <a:gd name="connsiteX8" fmla="*/ 125062 w 5182787"/>
              <a:gd name="connsiteY8" fmla="*/ 1000428 h 5823694"/>
              <a:gd name="connsiteX0" fmla="*/ 125062 w 5168531"/>
              <a:gd name="connsiteY0" fmla="*/ 1000428 h 5830611"/>
              <a:gd name="connsiteX1" fmla="*/ 1265192 w 5168531"/>
              <a:gd name="connsiteY1" fmla="*/ 65120 h 5830611"/>
              <a:gd name="connsiteX2" fmla="*/ 3447487 w 5168531"/>
              <a:gd name="connsiteY2" fmla="*/ 116283 h 5830611"/>
              <a:gd name="connsiteX3" fmla="*/ 4930110 w 5168531"/>
              <a:gd name="connsiteY3" fmla="*/ 1379864 h 5830611"/>
              <a:gd name="connsiteX4" fmla="*/ 4963492 w 5168531"/>
              <a:gd name="connsiteY4" fmla="*/ 3821820 h 5830611"/>
              <a:gd name="connsiteX5" fmla="*/ 3190534 w 5168531"/>
              <a:gd name="connsiteY5" fmla="*/ 5639123 h 5830611"/>
              <a:gd name="connsiteX6" fmla="*/ 726375 w 5168531"/>
              <a:gd name="connsiteY6" fmla="*/ 5573392 h 5830611"/>
              <a:gd name="connsiteX7" fmla="*/ 97046 w 5168531"/>
              <a:gd name="connsiteY7" fmla="*/ 3839431 h 5830611"/>
              <a:gd name="connsiteX8" fmla="*/ 125062 w 5168531"/>
              <a:gd name="connsiteY8" fmla="*/ 1000428 h 5830611"/>
              <a:gd name="connsiteX0" fmla="*/ 125062 w 5174564"/>
              <a:gd name="connsiteY0" fmla="*/ 1000428 h 5830610"/>
              <a:gd name="connsiteX1" fmla="*/ 1265192 w 5174564"/>
              <a:gd name="connsiteY1" fmla="*/ 65120 h 5830610"/>
              <a:gd name="connsiteX2" fmla="*/ 3447487 w 5174564"/>
              <a:gd name="connsiteY2" fmla="*/ 116283 h 5830610"/>
              <a:gd name="connsiteX3" fmla="*/ 4930110 w 5174564"/>
              <a:gd name="connsiteY3" fmla="*/ 1379864 h 5830610"/>
              <a:gd name="connsiteX4" fmla="*/ 4963492 w 5174564"/>
              <a:gd name="connsiteY4" fmla="*/ 3821820 h 5830610"/>
              <a:gd name="connsiteX5" fmla="*/ 3190534 w 5174564"/>
              <a:gd name="connsiteY5" fmla="*/ 5639123 h 5830610"/>
              <a:gd name="connsiteX6" fmla="*/ 726375 w 5174564"/>
              <a:gd name="connsiteY6" fmla="*/ 5573392 h 5830610"/>
              <a:gd name="connsiteX7" fmla="*/ 97046 w 5174564"/>
              <a:gd name="connsiteY7" fmla="*/ 3839431 h 5830610"/>
              <a:gd name="connsiteX8" fmla="*/ 125062 w 5174564"/>
              <a:gd name="connsiteY8" fmla="*/ 1000428 h 5830610"/>
              <a:gd name="connsiteX0" fmla="*/ 125062 w 5174564"/>
              <a:gd name="connsiteY0" fmla="*/ 1000428 h 5840004"/>
              <a:gd name="connsiteX1" fmla="*/ 1265192 w 5174564"/>
              <a:gd name="connsiteY1" fmla="*/ 65120 h 5840004"/>
              <a:gd name="connsiteX2" fmla="*/ 3447487 w 5174564"/>
              <a:gd name="connsiteY2" fmla="*/ 116283 h 5840004"/>
              <a:gd name="connsiteX3" fmla="*/ 4930110 w 5174564"/>
              <a:gd name="connsiteY3" fmla="*/ 1379864 h 5840004"/>
              <a:gd name="connsiteX4" fmla="*/ 4963492 w 5174564"/>
              <a:gd name="connsiteY4" fmla="*/ 3821820 h 5840004"/>
              <a:gd name="connsiteX5" fmla="*/ 3190534 w 5174564"/>
              <a:gd name="connsiteY5" fmla="*/ 5639123 h 5840004"/>
              <a:gd name="connsiteX6" fmla="*/ 726375 w 5174564"/>
              <a:gd name="connsiteY6" fmla="*/ 5573392 h 5840004"/>
              <a:gd name="connsiteX7" fmla="*/ 97046 w 5174564"/>
              <a:gd name="connsiteY7" fmla="*/ 3839431 h 5840004"/>
              <a:gd name="connsiteX8" fmla="*/ 125062 w 5174564"/>
              <a:gd name="connsiteY8" fmla="*/ 1000428 h 5840004"/>
              <a:gd name="connsiteX0" fmla="*/ 125062 w 5150895"/>
              <a:gd name="connsiteY0" fmla="*/ 1000428 h 5833548"/>
              <a:gd name="connsiteX1" fmla="*/ 1265192 w 5150895"/>
              <a:gd name="connsiteY1" fmla="*/ 65120 h 5833548"/>
              <a:gd name="connsiteX2" fmla="*/ 3447487 w 5150895"/>
              <a:gd name="connsiteY2" fmla="*/ 116283 h 5833548"/>
              <a:gd name="connsiteX3" fmla="*/ 4930110 w 5150895"/>
              <a:gd name="connsiteY3" fmla="*/ 1379864 h 5833548"/>
              <a:gd name="connsiteX4" fmla="*/ 4963492 w 5150895"/>
              <a:gd name="connsiteY4" fmla="*/ 3821820 h 5833548"/>
              <a:gd name="connsiteX5" fmla="*/ 3208701 w 5150895"/>
              <a:gd name="connsiteY5" fmla="*/ 5643750 h 5833548"/>
              <a:gd name="connsiteX6" fmla="*/ 726375 w 5150895"/>
              <a:gd name="connsiteY6" fmla="*/ 5573392 h 5833548"/>
              <a:gd name="connsiteX7" fmla="*/ 97046 w 5150895"/>
              <a:gd name="connsiteY7" fmla="*/ 3839431 h 5833548"/>
              <a:gd name="connsiteX8" fmla="*/ 125062 w 5150895"/>
              <a:gd name="connsiteY8" fmla="*/ 1000428 h 5833548"/>
              <a:gd name="connsiteX0" fmla="*/ 125062 w 5150894"/>
              <a:gd name="connsiteY0" fmla="*/ 1000428 h 5862370"/>
              <a:gd name="connsiteX1" fmla="*/ 1265192 w 5150894"/>
              <a:gd name="connsiteY1" fmla="*/ 65120 h 5862370"/>
              <a:gd name="connsiteX2" fmla="*/ 3447487 w 5150894"/>
              <a:gd name="connsiteY2" fmla="*/ 116283 h 5862370"/>
              <a:gd name="connsiteX3" fmla="*/ 4930110 w 5150894"/>
              <a:gd name="connsiteY3" fmla="*/ 1379864 h 5862370"/>
              <a:gd name="connsiteX4" fmla="*/ 4963492 w 5150894"/>
              <a:gd name="connsiteY4" fmla="*/ 3821820 h 5862370"/>
              <a:gd name="connsiteX5" fmla="*/ 3208701 w 5150894"/>
              <a:gd name="connsiteY5" fmla="*/ 5643750 h 5862370"/>
              <a:gd name="connsiteX6" fmla="*/ 726375 w 5150894"/>
              <a:gd name="connsiteY6" fmla="*/ 5573392 h 5862370"/>
              <a:gd name="connsiteX7" fmla="*/ 97046 w 5150894"/>
              <a:gd name="connsiteY7" fmla="*/ 3839431 h 5862370"/>
              <a:gd name="connsiteX8" fmla="*/ 125062 w 5150894"/>
              <a:gd name="connsiteY8" fmla="*/ 1000428 h 5862370"/>
              <a:gd name="connsiteX0" fmla="*/ 125062 w 5180878"/>
              <a:gd name="connsiteY0" fmla="*/ 1000428 h 5862369"/>
              <a:gd name="connsiteX1" fmla="*/ 1265192 w 5180878"/>
              <a:gd name="connsiteY1" fmla="*/ 65120 h 5862369"/>
              <a:gd name="connsiteX2" fmla="*/ 3447487 w 5180878"/>
              <a:gd name="connsiteY2" fmla="*/ 116283 h 5862369"/>
              <a:gd name="connsiteX3" fmla="*/ 4930110 w 5180878"/>
              <a:gd name="connsiteY3" fmla="*/ 1379864 h 5862369"/>
              <a:gd name="connsiteX4" fmla="*/ 4963492 w 5180878"/>
              <a:gd name="connsiteY4" fmla="*/ 3821820 h 5862369"/>
              <a:gd name="connsiteX5" fmla="*/ 3208701 w 5180878"/>
              <a:gd name="connsiteY5" fmla="*/ 5643750 h 5862369"/>
              <a:gd name="connsiteX6" fmla="*/ 726375 w 5180878"/>
              <a:gd name="connsiteY6" fmla="*/ 5573392 h 5862369"/>
              <a:gd name="connsiteX7" fmla="*/ 97046 w 5180878"/>
              <a:gd name="connsiteY7" fmla="*/ 3839431 h 5862369"/>
              <a:gd name="connsiteX8" fmla="*/ 125062 w 5180878"/>
              <a:gd name="connsiteY8" fmla="*/ 1000428 h 5862369"/>
              <a:gd name="connsiteX0" fmla="*/ 125062 w 5164195"/>
              <a:gd name="connsiteY0" fmla="*/ 1004030 h 5865971"/>
              <a:gd name="connsiteX1" fmla="*/ 1265192 w 5164195"/>
              <a:gd name="connsiteY1" fmla="*/ 68722 h 5865971"/>
              <a:gd name="connsiteX2" fmla="*/ 3447487 w 5164195"/>
              <a:gd name="connsiteY2" fmla="*/ 119885 h 5865971"/>
              <a:gd name="connsiteX3" fmla="*/ 4956001 w 5164195"/>
              <a:gd name="connsiteY3" fmla="*/ 1109502 h 5865971"/>
              <a:gd name="connsiteX4" fmla="*/ 4963492 w 5164195"/>
              <a:gd name="connsiteY4" fmla="*/ 3825422 h 5865971"/>
              <a:gd name="connsiteX5" fmla="*/ 3208701 w 5164195"/>
              <a:gd name="connsiteY5" fmla="*/ 5647352 h 5865971"/>
              <a:gd name="connsiteX6" fmla="*/ 726375 w 5164195"/>
              <a:gd name="connsiteY6" fmla="*/ 5576994 h 5865971"/>
              <a:gd name="connsiteX7" fmla="*/ 97046 w 5164195"/>
              <a:gd name="connsiteY7" fmla="*/ 3843033 h 5865971"/>
              <a:gd name="connsiteX8" fmla="*/ 125062 w 5164195"/>
              <a:gd name="connsiteY8" fmla="*/ 1004030 h 5865971"/>
              <a:gd name="connsiteX0" fmla="*/ 125062 w 5145783"/>
              <a:gd name="connsiteY0" fmla="*/ 1093804 h 5955745"/>
              <a:gd name="connsiteX1" fmla="*/ 1265192 w 5145783"/>
              <a:gd name="connsiteY1" fmla="*/ 158496 h 5955745"/>
              <a:gd name="connsiteX2" fmla="*/ 3768526 w 5145783"/>
              <a:gd name="connsiteY2" fmla="*/ 103117 h 5955745"/>
              <a:gd name="connsiteX3" fmla="*/ 4956001 w 5145783"/>
              <a:gd name="connsiteY3" fmla="*/ 1199276 h 5955745"/>
              <a:gd name="connsiteX4" fmla="*/ 4963492 w 5145783"/>
              <a:gd name="connsiteY4" fmla="*/ 3915196 h 5955745"/>
              <a:gd name="connsiteX5" fmla="*/ 3208701 w 5145783"/>
              <a:gd name="connsiteY5" fmla="*/ 5737126 h 5955745"/>
              <a:gd name="connsiteX6" fmla="*/ 726375 w 5145783"/>
              <a:gd name="connsiteY6" fmla="*/ 5666768 h 5955745"/>
              <a:gd name="connsiteX7" fmla="*/ 97046 w 5145783"/>
              <a:gd name="connsiteY7" fmla="*/ 3932807 h 5955745"/>
              <a:gd name="connsiteX8" fmla="*/ 125062 w 5145783"/>
              <a:gd name="connsiteY8" fmla="*/ 1093804 h 5955745"/>
              <a:gd name="connsiteX0" fmla="*/ 115277 w 5135998"/>
              <a:gd name="connsiteY0" fmla="*/ 992828 h 5854769"/>
              <a:gd name="connsiteX1" fmla="*/ 1105243 w 5135998"/>
              <a:gd name="connsiteY1" fmla="*/ 823603 h 5854769"/>
              <a:gd name="connsiteX2" fmla="*/ 3758741 w 5135998"/>
              <a:gd name="connsiteY2" fmla="*/ 2141 h 5854769"/>
              <a:gd name="connsiteX3" fmla="*/ 4946216 w 5135998"/>
              <a:gd name="connsiteY3" fmla="*/ 1098300 h 5854769"/>
              <a:gd name="connsiteX4" fmla="*/ 4953707 w 5135998"/>
              <a:gd name="connsiteY4" fmla="*/ 3814220 h 5854769"/>
              <a:gd name="connsiteX5" fmla="*/ 3198916 w 5135998"/>
              <a:gd name="connsiteY5" fmla="*/ 5636150 h 5854769"/>
              <a:gd name="connsiteX6" fmla="*/ 716590 w 5135998"/>
              <a:gd name="connsiteY6" fmla="*/ 5565792 h 5854769"/>
              <a:gd name="connsiteX7" fmla="*/ 87261 w 5135998"/>
              <a:gd name="connsiteY7" fmla="*/ 3831831 h 5854769"/>
              <a:gd name="connsiteX8" fmla="*/ 115277 w 5135998"/>
              <a:gd name="connsiteY8" fmla="*/ 992828 h 5854769"/>
              <a:gd name="connsiteX0" fmla="*/ 115277 w 5135998"/>
              <a:gd name="connsiteY0" fmla="*/ 994588 h 5856529"/>
              <a:gd name="connsiteX1" fmla="*/ 1105243 w 5135998"/>
              <a:gd name="connsiteY1" fmla="*/ 825363 h 5856529"/>
              <a:gd name="connsiteX2" fmla="*/ 3758741 w 5135998"/>
              <a:gd name="connsiteY2" fmla="*/ 3901 h 5856529"/>
              <a:gd name="connsiteX3" fmla="*/ 4946216 w 5135998"/>
              <a:gd name="connsiteY3" fmla="*/ 1100060 h 5856529"/>
              <a:gd name="connsiteX4" fmla="*/ 4953707 w 5135998"/>
              <a:gd name="connsiteY4" fmla="*/ 3815980 h 5856529"/>
              <a:gd name="connsiteX5" fmla="*/ 3198916 w 5135998"/>
              <a:gd name="connsiteY5" fmla="*/ 5637910 h 5856529"/>
              <a:gd name="connsiteX6" fmla="*/ 716590 w 5135998"/>
              <a:gd name="connsiteY6" fmla="*/ 5567552 h 5856529"/>
              <a:gd name="connsiteX7" fmla="*/ 87261 w 5135998"/>
              <a:gd name="connsiteY7" fmla="*/ 3833591 h 5856529"/>
              <a:gd name="connsiteX8" fmla="*/ 115277 w 5135998"/>
              <a:gd name="connsiteY8" fmla="*/ 994588 h 5856529"/>
              <a:gd name="connsiteX0" fmla="*/ 127813 w 5148534"/>
              <a:gd name="connsiteY0" fmla="*/ 1001529 h 5863470"/>
              <a:gd name="connsiteX1" fmla="*/ 1309367 w 5148534"/>
              <a:gd name="connsiteY1" fmla="*/ 700396 h 5863470"/>
              <a:gd name="connsiteX2" fmla="*/ 3771277 w 5148534"/>
              <a:gd name="connsiteY2" fmla="*/ 10842 h 5863470"/>
              <a:gd name="connsiteX3" fmla="*/ 4958752 w 5148534"/>
              <a:gd name="connsiteY3" fmla="*/ 1107001 h 5863470"/>
              <a:gd name="connsiteX4" fmla="*/ 4966243 w 5148534"/>
              <a:gd name="connsiteY4" fmla="*/ 3822921 h 5863470"/>
              <a:gd name="connsiteX5" fmla="*/ 3211452 w 5148534"/>
              <a:gd name="connsiteY5" fmla="*/ 5644851 h 5863470"/>
              <a:gd name="connsiteX6" fmla="*/ 729126 w 5148534"/>
              <a:gd name="connsiteY6" fmla="*/ 5574493 h 5863470"/>
              <a:gd name="connsiteX7" fmla="*/ 99797 w 5148534"/>
              <a:gd name="connsiteY7" fmla="*/ 3840532 h 5863470"/>
              <a:gd name="connsiteX8" fmla="*/ 127813 w 5148534"/>
              <a:gd name="connsiteY8" fmla="*/ 1001529 h 5863470"/>
              <a:gd name="connsiteX0" fmla="*/ 23990 w 5072727"/>
              <a:gd name="connsiteY0" fmla="*/ 3846510 h 5869448"/>
              <a:gd name="connsiteX1" fmla="*/ 1233560 w 5072727"/>
              <a:gd name="connsiteY1" fmla="*/ 706374 h 5869448"/>
              <a:gd name="connsiteX2" fmla="*/ 3695470 w 5072727"/>
              <a:gd name="connsiteY2" fmla="*/ 16820 h 5869448"/>
              <a:gd name="connsiteX3" fmla="*/ 4882945 w 5072727"/>
              <a:gd name="connsiteY3" fmla="*/ 1112979 h 5869448"/>
              <a:gd name="connsiteX4" fmla="*/ 4890436 w 5072727"/>
              <a:gd name="connsiteY4" fmla="*/ 3828899 h 5869448"/>
              <a:gd name="connsiteX5" fmla="*/ 3135645 w 5072727"/>
              <a:gd name="connsiteY5" fmla="*/ 5650829 h 5869448"/>
              <a:gd name="connsiteX6" fmla="*/ 653319 w 5072727"/>
              <a:gd name="connsiteY6" fmla="*/ 5580471 h 5869448"/>
              <a:gd name="connsiteX7" fmla="*/ 23990 w 5072727"/>
              <a:gd name="connsiteY7" fmla="*/ 3846510 h 5869448"/>
              <a:gd name="connsiteX0" fmla="*/ 23640 w 5062022"/>
              <a:gd name="connsiteY0" fmla="*/ 2947155 h 5887300"/>
              <a:gd name="connsiteX1" fmla="*/ 1222855 w 5062022"/>
              <a:gd name="connsiteY1" fmla="*/ 699937 h 5887300"/>
              <a:gd name="connsiteX2" fmla="*/ 3684765 w 5062022"/>
              <a:gd name="connsiteY2" fmla="*/ 10383 h 5887300"/>
              <a:gd name="connsiteX3" fmla="*/ 4872240 w 5062022"/>
              <a:gd name="connsiteY3" fmla="*/ 1106542 h 5887300"/>
              <a:gd name="connsiteX4" fmla="*/ 4879731 w 5062022"/>
              <a:gd name="connsiteY4" fmla="*/ 3822462 h 5887300"/>
              <a:gd name="connsiteX5" fmla="*/ 3124940 w 5062022"/>
              <a:gd name="connsiteY5" fmla="*/ 5644392 h 5887300"/>
              <a:gd name="connsiteX6" fmla="*/ 642614 w 5062022"/>
              <a:gd name="connsiteY6" fmla="*/ 5574034 h 5887300"/>
              <a:gd name="connsiteX7" fmla="*/ 23640 w 5062022"/>
              <a:gd name="connsiteY7" fmla="*/ 2947155 h 5887300"/>
              <a:gd name="connsiteX0" fmla="*/ 86001 w 5124383"/>
              <a:gd name="connsiteY0" fmla="*/ 2947155 h 5867584"/>
              <a:gd name="connsiteX1" fmla="*/ 1285216 w 5124383"/>
              <a:gd name="connsiteY1" fmla="*/ 699937 h 5867584"/>
              <a:gd name="connsiteX2" fmla="*/ 3747126 w 5124383"/>
              <a:gd name="connsiteY2" fmla="*/ 10383 h 5867584"/>
              <a:gd name="connsiteX3" fmla="*/ 4934601 w 5124383"/>
              <a:gd name="connsiteY3" fmla="*/ 1106542 h 5867584"/>
              <a:gd name="connsiteX4" fmla="*/ 4942092 w 5124383"/>
              <a:gd name="connsiteY4" fmla="*/ 3822462 h 5867584"/>
              <a:gd name="connsiteX5" fmla="*/ 3187301 w 5124383"/>
              <a:gd name="connsiteY5" fmla="*/ 5644392 h 5867584"/>
              <a:gd name="connsiteX6" fmla="*/ 440894 w 5124383"/>
              <a:gd name="connsiteY6" fmla="*/ 5538521 h 5867584"/>
              <a:gd name="connsiteX7" fmla="*/ 86001 w 5124383"/>
              <a:gd name="connsiteY7" fmla="*/ 2947155 h 5867584"/>
              <a:gd name="connsiteX0" fmla="*/ 80149 w 5128496"/>
              <a:gd name="connsiteY0" fmla="*/ 2947155 h 5750107"/>
              <a:gd name="connsiteX1" fmla="*/ 1279364 w 5128496"/>
              <a:gd name="connsiteY1" fmla="*/ 699937 h 5750107"/>
              <a:gd name="connsiteX2" fmla="*/ 3741274 w 5128496"/>
              <a:gd name="connsiteY2" fmla="*/ 10383 h 5750107"/>
              <a:gd name="connsiteX3" fmla="*/ 4928749 w 5128496"/>
              <a:gd name="connsiteY3" fmla="*/ 1106542 h 5750107"/>
              <a:gd name="connsiteX4" fmla="*/ 4936240 w 5128496"/>
              <a:gd name="connsiteY4" fmla="*/ 3822462 h 5750107"/>
              <a:gd name="connsiteX5" fmla="*/ 3036464 w 5128496"/>
              <a:gd name="connsiteY5" fmla="*/ 5400870 h 5750107"/>
              <a:gd name="connsiteX6" fmla="*/ 435042 w 5128496"/>
              <a:gd name="connsiteY6" fmla="*/ 5538521 h 5750107"/>
              <a:gd name="connsiteX7" fmla="*/ 80149 w 5128496"/>
              <a:gd name="connsiteY7" fmla="*/ 2947155 h 5750107"/>
              <a:gd name="connsiteX0" fmla="*/ 80149 w 5121870"/>
              <a:gd name="connsiteY0" fmla="*/ 2947155 h 5736352"/>
              <a:gd name="connsiteX1" fmla="*/ 1279364 w 5121870"/>
              <a:gd name="connsiteY1" fmla="*/ 699937 h 5736352"/>
              <a:gd name="connsiteX2" fmla="*/ 3741274 w 5121870"/>
              <a:gd name="connsiteY2" fmla="*/ 10383 h 5736352"/>
              <a:gd name="connsiteX3" fmla="*/ 4928749 w 5121870"/>
              <a:gd name="connsiteY3" fmla="*/ 1106542 h 5736352"/>
              <a:gd name="connsiteX4" fmla="*/ 4925884 w 5121870"/>
              <a:gd name="connsiteY4" fmla="*/ 4152232 h 5736352"/>
              <a:gd name="connsiteX5" fmla="*/ 3036464 w 5121870"/>
              <a:gd name="connsiteY5" fmla="*/ 5400870 h 5736352"/>
              <a:gd name="connsiteX6" fmla="*/ 435042 w 5121870"/>
              <a:gd name="connsiteY6" fmla="*/ 5538521 h 5736352"/>
              <a:gd name="connsiteX7" fmla="*/ 80149 w 5121870"/>
              <a:gd name="connsiteY7" fmla="*/ 2947155 h 5736352"/>
              <a:gd name="connsiteX0" fmla="*/ 77556 w 5123888"/>
              <a:gd name="connsiteY0" fmla="*/ 2947155 h 5740011"/>
              <a:gd name="connsiteX1" fmla="*/ 1276771 w 5123888"/>
              <a:gd name="connsiteY1" fmla="*/ 699937 h 5740011"/>
              <a:gd name="connsiteX2" fmla="*/ 3738681 w 5123888"/>
              <a:gd name="connsiteY2" fmla="*/ 10383 h 5740011"/>
              <a:gd name="connsiteX3" fmla="*/ 4926156 w 5123888"/>
              <a:gd name="connsiteY3" fmla="*/ 1106542 h 5740011"/>
              <a:gd name="connsiteX4" fmla="*/ 4923291 w 5123888"/>
              <a:gd name="connsiteY4" fmla="*/ 4152232 h 5740011"/>
              <a:gd name="connsiteX5" fmla="*/ 2966555 w 5123888"/>
              <a:gd name="connsiteY5" fmla="*/ 5411017 h 5740011"/>
              <a:gd name="connsiteX6" fmla="*/ 432449 w 5123888"/>
              <a:gd name="connsiteY6" fmla="*/ 5538521 h 5740011"/>
              <a:gd name="connsiteX7" fmla="*/ 77556 w 5123888"/>
              <a:gd name="connsiteY7" fmla="*/ 2947155 h 5740011"/>
              <a:gd name="connsiteX0" fmla="*/ 77556 w 5123889"/>
              <a:gd name="connsiteY0" fmla="*/ 2947155 h 5786300"/>
              <a:gd name="connsiteX1" fmla="*/ 1276771 w 5123889"/>
              <a:gd name="connsiteY1" fmla="*/ 699937 h 5786300"/>
              <a:gd name="connsiteX2" fmla="*/ 3738681 w 5123889"/>
              <a:gd name="connsiteY2" fmla="*/ 10383 h 5786300"/>
              <a:gd name="connsiteX3" fmla="*/ 4926156 w 5123889"/>
              <a:gd name="connsiteY3" fmla="*/ 1106542 h 5786300"/>
              <a:gd name="connsiteX4" fmla="*/ 4923291 w 5123889"/>
              <a:gd name="connsiteY4" fmla="*/ 4152232 h 5786300"/>
              <a:gd name="connsiteX5" fmla="*/ 2966555 w 5123889"/>
              <a:gd name="connsiteY5" fmla="*/ 5411017 h 5786300"/>
              <a:gd name="connsiteX6" fmla="*/ 432449 w 5123889"/>
              <a:gd name="connsiteY6" fmla="*/ 5538521 h 5786300"/>
              <a:gd name="connsiteX7" fmla="*/ 77556 w 5123889"/>
              <a:gd name="connsiteY7" fmla="*/ 2947155 h 5786300"/>
              <a:gd name="connsiteX0" fmla="*/ 76581 w 5124693"/>
              <a:gd name="connsiteY0" fmla="*/ 2947155 h 5793257"/>
              <a:gd name="connsiteX1" fmla="*/ 1275796 w 5124693"/>
              <a:gd name="connsiteY1" fmla="*/ 699937 h 5793257"/>
              <a:gd name="connsiteX2" fmla="*/ 3737706 w 5124693"/>
              <a:gd name="connsiteY2" fmla="*/ 10383 h 5793257"/>
              <a:gd name="connsiteX3" fmla="*/ 4925181 w 5124693"/>
              <a:gd name="connsiteY3" fmla="*/ 1106542 h 5793257"/>
              <a:gd name="connsiteX4" fmla="*/ 4922316 w 5124693"/>
              <a:gd name="connsiteY4" fmla="*/ 4152232 h 5793257"/>
              <a:gd name="connsiteX5" fmla="*/ 2939689 w 5124693"/>
              <a:gd name="connsiteY5" fmla="*/ 5426238 h 5793257"/>
              <a:gd name="connsiteX6" fmla="*/ 431474 w 5124693"/>
              <a:gd name="connsiteY6" fmla="*/ 5538521 h 5793257"/>
              <a:gd name="connsiteX7" fmla="*/ 76581 w 5124693"/>
              <a:gd name="connsiteY7" fmla="*/ 2947155 h 5793257"/>
              <a:gd name="connsiteX0" fmla="*/ 76580 w 5067048"/>
              <a:gd name="connsiteY0" fmla="*/ 2947155 h 5738110"/>
              <a:gd name="connsiteX1" fmla="*/ 1275795 w 5067048"/>
              <a:gd name="connsiteY1" fmla="*/ 699937 h 5738110"/>
              <a:gd name="connsiteX2" fmla="*/ 3737705 w 5067048"/>
              <a:gd name="connsiteY2" fmla="*/ 10383 h 5738110"/>
              <a:gd name="connsiteX3" fmla="*/ 4925180 w 5067048"/>
              <a:gd name="connsiteY3" fmla="*/ 1106542 h 5738110"/>
              <a:gd name="connsiteX4" fmla="*/ 4823932 w 5067048"/>
              <a:gd name="connsiteY4" fmla="*/ 4334875 h 5738110"/>
              <a:gd name="connsiteX5" fmla="*/ 2939688 w 5067048"/>
              <a:gd name="connsiteY5" fmla="*/ 5426238 h 5738110"/>
              <a:gd name="connsiteX6" fmla="*/ 431473 w 5067048"/>
              <a:gd name="connsiteY6" fmla="*/ 5538521 h 5738110"/>
              <a:gd name="connsiteX7" fmla="*/ 76580 w 5067048"/>
              <a:gd name="connsiteY7" fmla="*/ 2947155 h 5738110"/>
              <a:gd name="connsiteX0" fmla="*/ 76580 w 5067049"/>
              <a:gd name="connsiteY0" fmla="*/ 2947155 h 5738110"/>
              <a:gd name="connsiteX1" fmla="*/ 1275795 w 5067049"/>
              <a:gd name="connsiteY1" fmla="*/ 699937 h 5738110"/>
              <a:gd name="connsiteX2" fmla="*/ 3737705 w 5067049"/>
              <a:gd name="connsiteY2" fmla="*/ 10383 h 5738110"/>
              <a:gd name="connsiteX3" fmla="*/ 4925180 w 5067049"/>
              <a:gd name="connsiteY3" fmla="*/ 1106542 h 5738110"/>
              <a:gd name="connsiteX4" fmla="*/ 4823932 w 5067049"/>
              <a:gd name="connsiteY4" fmla="*/ 4334875 h 5738110"/>
              <a:gd name="connsiteX5" fmla="*/ 2939688 w 5067049"/>
              <a:gd name="connsiteY5" fmla="*/ 5426238 h 5738110"/>
              <a:gd name="connsiteX6" fmla="*/ 431473 w 5067049"/>
              <a:gd name="connsiteY6" fmla="*/ 5538521 h 5738110"/>
              <a:gd name="connsiteX7" fmla="*/ 76580 w 5067049"/>
              <a:gd name="connsiteY7" fmla="*/ 2947155 h 5738110"/>
              <a:gd name="connsiteX0" fmla="*/ 76580 w 5078021"/>
              <a:gd name="connsiteY0" fmla="*/ 2962011 h 5752966"/>
              <a:gd name="connsiteX1" fmla="*/ 1275795 w 5078021"/>
              <a:gd name="connsiteY1" fmla="*/ 714793 h 5752966"/>
              <a:gd name="connsiteX2" fmla="*/ 3572007 w 5078021"/>
              <a:gd name="connsiteY2" fmla="*/ 10018 h 5752966"/>
              <a:gd name="connsiteX3" fmla="*/ 4925180 w 5078021"/>
              <a:gd name="connsiteY3" fmla="*/ 1121398 h 5752966"/>
              <a:gd name="connsiteX4" fmla="*/ 4823932 w 5078021"/>
              <a:gd name="connsiteY4" fmla="*/ 4349731 h 5752966"/>
              <a:gd name="connsiteX5" fmla="*/ 2939688 w 5078021"/>
              <a:gd name="connsiteY5" fmla="*/ 5441094 h 5752966"/>
              <a:gd name="connsiteX6" fmla="*/ 431473 w 5078021"/>
              <a:gd name="connsiteY6" fmla="*/ 5553377 h 5752966"/>
              <a:gd name="connsiteX7" fmla="*/ 76580 w 5078021"/>
              <a:gd name="connsiteY7" fmla="*/ 2962011 h 5752966"/>
              <a:gd name="connsiteX0" fmla="*/ 67758 w 5069199"/>
              <a:gd name="connsiteY0" fmla="*/ 2955485 h 5746440"/>
              <a:gd name="connsiteX1" fmla="*/ 1147879 w 5069199"/>
              <a:gd name="connsiteY1" fmla="*/ 845248 h 5746440"/>
              <a:gd name="connsiteX2" fmla="*/ 3563185 w 5069199"/>
              <a:gd name="connsiteY2" fmla="*/ 3492 h 5746440"/>
              <a:gd name="connsiteX3" fmla="*/ 4916358 w 5069199"/>
              <a:gd name="connsiteY3" fmla="*/ 1114872 h 5746440"/>
              <a:gd name="connsiteX4" fmla="*/ 4815110 w 5069199"/>
              <a:gd name="connsiteY4" fmla="*/ 4343205 h 5746440"/>
              <a:gd name="connsiteX5" fmla="*/ 2930866 w 5069199"/>
              <a:gd name="connsiteY5" fmla="*/ 5434568 h 5746440"/>
              <a:gd name="connsiteX6" fmla="*/ 422651 w 5069199"/>
              <a:gd name="connsiteY6" fmla="*/ 5546851 h 5746440"/>
              <a:gd name="connsiteX7" fmla="*/ 67758 w 5069199"/>
              <a:gd name="connsiteY7" fmla="*/ 2955485 h 5746440"/>
              <a:gd name="connsiteX0" fmla="*/ 70442 w 5071883"/>
              <a:gd name="connsiteY0" fmla="*/ 2956923 h 5747878"/>
              <a:gd name="connsiteX1" fmla="*/ 1186809 w 5071883"/>
              <a:gd name="connsiteY1" fmla="*/ 806099 h 5747878"/>
              <a:gd name="connsiteX2" fmla="*/ 3565869 w 5071883"/>
              <a:gd name="connsiteY2" fmla="*/ 4930 h 5747878"/>
              <a:gd name="connsiteX3" fmla="*/ 4919042 w 5071883"/>
              <a:gd name="connsiteY3" fmla="*/ 1116310 h 5747878"/>
              <a:gd name="connsiteX4" fmla="*/ 4817794 w 5071883"/>
              <a:gd name="connsiteY4" fmla="*/ 4344643 h 5747878"/>
              <a:gd name="connsiteX5" fmla="*/ 2933550 w 5071883"/>
              <a:gd name="connsiteY5" fmla="*/ 5436006 h 5747878"/>
              <a:gd name="connsiteX6" fmla="*/ 425335 w 5071883"/>
              <a:gd name="connsiteY6" fmla="*/ 5548289 h 5747878"/>
              <a:gd name="connsiteX7" fmla="*/ 70442 w 5071883"/>
              <a:gd name="connsiteY7" fmla="*/ 2956923 h 5747878"/>
              <a:gd name="connsiteX0" fmla="*/ 70442 w 5071883"/>
              <a:gd name="connsiteY0" fmla="*/ 2958147 h 5749102"/>
              <a:gd name="connsiteX1" fmla="*/ 1186809 w 5071883"/>
              <a:gd name="connsiteY1" fmla="*/ 807323 h 5749102"/>
              <a:gd name="connsiteX2" fmla="*/ 3565869 w 5071883"/>
              <a:gd name="connsiteY2" fmla="*/ 6154 h 5749102"/>
              <a:gd name="connsiteX3" fmla="*/ 4919042 w 5071883"/>
              <a:gd name="connsiteY3" fmla="*/ 1117534 h 5749102"/>
              <a:gd name="connsiteX4" fmla="*/ 4817794 w 5071883"/>
              <a:gd name="connsiteY4" fmla="*/ 4345867 h 5749102"/>
              <a:gd name="connsiteX5" fmla="*/ 2933550 w 5071883"/>
              <a:gd name="connsiteY5" fmla="*/ 5437230 h 5749102"/>
              <a:gd name="connsiteX6" fmla="*/ 425335 w 5071883"/>
              <a:gd name="connsiteY6" fmla="*/ 5549513 h 5749102"/>
              <a:gd name="connsiteX7" fmla="*/ 70442 w 5071883"/>
              <a:gd name="connsiteY7" fmla="*/ 2958147 h 5749102"/>
              <a:gd name="connsiteX0" fmla="*/ 68157 w 5079954"/>
              <a:gd name="connsiteY0" fmla="*/ 2977256 h 5746419"/>
              <a:gd name="connsiteX1" fmla="*/ 1194880 w 5079954"/>
              <a:gd name="connsiteY1" fmla="*/ 806140 h 5746419"/>
              <a:gd name="connsiteX2" fmla="*/ 3573940 w 5079954"/>
              <a:gd name="connsiteY2" fmla="*/ 4971 h 5746419"/>
              <a:gd name="connsiteX3" fmla="*/ 4927113 w 5079954"/>
              <a:gd name="connsiteY3" fmla="*/ 1116351 h 5746419"/>
              <a:gd name="connsiteX4" fmla="*/ 4825865 w 5079954"/>
              <a:gd name="connsiteY4" fmla="*/ 4344684 h 5746419"/>
              <a:gd name="connsiteX5" fmla="*/ 2941621 w 5079954"/>
              <a:gd name="connsiteY5" fmla="*/ 5436047 h 5746419"/>
              <a:gd name="connsiteX6" fmla="*/ 433406 w 5079954"/>
              <a:gd name="connsiteY6" fmla="*/ 5548330 h 5746419"/>
              <a:gd name="connsiteX7" fmla="*/ 68157 w 5079954"/>
              <a:gd name="connsiteY7" fmla="*/ 2977256 h 5746419"/>
              <a:gd name="connsiteX0" fmla="*/ 86965 w 5098762"/>
              <a:gd name="connsiteY0" fmla="*/ 2977256 h 5795929"/>
              <a:gd name="connsiteX1" fmla="*/ 1213688 w 5098762"/>
              <a:gd name="connsiteY1" fmla="*/ 806140 h 5795929"/>
              <a:gd name="connsiteX2" fmla="*/ 3592748 w 5098762"/>
              <a:gd name="connsiteY2" fmla="*/ 4971 h 5795929"/>
              <a:gd name="connsiteX3" fmla="*/ 4945921 w 5098762"/>
              <a:gd name="connsiteY3" fmla="*/ 1116351 h 5795929"/>
              <a:gd name="connsiteX4" fmla="*/ 4844673 w 5098762"/>
              <a:gd name="connsiteY4" fmla="*/ 4344684 h 5795929"/>
              <a:gd name="connsiteX5" fmla="*/ 2960429 w 5098762"/>
              <a:gd name="connsiteY5" fmla="*/ 5436047 h 5795929"/>
              <a:gd name="connsiteX6" fmla="*/ 452214 w 5098762"/>
              <a:gd name="connsiteY6" fmla="*/ 5548330 h 5795929"/>
              <a:gd name="connsiteX7" fmla="*/ 86965 w 5098762"/>
              <a:gd name="connsiteY7" fmla="*/ 2977256 h 5795929"/>
              <a:gd name="connsiteX0" fmla="*/ 63814 w 5075611"/>
              <a:gd name="connsiteY0" fmla="*/ 2977256 h 5757668"/>
              <a:gd name="connsiteX1" fmla="*/ 1190537 w 5075611"/>
              <a:gd name="connsiteY1" fmla="*/ 806140 h 5757668"/>
              <a:gd name="connsiteX2" fmla="*/ 3569597 w 5075611"/>
              <a:gd name="connsiteY2" fmla="*/ 4971 h 5757668"/>
              <a:gd name="connsiteX3" fmla="*/ 4922770 w 5075611"/>
              <a:gd name="connsiteY3" fmla="*/ 1116351 h 5757668"/>
              <a:gd name="connsiteX4" fmla="*/ 4821522 w 5075611"/>
              <a:gd name="connsiteY4" fmla="*/ 4344684 h 5757668"/>
              <a:gd name="connsiteX5" fmla="*/ 2937278 w 5075611"/>
              <a:gd name="connsiteY5" fmla="*/ 5436047 h 5757668"/>
              <a:gd name="connsiteX6" fmla="*/ 429063 w 5075611"/>
              <a:gd name="connsiteY6" fmla="*/ 5548330 h 5757668"/>
              <a:gd name="connsiteX7" fmla="*/ 63814 w 5075611"/>
              <a:gd name="connsiteY7" fmla="*/ 2977256 h 5757668"/>
              <a:gd name="connsiteX0" fmla="*/ 54818 w 5066615"/>
              <a:gd name="connsiteY0" fmla="*/ 2977256 h 5788775"/>
              <a:gd name="connsiteX1" fmla="*/ 1181541 w 5066615"/>
              <a:gd name="connsiteY1" fmla="*/ 806140 h 5788775"/>
              <a:gd name="connsiteX2" fmla="*/ 3560601 w 5066615"/>
              <a:gd name="connsiteY2" fmla="*/ 4971 h 5788775"/>
              <a:gd name="connsiteX3" fmla="*/ 4913774 w 5066615"/>
              <a:gd name="connsiteY3" fmla="*/ 1116351 h 5788775"/>
              <a:gd name="connsiteX4" fmla="*/ 4812526 w 5066615"/>
              <a:gd name="connsiteY4" fmla="*/ 4344684 h 5788775"/>
              <a:gd name="connsiteX5" fmla="*/ 2928282 w 5066615"/>
              <a:gd name="connsiteY5" fmla="*/ 5436047 h 5788775"/>
              <a:gd name="connsiteX6" fmla="*/ 451135 w 5066615"/>
              <a:gd name="connsiteY6" fmla="*/ 5588917 h 5788775"/>
              <a:gd name="connsiteX7" fmla="*/ 54818 w 5066615"/>
              <a:gd name="connsiteY7" fmla="*/ 2977256 h 5788775"/>
              <a:gd name="connsiteX0" fmla="*/ 60691 w 5072488"/>
              <a:gd name="connsiteY0" fmla="*/ 2977256 h 5777015"/>
              <a:gd name="connsiteX1" fmla="*/ 1187414 w 5072488"/>
              <a:gd name="connsiteY1" fmla="*/ 806140 h 5777015"/>
              <a:gd name="connsiteX2" fmla="*/ 3566474 w 5072488"/>
              <a:gd name="connsiteY2" fmla="*/ 4971 h 5777015"/>
              <a:gd name="connsiteX3" fmla="*/ 4919647 w 5072488"/>
              <a:gd name="connsiteY3" fmla="*/ 1116351 h 5777015"/>
              <a:gd name="connsiteX4" fmla="*/ 4818399 w 5072488"/>
              <a:gd name="connsiteY4" fmla="*/ 4344684 h 5777015"/>
              <a:gd name="connsiteX5" fmla="*/ 2934155 w 5072488"/>
              <a:gd name="connsiteY5" fmla="*/ 5436047 h 5777015"/>
              <a:gd name="connsiteX6" fmla="*/ 436295 w 5072488"/>
              <a:gd name="connsiteY6" fmla="*/ 5573698 h 5777015"/>
              <a:gd name="connsiteX7" fmla="*/ 60691 w 5072488"/>
              <a:gd name="connsiteY7" fmla="*/ 2977256 h 5777015"/>
              <a:gd name="connsiteX0" fmla="*/ 60691 w 5072488"/>
              <a:gd name="connsiteY0" fmla="*/ 2977256 h 5787871"/>
              <a:gd name="connsiteX1" fmla="*/ 1187414 w 5072488"/>
              <a:gd name="connsiteY1" fmla="*/ 806140 h 5787871"/>
              <a:gd name="connsiteX2" fmla="*/ 3566474 w 5072488"/>
              <a:gd name="connsiteY2" fmla="*/ 4971 h 5787871"/>
              <a:gd name="connsiteX3" fmla="*/ 4919647 w 5072488"/>
              <a:gd name="connsiteY3" fmla="*/ 1116351 h 5787871"/>
              <a:gd name="connsiteX4" fmla="*/ 4818399 w 5072488"/>
              <a:gd name="connsiteY4" fmla="*/ 4344684 h 5787871"/>
              <a:gd name="connsiteX5" fmla="*/ 2934155 w 5072488"/>
              <a:gd name="connsiteY5" fmla="*/ 5436047 h 5787871"/>
              <a:gd name="connsiteX6" fmla="*/ 436295 w 5072488"/>
              <a:gd name="connsiteY6" fmla="*/ 5573698 h 5787871"/>
              <a:gd name="connsiteX7" fmla="*/ 60691 w 5072488"/>
              <a:gd name="connsiteY7" fmla="*/ 2977256 h 5787871"/>
              <a:gd name="connsiteX0" fmla="*/ 60691 w 5072488"/>
              <a:gd name="connsiteY0" fmla="*/ 2977256 h 5779364"/>
              <a:gd name="connsiteX1" fmla="*/ 1187414 w 5072488"/>
              <a:gd name="connsiteY1" fmla="*/ 806140 h 5779364"/>
              <a:gd name="connsiteX2" fmla="*/ 3566474 w 5072488"/>
              <a:gd name="connsiteY2" fmla="*/ 4971 h 5779364"/>
              <a:gd name="connsiteX3" fmla="*/ 4919647 w 5072488"/>
              <a:gd name="connsiteY3" fmla="*/ 1116351 h 5779364"/>
              <a:gd name="connsiteX4" fmla="*/ 4818399 w 5072488"/>
              <a:gd name="connsiteY4" fmla="*/ 4344684 h 5779364"/>
              <a:gd name="connsiteX5" fmla="*/ 2934155 w 5072488"/>
              <a:gd name="connsiteY5" fmla="*/ 5436047 h 5779364"/>
              <a:gd name="connsiteX6" fmla="*/ 436295 w 5072488"/>
              <a:gd name="connsiteY6" fmla="*/ 5573698 h 5779364"/>
              <a:gd name="connsiteX7" fmla="*/ 60691 w 5072488"/>
              <a:gd name="connsiteY7" fmla="*/ 2977256 h 5779364"/>
              <a:gd name="connsiteX0" fmla="*/ 64132 w 5077122"/>
              <a:gd name="connsiteY0" fmla="*/ 2977256 h 5788662"/>
              <a:gd name="connsiteX1" fmla="*/ 1190855 w 5077122"/>
              <a:gd name="connsiteY1" fmla="*/ 806140 h 5788662"/>
              <a:gd name="connsiteX2" fmla="*/ 3569915 w 5077122"/>
              <a:gd name="connsiteY2" fmla="*/ 4971 h 5788662"/>
              <a:gd name="connsiteX3" fmla="*/ 4923088 w 5077122"/>
              <a:gd name="connsiteY3" fmla="*/ 1116351 h 5788662"/>
              <a:gd name="connsiteX4" fmla="*/ 4821840 w 5077122"/>
              <a:gd name="connsiteY4" fmla="*/ 4344684 h 5788662"/>
              <a:gd name="connsiteX5" fmla="*/ 2916884 w 5077122"/>
              <a:gd name="connsiteY5" fmla="*/ 5491854 h 5788662"/>
              <a:gd name="connsiteX6" fmla="*/ 439736 w 5077122"/>
              <a:gd name="connsiteY6" fmla="*/ 5573698 h 5788662"/>
              <a:gd name="connsiteX7" fmla="*/ 64132 w 5077122"/>
              <a:gd name="connsiteY7" fmla="*/ 2977256 h 5788662"/>
              <a:gd name="connsiteX0" fmla="*/ 63780 w 5077369"/>
              <a:gd name="connsiteY0" fmla="*/ 2977256 h 5777171"/>
              <a:gd name="connsiteX1" fmla="*/ 1190503 w 5077369"/>
              <a:gd name="connsiteY1" fmla="*/ 806140 h 5777171"/>
              <a:gd name="connsiteX2" fmla="*/ 3569563 w 5077369"/>
              <a:gd name="connsiteY2" fmla="*/ 4971 h 5777171"/>
              <a:gd name="connsiteX3" fmla="*/ 4922736 w 5077369"/>
              <a:gd name="connsiteY3" fmla="*/ 1116351 h 5777171"/>
              <a:gd name="connsiteX4" fmla="*/ 4821488 w 5077369"/>
              <a:gd name="connsiteY4" fmla="*/ 4344684 h 5777171"/>
              <a:gd name="connsiteX5" fmla="*/ 2906176 w 5077369"/>
              <a:gd name="connsiteY5" fmla="*/ 5461414 h 5777171"/>
              <a:gd name="connsiteX6" fmla="*/ 439384 w 5077369"/>
              <a:gd name="connsiteY6" fmla="*/ 5573698 h 5777171"/>
              <a:gd name="connsiteX7" fmla="*/ 63780 w 5077369"/>
              <a:gd name="connsiteY7" fmla="*/ 2977256 h 5777171"/>
              <a:gd name="connsiteX0" fmla="*/ 63780 w 5101235"/>
              <a:gd name="connsiteY0" fmla="*/ 2977256 h 5777171"/>
              <a:gd name="connsiteX1" fmla="*/ 1190503 w 5101235"/>
              <a:gd name="connsiteY1" fmla="*/ 806140 h 5777171"/>
              <a:gd name="connsiteX2" fmla="*/ 3569563 w 5101235"/>
              <a:gd name="connsiteY2" fmla="*/ 4971 h 5777171"/>
              <a:gd name="connsiteX3" fmla="*/ 4922736 w 5101235"/>
              <a:gd name="connsiteY3" fmla="*/ 1116351 h 5777171"/>
              <a:gd name="connsiteX4" fmla="*/ 5075116 w 5101235"/>
              <a:gd name="connsiteY4" fmla="*/ 2689206 h 5777171"/>
              <a:gd name="connsiteX5" fmla="*/ 4821488 w 5101235"/>
              <a:gd name="connsiteY5" fmla="*/ 4344684 h 5777171"/>
              <a:gd name="connsiteX6" fmla="*/ 2906176 w 5101235"/>
              <a:gd name="connsiteY6" fmla="*/ 5461414 h 5777171"/>
              <a:gd name="connsiteX7" fmla="*/ 439384 w 5101235"/>
              <a:gd name="connsiteY7" fmla="*/ 5573698 h 5777171"/>
              <a:gd name="connsiteX8" fmla="*/ 63780 w 5101235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77171"/>
              <a:gd name="connsiteX1" fmla="*/ 1190503 w 5143524"/>
              <a:gd name="connsiteY1" fmla="*/ 806140 h 5777171"/>
              <a:gd name="connsiteX2" fmla="*/ 3569563 w 5143524"/>
              <a:gd name="connsiteY2" fmla="*/ 4971 h 5777171"/>
              <a:gd name="connsiteX3" fmla="*/ 4922736 w 5143524"/>
              <a:gd name="connsiteY3" fmla="*/ 1116351 h 5777171"/>
              <a:gd name="connsiteX4" fmla="*/ 5132074 w 5143524"/>
              <a:gd name="connsiteY4" fmla="*/ 2643545 h 5777171"/>
              <a:gd name="connsiteX5" fmla="*/ 4821488 w 5143524"/>
              <a:gd name="connsiteY5" fmla="*/ 4344684 h 5777171"/>
              <a:gd name="connsiteX6" fmla="*/ 2906176 w 5143524"/>
              <a:gd name="connsiteY6" fmla="*/ 5461414 h 5777171"/>
              <a:gd name="connsiteX7" fmla="*/ 439384 w 5143524"/>
              <a:gd name="connsiteY7" fmla="*/ 5573698 h 5777171"/>
              <a:gd name="connsiteX8" fmla="*/ 63780 w 5143524"/>
              <a:gd name="connsiteY8" fmla="*/ 2977256 h 5777171"/>
              <a:gd name="connsiteX0" fmla="*/ 63780 w 5143524"/>
              <a:gd name="connsiteY0" fmla="*/ 2977256 h 5769834"/>
              <a:gd name="connsiteX1" fmla="*/ 1190503 w 5143524"/>
              <a:gd name="connsiteY1" fmla="*/ 806140 h 5769834"/>
              <a:gd name="connsiteX2" fmla="*/ 3569563 w 5143524"/>
              <a:gd name="connsiteY2" fmla="*/ 4971 h 5769834"/>
              <a:gd name="connsiteX3" fmla="*/ 4922736 w 5143524"/>
              <a:gd name="connsiteY3" fmla="*/ 1116351 h 5769834"/>
              <a:gd name="connsiteX4" fmla="*/ 5132074 w 5143524"/>
              <a:gd name="connsiteY4" fmla="*/ 2643545 h 5769834"/>
              <a:gd name="connsiteX5" fmla="*/ 4790420 w 5143524"/>
              <a:gd name="connsiteY5" fmla="*/ 4466445 h 5769834"/>
              <a:gd name="connsiteX6" fmla="*/ 2906176 w 5143524"/>
              <a:gd name="connsiteY6" fmla="*/ 5461414 h 5769834"/>
              <a:gd name="connsiteX7" fmla="*/ 439384 w 5143524"/>
              <a:gd name="connsiteY7" fmla="*/ 5573698 h 5769834"/>
              <a:gd name="connsiteX8" fmla="*/ 63780 w 5143524"/>
              <a:gd name="connsiteY8" fmla="*/ 2977256 h 5769834"/>
              <a:gd name="connsiteX0" fmla="*/ 63780 w 5135739"/>
              <a:gd name="connsiteY0" fmla="*/ 2972991 h 5765569"/>
              <a:gd name="connsiteX1" fmla="*/ 1190503 w 5135739"/>
              <a:gd name="connsiteY1" fmla="*/ 801875 h 5765569"/>
              <a:gd name="connsiteX2" fmla="*/ 3569563 w 5135739"/>
              <a:gd name="connsiteY2" fmla="*/ 706 h 5765569"/>
              <a:gd name="connsiteX3" fmla="*/ 4855422 w 5135739"/>
              <a:gd name="connsiteY3" fmla="*/ 909149 h 5765569"/>
              <a:gd name="connsiteX4" fmla="*/ 5132074 w 5135739"/>
              <a:gd name="connsiteY4" fmla="*/ 2639280 h 5765569"/>
              <a:gd name="connsiteX5" fmla="*/ 4790420 w 5135739"/>
              <a:gd name="connsiteY5" fmla="*/ 4462180 h 5765569"/>
              <a:gd name="connsiteX6" fmla="*/ 2906176 w 5135739"/>
              <a:gd name="connsiteY6" fmla="*/ 5457149 h 5765569"/>
              <a:gd name="connsiteX7" fmla="*/ 439384 w 5135739"/>
              <a:gd name="connsiteY7" fmla="*/ 5569433 h 5765569"/>
              <a:gd name="connsiteX8" fmla="*/ 63780 w 5135739"/>
              <a:gd name="connsiteY8" fmla="*/ 2972991 h 5765569"/>
              <a:gd name="connsiteX0" fmla="*/ 63780 w 5134160"/>
              <a:gd name="connsiteY0" fmla="*/ 2972991 h 5765569"/>
              <a:gd name="connsiteX1" fmla="*/ 1190503 w 5134160"/>
              <a:gd name="connsiteY1" fmla="*/ 801875 h 5765569"/>
              <a:gd name="connsiteX2" fmla="*/ 3569563 w 5134160"/>
              <a:gd name="connsiteY2" fmla="*/ 706 h 5765569"/>
              <a:gd name="connsiteX3" fmla="*/ 4855422 w 5134160"/>
              <a:gd name="connsiteY3" fmla="*/ 909149 h 5765569"/>
              <a:gd name="connsiteX4" fmla="*/ 5132074 w 5134160"/>
              <a:gd name="connsiteY4" fmla="*/ 2639280 h 5765569"/>
              <a:gd name="connsiteX5" fmla="*/ 4790420 w 5134160"/>
              <a:gd name="connsiteY5" fmla="*/ 4462180 h 5765569"/>
              <a:gd name="connsiteX6" fmla="*/ 2906176 w 5134160"/>
              <a:gd name="connsiteY6" fmla="*/ 5457149 h 5765569"/>
              <a:gd name="connsiteX7" fmla="*/ 439384 w 5134160"/>
              <a:gd name="connsiteY7" fmla="*/ 5569433 h 5765569"/>
              <a:gd name="connsiteX8" fmla="*/ 63780 w 5134160"/>
              <a:gd name="connsiteY8" fmla="*/ 2972991 h 5765569"/>
              <a:gd name="connsiteX0" fmla="*/ 63780 w 5136191"/>
              <a:gd name="connsiteY0" fmla="*/ 3003381 h 5795959"/>
              <a:gd name="connsiteX1" fmla="*/ 1190503 w 5136191"/>
              <a:gd name="connsiteY1" fmla="*/ 832265 h 5795959"/>
              <a:gd name="connsiteX2" fmla="*/ 3517783 w 5136191"/>
              <a:gd name="connsiteY2" fmla="*/ 656 h 5795959"/>
              <a:gd name="connsiteX3" fmla="*/ 4855422 w 5136191"/>
              <a:gd name="connsiteY3" fmla="*/ 939539 h 5795959"/>
              <a:gd name="connsiteX4" fmla="*/ 5132074 w 5136191"/>
              <a:gd name="connsiteY4" fmla="*/ 2669670 h 5795959"/>
              <a:gd name="connsiteX5" fmla="*/ 4790420 w 5136191"/>
              <a:gd name="connsiteY5" fmla="*/ 4492570 h 5795959"/>
              <a:gd name="connsiteX6" fmla="*/ 2906176 w 5136191"/>
              <a:gd name="connsiteY6" fmla="*/ 5487539 h 5795959"/>
              <a:gd name="connsiteX7" fmla="*/ 439384 w 5136191"/>
              <a:gd name="connsiteY7" fmla="*/ 5599823 h 5795959"/>
              <a:gd name="connsiteX8" fmla="*/ 63780 w 5136191"/>
              <a:gd name="connsiteY8" fmla="*/ 3003381 h 5795959"/>
              <a:gd name="connsiteX0" fmla="*/ 63780 w 5136190"/>
              <a:gd name="connsiteY0" fmla="*/ 3006874 h 5799452"/>
              <a:gd name="connsiteX1" fmla="*/ 1190503 w 5136190"/>
              <a:gd name="connsiteY1" fmla="*/ 835758 h 5799452"/>
              <a:gd name="connsiteX2" fmla="*/ 3517783 w 5136190"/>
              <a:gd name="connsiteY2" fmla="*/ 4149 h 5799452"/>
              <a:gd name="connsiteX3" fmla="*/ 4855422 w 5136190"/>
              <a:gd name="connsiteY3" fmla="*/ 943032 h 5799452"/>
              <a:gd name="connsiteX4" fmla="*/ 5132074 w 5136190"/>
              <a:gd name="connsiteY4" fmla="*/ 2673163 h 5799452"/>
              <a:gd name="connsiteX5" fmla="*/ 4790420 w 5136190"/>
              <a:gd name="connsiteY5" fmla="*/ 4496063 h 5799452"/>
              <a:gd name="connsiteX6" fmla="*/ 2906176 w 5136190"/>
              <a:gd name="connsiteY6" fmla="*/ 5491032 h 5799452"/>
              <a:gd name="connsiteX7" fmla="*/ 439384 w 5136190"/>
              <a:gd name="connsiteY7" fmla="*/ 5603316 h 5799452"/>
              <a:gd name="connsiteX8" fmla="*/ 63780 w 5136190"/>
              <a:gd name="connsiteY8" fmla="*/ 3006874 h 5799452"/>
              <a:gd name="connsiteX0" fmla="*/ 63780 w 5136046"/>
              <a:gd name="connsiteY0" fmla="*/ 2996812 h 5789390"/>
              <a:gd name="connsiteX1" fmla="*/ 1190503 w 5136046"/>
              <a:gd name="connsiteY1" fmla="*/ 825696 h 5789390"/>
              <a:gd name="connsiteX2" fmla="*/ 3533318 w 5136046"/>
              <a:gd name="connsiteY2" fmla="*/ 4234 h 5789390"/>
              <a:gd name="connsiteX3" fmla="*/ 4855422 w 5136046"/>
              <a:gd name="connsiteY3" fmla="*/ 932970 h 5789390"/>
              <a:gd name="connsiteX4" fmla="*/ 5132074 w 5136046"/>
              <a:gd name="connsiteY4" fmla="*/ 2663101 h 5789390"/>
              <a:gd name="connsiteX5" fmla="*/ 4790420 w 5136046"/>
              <a:gd name="connsiteY5" fmla="*/ 4486001 h 5789390"/>
              <a:gd name="connsiteX6" fmla="*/ 2906176 w 5136046"/>
              <a:gd name="connsiteY6" fmla="*/ 5480970 h 5789390"/>
              <a:gd name="connsiteX7" fmla="*/ 439384 w 5136046"/>
              <a:gd name="connsiteY7" fmla="*/ 5593254 h 5789390"/>
              <a:gd name="connsiteX8" fmla="*/ 63780 w 5136046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3780 w 5136047"/>
              <a:gd name="connsiteY0" fmla="*/ 2996812 h 5789390"/>
              <a:gd name="connsiteX1" fmla="*/ 1190503 w 5136047"/>
              <a:gd name="connsiteY1" fmla="*/ 825696 h 5789390"/>
              <a:gd name="connsiteX2" fmla="*/ 3533318 w 5136047"/>
              <a:gd name="connsiteY2" fmla="*/ 4234 h 5789390"/>
              <a:gd name="connsiteX3" fmla="*/ 4855422 w 5136047"/>
              <a:gd name="connsiteY3" fmla="*/ 932970 h 5789390"/>
              <a:gd name="connsiteX4" fmla="*/ 5132074 w 5136047"/>
              <a:gd name="connsiteY4" fmla="*/ 2663101 h 5789390"/>
              <a:gd name="connsiteX5" fmla="*/ 4759352 w 5136047"/>
              <a:gd name="connsiteY5" fmla="*/ 4486001 h 5789390"/>
              <a:gd name="connsiteX6" fmla="*/ 2906176 w 5136047"/>
              <a:gd name="connsiteY6" fmla="*/ 5480970 h 5789390"/>
              <a:gd name="connsiteX7" fmla="*/ 439384 w 5136047"/>
              <a:gd name="connsiteY7" fmla="*/ 5593254 h 5789390"/>
              <a:gd name="connsiteX8" fmla="*/ 63780 w 5136047"/>
              <a:gd name="connsiteY8" fmla="*/ 2996812 h 5789390"/>
              <a:gd name="connsiteX0" fmla="*/ 67215 w 5139482"/>
              <a:gd name="connsiteY0" fmla="*/ 2996812 h 5785866"/>
              <a:gd name="connsiteX1" fmla="*/ 1193938 w 5139482"/>
              <a:gd name="connsiteY1" fmla="*/ 825696 h 5785866"/>
              <a:gd name="connsiteX2" fmla="*/ 3536753 w 5139482"/>
              <a:gd name="connsiteY2" fmla="*/ 4234 h 5785866"/>
              <a:gd name="connsiteX3" fmla="*/ 4858857 w 5139482"/>
              <a:gd name="connsiteY3" fmla="*/ 932970 h 5785866"/>
              <a:gd name="connsiteX4" fmla="*/ 5135509 w 5139482"/>
              <a:gd name="connsiteY4" fmla="*/ 2663101 h 5785866"/>
              <a:gd name="connsiteX5" fmla="*/ 4762787 w 5139482"/>
              <a:gd name="connsiteY5" fmla="*/ 4486001 h 5785866"/>
              <a:gd name="connsiteX6" fmla="*/ 3007994 w 5139482"/>
              <a:gd name="connsiteY6" fmla="*/ 5470824 h 5785866"/>
              <a:gd name="connsiteX7" fmla="*/ 442819 w 5139482"/>
              <a:gd name="connsiteY7" fmla="*/ 5593254 h 5785866"/>
              <a:gd name="connsiteX8" fmla="*/ 67215 w 5139482"/>
              <a:gd name="connsiteY8" fmla="*/ 2996812 h 5785866"/>
              <a:gd name="connsiteX0" fmla="*/ 67215 w 5139482"/>
              <a:gd name="connsiteY0" fmla="*/ 2996812 h 5798025"/>
              <a:gd name="connsiteX1" fmla="*/ 1193938 w 5139482"/>
              <a:gd name="connsiteY1" fmla="*/ 825696 h 5798025"/>
              <a:gd name="connsiteX2" fmla="*/ 3536753 w 5139482"/>
              <a:gd name="connsiteY2" fmla="*/ 4234 h 5798025"/>
              <a:gd name="connsiteX3" fmla="*/ 4858857 w 5139482"/>
              <a:gd name="connsiteY3" fmla="*/ 932970 h 5798025"/>
              <a:gd name="connsiteX4" fmla="*/ 5135509 w 5139482"/>
              <a:gd name="connsiteY4" fmla="*/ 2663101 h 5798025"/>
              <a:gd name="connsiteX5" fmla="*/ 4762787 w 5139482"/>
              <a:gd name="connsiteY5" fmla="*/ 4486001 h 5798025"/>
              <a:gd name="connsiteX6" fmla="*/ 3007994 w 5139482"/>
              <a:gd name="connsiteY6" fmla="*/ 5470824 h 5798025"/>
              <a:gd name="connsiteX7" fmla="*/ 442819 w 5139482"/>
              <a:gd name="connsiteY7" fmla="*/ 5593254 h 5798025"/>
              <a:gd name="connsiteX8" fmla="*/ 67215 w 5139482"/>
              <a:gd name="connsiteY8" fmla="*/ 2996812 h 5798025"/>
              <a:gd name="connsiteX0" fmla="*/ 54799 w 5127066"/>
              <a:gd name="connsiteY0" fmla="*/ 2996812 h 5813475"/>
              <a:gd name="connsiteX1" fmla="*/ 1181522 w 5127066"/>
              <a:gd name="connsiteY1" fmla="*/ 825696 h 5813475"/>
              <a:gd name="connsiteX2" fmla="*/ 3524337 w 5127066"/>
              <a:gd name="connsiteY2" fmla="*/ 4234 h 5813475"/>
              <a:gd name="connsiteX3" fmla="*/ 4846441 w 5127066"/>
              <a:gd name="connsiteY3" fmla="*/ 932970 h 5813475"/>
              <a:gd name="connsiteX4" fmla="*/ 5123093 w 5127066"/>
              <a:gd name="connsiteY4" fmla="*/ 2663101 h 5813475"/>
              <a:gd name="connsiteX5" fmla="*/ 4750371 w 5127066"/>
              <a:gd name="connsiteY5" fmla="*/ 4486001 h 5813475"/>
              <a:gd name="connsiteX6" fmla="*/ 2995578 w 5127066"/>
              <a:gd name="connsiteY6" fmla="*/ 5470824 h 5813475"/>
              <a:gd name="connsiteX7" fmla="*/ 471828 w 5127066"/>
              <a:gd name="connsiteY7" fmla="*/ 5628767 h 5813475"/>
              <a:gd name="connsiteX8" fmla="*/ 54799 w 5127066"/>
              <a:gd name="connsiteY8" fmla="*/ 2996812 h 5813475"/>
              <a:gd name="connsiteX0" fmla="*/ 50644 w 5122911"/>
              <a:gd name="connsiteY0" fmla="*/ 2996812 h 5805524"/>
              <a:gd name="connsiteX1" fmla="*/ 1177367 w 5122911"/>
              <a:gd name="connsiteY1" fmla="*/ 825696 h 5805524"/>
              <a:gd name="connsiteX2" fmla="*/ 3520182 w 5122911"/>
              <a:gd name="connsiteY2" fmla="*/ 4234 h 5805524"/>
              <a:gd name="connsiteX3" fmla="*/ 4842286 w 5122911"/>
              <a:gd name="connsiteY3" fmla="*/ 932970 h 5805524"/>
              <a:gd name="connsiteX4" fmla="*/ 5118938 w 5122911"/>
              <a:gd name="connsiteY4" fmla="*/ 2663101 h 5805524"/>
              <a:gd name="connsiteX5" fmla="*/ 4746216 w 5122911"/>
              <a:gd name="connsiteY5" fmla="*/ 4486001 h 5805524"/>
              <a:gd name="connsiteX6" fmla="*/ 2991423 w 5122911"/>
              <a:gd name="connsiteY6" fmla="*/ 5470824 h 5805524"/>
              <a:gd name="connsiteX7" fmla="*/ 483206 w 5122911"/>
              <a:gd name="connsiteY7" fmla="*/ 5618621 h 5805524"/>
              <a:gd name="connsiteX8" fmla="*/ 50644 w 5122911"/>
              <a:gd name="connsiteY8" fmla="*/ 2996812 h 5805524"/>
              <a:gd name="connsiteX0" fmla="*/ 50644 w 5122911"/>
              <a:gd name="connsiteY0" fmla="*/ 2997430 h 5806142"/>
              <a:gd name="connsiteX1" fmla="*/ 1177367 w 5122911"/>
              <a:gd name="connsiteY1" fmla="*/ 826314 h 5806142"/>
              <a:gd name="connsiteX2" fmla="*/ 3520182 w 5122911"/>
              <a:gd name="connsiteY2" fmla="*/ 4852 h 5806142"/>
              <a:gd name="connsiteX3" fmla="*/ 4842286 w 5122911"/>
              <a:gd name="connsiteY3" fmla="*/ 933588 h 5806142"/>
              <a:gd name="connsiteX4" fmla="*/ 5118938 w 5122911"/>
              <a:gd name="connsiteY4" fmla="*/ 2663719 h 5806142"/>
              <a:gd name="connsiteX5" fmla="*/ 4746216 w 5122911"/>
              <a:gd name="connsiteY5" fmla="*/ 4486619 h 5806142"/>
              <a:gd name="connsiteX6" fmla="*/ 2991423 w 5122911"/>
              <a:gd name="connsiteY6" fmla="*/ 5471442 h 5806142"/>
              <a:gd name="connsiteX7" fmla="*/ 483206 w 5122911"/>
              <a:gd name="connsiteY7" fmla="*/ 5619239 h 5806142"/>
              <a:gd name="connsiteX8" fmla="*/ 50644 w 5122911"/>
              <a:gd name="connsiteY8" fmla="*/ 2997430 h 5806142"/>
              <a:gd name="connsiteX0" fmla="*/ 60091 w 5132358"/>
              <a:gd name="connsiteY0" fmla="*/ 2997431 h 5821926"/>
              <a:gd name="connsiteX1" fmla="*/ 1186814 w 5132358"/>
              <a:gd name="connsiteY1" fmla="*/ 826315 h 5821926"/>
              <a:gd name="connsiteX2" fmla="*/ 3529629 w 5132358"/>
              <a:gd name="connsiteY2" fmla="*/ 4853 h 5821926"/>
              <a:gd name="connsiteX3" fmla="*/ 4851733 w 5132358"/>
              <a:gd name="connsiteY3" fmla="*/ 933589 h 5821926"/>
              <a:gd name="connsiteX4" fmla="*/ 5128385 w 5132358"/>
              <a:gd name="connsiteY4" fmla="*/ 2663720 h 5821926"/>
              <a:gd name="connsiteX5" fmla="*/ 4755663 w 5132358"/>
              <a:gd name="connsiteY5" fmla="*/ 4486620 h 5821926"/>
              <a:gd name="connsiteX6" fmla="*/ 3000870 w 5132358"/>
              <a:gd name="connsiteY6" fmla="*/ 5471443 h 5821926"/>
              <a:gd name="connsiteX7" fmla="*/ 492653 w 5132358"/>
              <a:gd name="connsiteY7" fmla="*/ 5619240 h 5821926"/>
              <a:gd name="connsiteX8" fmla="*/ 60091 w 5132358"/>
              <a:gd name="connsiteY8" fmla="*/ 2997431 h 5821926"/>
              <a:gd name="connsiteX0" fmla="*/ 60092 w 5132359"/>
              <a:gd name="connsiteY0" fmla="*/ 2996715 h 5821210"/>
              <a:gd name="connsiteX1" fmla="*/ 1186815 w 5132359"/>
              <a:gd name="connsiteY1" fmla="*/ 825599 h 5821210"/>
              <a:gd name="connsiteX2" fmla="*/ 3529630 w 5132359"/>
              <a:gd name="connsiteY2" fmla="*/ 4137 h 5821210"/>
              <a:gd name="connsiteX3" fmla="*/ 4851734 w 5132359"/>
              <a:gd name="connsiteY3" fmla="*/ 932873 h 5821210"/>
              <a:gd name="connsiteX4" fmla="*/ 5128386 w 5132359"/>
              <a:gd name="connsiteY4" fmla="*/ 2663004 h 5821210"/>
              <a:gd name="connsiteX5" fmla="*/ 4755664 w 5132359"/>
              <a:gd name="connsiteY5" fmla="*/ 4485904 h 5821210"/>
              <a:gd name="connsiteX6" fmla="*/ 3000871 w 5132359"/>
              <a:gd name="connsiteY6" fmla="*/ 5470727 h 5821210"/>
              <a:gd name="connsiteX7" fmla="*/ 492654 w 5132359"/>
              <a:gd name="connsiteY7" fmla="*/ 5618524 h 5821210"/>
              <a:gd name="connsiteX8" fmla="*/ 60092 w 5132359"/>
              <a:gd name="connsiteY8" fmla="*/ 2996715 h 5821210"/>
              <a:gd name="connsiteX0" fmla="*/ 60092 w 5128733"/>
              <a:gd name="connsiteY0" fmla="*/ 2996715 h 5821210"/>
              <a:gd name="connsiteX1" fmla="*/ 1186815 w 5128733"/>
              <a:gd name="connsiteY1" fmla="*/ 825599 h 5821210"/>
              <a:gd name="connsiteX2" fmla="*/ 3529630 w 5128733"/>
              <a:gd name="connsiteY2" fmla="*/ 4137 h 5821210"/>
              <a:gd name="connsiteX3" fmla="*/ 4851734 w 5128733"/>
              <a:gd name="connsiteY3" fmla="*/ 932873 h 5821210"/>
              <a:gd name="connsiteX4" fmla="*/ 5128386 w 5128733"/>
              <a:gd name="connsiteY4" fmla="*/ 2663004 h 5821210"/>
              <a:gd name="connsiteX5" fmla="*/ 4755664 w 5128733"/>
              <a:gd name="connsiteY5" fmla="*/ 4485904 h 5821210"/>
              <a:gd name="connsiteX6" fmla="*/ 3000871 w 5128733"/>
              <a:gd name="connsiteY6" fmla="*/ 5470727 h 5821210"/>
              <a:gd name="connsiteX7" fmla="*/ 492654 w 5128733"/>
              <a:gd name="connsiteY7" fmla="*/ 5618524 h 5821210"/>
              <a:gd name="connsiteX8" fmla="*/ 60092 w 5128733"/>
              <a:gd name="connsiteY8" fmla="*/ 2996715 h 5821210"/>
              <a:gd name="connsiteX0" fmla="*/ 60092 w 5128470"/>
              <a:gd name="connsiteY0" fmla="*/ 2996715 h 5821210"/>
              <a:gd name="connsiteX1" fmla="*/ 1186815 w 5128470"/>
              <a:gd name="connsiteY1" fmla="*/ 825599 h 5821210"/>
              <a:gd name="connsiteX2" fmla="*/ 3529630 w 5128470"/>
              <a:gd name="connsiteY2" fmla="*/ 4137 h 5821210"/>
              <a:gd name="connsiteX3" fmla="*/ 4851734 w 5128470"/>
              <a:gd name="connsiteY3" fmla="*/ 932873 h 5821210"/>
              <a:gd name="connsiteX4" fmla="*/ 5128386 w 5128470"/>
              <a:gd name="connsiteY4" fmla="*/ 2663004 h 5821210"/>
              <a:gd name="connsiteX5" fmla="*/ 4755664 w 5128470"/>
              <a:gd name="connsiteY5" fmla="*/ 4485904 h 5821210"/>
              <a:gd name="connsiteX6" fmla="*/ 3000871 w 5128470"/>
              <a:gd name="connsiteY6" fmla="*/ 5470727 h 5821210"/>
              <a:gd name="connsiteX7" fmla="*/ 492654 w 5128470"/>
              <a:gd name="connsiteY7" fmla="*/ 5618524 h 5821210"/>
              <a:gd name="connsiteX8" fmla="*/ 60092 w 5128470"/>
              <a:gd name="connsiteY8" fmla="*/ 2996715 h 5821210"/>
              <a:gd name="connsiteX0" fmla="*/ 60092 w 5133632"/>
              <a:gd name="connsiteY0" fmla="*/ 2996715 h 5821210"/>
              <a:gd name="connsiteX1" fmla="*/ 1186815 w 5133632"/>
              <a:gd name="connsiteY1" fmla="*/ 825599 h 5821210"/>
              <a:gd name="connsiteX2" fmla="*/ 3529630 w 5133632"/>
              <a:gd name="connsiteY2" fmla="*/ 4137 h 5821210"/>
              <a:gd name="connsiteX3" fmla="*/ 4851734 w 5133632"/>
              <a:gd name="connsiteY3" fmla="*/ 932873 h 5821210"/>
              <a:gd name="connsiteX4" fmla="*/ 5133564 w 5133632"/>
              <a:gd name="connsiteY4" fmla="*/ 2591978 h 5821210"/>
              <a:gd name="connsiteX5" fmla="*/ 4755664 w 5133632"/>
              <a:gd name="connsiteY5" fmla="*/ 4485904 h 5821210"/>
              <a:gd name="connsiteX6" fmla="*/ 3000871 w 5133632"/>
              <a:gd name="connsiteY6" fmla="*/ 5470727 h 5821210"/>
              <a:gd name="connsiteX7" fmla="*/ 492654 w 5133632"/>
              <a:gd name="connsiteY7" fmla="*/ 5618524 h 5821210"/>
              <a:gd name="connsiteX8" fmla="*/ 60092 w 5133632"/>
              <a:gd name="connsiteY8" fmla="*/ 2996715 h 5821210"/>
              <a:gd name="connsiteX0" fmla="*/ 60092 w 5154638"/>
              <a:gd name="connsiteY0" fmla="*/ 2993770 h 5818265"/>
              <a:gd name="connsiteX1" fmla="*/ 1186815 w 5154638"/>
              <a:gd name="connsiteY1" fmla="*/ 822654 h 5818265"/>
              <a:gd name="connsiteX2" fmla="*/ 3529630 w 5154638"/>
              <a:gd name="connsiteY2" fmla="*/ 1192 h 5818265"/>
              <a:gd name="connsiteX3" fmla="*/ 4934584 w 5154638"/>
              <a:gd name="connsiteY3" fmla="*/ 691478 h 5818265"/>
              <a:gd name="connsiteX4" fmla="*/ 5133564 w 5154638"/>
              <a:gd name="connsiteY4" fmla="*/ 2589033 h 5818265"/>
              <a:gd name="connsiteX5" fmla="*/ 4755664 w 5154638"/>
              <a:gd name="connsiteY5" fmla="*/ 4482959 h 5818265"/>
              <a:gd name="connsiteX6" fmla="*/ 3000871 w 5154638"/>
              <a:gd name="connsiteY6" fmla="*/ 5467782 h 5818265"/>
              <a:gd name="connsiteX7" fmla="*/ 492654 w 5154638"/>
              <a:gd name="connsiteY7" fmla="*/ 5615579 h 5818265"/>
              <a:gd name="connsiteX8" fmla="*/ 60092 w 5154638"/>
              <a:gd name="connsiteY8" fmla="*/ 2993770 h 5818265"/>
              <a:gd name="connsiteX0" fmla="*/ 60092 w 5133935"/>
              <a:gd name="connsiteY0" fmla="*/ 2992580 h 5817075"/>
              <a:gd name="connsiteX1" fmla="*/ 1186815 w 5133935"/>
              <a:gd name="connsiteY1" fmla="*/ 821464 h 5817075"/>
              <a:gd name="connsiteX2" fmla="*/ 3529630 w 5133935"/>
              <a:gd name="connsiteY2" fmla="*/ 2 h 5817075"/>
              <a:gd name="connsiteX3" fmla="*/ 4794777 w 5133935"/>
              <a:gd name="connsiteY3" fmla="*/ 817122 h 5817075"/>
              <a:gd name="connsiteX4" fmla="*/ 5133564 w 5133935"/>
              <a:gd name="connsiteY4" fmla="*/ 2587843 h 5817075"/>
              <a:gd name="connsiteX5" fmla="*/ 4755664 w 5133935"/>
              <a:gd name="connsiteY5" fmla="*/ 4481769 h 5817075"/>
              <a:gd name="connsiteX6" fmla="*/ 3000871 w 5133935"/>
              <a:gd name="connsiteY6" fmla="*/ 5466592 h 5817075"/>
              <a:gd name="connsiteX7" fmla="*/ 492654 w 5133935"/>
              <a:gd name="connsiteY7" fmla="*/ 5614389 h 5817075"/>
              <a:gd name="connsiteX8" fmla="*/ 60092 w 5133935"/>
              <a:gd name="connsiteY8" fmla="*/ 2992580 h 5817075"/>
              <a:gd name="connsiteX0" fmla="*/ 60092 w 5133935"/>
              <a:gd name="connsiteY0" fmla="*/ 2999601 h 5824096"/>
              <a:gd name="connsiteX1" fmla="*/ 1186815 w 5133935"/>
              <a:gd name="connsiteY1" fmla="*/ 828485 h 5824096"/>
              <a:gd name="connsiteX2" fmla="*/ 3529630 w 5133935"/>
              <a:gd name="connsiteY2" fmla="*/ 7023 h 5824096"/>
              <a:gd name="connsiteX3" fmla="*/ 4794777 w 5133935"/>
              <a:gd name="connsiteY3" fmla="*/ 824143 h 5824096"/>
              <a:gd name="connsiteX4" fmla="*/ 5133564 w 5133935"/>
              <a:gd name="connsiteY4" fmla="*/ 2594864 h 5824096"/>
              <a:gd name="connsiteX5" fmla="*/ 4755664 w 5133935"/>
              <a:gd name="connsiteY5" fmla="*/ 4488790 h 5824096"/>
              <a:gd name="connsiteX6" fmla="*/ 3000871 w 5133935"/>
              <a:gd name="connsiteY6" fmla="*/ 5473613 h 5824096"/>
              <a:gd name="connsiteX7" fmla="*/ 492654 w 5133935"/>
              <a:gd name="connsiteY7" fmla="*/ 5621410 h 5824096"/>
              <a:gd name="connsiteX8" fmla="*/ 60092 w 5133935"/>
              <a:gd name="connsiteY8" fmla="*/ 2999601 h 5824096"/>
              <a:gd name="connsiteX0" fmla="*/ 60092 w 5134625"/>
              <a:gd name="connsiteY0" fmla="*/ 2999601 h 5821704"/>
              <a:gd name="connsiteX1" fmla="*/ 1186815 w 5134625"/>
              <a:gd name="connsiteY1" fmla="*/ 828485 h 5821704"/>
              <a:gd name="connsiteX2" fmla="*/ 3529630 w 5134625"/>
              <a:gd name="connsiteY2" fmla="*/ 7023 h 5821704"/>
              <a:gd name="connsiteX3" fmla="*/ 4794777 w 5134625"/>
              <a:gd name="connsiteY3" fmla="*/ 824143 h 5821704"/>
              <a:gd name="connsiteX4" fmla="*/ 5133564 w 5134625"/>
              <a:gd name="connsiteY4" fmla="*/ 2594864 h 5821704"/>
              <a:gd name="connsiteX5" fmla="*/ 4724597 w 5134625"/>
              <a:gd name="connsiteY5" fmla="*/ 4554744 h 5821704"/>
              <a:gd name="connsiteX6" fmla="*/ 3000871 w 5134625"/>
              <a:gd name="connsiteY6" fmla="*/ 5473613 h 5821704"/>
              <a:gd name="connsiteX7" fmla="*/ 492654 w 5134625"/>
              <a:gd name="connsiteY7" fmla="*/ 5621410 h 5821704"/>
              <a:gd name="connsiteX8" fmla="*/ 60092 w 5134625"/>
              <a:gd name="connsiteY8" fmla="*/ 2999601 h 5821704"/>
              <a:gd name="connsiteX0" fmla="*/ 60092 w 5135224"/>
              <a:gd name="connsiteY0" fmla="*/ 2999601 h 5821522"/>
              <a:gd name="connsiteX1" fmla="*/ 1186815 w 5135224"/>
              <a:gd name="connsiteY1" fmla="*/ 828485 h 5821522"/>
              <a:gd name="connsiteX2" fmla="*/ 3529630 w 5135224"/>
              <a:gd name="connsiteY2" fmla="*/ 7023 h 5821522"/>
              <a:gd name="connsiteX3" fmla="*/ 4794777 w 5135224"/>
              <a:gd name="connsiteY3" fmla="*/ 824143 h 5821522"/>
              <a:gd name="connsiteX4" fmla="*/ 5133564 w 5135224"/>
              <a:gd name="connsiteY4" fmla="*/ 2594864 h 5821522"/>
              <a:gd name="connsiteX5" fmla="*/ 4703885 w 5135224"/>
              <a:gd name="connsiteY5" fmla="*/ 4559817 h 5821522"/>
              <a:gd name="connsiteX6" fmla="*/ 3000871 w 5135224"/>
              <a:gd name="connsiteY6" fmla="*/ 5473613 h 5821522"/>
              <a:gd name="connsiteX7" fmla="*/ 492654 w 5135224"/>
              <a:gd name="connsiteY7" fmla="*/ 5621410 h 5821522"/>
              <a:gd name="connsiteX8" fmla="*/ 60092 w 5135224"/>
              <a:gd name="connsiteY8" fmla="*/ 2999601 h 5821522"/>
              <a:gd name="connsiteX0" fmla="*/ 49795 w 5124927"/>
              <a:gd name="connsiteY0" fmla="*/ 2999601 h 5799300"/>
              <a:gd name="connsiteX1" fmla="*/ 1176518 w 5124927"/>
              <a:gd name="connsiteY1" fmla="*/ 828485 h 5799300"/>
              <a:gd name="connsiteX2" fmla="*/ 3519333 w 5124927"/>
              <a:gd name="connsiteY2" fmla="*/ 7023 h 5799300"/>
              <a:gd name="connsiteX3" fmla="*/ 4784480 w 5124927"/>
              <a:gd name="connsiteY3" fmla="*/ 824143 h 5799300"/>
              <a:gd name="connsiteX4" fmla="*/ 5123267 w 5124927"/>
              <a:gd name="connsiteY4" fmla="*/ 2594864 h 5799300"/>
              <a:gd name="connsiteX5" fmla="*/ 4693588 w 5124927"/>
              <a:gd name="connsiteY5" fmla="*/ 4559817 h 5799300"/>
              <a:gd name="connsiteX6" fmla="*/ 2959506 w 5124927"/>
              <a:gd name="connsiteY6" fmla="*/ 5453320 h 5799300"/>
              <a:gd name="connsiteX7" fmla="*/ 482357 w 5124927"/>
              <a:gd name="connsiteY7" fmla="*/ 5621410 h 5799300"/>
              <a:gd name="connsiteX8" fmla="*/ 49795 w 5124927"/>
              <a:gd name="connsiteY8" fmla="*/ 2999601 h 5799300"/>
              <a:gd name="connsiteX0" fmla="*/ 51655 w 5126787"/>
              <a:gd name="connsiteY0" fmla="*/ 2999601 h 5794630"/>
              <a:gd name="connsiteX1" fmla="*/ 1178378 w 5126787"/>
              <a:gd name="connsiteY1" fmla="*/ 828485 h 5794630"/>
              <a:gd name="connsiteX2" fmla="*/ 3521193 w 5126787"/>
              <a:gd name="connsiteY2" fmla="*/ 7023 h 5794630"/>
              <a:gd name="connsiteX3" fmla="*/ 4786340 w 5126787"/>
              <a:gd name="connsiteY3" fmla="*/ 824143 h 5794630"/>
              <a:gd name="connsiteX4" fmla="*/ 5125127 w 5126787"/>
              <a:gd name="connsiteY4" fmla="*/ 2594864 h 5794630"/>
              <a:gd name="connsiteX5" fmla="*/ 4695448 w 5126787"/>
              <a:gd name="connsiteY5" fmla="*/ 4559817 h 5794630"/>
              <a:gd name="connsiteX6" fmla="*/ 3028682 w 5126787"/>
              <a:gd name="connsiteY6" fmla="*/ 5438099 h 5794630"/>
              <a:gd name="connsiteX7" fmla="*/ 484217 w 5126787"/>
              <a:gd name="connsiteY7" fmla="*/ 5621410 h 5794630"/>
              <a:gd name="connsiteX8" fmla="*/ 51655 w 5126787"/>
              <a:gd name="connsiteY8" fmla="*/ 2999601 h 5794630"/>
              <a:gd name="connsiteX0" fmla="*/ 66797 w 5141929"/>
              <a:gd name="connsiteY0" fmla="*/ 2999601 h 5826093"/>
              <a:gd name="connsiteX1" fmla="*/ 1193520 w 5141929"/>
              <a:gd name="connsiteY1" fmla="*/ 828485 h 5826093"/>
              <a:gd name="connsiteX2" fmla="*/ 3536335 w 5141929"/>
              <a:gd name="connsiteY2" fmla="*/ 7023 h 5826093"/>
              <a:gd name="connsiteX3" fmla="*/ 4801482 w 5141929"/>
              <a:gd name="connsiteY3" fmla="*/ 824143 h 5826093"/>
              <a:gd name="connsiteX4" fmla="*/ 5140269 w 5141929"/>
              <a:gd name="connsiteY4" fmla="*/ 2594864 h 5826093"/>
              <a:gd name="connsiteX5" fmla="*/ 4710590 w 5141929"/>
              <a:gd name="connsiteY5" fmla="*/ 4559817 h 5826093"/>
              <a:gd name="connsiteX6" fmla="*/ 3043824 w 5141929"/>
              <a:gd name="connsiteY6" fmla="*/ 5438099 h 5826093"/>
              <a:gd name="connsiteX7" fmla="*/ 499359 w 5141929"/>
              <a:gd name="connsiteY7" fmla="*/ 5621410 h 5826093"/>
              <a:gd name="connsiteX8" fmla="*/ 66797 w 5141929"/>
              <a:gd name="connsiteY8" fmla="*/ 2999601 h 582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41929" h="5826093">
                <a:moveTo>
                  <a:pt x="66797" y="2999601"/>
                </a:moveTo>
                <a:cubicBezTo>
                  <a:pt x="182491" y="2200780"/>
                  <a:pt x="584196" y="1317102"/>
                  <a:pt x="1193520" y="828485"/>
                </a:cubicBezTo>
                <a:cubicBezTo>
                  <a:pt x="1802844" y="339868"/>
                  <a:pt x="2914296" y="-58207"/>
                  <a:pt x="3536335" y="7023"/>
                </a:cubicBezTo>
                <a:cubicBezTo>
                  <a:pt x="4158374" y="72253"/>
                  <a:pt x="4534160" y="392836"/>
                  <a:pt x="4801482" y="824143"/>
                </a:cubicBezTo>
                <a:cubicBezTo>
                  <a:pt x="5068804" y="1255450"/>
                  <a:pt x="5155418" y="1972252"/>
                  <a:pt x="5140269" y="2594864"/>
                </a:cubicBezTo>
                <a:cubicBezTo>
                  <a:pt x="5125120" y="3217476"/>
                  <a:pt x="5059997" y="4085945"/>
                  <a:pt x="4710590" y="4559817"/>
                </a:cubicBezTo>
                <a:cubicBezTo>
                  <a:pt x="4361183" y="5033689"/>
                  <a:pt x="3745696" y="5261167"/>
                  <a:pt x="3043824" y="5438099"/>
                </a:cubicBezTo>
                <a:cubicBezTo>
                  <a:pt x="2341952" y="5615031"/>
                  <a:pt x="1073201" y="6098853"/>
                  <a:pt x="499359" y="5621410"/>
                </a:cubicBezTo>
                <a:cubicBezTo>
                  <a:pt x="-74483" y="5143967"/>
                  <a:pt x="-48897" y="3798422"/>
                  <a:pt x="66797" y="299960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anchor="ctr" anchorCtr="0"/>
          <a:lstStyle>
            <a:lvl1pPr marL="0" indent="0" algn="ctr">
              <a:buNone/>
              <a:defRPr b="1" i="1"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710D3-EFB8-49CE-806A-438313BD972A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BE9DD7F-4F16-E824-528C-BC7E02064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39" y="6024431"/>
            <a:ext cx="3730090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643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788A88-1412-4AE6-8F78-B494AC001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774" y="1447788"/>
            <a:ext cx="5183735" cy="3604504"/>
          </a:xfrm>
        </p:spPr>
        <p:txBody>
          <a:bodyPr anchor="ctr" anchorCtr="0"/>
          <a:lstStyle>
            <a:lvl1pPr>
              <a:lnSpc>
                <a:spcPct val="95000"/>
              </a:lnSpc>
              <a:defRPr sz="54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0273B47-AFD6-49A5-A4DE-12BA3A65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80510149-5479-455D-B3B1-54C7B1FE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9DBD5C-AE26-407F-9D8D-3A9AF67D5740}" type="datetime1">
              <a:rPr lang="fi-FI" smtClean="0"/>
              <a:pPr/>
              <a:t>27.10.2026</a:t>
            </a:fld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2B00EDA4-C6D2-4642-BC36-E04DA7E4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13E945D-1247-D62D-AD9E-8494A5812A1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94" t="17232" r="-406" b="1775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28F37C1C-D36D-2846-6B2B-096C1CEF9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016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Ryhmä 16">
            <a:extLst>
              <a:ext uri="{FF2B5EF4-FFF2-40B4-BE49-F238E27FC236}">
                <a16:creationId xmlns:a16="http://schemas.microsoft.com/office/drawing/2014/main" id="{8D1D7DD3-DC59-4CD6-9404-D616F536D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6096" y="0"/>
            <a:ext cx="12199296" cy="6864096"/>
            <a:chOff x="22509" y="14288"/>
            <a:chExt cx="12140917" cy="6835496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FB2D8690-2E74-426F-B655-83948E0DFC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509" y="4819371"/>
              <a:ext cx="4745038" cy="2030413"/>
            </a:xfrm>
            <a:custGeom>
              <a:avLst/>
              <a:gdLst>
                <a:gd name="T0" fmla="*/ 13242 w 13243"/>
                <a:gd name="T1" fmla="*/ 5666 h 5666"/>
                <a:gd name="T2" fmla="*/ 13239 w 13243"/>
                <a:gd name="T3" fmla="*/ 5250 h 5666"/>
                <a:gd name="T4" fmla="*/ 11987 w 13243"/>
                <a:gd name="T5" fmla="*/ 1447 h 5666"/>
                <a:gd name="T6" fmla="*/ 8799 w 13243"/>
                <a:gd name="T7" fmla="*/ 220 h 5666"/>
                <a:gd name="T8" fmla="*/ 4547 w 13243"/>
                <a:gd name="T9" fmla="*/ 19 h 5666"/>
                <a:gd name="T10" fmla="*/ 0 w 13243"/>
                <a:gd name="T11" fmla="*/ 598 h 5666"/>
                <a:gd name="T12" fmla="*/ 0 w 13243"/>
                <a:gd name="T13" fmla="*/ 5666 h 5666"/>
                <a:gd name="T14" fmla="*/ 13242 w 13243"/>
                <a:gd name="T15" fmla="*/ 5666 h 5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43" h="5666">
                  <a:moveTo>
                    <a:pt x="13242" y="5666"/>
                  </a:moveTo>
                  <a:cubicBezTo>
                    <a:pt x="13243" y="5527"/>
                    <a:pt x="13242" y="5388"/>
                    <a:pt x="13239" y="5250"/>
                  </a:cubicBezTo>
                  <a:cubicBezTo>
                    <a:pt x="13210" y="3933"/>
                    <a:pt x="12997" y="2473"/>
                    <a:pt x="11987" y="1447"/>
                  </a:cubicBezTo>
                  <a:cubicBezTo>
                    <a:pt x="11153" y="600"/>
                    <a:pt x="9938" y="342"/>
                    <a:pt x="8799" y="220"/>
                  </a:cubicBezTo>
                  <a:cubicBezTo>
                    <a:pt x="7388" y="69"/>
                    <a:pt x="5966" y="0"/>
                    <a:pt x="4547" y="19"/>
                  </a:cubicBezTo>
                  <a:cubicBezTo>
                    <a:pt x="3074" y="40"/>
                    <a:pt x="1398" y="33"/>
                    <a:pt x="0" y="598"/>
                  </a:cubicBezTo>
                  <a:lnTo>
                    <a:pt x="0" y="5666"/>
                  </a:lnTo>
                  <a:lnTo>
                    <a:pt x="13242" y="5666"/>
                  </a:lnTo>
                  <a:close/>
                </a:path>
              </a:pathLst>
            </a:custGeom>
            <a:noFill/>
            <a:ln w="3175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901D9FD0-F345-43AC-A3D2-116B06ACF7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576" y="14288"/>
              <a:ext cx="4268670" cy="2957070"/>
            </a:xfrm>
            <a:custGeom>
              <a:avLst/>
              <a:gdLst>
                <a:gd name="T0" fmla="*/ 0 w 13828"/>
                <a:gd name="T1" fmla="*/ 3074 h 9635"/>
                <a:gd name="T2" fmla="*/ 641 w 13828"/>
                <a:gd name="T3" fmla="*/ 3877 h 9635"/>
                <a:gd name="T4" fmla="*/ 2742 w 13828"/>
                <a:gd name="T5" fmla="*/ 6076 h 9635"/>
                <a:gd name="T6" fmla="*/ 4787 w 13828"/>
                <a:gd name="T7" fmla="*/ 8138 h 9635"/>
                <a:gd name="T8" fmla="*/ 6855 w 13828"/>
                <a:gd name="T9" fmla="*/ 9425 h 9635"/>
                <a:gd name="T10" fmla="*/ 8940 w 13828"/>
                <a:gd name="T11" fmla="*/ 9110 h 9635"/>
                <a:gd name="T12" fmla="*/ 10637 w 13828"/>
                <a:gd name="T13" fmla="*/ 7402 h 9635"/>
                <a:gd name="T14" fmla="*/ 13168 w 13828"/>
                <a:gd name="T15" fmla="*/ 2886 h 9635"/>
                <a:gd name="T16" fmla="*/ 13386 w 13828"/>
                <a:gd name="T17" fmla="*/ 2076 h 9635"/>
                <a:gd name="T18" fmla="*/ 13828 w 13828"/>
                <a:gd name="T19" fmla="*/ 0 h 9635"/>
                <a:gd name="T20" fmla="*/ 0 w 13828"/>
                <a:gd name="T21" fmla="*/ 0 h 9635"/>
                <a:gd name="T22" fmla="*/ 0 w 13828"/>
                <a:gd name="T23" fmla="*/ 3074 h 9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28" h="9635">
                  <a:moveTo>
                    <a:pt x="0" y="3074"/>
                  </a:moveTo>
                  <a:cubicBezTo>
                    <a:pt x="198" y="3361"/>
                    <a:pt x="417" y="3628"/>
                    <a:pt x="641" y="3877"/>
                  </a:cubicBezTo>
                  <a:cubicBezTo>
                    <a:pt x="1324" y="4637"/>
                    <a:pt x="2041" y="5347"/>
                    <a:pt x="2742" y="6076"/>
                  </a:cubicBezTo>
                  <a:cubicBezTo>
                    <a:pt x="3415" y="6777"/>
                    <a:pt x="4079" y="7503"/>
                    <a:pt x="4787" y="8138"/>
                  </a:cubicBezTo>
                  <a:cubicBezTo>
                    <a:pt x="5422" y="8708"/>
                    <a:pt x="6116" y="9214"/>
                    <a:pt x="6855" y="9425"/>
                  </a:cubicBezTo>
                  <a:cubicBezTo>
                    <a:pt x="7589" y="9635"/>
                    <a:pt x="8303" y="9507"/>
                    <a:pt x="8940" y="9110"/>
                  </a:cubicBezTo>
                  <a:cubicBezTo>
                    <a:pt x="9593" y="8703"/>
                    <a:pt x="10137" y="8064"/>
                    <a:pt x="10637" y="7402"/>
                  </a:cubicBezTo>
                  <a:cubicBezTo>
                    <a:pt x="11634" y="6084"/>
                    <a:pt x="12614" y="4641"/>
                    <a:pt x="13168" y="2886"/>
                  </a:cubicBezTo>
                  <a:cubicBezTo>
                    <a:pt x="13252" y="2622"/>
                    <a:pt x="13324" y="2352"/>
                    <a:pt x="13386" y="2076"/>
                  </a:cubicBezTo>
                  <a:cubicBezTo>
                    <a:pt x="13627" y="1439"/>
                    <a:pt x="13773" y="732"/>
                    <a:pt x="13828" y="0"/>
                  </a:cubicBezTo>
                  <a:lnTo>
                    <a:pt x="0" y="0"/>
                  </a:lnTo>
                  <a:lnTo>
                    <a:pt x="0" y="3074"/>
                  </a:lnTo>
                  <a:close/>
                </a:path>
              </a:pathLst>
            </a:custGeom>
            <a:noFill/>
            <a:ln w="2667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D162DC8A-CF65-4E93-AB01-12B75855C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629651" y="14288"/>
              <a:ext cx="3533775" cy="3998913"/>
            </a:xfrm>
            <a:custGeom>
              <a:avLst/>
              <a:gdLst>
                <a:gd name="T0" fmla="*/ 9862 w 9862"/>
                <a:gd name="T1" fmla="*/ 9634 h 11156"/>
                <a:gd name="T2" fmla="*/ 9862 w 9862"/>
                <a:gd name="T3" fmla="*/ 0 h 11156"/>
                <a:gd name="T4" fmla="*/ 0 w 9862"/>
                <a:gd name="T5" fmla="*/ 0 h 11156"/>
                <a:gd name="T6" fmla="*/ 1544 w 9862"/>
                <a:gd name="T7" fmla="*/ 1597 h 11156"/>
                <a:gd name="T8" fmla="*/ 3939 w 9862"/>
                <a:gd name="T9" fmla="*/ 4063 h 11156"/>
                <a:gd name="T10" fmla="*/ 2814 w 9862"/>
                <a:gd name="T11" fmla="*/ 6168 h 11156"/>
                <a:gd name="T12" fmla="*/ 5220 w 9862"/>
                <a:gd name="T13" fmla="*/ 10393 h 11156"/>
                <a:gd name="T14" fmla="*/ 9692 w 9862"/>
                <a:gd name="T15" fmla="*/ 9780 h 11156"/>
                <a:gd name="T16" fmla="*/ 9862 w 9862"/>
                <a:gd name="T17" fmla="*/ 9634 h 1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2" h="11156">
                  <a:moveTo>
                    <a:pt x="9862" y="9634"/>
                  </a:moveTo>
                  <a:lnTo>
                    <a:pt x="9862" y="0"/>
                  </a:lnTo>
                  <a:lnTo>
                    <a:pt x="0" y="0"/>
                  </a:lnTo>
                  <a:cubicBezTo>
                    <a:pt x="163" y="773"/>
                    <a:pt x="672" y="1251"/>
                    <a:pt x="1544" y="1597"/>
                  </a:cubicBezTo>
                  <a:cubicBezTo>
                    <a:pt x="2665" y="2041"/>
                    <a:pt x="4013" y="2835"/>
                    <a:pt x="3939" y="4063"/>
                  </a:cubicBezTo>
                  <a:cubicBezTo>
                    <a:pt x="3889" y="4890"/>
                    <a:pt x="3181" y="5449"/>
                    <a:pt x="2814" y="6168"/>
                  </a:cubicBezTo>
                  <a:cubicBezTo>
                    <a:pt x="2079" y="7610"/>
                    <a:pt x="3762" y="9631"/>
                    <a:pt x="5220" y="10393"/>
                  </a:cubicBezTo>
                  <a:cubicBezTo>
                    <a:pt x="6678" y="11156"/>
                    <a:pt x="8467" y="10786"/>
                    <a:pt x="9692" y="9780"/>
                  </a:cubicBezTo>
                  <a:cubicBezTo>
                    <a:pt x="9750" y="9733"/>
                    <a:pt x="9806" y="9684"/>
                    <a:pt x="9862" y="9634"/>
                  </a:cubicBezTo>
                  <a:close/>
                </a:path>
              </a:pathLst>
            </a:custGeom>
            <a:no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DDCBABCA-C31B-434A-80C5-A03CF2929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13738" y="865188"/>
              <a:ext cx="1246188" cy="1260475"/>
            </a:xfrm>
            <a:custGeom>
              <a:avLst/>
              <a:gdLst>
                <a:gd name="T0" fmla="*/ 1085 w 3475"/>
                <a:gd name="T1" fmla="*/ 355 h 3516"/>
                <a:gd name="T2" fmla="*/ 628 w 3475"/>
                <a:gd name="T3" fmla="*/ 714 h 3516"/>
                <a:gd name="T4" fmla="*/ 895 w 3475"/>
                <a:gd name="T5" fmla="*/ 3068 h 3516"/>
                <a:gd name="T6" fmla="*/ 1414 w 3475"/>
                <a:gd name="T7" fmla="*/ 3354 h 3516"/>
                <a:gd name="T8" fmla="*/ 2648 w 3475"/>
                <a:gd name="T9" fmla="*/ 3057 h 3516"/>
                <a:gd name="T10" fmla="*/ 3335 w 3475"/>
                <a:gd name="T11" fmla="*/ 1491 h 3516"/>
                <a:gd name="T12" fmla="*/ 3320 w 3475"/>
                <a:gd name="T13" fmla="*/ 1435 h 3516"/>
                <a:gd name="T14" fmla="*/ 3311 w 3475"/>
                <a:gd name="T15" fmla="*/ 1402 h 3516"/>
                <a:gd name="T16" fmla="*/ 3155 w 3475"/>
                <a:gd name="T17" fmla="*/ 1101 h 3516"/>
                <a:gd name="T18" fmla="*/ 2706 w 3475"/>
                <a:gd name="T19" fmla="*/ 654 h 3516"/>
                <a:gd name="T20" fmla="*/ 1085 w 3475"/>
                <a:gd name="T21" fmla="*/ 355 h 3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75" h="3516">
                  <a:moveTo>
                    <a:pt x="1085" y="355"/>
                  </a:moveTo>
                  <a:cubicBezTo>
                    <a:pt x="910" y="439"/>
                    <a:pt x="754" y="562"/>
                    <a:pt x="628" y="714"/>
                  </a:cubicBezTo>
                  <a:cubicBezTo>
                    <a:pt x="28" y="1522"/>
                    <a:pt x="0" y="2438"/>
                    <a:pt x="895" y="3068"/>
                  </a:cubicBezTo>
                  <a:cubicBezTo>
                    <a:pt x="1074" y="3194"/>
                    <a:pt x="1246" y="3291"/>
                    <a:pt x="1414" y="3354"/>
                  </a:cubicBezTo>
                  <a:cubicBezTo>
                    <a:pt x="1843" y="3516"/>
                    <a:pt x="2243" y="3452"/>
                    <a:pt x="2648" y="3057"/>
                  </a:cubicBezTo>
                  <a:cubicBezTo>
                    <a:pt x="3191" y="2527"/>
                    <a:pt x="3475" y="2043"/>
                    <a:pt x="3335" y="1491"/>
                  </a:cubicBezTo>
                  <a:cubicBezTo>
                    <a:pt x="3331" y="1471"/>
                    <a:pt x="3325" y="1454"/>
                    <a:pt x="3320" y="1435"/>
                  </a:cubicBezTo>
                  <a:cubicBezTo>
                    <a:pt x="3317" y="1424"/>
                    <a:pt x="3314" y="1413"/>
                    <a:pt x="3311" y="1402"/>
                  </a:cubicBezTo>
                  <a:cubicBezTo>
                    <a:pt x="3275" y="1283"/>
                    <a:pt x="3227" y="1189"/>
                    <a:pt x="3155" y="1101"/>
                  </a:cubicBezTo>
                  <a:cubicBezTo>
                    <a:pt x="3031" y="927"/>
                    <a:pt x="2869" y="776"/>
                    <a:pt x="2706" y="654"/>
                  </a:cubicBezTo>
                  <a:cubicBezTo>
                    <a:pt x="2264" y="326"/>
                    <a:pt x="1552" y="0"/>
                    <a:pt x="1085" y="355"/>
                  </a:cubicBezTo>
                  <a:close/>
                </a:path>
              </a:pathLst>
            </a:custGeom>
            <a:noFill/>
            <a:ln w="3175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81A5A0F9-837A-448A-909C-F9AAF00B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50291"/>
            <a:ext cx="10515600" cy="2812184"/>
          </a:xfrm>
        </p:spPr>
        <p:txBody>
          <a:bodyPr anchor="ctr" anchorCtr="0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B931B4-C6F2-4AB8-BD2E-18356ACDC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64546"/>
            <a:ext cx="10515600" cy="948168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BB0F88A-9B96-4E97-B2F3-1EED77CC8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A3C97A-AB14-43D2-823C-125B02E5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6B90C6C-4BDB-453C-ABB3-B0E9E3ED4A09}" type="datetime1">
              <a:rPr lang="fi-FI" smtClean="0"/>
              <a:pPr/>
              <a:t>27.10.2026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EF242F4-32C7-4E6A-8CF0-F0A6B3FF9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A9A8C11-4968-BD23-0890-3DA5F574B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345" y="6024431"/>
            <a:ext cx="3730077" cy="6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273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10406984" cy="11973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192" y="2308734"/>
            <a:ext cx="10406984" cy="37156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1055" y="6426058"/>
            <a:ext cx="4048558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85488" y="6426058"/>
            <a:ext cx="741215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6C92F02F-BB91-4F5D-9986-38A851A58566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5899" y="6426058"/>
            <a:ext cx="433389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5999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70" r:id="rId3"/>
    <p:sldLayoutId id="2147483673" r:id="rId4"/>
    <p:sldLayoutId id="2147483674" r:id="rId5"/>
    <p:sldLayoutId id="2147483658" r:id="rId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3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 spc="-10" baseline="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3pPr>
      <a:lvl4pPr marL="715963" indent="-1778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10406984" cy="11973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192" y="2308734"/>
            <a:ext cx="10406984" cy="37156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1055" y="6426058"/>
            <a:ext cx="4048558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85488" y="6426058"/>
            <a:ext cx="741215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3F0C5D76-F752-4F95-BA63-C3B7D9AE33C8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5899" y="6426058"/>
            <a:ext cx="433389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40885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83" r:id="rId2"/>
    <p:sldLayoutId id="2147483682" r:id="rId3"/>
    <p:sldLayoutId id="2147483680" r:id="rId4"/>
    <p:sldLayoutId id="2147483681" r:id="rId5"/>
    <p:sldLayoutId id="2147483654" r:id="rId6"/>
    <p:sldLayoutId id="2147483655" r:id="rId7"/>
    <p:sldLayoutId id="2147483714" r:id="rId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3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 spc="-10" baseline="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3pPr>
      <a:lvl4pPr marL="715963" indent="-1778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10406984" cy="11973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192" y="2308734"/>
            <a:ext cx="10406984" cy="37156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1055" y="6426058"/>
            <a:ext cx="4048558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85488" y="6426058"/>
            <a:ext cx="741215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46DEC1E8-9372-441F-8A25-8647F0D9BBF1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5899" y="6426058"/>
            <a:ext cx="433389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3891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5" r:id="rId2"/>
    <p:sldLayoutId id="2147483687" r:id="rId3"/>
    <p:sldLayoutId id="2147483690" r:id="rId4"/>
    <p:sldLayoutId id="2147483688" r:id="rId5"/>
    <p:sldLayoutId id="2147483662" r:id="rId6"/>
    <p:sldLayoutId id="2147483721" r:id="rId7"/>
    <p:sldLayoutId id="2147483695" r:id="rId8"/>
    <p:sldLayoutId id="2147483692" r:id="rId9"/>
    <p:sldLayoutId id="2147483719" r:id="rId10"/>
    <p:sldLayoutId id="2147483702" r:id="rId11"/>
    <p:sldLayoutId id="2147483663" r:id="rId12"/>
    <p:sldLayoutId id="2147483720" r:id="rId13"/>
    <p:sldLayoutId id="2147483712" r:id="rId14"/>
    <p:sldLayoutId id="2147483665" r:id="rId1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3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 spc="-10" baseline="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3pPr>
      <a:lvl4pPr marL="715963" indent="-1778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8023607-0185-43C9-8AB2-3682FEDF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192" y="833569"/>
            <a:ext cx="10406984" cy="11973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0C40F8-E30F-493A-92C0-FFE1C218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4192" y="2308734"/>
            <a:ext cx="10406984" cy="371569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8F52E8-369F-456C-A740-16246612D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1055" y="6426058"/>
            <a:ext cx="4048558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 algn="r"/>
            <a:r>
              <a:rPr lang="fi-FI"/>
              <a:t>Esityksen nimi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FECAB6-C41E-4355-8815-8CAE1D6A3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85488" y="6426058"/>
            <a:ext cx="741215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090824B3-8E52-45C6-B36B-800297486258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79737B-6D60-4D97-8229-8CAA42848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5899" y="6426058"/>
            <a:ext cx="433389" cy="2044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fld id="{91E53C16-2649-4D48-AFD3-9E32AB86C97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84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51" r:id="rId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30" baseline="0">
          <a:solidFill>
            <a:srgbClr val="253746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 spc="-20" baseline="0">
          <a:solidFill>
            <a:schemeClr val="tx2"/>
          </a:solidFill>
          <a:latin typeface="+mn-lt"/>
          <a:ea typeface="+mn-ea"/>
          <a:cs typeface="+mn-cs"/>
        </a:defRPr>
      </a:lvl1pPr>
      <a:lvl2pPr marL="357188" indent="-176213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 spc="-10" baseline="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3pPr>
      <a:lvl4pPr marL="715963" indent="-1778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4pPr>
      <a:lvl5pPr marL="896938" indent="-18097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600" kern="1200" spc="-1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tsikko 21">
            <a:extLst>
              <a:ext uri="{FF2B5EF4-FFF2-40B4-BE49-F238E27FC236}">
                <a16:creationId xmlns:a16="http://schemas.microsoft.com/office/drawing/2014/main" id="{68F99226-5813-4173-BC9F-D4F98D2E8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647" y="1114745"/>
            <a:ext cx="7101206" cy="2979507"/>
          </a:xfrm>
        </p:spPr>
        <p:txBody>
          <a:bodyPr/>
          <a:lstStyle/>
          <a:p>
            <a:r>
              <a:rPr lang="fi-FI" sz="3600" dirty="0"/>
              <a:t>Valtion tukeman asuntorakentamisen keskus:</a:t>
            </a:r>
            <a:br>
              <a:rPr lang="fi-FI" sz="3600" dirty="0"/>
            </a:br>
            <a:r>
              <a:rPr lang="fi-FI" sz="3600" dirty="0"/>
              <a:t>Korjausavustukset</a:t>
            </a:r>
            <a:br>
              <a:rPr lang="fi-FI" sz="3600" dirty="0"/>
            </a:br>
            <a:endParaRPr lang="fi-FI" sz="3600" dirty="0"/>
          </a:p>
        </p:txBody>
      </p:sp>
      <p:sp>
        <p:nvSpPr>
          <p:cNvPr id="23" name="Alaotsikko 22">
            <a:extLst>
              <a:ext uri="{FF2B5EF4-FFF2-40B4-BE49-F238E27FC236}">
                <a16:creationId xmlns:a16="http://schemas.microsoft.com/office/drawing/2014/main" id="{09036D3D-8C12-AAEB-F3A4-696150CA1A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Erityisasiantuntija Leif Andersson</a:t>
            </a:r>
            <a:br>
              <a:rPr lang="fi-FI" dirty="0"/>
            </a:br>
            <a:r>
              <a:rPr lang="fi-FI" dirty="0"/>
              <a:t>Valtion tukeman asuntorakentamisen keskus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406AF15-7D87-4EA1-8E96-18EF465D9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A26A7-7B13-408A-98A5-0AA9F8D9A213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64EC4-9471-4A1A-860F-71F90CC66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01625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B5EF87-793C-AEAB-E4FE-25926323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dirty="0"/>
              <a:t>Valtion tukeman asuntorakentamisen keskus</a:t>
            </a:r>
            <a:br>
              <a:rPr lang="fi-FI" sz="3600" dirty="0"/>
            </a:br>
            <a:endParaRPr lang="fi-FI" sz="360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4C84194-9717-E351-BBE8-888332C0A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D373D-220E-4A08-BDB2-B265AC47484B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4261633-E1A4-38A0-9AB9-BB8926387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1CACC711-CB6F-D816-F14D-9712FDB22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Varke eli Valtion tukeman asuntorakentamisen keskus on valtion virasto, jonka yhtenä tehtävänä on jakaa asumiseen liittyviä valtionavustuksia</a:t>
            </a:r>
            <a:br>
              <a:rPr lang="fi-FI" dirty="0"/>
            </a:br>
            <a:r>
              <a:rPr lang="fi-FI" dirty="0"/>
              <a:t>- Ennen meidän nimi oli ARA</a:t>
            </a:r>
          </a:p>
          <a:p>
            <a:r>
              <a:rPr lang="fi-FI" dirty="0"/>
              <a:t>Valtionavustukset ovat valtion varoista myönnettävää harkinnanvaraista rahoitusta, jolla tuetaan jotakin yhteiskunnallisesti tarpeellista toimintaa tai hanketta</a:t>
            </a:r>
          </a:p>
          <a:p>
            <a:r>
              <a:rPr lang="fi-FI" dirty="0"/>
              <a:t>Varken avustuksia ja palveluita:</a:t>
            </a:r>
            <a:br>
              <a:rPr lang="fi-FI" dirty="0"/>
            </a:br>
            <a:r>
              <a:rPr lang="fi-FI" dirty="0"/>
              <a:t>- Esteettömyysavustus ja hissiavustus</a:t>
            </a:r>
            <a:br>
              <a:rPr lang="fi-FI" dirty="0"/>
            </a:br>
            <a:r>
              <a:rPr lang="fi-FI" dirty="0"/>
              <a:t>- Energia-avustus</a:t>
            </a:r>
            <a:br>
              <a:rPr lang="fi-FI" dirty="0"/>
            </a:br>
            <a:r>
              <a:rPr lang="fi-FI" dirty="0"/>
              <a:t>- Korkotukilaina ja takauslaina</a:t>
            </a:r>
            <a:br>
              <a:rPr lang="fi-FI" dirty="0"/>
            </a:br>
            <a:r>
              <a:rPr lang="fi-FI" dirty="0"/>
              <a:t>- Energiatodistusrekisteri</a:t>
            </a:r>
            <a:br>
              <a:rPr lang="fi-FI" dirty="0"/>
            </a:br>
            <a:r>
              <a:rPr lang="fi-FI" dirty="0"/>
              <a:t>+ useita muita palveluita tai avustuksia</a:t>
            </a:r>
          </a:p>
        </p:txBody>
      </p:sp>
    </p:spTree>
    <p:extLst>
      <p:ext uri="{BB962C8B-B14F-4D97-AF65-F5344CB8AC3E}">
        <p14:creationId xmlns:p14="http://schemas.microsoft.com/office/powerpoint/2010/main" val="135274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AECB02-F8E2-B39A-54C3-114E71426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5400" dirty="0"/>
              <a:t>Energia-avustus 2026-2027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2DD5709-DD34-A358-EDC7-E3287CE64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1680E10-AAD2-0B56-F404-B1D3178D3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3E7-D3BE-432F-BF25-DFBF968EA365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F665393-FCE4-C1FB-EEEC-CDCE1589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84743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BB620966-E077-A5F4-5C58-6020BD2FF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508" y="652414"/>
            <a:ext cx="10406984" cy="1197308"/>
          </a:xfrm>
        </p:spPr>
        <p:txBody>
          <a:bodyPr/>
          <a:lstStyle/>
          <a:p>
            <a:r>
              <a:rPr lang="fi-FI" sz="3600" dirty="0"/>
              <a:t>Energia-avustus 2026-2027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270260A8-449A-5B35-1627-0BE2AA59B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111" y="1985211"/>
            <a:ext cx="10406984" cy="3922294"/>
          </a:xfrm>
        </p:spPr>
        <p:txBody>
          <a:bodyPr/>
          <a:lstStyle/>
          <a:p>
            <a:r>
              <a:rPr lang="fi-FI" b="1" dirty="0"/>
              <a:t>Kenelle avustus on tarkoitettu?</a:t>
            </a:r>
          </a:p>
          <a:p>
            <a:pPr lvl="1"/>
            <a:r>
              <a:rPr lang="fi-FI" dirty="0"/>
              <a:t>Avustusta myönnetään asunto-osakeyhtiöille ja ns. Varke-yhteisöille</a:t>
            </a:r>
          </a:p>
          <a:p>
            <a:pPr lvl="1"/>
            <a:r>
              <a:rPr lang="fi-FI" dirty="0"/>
              <a:t>Avustusta ei myönnetä henkilöasiakkaille tai taloudellista toimintaa harjoittaville yhteisöille, kuten vuokrataloyhtiöille</a:t>
            </a:r>
          </a:p>
          <a:p>
            <a:r>
              <a:rPr lang="fi-FI" b="1" dirty="0"/>
              <a:t>Kuinka paljon avustusta voi saada?</a:t>
            </a:r>
          </a:p>
          <a:p>
            <a:pPr lvl="1"/>
            <a:r>
              <a:rPr lang="fi-FI" dirty="0"/>
              <a:t>Kehysriihen linjauksen mukaan energia-avustusta jaetaan vuosina 2026-2027 yhteensä 110 miljoonaa euroa</a:t>
            </a:r>
          </a:p>
          <a:p>
            <a:pPr lvl="1"/>
            <a:r>
              <a:rPr lang="fi-FI" dirty="0"/>
              <a:t>Avustuksen määrä on enintään 4 000 euroa asuntoa kohden, kuitenkin enintään 50 prosenttia korjaushankkeen avustettavaksi hyväksytyistä ja toteutuneista energiatehokkuutta parantavista kustannuksista.</a:t>
            </a:r>
            <a:endParaRPr lang="fi-FI" sz="2000" b="1" dirty="0"/>
          </a:p>
          <a:p>
            <a:r>
              <a:rPr lang="fi-FI" b="1" dirty="0"/>
              <a:t>Milloin voi hakea?</a:t>
            </a:r>
          </a:p>
          <a:p>
            <a:pPr marL="357188" marR="0" lvl="1" indent="-176213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b="0" i="0" u="none" strike="noStrike" kern="1200" cap="none" spc="-10" normalizeH="0" baseline="0" noProof="0" dirty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Haku: 28.9.2026 klo 8.00 – 1.12.2027 (tai niin kauan kuin määrärahaa riittää)</a:t>
            </a:r>
            <a:endParaRPr kumimoji="0" lang="fi-FI" sz="2000" b="1" i="0" u="none" strike="noStrike" kern="1200" cap="none" spc="-1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indent="0">
              <a:buNone/>
            </a:pPr>
            <a:endParaRPr lang="fi-FI" sz="160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348D6DE-D584-DCAB-20BB-F7A9BAAD6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3CF91A3-CFBD-77FD-AB3A-25E3350EF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44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498618-6CFB-B977-1616-81CF0EB3F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Avustuksen tarkoitus ja sen vaikutukset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2C6C48E-55AA-642E-A577-2AF6628B8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FE433CA-5E97-547F-8CAC-FDD685BEC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56AF1934-99DD-A14F-AF6B-7B37B76DF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192" y="1774658"/>
            <a:ext cx="10406984" cy="4249774"/>
          </a:xfrm>
        </p:spPr>
        <p:txBody>
          <a:bodyPr/>
          <a:lstStyle/>
          <a:p>
            <a:pPr marL="0" indent="0">
              <a:buNone/>
            </a:pPr>
            <a:endParaRPr lang="fi-FI" dirty="0"/>
          </a:p>
          <a:p>
            <a:r>
              <a:rPr lang="fi-FI" sz="1800" dirty="0"/>
              <a:t>Avustuksen tavoitteena on lisätä asunto-osakeyhtiötalojen ja valtion tuella rahoitettujen vuokra- ja asumisoikeustalojen energiakorjauksia ja korjausrakentamista. Lisäksi avustuksella tavoitellaan rakentamisen työllisyyttä lisäävää vaikutusta. </a:t>
            </a:r>
          </a:p>
          <a:p>
            <a:r>
              <a:rPr lang="fi-FI" sz="1800" dirty="0"/>
              <a:t>Avustuksen arvioidaan riittävän jopa 36 000 asunnon energiatehokkuuden parantamiseen</a:t>
            </a:r>
          </a:p>
          <a:p>
            <a:r>
              <a:rPr lang="fi-FI" sz="1800" dirty="0"/>
              <a:t>Energiasäästön arvioidaan vastaavan 14 000 – 24 000 pientalon vuosikulutusta </a:t>
            </a:r>
          </a:p>
          <a:p>
            <a:r>
              <a:rPr lang="fi-FI" sz="1800" dirty="0"/>
              <a:t>Työllisyysvaikutukset arvion mukaan 7 200 henkilötyövuotta</a:t>
            </a:r>
          </a:p>
          <a:p>
            <a:r>
              <a:rPr lang="fi-FI" sz="1800" dirty="0"/>
              <a:t>Avustus on Suomen hallituksen päättämä ja valtion budjetista tuleva valtionavustus, jota ei pidä sekoittaa vuonna 2028 mahdollisesti alkavaan Euroopan unionin Sosiaaliseen ilmastorahastoon ponnahduksensa ottavaan energia-avustukseen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92129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C0EC2-3652-B5AD-249C-D01161EB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89BBA2-F216-36B9-24EB-D216B4F20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Millaisiin hankkeisiin avustusta voi saada?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347B3D6-7212-7AA2-26A8-B7D459035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7E48B62-E080-06D5-17CD-3CC347A7E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39B9E8E7-AD8E-A977-647C-DA6BD916E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824" y="1891919"/>
            <a:ext cx="6631924" cy="4264643"/>
          </a:xfrm>
        </p:spPr>
        <p:txBody>
          <a:bodyPr/>
          <a:lstStyle/>
          <a:p>
            <a:r>
              <a:rPr lang="fi-FI" sz="1600" dirty="0"/>
              <a:t>Edellytyksenä E-lukulaskelmalla osoitettava energiatehokkuuden paraneminen verrattuna rakentamisajankohdan mukaiseen tasoon</a:t>
            </a:r>
          </a:p>
          <a:p>
            <a:pPr lvl="1"/>
            <a:r>
              <a:rPr lang="fi-FI" sz="1400" dirty="0"/>
              <a:t>Energiatehokkuuden täytyy parantua asuinkerrostaloissa 23 % ja pien-, </a:t>
            </a:r>
            <a:r>
              <a:rPr lang="fi-FI" sz="1400"/>
              <a:t>ketju- sekä </a:t>
            </a:r>
            <a:r>
              <a:rPr lang="fi-FI" sz="1400" dirty="0"/>
              <a:t>rivitaloissa 28 %</a:t>
            </a:r>
          </a:p>
          <a:p>
            <a:r>
              <a:rPr lang="fi-FI" sz="1600" dirty="0"/>
              <a:t>Avustettavien toimenpiteiden valikoima on laaja, usein korjaushanke sisältää useita eri toimenpiteitä</a:t>
            </a:r>
          </a:p>
          <a:p>
            <a:pPr lvl="1"/>
            <a:r>
              <a:rPr lang="fi-FI" sz="1400" dirty="0"/>
              <a:t>Energiatehokkuuden parantaminen ja sisäilmasto-olosuhteiden parantaminen</a:t>
            </a:r>
          </a:p>
          <a:p>
            <a:pPr lvl="1"/>
            <a:r>
              <a:rPr lang="fi-FI" sz="1400" dirty="0"/>
              <a:t>Järjestelmien säätöön, tasapainotukseen ja ohjaukseen liittyvät toimenpiteet</a:t>
            </a:r>
          </a:p>
          <a:p>
            <a:pPr lvl="1"/>
            <a:r>
              <a:rPr lang="fi-FI" sz="1400" dirty="0"/>
              <a:t>Järjestelmän oikean toiminnan varmistavat toimenpiteet suunnittelu-, työ- ja rakennuskustannuksineen sekä tarvittavat energiatehokkuuden osoittavat laskelmat ja energiatodistuksen laatiminen</a:t>
            </a:r>
          </a:p>
          <a:p>
            <a:pPr lvl="1"/>
            <a:r>
              <a:rPr lang="fi-FI" sz="1400" dirty="0"/>
              <a:t>Kaukolämpöön tai maalämpöön tai muulla lämpöpumpulla tuotettuun lämpöön siirtyminen, jos luovutaan käytössä olevasta fossiilista polttoainetta käyttävästä lämmitysjärjestelmästä </a:t>
            </a:r>
          </a:p>
          <a:p>
            <a:pPr lvl="1"/>
            <a:endParaRPr lang="fi-FI" sz="1400" dirty="0"/>
          </a:p>
          <a:p>
            <a:endParaRPr lang="fi-FI" sz="1600" dirty="0"/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68E27A8F-1F76-C3B0-056B-155238957677}"/>
              </a:ext>
            </a:extLst>
          </p:cNvPr>
          <p:cNvSpPr/>
          <p:nvPr/>
        </p:nvSpPr>
        <p:spPr>
          <a:xfrm>
            <a:off x="8127999" y="1646822"/>
            <a:ext cx="3663473" cy="406309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Esimerkkejä avustettavista toimenpiteistä: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Lisälämmöneristys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Ikkunoiden ja ulko-ovien vaihto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Ilmanvaihtojärjestelmine uusiminen lämmöntalteenotolla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Siirtyminen pois fossiilisesta lämmitysjärjestelmästä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Aurinkosähköjärjestelmät ja aurinkokeräimet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Automaatio-, ohjaus-, seuranta- ja säätöjärjestelmät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Energian varastointiratkaisut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i-FI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539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96B05F49-1007-44E8-2B74-AC8220A1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Avustuksen hakeminen</a:t>
            </a:r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4A8D7E94-422B-A54A-B8A5-E13B7D58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192" y="2030877"/>
            <a:ext cx="10406984" cy="3993555"/>
          </a:xfrm>
        </p:spPr>
        <p:txBody>
          <a:bodyPr/>
          <a:lstStyle/>
          <a:p>
            <a:r>
              <a:rPr lang="fi-FI" sz="1800" dirty="0"/>
              <a:t>Energia-avustusta haetaan Varken verkkoasiointipalvelussa </a:t>
            </a:r>
          </a:p>
          <a:p>
            <a:r>
              <a:rPr lang="fi-FI" sz="1800" dirty="0"/>
              <a:t>Verkkoasioinnin palveluihimme voi kirjautua pankkitunnuksilla, varmennekortilla tai mobiilivarmenteella</a:t>
            </a:r>
          </a:p>
          <a:p>
            <a:r>
              <a:rPr lang="fi-FI" sz="1800" dirty="0"/>
              <a:t>Kun asioit yhteisön puolesta, tarvitset yhtiöltäsi kirjautumista varten </a:t>
            </a:r>
            <a:r>
              <a:rPr lang="fi-FI" sz="1800" b="1" dirty="0"/>
              <a:t>Suomi.fi-valtuuden.</a:t>
            </a:r>
            <a:r>
              <a:rPr lang="fi-FI" sz="1800" dirty="0"/>
              <a:t> Taloyhtiöiden ja muiden kiinteistöyhtiöiden hakemuksissa tarvittavan valtuuden nimi on </a:t>
            </a:r>
            <a:r>
              <a:rPr lang="fi-FI" sz="1800" b="1" dirty="0"/>
              <a:t>Asuinrakennusten korjausavustusten hakeminen</a:t>
            </a:r>
            <a:r>
              <a:rPr lang="fi-FI" sz="1800" dirty="0"/>
              <a:t>. </a:t>
            </a:r>
            <a:br>
              <a:rPr lang="fi-FI" sz="1800" dirty="0"/>
            </a:br>
            <a:r>
              <a:rPr lang="fi-FI" sz="1800" dirty="0"/>
              <a:t>- Jos sinulla on yksin yhtiön nimenkirjoitusoikeus, et tarvitse valtuutta.</a:t>
            </a:r>
          </a:p>
          <a:p>
            <a:r>
              <a:rPr lang="fi-FI" sz="1800" dirty="0"/>
              <a:t>Hakemukset käsitellään saapumisjärjestyksessä mutta hyväksytään vasta, kun kaikki avustuksen ehtojen edellyttämät tiedot ja liitteet on toimitettu Varkelle</a:t>
            </a:r>
            <a:br>
              <a:rPr lang="fi-FI" sz="1800" dirty="0"/>
            </a:br>
            <a:r>
              <a:rPr lang="fi-FI" sz="1800" dirty="0"/>
              <a:t>- Tyhjiä, eli myöhemmin täydennettäviä hakemuksia ei kannata toimittaa, sillä niillä ei pääse jonon ohi</a:t>
            </a:r>
            <a:br>
              <a:rPr lang="fi-FI" sz="1800" dirty="0"/>
            </a:br>
            <a:r>
              <a:rPr lang="fi-FI" sz="1800" dirty="0"/>
              <a:t>- Määräraha varataan vasta myönteisen päätöksen kohdalla, ei hakemuksen toimittamisen ajankohtana</a:t>
            </a:r>
          </a:p>
          <a:p>
            <a:pPr marL="0" indent="0">
              <a:buNone/>
            </a:pPr>
            <a:endParaRPr lang="fi-FI" sz="18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564870A-E1FE-4859-BC49-4287F5EA6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5E9D-1224-49DC-9E9D-C7A6BCABDDF7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599F70E-8DD2-40DA-9D49-2C9587472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09905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789D7E-03F4-BACB-14F9-C431143AF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Avustuksen ehdot (osa 1)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9623C8-959F-D767-CD02-C0FA519B2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192" y="2093495"/>
            <a:ext cx="10406984" cy="3930937"/>
          </a:xfrm>
        </p:spPr>
        <p:txBody>
          <a:bodyPr/>
          <a:lstStyle/>
          <a:p>
            <a:r>
              <a:rPr lang="fi-FI" dirty="0"/>
              <a:t>Avustuksen saaja: ei-taloudellista toimintaa harjoittava taloyhtiö tai ns. Varke-yhteisö</a:t>
            </a:r>
          </a:p>
          <a:p>
            <a:r>
              <a:rPr lang="fi-FI" dirty="0"/>
              <a:t>Avustus myönnetään rakennuskohtaisesti</a:t>
            </a:r>
          </a:p>
          <a:p>
            <a:r>
              <a:rPr lang="fi-FI" dirty="0"/>
              <a:t>Avustus myönnetään ympärivuotisessa asuinkäytössä oleviin pien-, ketju-, ja rivitaloille sekä asuinkerrostaloille</a:t>
            </a:r>
          </a:p>
          <a:p>
            <a:r>
              <a:rPr lang="fi-FI" dirty="0"/>
              <a:t>Avustuksen saajalla ei ole hakemuksen kohteena olevaan rakennukseen tai asuntoon myönnetty muuta energiatehokkuuden parantamiseksi tarkoitettua julkista avustusta</a:t>
            </a:r>
          </a:p>
          <a:p>
            <a:r>
              <a:rPr lang="fi-FI" dirty="0"/>
              <a:t>Korjaustoimenpiteitä ei ole aloitettu ennen kuin hakemus liiteasiakirjoineen on toimitettu Varkelle </a:t>
            </a:r>
            <a:br>
              <a:rPr lang="fi-FI" dirty="0"/>
            </a:br>
            <a:r>
              <a:rPr lang="fi-FI" dirty="0"/>
              <a:t>- Lukekaa vuoden 2026 poikkeuksista avustuksen hakuohjeissa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AB5D45C-FB80-DEEB-A247-9E48ED871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0C3922-C4FF-439E-97C9-29FAF7A6197D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D5B2199-56B0-E5A7-5263-950B58625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392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D590EC-0225-A94D-BE1E-DE591E362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Avustuksen ehdot (energiatehokkuus)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06896BE-2F65-9B4C-E633-DD1BEA63A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3BC66B7-AF88-3B79-5919-7EDD1D710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8B74FCF0-DFBA-8613-05FA-9D5A80AE8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Rakennuksen energiatehokkuus (E-luku) pitää parantua vähintään 10 % määräysten edellyttämää vähimmäistasoa paremmalle tasolle</a:t>
            </a:r>
            <a:br>
              <a:rPr lang="fi-FI" dirty="0"/>
            </a:br>
            <a:r>
              <a:rPr lang="fi-FI" dirty="0"/>
              <a:t>= Pien-, ketju- ja rivitalojen E-luku pitää parantua 28 %, asuinkerrostalojen E-luku 23 %</a:t>
            </a:r>
          </a:p>
          <a:p>
            <a:r>
              <a:rPr lang="fi-FI" dirty="0"/>
              <a:t>Rakennuksen rakentamisajankohdan tai viimeisen käyttötarkoituksen muutoksen E-luku verrataan korjaustoimenpiteen jälkeiseen E-lukuun</a:t>
            </a:r>
          </a:p>
          <a:p>
            <a:r>
              <a:rPr lang="fi-FI" dirty="0"/>
              <a:t>Lasketaan vuoden 2018 Energiatodistuksen laskentakaavoilla</a:t>
            </a:r>
            <a:br>
              <a:rPr lang="fi-FI" dirty="0"/>
            </a:br>
            <a:r>
              <a:rPr lang="fi-FI" dirty="0"/>
              <a:t>- Huom. maksatusvaiheessa on eri ehdot E-luku-laskelmille</a:t>
            </a:r>
          </a:p>
        </p:txBody>
      </p:sp>
    </p:spTree>
    <p:extLst>
      <p:ext uri="{BB962C8B-B14F-4D97-AF65-F5344CB8AC3E}">
        <p14:creationId xmlns:p14="http://schemas.microsoft.com/office/powerpoint/2010/main" val="3020430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n paikkamerkki 9">
            <a:extLst>
              <a:ext uri="{FF2B5EF4-FFF2-40B4-BE49-F238E27FC236}">
                <a16:creationId xmlns:a16="http://schemas.microsoft.com/office/drawing/2014/main" id="{70DB2AA7-1406-428A-9E83-7397930AD74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" b="1289"/>
          <a:stretch>
            <a:fillRect/>
          </a:stretch>
        </p:blipFill>
        <p:spPr/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586DF1DD-17BF-3127-1DBC-E072CD95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/>
              <a:t>Toimenpideluokat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F700974-1AD4-570B-3A76-735ECB273C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dirty="0"/>
              <a:t>Erilaisista energiatehokkuutta parantavista korjaustoimenpiteistä hyväksytään erisuuruiset osuudet kustannuksista</a:t>
            </a:r>
          </a:p>
          <a:p>
            <a:r>
              <a:rPr lang="fi-FI" dirty="0"/>
              <a:t>On tärkeää, että erotatte mahdollisimman tarkasti rakennuksessa tehtyjä korjaustoimenpiteitä toisistaan, jotta voimme Varkessa päätellä toimenpidekohtaiset avustusosuudet</a:t>
            </a:r>
          </a:p>
          <a:p>
            <a:r>
              <a:rPr lang="fi-FI" dirty="0"/>
              <a:t>Hyväksytyistä kustannuksista avustamme enintään 4000 € / asunto, kuitenkin enintään 50 %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33BA7CC-95E0-7E8F-9858-4EFF4817D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9D9B76-8420-449E-B6F0-476B2C5502E3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CC7E428-760D-CD67-3242-0BB7E614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63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030AE6-1872-42AC-9FF7-297A6B1E0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Laskentaesimerkki: Kerrostalo, 36 asuntoa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802365E-76C6-4344-9DD9-130B56F04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wrap="square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fld id="{2D1A6D07-1BBA-498B-B1BA-E05C573A5E63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2C523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fi-FI" sz="800" b="0" i="0" u="none" strike="noStrike" kern="1200" cap="none" spc="0" normalizeH="0" baseline="0" noProof="0">
              <a:ln>
                <a:noFill/>
              </a:ln>
              <a:solidFill>
                <a:srgbClr val="2C523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DE1F438A-6A9C-41F4-8C52-58B02645B48D}"/>
              </a:ext>
            </a:extLst>
          </p:cNvPr>
          <p:cNvSpPr/>
          <p:nvPr/>
        </p:nvSpPr>
        <p:spPr>
          <a:xfrm>
            <a:off x="1391477" y="4101075"/>
            <a:ext cx="85943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Avustuksen määräksi tulee seuraavista vaihtoehdoista pienempi: 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Avustusmaksimi: 36 x 4 000 € = 144 000 €</a:t>
            </a:r>
          </a:p>
          <a:p>
            <a:pPr marL="380990" marR="0" lvl="0" indent="-3809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Kustannusten perusteella: 0,5 x 260 000 € = 130 000 €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Avustus on 130 000 €</a:t>
            </a:r>
          </a:p>
        </p:txBody>
      </p:sp>
      <p:sp>
        <p:nvSpPr>
          <p:cNvPr id="4" name="Ellipsi 3">
            <a:extLst>
              <a:ext uri="{FF2B5EF4-FFF2-40B4-BE49-F238E27FC236}">
                <a16:creationId xmlns:a16="http://schemas.microsoft.com/office/drawing/2014/main" id="{C7F48FAB-F581-E2F6-77DF-CFDE02DB7C8B}"/>
              </a:ext>
            </a:extLst>
          </p:cNvPr>
          <p:cNvSpPr/>
          <p:nvPr/>
        </p:nvSpPr>
        <p:spPr>
          <a:xfrm>
            <a:off x="8930832" y="1714870"/>
            <a:ext cx="2585188" cy="248009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D4B87D54-4E9F-447E-AC33-FBA87BEC5547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9235839" y="2287955"/>
            <a:ext cx="2065337" cy="1752600"/>
          </a:xfrm>
        </p:spPr>
        <p:txBody>
          <a:bodyPr/>
          <a:lstStyle/>
          <a:p>
            <a:pPr marL="0" indent="0" algn="ctr">
              <a:buNone/>
            </a:pPr>
            <a:r>
              <a:rPr lang="fi-FI" sz="1800" dirty="0">
                <a:solidFill>
                  <a:schemeClr val="bg1"/>
                </a:solidFill>
              </a:rPr>
              <a:t>Tavoitteena 23 % vähennys E-lukuun,</a:t>
            </a:r>
          </a:p>
          <a:p>
            <a:pPr marL="0" indent="0" algn="ctr">
              <a:buNone/>
            </a:pPr>
            <a:r>
              <a:rPr lang="fi-FI" sz="1800" dirty="0">
                <a:solidFill>
                  <a:schemeClr val="bg1"/>
                </a:solidFill>
              </a:rPr>
              <a:t>Avustus enintään         4 000 € / asunto</a:t>
            </a:r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6DB2C7A1-3966-75C7-B64B-B5FAA1E1B3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39634"/>
              </p:ext>
            </p:extLst>
          </p:nvPr>
        </p:nvGraphicFramePr>
        <p:xfrm>
          <a:off x="848513" y="1857115"/>
          <a:ext cx="7692432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070">
                  <a:extLst>
                    <a:ext uri="{9D8B030D-6E8A-4147-A177-3AD203B41FA5}">
                      <a16:colId xmlns:a16="http://schemas.microsoft.com/office/drawing/2014/main" val="2753532335"/>
                    </a:ext>
                  </a:extLst>
                </a:gridCol>
                <a:gridCol w="2747218">
                  <a:extLst>
                    <a:ext uri="{9D8B030D-6E8A-4147-A177-3AD203B41FA5}">
                      <a16:colId xmlns:a16="http://schemas.microsoft.com/office/drawing/2014/main" val="840137601"/>
                    </a:ext>
                  </a:extLst>
                </a:gridCol>
                <a:gridCol w="2564144">
                  <a:extLst>
                    <a:ext uri="{9D8B030D-6E8A-4147-A177-3AD203B41FA5}">
                      <a16:colId xmlns:a16="http://schemas.microsoft.com/office/drawing/2014/main" val="3286602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Toimenpide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Kustannukset (avustettava osuus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Avustettava osuus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7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/>
                        <a:t>Julkisivuremontti (lisälämmöneristys)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1 000 000 € (20 %)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200 000 €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035543"/>
                  </a:ext>
                </a:extLst>
              </a:tr>
              <a:tr h="557229">
                <a:tc>
                  <a:txBody>
                    <a:bodyPr/>
                    <a:lstStyle/>
                    <a:p>
                      <a:r>
                        <a:rPr lang="fi-FI" dirty="0"/>
                        <a:t>Poistoilman lämmöntalteenotto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120 000 € (50 %)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60 000 €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413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b="1" dirty="0"/>
                        <a:t>Yhteensä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b="1" dirty="0"/>
                        <a:t>1 120 000 €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b="1" dirty="0"/>
                        <a:t>260 000 €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825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3392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C94C30-FEA1-1DCB-44AF-F1DC7FA32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Toimenpiteet – usein kysytyt kysymykset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5BFFC11-C62C-DFFF-894F-563712DA5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796624C-A630-CDBF-85C5-5F1F392B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79184B9B-0E0C-BF05-D26E-7CD389BC9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800" dirty="0"/>
              <a:t>Kaukolämpöön ja maalämpöön siirtymistä avustetaan vain, mikäli luovutaan käytössä olevasta fossiilisesta polttoaineesta</a:t>
            </a:r>
          </a:p>
          <a:p>
            <a:r>
              <a:rPr lang="fi-FI" sz="1800" dirty="0"/>
              <a:t>Mikäli ei siirrytä pois fossiilisesta polttoaineesta, maalämpöön siirtyminen-poistoilman lämmöntalteenoton hybridissä avustamme vain poistoilmalämpöpumpun osuus</a:t>
            </a:r>
          </a:p>
          <a:p>
            <a:r>
              <a:rPr lang="fi-FI" sz="1800" dirty="0"/>
              <a:t>Ikkunoiden ja ulko-ovien uusimisen jälkeinen U-arvo on oltava 0,7 tai pienempi</a:t>
            </a:r>
          </a:p>
          <a:p>
            <a:r>
              <a:rPr lang="fi-FI" sz="1800" dirty="0"/>
              <a:t>Toimenpiteet käsitellään kokonaisuuksina</a:t>
            </a:r>
          </a:p>
          <a:p>
            <a:r>
              <a:rPr lang="fi-FI" sz="1800" dirty="0"/>
              <a:t>Suosittelemme asiantuntijan palkkaamista energiatehokkuuslaskelmia varten, jonka palkkaamisen kustannukset voi sisällyttää avustuskelpoisiin suunnittelukustannuksiin</a:t>
            </a:r>
          </a:p>
          <a:p>
            <a:r>
              <a:rPr lang="fi-FI" sz="1800" dirty="0"/>
              <a:t>Usein korjaushanke vaatii enemmän kuin yhden korjaustoimenpiteen toteuttamista, jotta avustuksen ehtojen edellyttämä E-luvun parannus toteutuu</a:t>
            </a:r>
          </a:p>
        </p:txBody>
      </p:sp>
    </p:spTree>
    <p:extLst>
      <p:ext uri="{BB962C8B-B14F-4D97-AF65-F5344CB8AC3E}">
        <p14:creationId xmlns:p14="http://schemas.microsoft.com/office/powerpoint/2010/main" val="3733350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355D6C-A723-088D-671C-26AC2C686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Avustushakemuksen liitteet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E2D8AE3-B342-BBE4-5EF9-955C8B808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DD373D-220E-4A08-BDB2-B265AC47484B}" type="datetime1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27.10.2026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3C8C342-3CED-5066-EE95-7CE05715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E53C16-2649-4D48-AFD3-9E32AB86C978}" type="slidenum">
              <a:rPr kumimoji="0" lang="fi-FI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96F68663-BE2B-9785-946D-3E4E4B02A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Kaupparekisteriote + Yhtiöjärjestys</a:t>
            </a:r>
          </a:p>
          <a:p>
            <a:r>
              <a:rPr lang="fi-FI" b="1" dirty="0"/>
              <a:t>Taloyhtiöt: taloyhtiön yhtiökokouksen lainvoimainen päätös hankkeeseen ryhtymisestä ja rahoituksesta (asunto-osakeyhtiölaki)</a:t>
            </a:r>
          </a:p>
          <a:p>
            <a:r>
              <a:rPr lang="fi-FI" dirty="0"/>
              <a:t>Laskelma rakentamisajankohdan tai käyttötarkoituksen muutosvuoden E-luvusta</a:t>
            </a:r>
          </a:p>
          <a:p>
            <a:r>
              <a:rPr lang="fi-FI" dirty="0"/>
              <a:t>Laskelma korjausten jälkeisestä E-luvusta </a:t>
            </a:r>
          </a:p>
          <a:p>
            <a:r>
              <a:rPr lang="fi-FI" dirty="0"/>
              <a:t>Virallinen kustannusarvio toimenpiteittäin eriteltynä, esim. tarjous tai sopimus. </a:t>
            </a:r>
          </a:p>
          <a:p>
            <a:r>
              <a:rPr lang="fi-FI" b="1" dirty="0"/>
              <a:t>Varke-yhteisöt: Rasitustodistus</a:t>
            </a:r>
            <a:br>
              <a:rPr lang="fi-FI" b="1" dirty="0"/>
            </a:br>
            <a:r>
              <a:rPr lang="fi-FI" b="1" dirty="0"/>
              <a:t>- Käyttö- ja luovutusrajoitukset pitää olla voimassa vähintään viisi vuotta avustuksen hakuhetkestä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6569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B19FCD-1171-5698-9DDD-E75CC4F4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Takauslaina ja energia-avustus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5DDA22-E649-63EE-AD6B-53A403B2E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192" y="2030877"/>
            <a:ext cx="10406984" cy="3993555"/>
          </a:xfrm>
        </p:spPr>
        <p:txBody>
          <a:bodyPr/>
          <a:lstStyle/>
          <a:p>
            <a:pPr lvl="0"/>
            <a:r>
              <a:rPr lang="fi-FI" dirty="0"/>
              <a:t>Uusi energia-avustus ja tulevana talvena päivitettävät takauslainan ehdot helpottavat taloyhtiöiden perusparannushankkeiden kokonaisrahoitusta.  </a:t>
            </a:r>
          </a:p>
          <a:p>
            <a:pPr lvl="0"/>
            <a:r>
              <a:rPr lang="fi-FI" dirty="0"/>
              <a:t>Takauslainan päivitettyjen ehtojen mukaan takauslainan määrä voisi olla enintään 80 % perusparannushankkeen kokonaiskustannuksista. Energia-avustusta voidaan hyödyntää hankkeen 20 prosentin omarahoitusosuudessa, jolloin asukkailta kerättävien varojen määrä olisi pienempi.  </a:t>
            </a:r>
          </a:p>
          <a:p>
            <a:pPr lvl="0"/>
            <a:r>
              <a:rPr lang="fi-FI" dirty="0"/>
              <a:t>Jos perusparannushanke koostuu pääosin vain energiatehokkuusremontista, niin energia-avustus voi kattaa omarahoitusosuuden kokonaan tai jopa pienentää tarvittavaa takauslainan määrää.  </a:t>
            </a:r>
          </a:p>
          <a:p>
            <a:pPr lvl="0"/>
            <a:r>
              <a:rPr lang="fi-FI" dirty="0"/>
              <a:t>Energia-avustus ja uusitut takauslainaehdot helpottavat todennäköisesti lainan saantia ja mahdollistavat useamman taloyhtiön peruskorjauksen. 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FDEFB92-28AC-98A9-314A-48785B9B1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3922-C4FF-439E-97C9-29FAF7A6197D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7F3C254-74C1-8193-D8C1-F2DFBDFD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14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54444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6B06C0-14C5-E6C0-26E4-AB6A66D1B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5400" dirty="0"/>
              <a:t>Lukekaa avustusten hakuohjeet Varken verkkosivuilla!!!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821EFF7-4206-9FFD-3503-B1AB2A05D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E43C08-B3D4-7CD3-697D-3DB89B443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7E3E7-D3BE-432F-BF25-DFBF968EA365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7AE221-6117-957A-F788-AA6E4B9DB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53C16-2649-4D48-AFD3-9E32AB86C978}" type="slidenum">
              <a:rPr lang="fi-FI" smtClean="0"/>
              <a:pPr/>
              <a:t>15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45874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4251A4DD-79F1-3C0B-C1A7-78DF4F61E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94" y="1447788"/>
            <a:ext cx="4472534" cy="483280"/>
          </a:xfrm>
        </p:spPr>
        <p:txBody>
          <a:bodyPr/>
          <a:lstStyle/>
          <a:p>
            <a:r>
              <a:rPr lang="fi-FI" dirty="0"/>
              <a:t>Kiitos!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217BB6DC-96D4-CDB0-69B3-E929F2C724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7413" y="2358189"/>
            <a:ext cx="5669797" cy="2020135"/>
          </a:xfrm>
        </p:spPr>
        <p:txBody>
          <a:bodyPr/>
          <a:lstStyle/>
          <a:p>
            <a:r>
              <a:rPr lang="fi-FI" dirty="0"/>
              <a:t>Kysymykset voi lähettää:</a:t>
            </a:r>
          </a:p>
          <a:p>
            <a:br>
              <a:rPr lang="fi-FI" dirty="0"/>
            </a:br>
            <a:r>
              <a:rPr lang="fi-FI" dirty="0"/>
              <a:t>Energia-avustus: energia-avustukset.varke@gov.fi</a:t>
            </a:r>
          </a:p>
          <a:p>
            <a:r>
              <a:rPr lang="fi-FI" dirty="0"/>
              <a:t>Esteettömyys- ja hissiavustus: korjausavustus.varke@gov.fi</a:t>
            </a:r>
          </a:p>
          <a:p>
            <a:r>
              <a:rPr lang="fi-FI" dirty="0"/>
              <a:t>Kirjaamo: varke.ym@gov.fi</a:t>
            </a:r>
          </a:p>
          <a:p>
            <a:endParaRPr lang="fi-FI" dirty="0">
              <a:highlight>
                <a:srgbClr val="FF0000"/>
              </a:highlight>
            </a:endParaRPr>
          </a:p>
          <a:p>
            <a:r>
              <a:rPr lang="fi-FI" dirty="0"/>
              <a:t>Erityisasiantuntija Leif Andersson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DB359F2-9E3D-7F9F-32DE-FA7AE1251F4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450638" y="6426200"/>
            <a:ext cx="741362" cy="204788"/>
          </a:xfrm>
        </p:spPr>
        <p:txBody>
          <a:bodyPr/>
          <a:lstStyle/>
          <a:p>
            <a:fld id="{7EEE63CA-3BBE-43DD-ADEF-D0577A787475}" type="datetime1">
              <a:rPr lang="fi-FI" smtClean="0"/>
              <a:t>27.10.2026</a:t>
            </a:fld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68C7481-64AA-9402-C9E1-BCA94AE4844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58613" y="6426200"/>
            <a:ext cx="433387" cy="204788"/>
          </a:xfrm>
        </p:spPr>
        <p:txBody>
          <a:bodyPr/>
          <a:lstStyle/>
          <a:p>
            <a:fld id="{91E53C16-2649-4D48-AFD3-9E32AB86C978}" type="slidenum">
              <a:rPr lang="fi-FI" smtClean="0"/>
              <a:pPr/>
              <a:t>16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0388238"/>
      </p:ext>
    </p:extLst>
  </p:cSld>
  <p:clrMapOvr>
    <a:masterClrMapping/>
  </p:clrMapOvr>
</p:sld>
</file>

<file path=ppt/theme/theme1.xml><?xml version="1.0" encoding="utf-8"?>
<a:theme xmlns:a="http://schemas.openxmlformats.org/drawingml/2006/main" name="YM Varke - otsikkosivut">
  <a:themeElements>
    <a:clrScheme name="Varke">
      <a:dk1>
        <a:srgbClr val="262626"/>
      </a:dk1>
      <a:lt1>
        <a:srgbClr val="FFFFFF"/>
      </a:lt1>
      <a:dk2>
        <a:srgbClr val="2C5234"/>
      </a:dk2>
      <a:lt2>
        <a:srgbClr val="F2F2F2"/>
      </a:lt2>
      <a:accent1>
        <a:srgbClr val="2C5234"/>
      </a:accent1>
      <a:accent2>
        <a:srgbClr val="8F993E"/>
      </a:accent2>
      <a:accent3>
        <a:srgbClr val="C2E189"/>
      </a:accent3>
      <a:accent4>
        <a:srgbClr val="C66E4E"/>
      </a:accent4>
      <a:accent5>
        <a:srgbClr val="9933CC"/>
      </a:accent5>
      <a:accent6>
        <a:srgbClr val="C73D82"/>
      </a:accent6>
      <a:hlink>
        <a:srgbClr val="0070C0"/>
      </a:hlink>
      <a:folHlink>
        <a:srgbClr val="79A13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arke_esityspohja_final.pptx  -  Vain luku" id="{FAA8B63B-8484-4C84-A6F6-854D0A8BE085}" vid="{E6E4435E-E67C-44F5-8D2D-209D411D290B}"/>
    </a:ext>
  </a:extLst>
</a:theme>
</file>

<file path=ppt/theme/theme2.xml><?xml version="1.0" encoding="utf-8"?>
<a:theme xmlns:a="http://schemas.openxmlformats.org/drawingml/2006/main" name="YM Varke - sisältösivut">
  <a:themeElements>
    <a:clrScheme name="Varke">
      <a:dk1>
        <a:srgbClr val="262626"/>
      </a:dk1>
      <a:lt1>
        <a:srgbClr val="FFFFFF"/>
      </a:lt1>
      <a:dk2>
        <a:srgbClr val="2C5234"/>
      </a:dk2>
      <a:lt2>
        <a:srgbClr val="F2F2F2"/>
      </a:lt2>
      <a:accent1>
        <a:srgbClr val="2C5234"/>
      </a:accent1>
      <a:accent2>
        <a:srgbClr val="8F993E"/>
      </a:accent2>
      <a:accent3>
        <a:srgbClr val="C2E189"/>
      </a:accent3>
      <a:accent4>
        <a:srgbClr val="C66E4E"/>
      </a:accent4>
      <a:accent5>
        <a:srgbClr val="9933CC"/>
      </a:accent5>
      <a:accent6>
        <a:srgbClr val="C73D82"/>
      </a:accent6>
      <a:hlink>
        <a:srgbClr val="0070C0"/>
      </a:hlink>
      <a:folHlink>
        <a:srgbClr val="79A13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arke_esityspohja_final.pptx  -  Vain luku" id="{FAA8B63B-8484-4C84-A6F6-854D0A8BE085}" vid="{59E67F73-AB0F-4ABB-9E27-71FE2B1DCD26}"/>
    </a:ext>
  </a:extLst>
</a:theme>
</file>

<file path=ppt/theme/theme3.xml><?xml version="1.0" encoding="utf-8"?>
<a:theme xmlns:a="http://schemas.openxmlformats.org/drawingml/2006/main" name="YM Varke - kuvalliset sisältösivut">
  <a:themeElements>
    <a:clrScheme name="Varke">
      <a:dk1>
        <a:srgbClr val="262626"/>
      </a:dk1>
      <a:lt1>
        <a:srgbClr val="FFFFFF"/>
      </a:lt1>
      <a:dk2>
        <a:srgbClr val="2C5234"/>
      </a:dk2>
      <a:lt2>
        <a:srgbClr val="F2F2F2"/>
      </a:lt2>
      <a:accent1>
        <a:srgbClr val="2C5234"/>
      </a:accent1>
      <a:accent2>
        <a:srgbClr val="8F993E"/>
      </a:accent2>
      <a:accent3>
        <a:srgbClr val="C2E189"/>
      </a:accent3>
      <a:accent4>
        <a:srgbClr val="C66E4E"/>
      </a:accent4>
      <a:accent5>
        <a:srgbClr val="9933CC"/>
      </a:accent5>
      <a:accent6>
        <a:srgbClr val="C73D82"/>
      </a:accent6>
      <a:hlink>
        <a:srgbClr val="0070C0"/>
      </a:hlink>
      <a:folHlink>
        <a:srgbClr val="79A13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arke_esityspohja_final.pptx  -  Vain luku" id="{FAA8B63B-8484-4C84-A6F6-854D0A8BE085}" vid="{72E4880F-EAFD-486D-B728-22926190B4E3}"/>
    </a:ext>
  </a:extLst>
</a:theme>
</file>

<file path=ppt/theme/theme4.xml><?xml version="1.0" encoding="utf-8"?>
<a:theme xmlns:a="http://schemas.openxmlformats.org/drawingml/2006/main" name="YM Varke - nostot ja välisivut">
  <a:themeElements>
    <a:clrScheme name="Diapohjan värit (YM)">
      <a:dk1>
        <a:sysClr val="windowText" lastClr="000000"/>
      </a:dk1>
      <a:lt1>
        <a:sysClr val="window" lastClr="FFFFFF"/>
      </a:lt1>
      <a:dk2>
        <a:srgbClr val="253746"/>
      </a:dk2>
      <a:lt2>
        <a:srgbClr val="F6F3E5"/>
      </a:lt2>
      <a:accent1>
        <a:srgbClr val="2C5234"/>
      </a:accent1>
      <a:accent2>
        <a:srgbClr val="E0C09F"/>
      </a:accent2>
      <a:accent3>
        <a:srgbClr val="C66E4E"/>
      </a:accent3>
      <a:accent4>
        <a:srgbClr val="FFB25B"/>
      </a:accent4>
      <a:accent5>
        <a:srgbClr val="ECC7CD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sz="1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arke_esityspohja_final.pptx  -  Vain luku" id="{FAA8B63B-8484-4C84-A6F6-854D0A8BE085}" vid="{991C2471-05C1-4824-9072-7D96B1B64E47}"/>
    </a:ext>
  </a:extLst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yhjä asiakirja" ma:contentTypeID="0x010100AF08220E379563439D5D964D062741A0020019F5E7C155D5FE4B939F3EB52FA46BBA" ma:contentTypeVersion="23" ma:contentTypeDescription="" ma:contentTypeScope="" ma:versionID="7d80c858e79095b7e19a417fea9cf76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33180aebfe008340309d27fdad5c50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bf2f417d-3ba6-4fda-8fd6-81fbccefeaba" ContentTypeId="0x010100AF08220E379563439D5D964D062741A002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664E83-9FAD-4292-A31F-F4D20426DD08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4a36b5e0-4f8a-47bd-914e-30e33c7cf929"/>
    <ds:schemaRef ds:uri="http://purl.org/dc/terms/"/>
    <ds:schemaRef ds:uri="7339c63b-425b-4bd1-9a72-d35d8942a892"/>
    <ds:schemaRef ds:uri="5c01b9da-616a-4395-82d4-f80c869635df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ECCC55B-0D26-46F4-891E-E4543340A5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0AEB9A5-2E40-415A-8BDD-F8D69B225737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3A1CD063-446A-4406-97CB-33299BCAE33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2e4178-ebce-4548-bca9-ba597c2bb990}" enabled="1" method="Privileged" siteId="{95b14aa0-1026-4292-a4dd-7c9396e0729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Varke_esityspohja_final</Template>
  <TotalTime>1825</TotalTime>
  <Words>1084</Words>
  <Application>Microsoft Office PowerPoint</Application>
  <PresentationFormat>Widescreen</PresentationFormat>
  <Paragraphs>142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YM Varke - otsikkosivut</vt:lpstr>
      <vt:lpstr>YM Varke - sisältösivut</vt:lpstr>
      <vt:lpstr>YM Varke - kuvalliset sisältösivut</vt:lpstr>
      <vt:lpstr>YM Varke - nostot ja välisivut</vt:lpstr>
      <vt:lpstr>Valtion tukeman asuntorakentamisen keskus: Korjausavustukset </vt:lpstr>
      <vt:lpstr>Valtion tukeman asuntorakentamisen keskus </vt:lpstr>
      <vt:lpstr>Energia-avustus 2026-2027</vt:lpstr>
      <vt:lpstr>Energia-avustus 2026-2027</vt:lpstr>
      <vt:lpstr>Avustuksen tarkoitus ja sen vaikutukset</vt:lpstr>
      <vt:lpstr>Millaisiin hankkeisiin avustusta voi saada?</vt:lpstr>
      <vt:lpstr>Avustuksen hakeminen</vt:lpstr>
      <vt:lpstr>Avustuksen ehdot (osa 1)</vt:lpstr>
      <vt:lpstr>Avustuksen ehdot (energiatehokkuus)</vt:lpstr>
      <vt:lpstr>Toimenpideluokat</vt:lpstr>
      <vt:lpstr>Laskentaesimerkki: Kerrostalo, 36 asuntoa</vt:lpstr>
      <vt:lpstr>Toimenpiteet – usein kysytyt kysymykset</vt:lpstr>
      <vt:lpstr>Avustushakemuksen liitteet</vt:lpstr>
      <vt:lpstr>Takauslaina ja energia-avustus</vt:lpstr>
      <vt:lpstr>Lukekaa avustusten hakuohjeet Varken verkkosivuilla!!!</vt:lpstr>
      <vt:lpstr>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Andersson Leif (YM)</dc:creator>
  <cp:lastModifiedBy>Andersson Leif (YM)</cp:lastModifiedBy>
  <cp:revision>94</cp:revision>
  <dcterms:created xsi:type="dcterms:W3CDTF">2026-08-04T08:23:07Z</dcterms:created>
  <dcterms:modified xsi:type="dcterms:W3CDTF">2026-10-28T06:35:09Z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0x010100AF08220E379563439D5D964D062741A0020019F5E7C155D5FE4B939F3EB52FA46BBA</vt:lpwstr>
  </property>
  <property fmtid="{D5CDD505-2E9C-101B-9397-08002B2CF9AE}" pid="3" name="MediaServiceImageTags">
    <vt:lpwstr/>
  </property>
  <property fmtid="{D5CDD505-2E9C-101B-9397-08002B2CF9AE}" pid="4" name="Order">
    <vt:r8>103300</vt:r8>
  </property>
  <property fmtid="{D5CDD505-2E9C-101B-9397-08002B2CF9AE}" pid="5" name="SharedWithUsers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lcf76f155ced4ddcb4097134ff3c332f">
    <vt:lpwstr/>
  </property>
  <property fmtid="{D5CDD505-2E9C-101B-9397-08002B2CF9AE}" pid="12" name="TaxCatchAll">
    <vt:lpwstr/>
  </property>
</Properties>
</file>