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13.svg" ContentType="image/svg+xml"/>
  <Override PartName="/ppt/media/image14.svg" ContentType="image/svg+xml"/>
  <Override PartName="/ppt/notesSlides/notesSlide7.xml" ContentType="application/vnd.openxmlformats-officedocument.presentationml.notesSlide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6"/>
  </p:notesMasterIdLst>
  <p:sldIdLst>
    <p:sldId id="2147480035" r:id="rId6"/>
    <p:sldId id="552" r:id="rId7"/>
    <p:sldId id="2147480042" r:id="rId8"/>
    <p:sldId id="2147469807" r:id="rId9"/>
    <p:sldId id="2147480041" r:id="rId10"/>
    <p:sldId id="335" r:id="rId11"/>
    <p:sldId id="2147480029" r:id="rId12"/>
    <p:sldId id="2603" r:id="rId13"/>
    <p:sldId id="318" r:id="rId14"/>
    <p:sldId id="332" r:id="rId15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8DF3642-8926-4181-967E-DCF7752666BB}" name="Kyllönen Lari-Pekka" initials="KL" userId="S::lari-pekka.kyllonen@lahitapiola.fi::c01e5e0d-4bc5-4415-8bb8-ec92ad8b23dc" providerId="AD"/>
  <p188:author id="{41B7EB49-A817-9DE1-FFE4-856997CD3D2E}" name="Haarala Veera" initials="HV" userId="S::veera.haarala@lahitapiola.fi::cbbd1ac8-38ea-4c7f-a115-bb1de4fa45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98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Tumma tyyli 1 - Korost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286" autoAdjust="0"/>
  </p:normalViewPr>
  <p:slideViewPr>
    <p:cSldViewPr snapToGrid="0">
      <p:cViewPr varScale="1">
        <p:scale>
          <a:sx n="47" d="100"/>
          <a:sy n="47" d="100"/>
        </p:scale>
        <p:origin x="13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lönen Lari-Pekka" userId="c01e5e0d-4bc5-4415-8bb8-ec92ad8b23dc" providerId="ADAL" clId="{D5199B27-F15A-46A1-9BDF-8B02C3F962DA}"/>
    <pc:docChg chg="modSld">
      <pc:chgData name="Kyllönen Lari-Pekka" userId="c01e5e0d-4bc5-4415-8bb8-ec92ad8b23dc" providerId="ADAL" clId="{D5199B27-F15A-46A1-9BDF-8B02C3F962DA}" dt="2026-10-27T11:09:14.363" v="6" actId="20577"/>
      <pc:docMkLst>
        <pc:docMk/>
      </pc:docMkLst>
      <pc:sldChg chg="modNotesTx">
        <pc:chgData name="Kyllönen Lari-Pekka" userId="c01e5e0d-4bc5-4415-8bb8-ec92ad8b23dc" providerId="ADAL" clId="{D5199B27-F15A-46A1-9BDF-8B02C3F962DA}" dt="2026-10-27T11:09:07.502" v="4" actId="20577"/>
        <pc:sldMkLst>
          <pc:docMk/>
          <pc:sldMk cId="2665380621" sldId="335"/>
        </pc:sldMkLst>
      </pc:sldChg>
      <pc:sldChg chg="modNotesTx">
        <pc:chgData name="Kyllönen Lari-Pekka" userId="c01e5e0d-4bc5-4415-8bb8-ec92ad8b23dc" providerId="ADAL" clId="{D5199B27-F15A-46A1-9BDF-8B02C3F962DA}" dt="2026-10-27T11:09:14.363" v="6" actId="20577"/>
        <pc:sldMkLst>
          <pc:docMk/>
          <pc:sldMk cId="2265373905" sldId="2603"/>
        </pc:sldMkLst>
      </pc:sldChg>
      <pc:sldChg chg="modNotesTx">
        <pc:chgData name="Kyllönen Lari-Pekka" userId="c01e5e0d-4bc5-4415-8bb8-ec92ad8b23dc" providerId="ADAL" clId="{D5199B27-F15A-46A1-9BDF-8B02C3F962DA}" dt="2026-10-27T11:09:02.892" v="2" actId="20577"/>
        <pc:sldMkLst>
          <pc:docMk/>
          <pc:sldMk cId="501392939" sldId="2147469807"/>
        </pc:sldMkLst>
      </pc:sldChg>
      <pc:sldChg chg="modNotesTx">
        <pc:chgData name="Kyllönen Lari-Pekka" userId="c01e5e0d-4bc5-4415-8bb8-ec92ad8b23dc" providerId="ADAL" clId="{D5199B27-F15A-46A1-9BDF-8B02C3F962DA}" dt="2026-10-27T11:09:12.078" v="5" actId="20577"/>
        <pc:sldMkLst>
          <pc:docMk/>
          <pc:sldMk cId="1872219448" sldId="2147480029"/>
        </pc:sldMkLst>
      </pc:sldChg>
      <pc:sldChg chg="modNotesTx">
        <pc:chgData name="Kyllönen Lari-Pekka" userId="c01e5e0d-4bc5-4415-8bb8-ec92ad8b23dc" providerId="ADAL" clId="{D5199B27-F15A-46A1-9BDF-8B02C3F962DA}" dt="2026-10-27T11:08:55.311" v="0" actId="20577"/>
        <pc:sldMkLst>
          <pc:docMk/>
          <pc:sldMk cId="1912621462" sldId="2147480035"/>
        </pc:sldMkLst>
      </pc:sldChg>
      <pc:sldChg chg="modNotesTx">
        <pc:chgData name="Kyllönen Lari-Pekka" userId="c01e5e0d-4bc5-4415-8bb8-ec92ad8b23dc" providerId="ADAL" clId="{D5199B27-F15A-46A1-9BDF-8B02C3F962DA}" dt="2026-10-27T11:09:05.081" v="3" actId="20577"/>
        <pc:sldMkLst>
          <pc:docMk/>
          <pc:sldMk cId="2923291167" sldId="2147480041"/>
        </pc:sldMkLst>
      </pc:sldChg>
      <pc:sldChg chg="modNotesTx">
        <pc:chgData name="Kyllönen Lari-Pekka" userId="c01e5e0d-4bc5-4415-8bb8-ec92ad8b23dc" providerId="ADAL" clId="{D5199B27-F15A-46A1-9BDF-8B02C3F962DA}" dt="2026-10-27T11:09:00.412" v="1" actId="20577"/>
        <pc:sldMkLst>
          <pc:docMk/>
          <pc:sldMk cId="456523331" sldId="214748004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Kyllä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DF-4588-A362-5A37AB31AA5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7DF-4588-A362-5A37AB31AA5F}"/>
              </c:ext>
            </c:extLst>
          </c:dPt>
          <c:cat>
            <c:strRef>
              <c:f>Taul1!$A$2:$A$4</c:f>
              <c:strCache>
                <c:ptCount val="3"/>
                <c:pt idx="0">
                  <c:v>Nastakengät tai piikit</c:v>
                </c:pt>
                <c:pt idx="1">
                  <c:v>Ilmalämpöpumppu kotiin tai mökille</c:v>
                </c:pt>
                <c:pt idx="2">
                  <c:v>Tulviin varautuminen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36</c:v>
                </c:pt>
                <c:pt idx="1">
                  <c:v>24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F-4588-A362-5A37AB31AA5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Ei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Taul1!$A$2:$A$4</c:f>
              <c:strCache>
                <c:ptCount val="3"/>
                <c:pt idx="0">
                  <c:v>Nastakengät tai piikit</c:v>
                </c:pt>
                <c:pt idx="1">
                  <c:v>Ilmalämpöpumppu kotiin tai mökille</c:v>
                </c:pt>
                <c:pt idx="2">
                  <c:v>Tulviin varautuminen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64</c:v>
                </c:pt>
                <c:pt idx="1">
                  <c:v>76</c:v>
                </c:pt>
                <c:pt idx="2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DF-4588-A362-5A37AB31A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45659584"/>
        <c:axId val="1082827920"/>
      </c:barChart>
      <c:catAx>
        <c:axId val="18456595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082827920"/>
        <c:crosses val="autoZero"/>
        <c:auto val="1"/>
        <c:lblAlgn val="ctr"/>
        <c:lblOffset val="100"/>
        <c:noMultiLvlLbl val="0"/>
      </c:catAx>
      <c:valAx>
        <c:axId val="1082827920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4565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F9E93-5DBE-470E-9B9B-439A978455F5}" type="datetimeFigureOut">
              <a:rPr lang="en-CA" smtClean="0"/>
              <a:t>2026-10-27</a:t>
            </a:fld>
            <a:endParaRPr lang="en-CA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CA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82D47-740D-4DB2-9AFF-CF4DF43E4A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548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82D47-740D-4DB2-9AFF-CF4DF43E4A76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6492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7101B7-6C28-422E-A372-3B8C804919D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856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82D47-740D-4DB2-9AFF-CF4DF43E4A7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9981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82D47-740D-4DB2-9AFF-CF4DF43E4A7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715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82D47-740D-4DB2-9AFF-CF4DF43E4A7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6046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82D47-740D-4DB2-9AFF-CF4DF43E4A7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0546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8852B5-CCAC-488A-8882-C24C2719C056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9804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7101B7-6C28-422E-A372-3B8C804919D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7052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lahitapiol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5719DB-1FDB-4E26-8C01-805610E7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18044"/>
            <a:ext cx="5196840" cy="6539956"/>
          </a:xfrm>
          <a:custGeom>
            <a:avLst/>
            <a:gdLst>
              <a:gd name="connsiteX0" fmla="*/ 1267916 w 5196840"/>
              <a:gd name="connsiteY0" fmla="*/ 120 h 6539956"/>
              <a:gd name="connsiteX1" fmla="*/ 2545915 w 5196840"/>
              <a:gd name="connsiteY1" fmla="*/ 479152 h 6539956"/>
              <a:gd name="connsiteX2" fmla="*/ 4621399 w 5196840"/>
              <a:gd name="connsiteY2" fmla="*/ 2242015 h 6539956"/>
              <a:gd name="connsiteX3" fmla="*/ 5195005 w 5196840"/>
              <a:gd name="connsiteY3" fmla="*/ 3357156 h 6539956"/>
              <a:gd name="connsiteX4" fmla="*/ 5196840 w 5196840"/>
              <a:gd name="connsiteY4" fmla="*/ 3405377 h 6539956"/>
              <a:gd name="connsiteX5" fmla="*/ 5196840 w 5196840"/>
              <a:gd name="connsiteY5" fmla="*/ 3587478 h 6539956"/>
              <a:gd name="connsiteX6" fmla="*/ 5192044 w 5196840"/>
              <a:gd name="connsiteY6" fmla="*/ 3671855 h 6539956"/>
              <a:gd name="connsiteX7" fmla="*/ 4819184 w 5196840"/>
              <a:gd name="connsiteY7" fmla="*/ 4553640 h 6539956"/>
              <a:gd name="connsiteX8" fmla="*/ 3159725 w 5196840"/>
              <a:gd name="connsiteY8" fmla="*/ 6539956 h 6539956"/>
              <a:gd name="connsiteX9" fmla="*/ 0 w 5196840"/>
              <a:gd name="connsiteY9" fmla="*/ 6539956 h 6539956"/>
              <a:gd name="connsiteX10" fmla="*/ 0 w 5196840"/>
              <a:gd name="connsiteY10" fmla="*/ 434000 h 6539956"/>
              <a:gd name="connsiteX11" fmla="*/ 160099 w 5196840"/>
              <a:gd name="connsiteY11" fmla="*/ 319050 h 6539956"/>
              <a:gd name="connsiteX12" fmla="*/ 1267916 w 5196840"/>
              <a:gd name="connsiteY12" fmla="*/ 120 h 653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96840" h="6539956">
                <a:moveTo>
                  <a:pt x="1267916" y="120"/>
                </a:moveTo>
                <a:cubicBezTo>
                  <a:pt x="1719817" y="5039"/>
                  <a:pt x="2173007" y="162390"/>
                  <a:pt x="2545915" y="479152"/>
                </a:cubicBezTo>
                <a:lnTo>
                  <a:pt x="4621399" y="2242015"/>
                </a:lnTo>
                <a:cubicBezTo>
                  <a:pt x="4965192" y="2534172"/>
                  <a:pt x="5159217" y="2938885"/>
                  <a:pt x="5195005" y="3357156"/>
                </a:cubicBezTo>
                <a:lnTo>
                  <a:pt x="5196840" y="3405377"/>
                </a:lnTo>
                <a:lnTo>
                  <a:pt x="5196840" y="3587478"/>
                </a:lnTo>
                <a:lnTo>
                  <a:pt x="5192044" y="3671855"/>
                </a:lnTo>
                <a:cubicBezTo>
                  <a:pt x="5159148" y="3986001"/>
                  <a:pt x="5036053" y="4293851"/>
                  <a:pt x="4819184" y="4553640"/>
                </a:cubicBezTo>
                <a:lnTo>
                  <a:pt x="3159725" y="6539956"/>
                </a:lnTo>
                <a:lnTo>
                  <a:pt x="0" y="6539956"/>
                </a:lnTo>
                <a:lnTo>
                  <a:pt x="0" y="434000"/>
                </a:lnTo>
                <a:lnTo>
                  <a:pt x="160099" y="319050"/>
                </a:lnTo>
                <a:cubicBezTo>
                  <a:pt x="494177" y="103680"/>
                  <a:pt x="880573" y="-4095"/>
                  <a:pt x="1267916" y="12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749280" y="1941854"/>
            <a:ext cx="5066056" cy="1358908"/>
          </a:xfrm>
        </p:spPr>
        <p:txBody>
          <a:bodyPr anchor="t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B4F8C001-D4C8-43DE-BED9-4B94EDA46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0000" y="3338757"/>
            <a:ext cx="5065200" cy="720000"/>
          </a:xfrm>
        </p:spPr>
        <p:txBody>
          <a:bodyPr anchor="t"/>
          <a:lstStyle>
            <a:lvl1pPr marL="0" indent="0" algn="l">
              <a:buNone/>
              <a:defRPr lang="en-US" dirty="0">
                <a:solidFill>
                  <a:schemeClr val="accent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DF0C8FD-EC03-E36F-D5A8-4EC679C84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04ABB49-3D56-D421-078B-2B1C7E9AC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7165977">
            <a:off x="5221226" y="-2322403"/>
            <a:ext cx="3211097" cy="4992467"/>
          </a:xfrm>
          <a:custGeom>
            <a:avLst/>
            <a:gdLst>
              <a:gd name="connsiteX0" fmla="*/ 2816894 w 3211097"/>
              <a:gd name="connsiteY0" fmla="*/ 4992467 h 4992467"/>
              <a:gd name="connsiteX1" fmla="*/ 0 w 3211097"/>
              <a:gd name="connsiteY1" fmla="*/ 0 h 4992467"/>
              <a:gd name="connsiteX2" fmla="*/ 78335 w 3211097"/>
              <a:gd name="connsiteY2" fmla="*/ 28345 h 4992467"/>
              <a:gd name="connsiteX3" fmla="*/ 410090 w 3211097"/>
              <a:gd name="connsiteY3" fmla="*/ 234420 h 4992467"/>
              <a:gd name="connsiteX4" fmla="*/ 2612733 w 3211097"/>
              <a:gd name="connsiteY4" fmla="*/ 2323722 h 4992467"/>
              <a:gd name="connsiteX5" fmla="*/ 2874518 w 3211097"/>
              <a:gd name="connsiteY5" fmla="*/ 4913460 h 499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1097" h="4992467">
                <a:moveTo>
                  <a:pt x="2816894" y="4992467"/>
                </a:moveTo>
                <a:lnTo>
                  <a:pt x="0" y="0"/>
                </a:lnTo>
                <a:lnTo>
                  <a:pt x="78335" y="28345"/>
                </a:lnTo>
                <a:cubicBezTo>
                  <a:pt x="202265" y="80174"/>
                  <a:pt x="314922" y="149065"/>
                  <a:pt x="410090" y="234420"/>
                </a:cubicBezTo>
                <a:lnTo>
                  <a:pt x="2612733" y="2323722"/>
                </a:lnTo>
                <a:cubicBezTo>
                  <a:pt x="3310825" y="3027595"/>
                  <a:pt x="3398087" y="4114119"/>
                  <a:pt x="2874518" y="4913460"/>
                </a:cubicBezTo>
                <a:close/>
              </a:path>
            </a:pathLst>
          </a:custGeom>
          <a:solidFill>
            <a:schemeClr val="accent1"/>
          </a:solidFill>
          <a:ln w="257" cap="flat">
            <a:solidFill>
              <a:schemeClr val="accent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i-FI" sz="3200"/>
          </a:p>
        </p:txBody>
      </p:sp>
    </p:spTree>
    <p:extLst>
      <p:ext uri="{BB962C8B-B14F-4D97-AF65-F5344CB8AC3E}">
        <p14:creationId xmlns:p14="http://schemas.microsoft.com/office/powerpoint/2010/main" val="373601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1pPr>
            <a:lvl2pPr marL="914389" indent="-4572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1371577" indent="-4572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714466" indent="-3429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2171655" indent="-342900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  <a:lvl6pPr marL="2514537" indent="-228594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 marL="3428914" indent="-228594"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625825D-A1FF-475D-B2F6-A251FC7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60843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Slide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037860-2DE5-DD42-9CBF-188ABB78A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01" y="478544"/>
            <a:ext cx="7686687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8741C5-1CE6-4228-A2ED-A1A990E54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E1558D-6717-4B62-B691-53003A214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8D466-3EC4-43AA-83EC-40A98E63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C894326-507E-21E0-EE1D-30539CE45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0" y="1896512"/>
            <a:ext cx="7686687" cy="40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6A89BFF-B798-AE56-AB81-AD7CFA76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24398" y="0"/>
            <a:ext cx="3267602" cy="3010565"/>
          </a:xfrm>
          <a:custGeom>
            <a:avLst/>
            <a:gdLst>
              <a:gd name="connsiteX0" fmla="*/ 124218 w 3267602"/>
              <a:gd name="connsiteY0" fmla="*/ 0 h 3010565"/>
              <a:gd name="connsiteX1" fmla="*/ 3267602 w 3267602"/>
              <a:gd name="connsiteY1" fmla="*/ 0 h 3010565"/>
              <a:gd name="connsiteX2" fmla="*/ 3267602 w 3267602"/>
              <a:gd name="connsiteY2" fmla="*/ 3010565 h 3010565"/>
              <a:gd name="connsiteX3" fmla="*/ 833126 w 3267602"/>
              <a:gd name="connsiteY3" fmla="*/ 1865733 h 3010565"/>
              <a:gd name="connsiteX4" fmla="*/ 78501 w 3267602"/>
              <a:gd name="connsiteY4" fmla="*/ 103140 h 301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7602" h="3010565">
                <a:moveTo>
                  <a:pt x="124218" y="0"/>
                </a:moveTo>
                <a:lnTo>
                  <a:pt x="3267602" y="0"/>
                </a:lnTo>
                <a:lnTo>
                  <a:pt x="3267602" y="3010565"/>
                </a:lnTo>
                <a:lnTo>
                  <a:pt x="833126" y="1865733"/>
                </a:lnTo>
                <a:cubicBezTo>
                  <a:pt x="161955" y="1556339"/>
                  <a:pt x="-160525" y="685752"/>
                  <a:pt x="78501" y="103140"/>
                </a:cubicBezTo>
                <a:close/>
              </a:path>
            </a:pathLst>
          </a:cu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89366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749280" y="2702447"/>
            <a:ext cx="5066056" cy="1358908"/>
          </a:xfrm>
        </p:spPr>
        <p:txBody>
          <a:bodyPr anchor="t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90B21B4-26C9-4A47-8E24-943837275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7165977">
            <a:off x="5221226" y="-2322403"/>
            <a:ext cx="3211097" cy="4992467"/>
          </a:xfrm>
          <a:custGeom>
            <a:avLst/>
            <a:gdLst>
              <a:gd name="connsiteX0" fmla="*/ 2816894 w 3211097"/>
              <a:gd name="connsiteY0" fmla="*/ 4992467 h 4992467"/>
              <a:gd name="connsiteX1" fmla="*/ 0 w 3211097"/>
              <a:gd name="connsiteY1" fmla="*/ 0 h 4992467"/>
              <a:gd name="connsiteX2" fmla="*/ 78335 w 3211097"/>
              <a:gd name="connsiteY2" fmla="*/ 28345 h 4992467"/>
              <a:gd name="connsiteX3" fmla="*/ 410090 w 3211097"/>
              <a:gd name="connsiteY3" fmla="*/ 234420 h 4992467"/>
              <a:gd name="connsiteX4" fmla="*/ 2612733 w 3211097"/>
              <a:gd name="connsiteY4" fmla="*/ 2323722 h 4992467"/>
              <a:gd name="connsiteX5" fmla="*/ 2874518 w 3211097"/>
              <a:gd name="connsiteY5" fmla="*/ 4913460 h 499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1097" h="4992467">
                <a:moveTo>
                  <a:pt x="2816894" y="4992467"/>
                </a:moveTo>
                <a:lnTo>
                  <a:pt x="0" y="0"/>
                </a:lnTo>
                <a:lnTo>
                  <a:pt x="78335" y="28345"/>
                </a:lnTo>
                <a:cubicBezTo>
                  <a:pt x="202265" y="80174"/>
                  <a:pt x="314922" y="149065"/>
                  <a:pt x="410090" y="234420"/>
                </a:cubicBezTo>
                <a:lnTo>
                  <a:pt x="2612733" y="2323722"/>
                </a:lnTo>
                <a:cubicBezTo>
                  <a:pt x="3310825" y="3027595"/>
                  <a:pt x="3398087" y="4114119"/>
                  <a:pt x="2874518" y="4913460"/>
                </a:cubicBezTo>
                <a:close/>
              </a:path>
            </a:pathLst>
          </a:custGeom>
          <a:solidFill>
            <a:schemeClr val="accent1"/>
          </a:solidFill>
          <a:ln w="257" cap="flat">
            <a:solidFill>
              <a:schemeClr val="accent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i-FI" sz="320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39CBE3A-051C-B345-8E2A-B448E4AF0F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18044"/>
            <a:ext cx="5201062" cy="6539956"/>
          </a:xfrm>
          <a:custGeom>
            <a:avLst/>
            <a:gdLst>
              <a:gd name="connsiteX0" fmla="*/ 1267916 w 5201062"/>
              <a:gd name="connsiteY0" fmla="*/ 120 h 6539956"/>
              <a:gd name="connsiteX1" fmla="*/ 2545915 w 5201062"/>
              <a:gd name="connsiteY1" fmla="*/ 479152 h 6539956"/>
              <a:gd name="connsiteX2" fmla="*/ 4621399 w 5201062"/>
              <a:gd name="connsiteY2" fmla="*/ 2242015 h 6539956"/>
              <a:gd name="connsiteX3" fmla="*/ 4819184 w 5201062"/>
              <a:gd name="connsiteY3" fmla="*/ 4553640 h 6539956"/>
              <a:gd name="connsiteX4" fmla="*/ 3159725 w 5201062"/>
              <a:gd name="connsiteY4" fmla="*/ 6539956 h 6539956"/>
              <a:gd name="connsiteX5" fmla="*/ 0 w 5201062"/>
              <a:gd name="connsiteY5" fmla="*/ 6539956 h 6539956"/>
              <a:gd name="connsiteX6" fmla="*/ 0 w 5201062"/>
              <a:gd name="connsiteY6" fmla="*/ 434000 h 6539956"/>
              <a:gd name="connsiteX7" fmla="*/ 160099 w 5201062"/>
              <a:gd name="connsiteY7" fmla="*/ 319050 h 6539956"/>
              <a:gd name="connsiteX8" fmla="*/ 1267916 w 5201062"/>
              <a:gd name="connsiteY8" fmla="*/ 120 h 653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1062" h="6539956">
                <a:moveTo>
                  <a:pt x="1267916" y="120"/>
                </a:moveTo>
                <a:cubicBezTo>
                  <a:pt x="1719817" y="5039"/>
                  <a:pt x="2173007" y="162390"/>
                  <a:pt x="2545915" y="479152"/>
                </a:cubicBezTo>
                <a:lnTo>
                  <a:pt x="4621399" y="2242015"/>
                </a:lnTo>
                <a:cubicBezTo>
                  <a:pt x="5308984" y="2826328"/>
                  <a:pt x="5397501" y="3860870"/>
                  <a:pt x="4819184" y="4553640"/>
                </a:cubicBezTo>
                <a:lnTo>
                  <a:pt x="3159725" y="6539956"/>
                </a:lnTo>
                <a:lnTo>
                  <a:pt x="0" y="6539956"/>
                </a:lnTo>
                <a:lnTo>
                  <a:pt x="0" y="434000"/>
                </a:lnTo>
                <a:lnTo>
                  <a:pt x="160099" y="319050"/>
                </a:lnTo>
                <a:cubicBezTo>
                  <a:pt x="494177" y="103680"/>
                  <a:pt x="880573" y="-4095"/>
                  <a:pt x="1267916" y="12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360000" tIns="1440000" rIns="1404000" bIns="46800">
            <a:noAutofit/>
          </a:bodyPr>
          <a:lstStyle>
            <a:lvl1pPr marL="342900" marR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	Vedä kuva muodon sisälle tai lisää kuva napsauttamalla paikkamerkkiä. Kuvia löytyy mm. M-boksista.</a:t>
            </a:r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BCB3C8F-104B-4C79-1054-57AB3021F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BA9325E-3856-6E4A-8B22-4F0B1D8DB3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1"/>
            <a:ext cx="6907841" cy="6857999"/>
          </a:xfrm>
          <a:custGeom>
            <a:avLst/>
            <a:gdLst>
              <a:gd name="connsiteX0" fmla="*/ 0 w 6907841"/>
              <a:gd name="connsiteY0" fmla="*/ 0 h 6857999"/>
              <a:gd name="connsiteX1" fmla="*/ 6626572 w 6907841"/>
              <a:gd name="connsiteY1" fmla="*/ 0 h 6857999"/>
              <a:gd name="connsiteX2" fmla="*/ 6637977 w 6907841"/>
              <a:gd name="connsiteY2" fmla="*/ 21385 h 6857999"/>
              <a:gd name="connsiteX3" fmla="*/ 6380726 w 6907841"/>
              <a:gd name="connsiteY3" fmla="*/ 2857542 h 6857999"/>
              <a:gd name="connsiteX4" fmla="*/ 3492815 w 6907841"/>
              <a:gd name="connsiteY4" fmla="*/ 6857999 h 6857999"/>
              <a:gd name="connsiteX5" fmla="*/ 0 w 6907841"/>
              <a:gd name="connsiteY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07841" h="6857999">
                <a:moveTo>
                  <a:pt x="0" y="0"/>
                </a:moveTo>
                <a:lnTo>
                  <a:pt x="6626572" y="0"/>
                </a:lnTo>
                <a:lnTo>
                  <a:pt x="6637977" y="21385"/>
                </a:lnTo>
                <a:cubicBezTo>
                  <a:pt x="7059791" y="913747"/>
                  <a:pt x="6996756" y="2003495"/>
                  <a:pt x="6380726" y="2857542"/>
                </a:cubicBezTo>
                <a:lnTo>
                  <a:pt x="349281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503999" tIns="1080000" rIns="1440000" bIns="46800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215153" y="1941854"/>
            <a:ext cx="4689392" cy="1358908"/>
          </a:xfrm>
        </p:spPr>
        <p:txBody>
          <a:bodyPr anchor="t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91DDE6D-F4FF-6844-8B9D-A1D68ACBC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3399" y="5439902"/>
            <a:ext cx="5121806" cy="1418099"/>
          </a:xfrm>
          <a:custGeom>
            <a:avLst/>
            <a:gdLst>
              <a:gd name="connsiteX0" fmla="*/ 1951593 w 5121806"/>
              <a:gd name="connsiteY0" fmla="*/ 1573 h 1418099"/>
              <a:gd name="connsiteX1" fmla="*/ 2683350 w 5121806"/>
              <a:gd name="connsiteY1" fmla="*/ 181222 h 1418099"/>
              <a:gd name="connsiteX2" fmla="*/ 4658748 w 5121806"/>
              <a:gd name="connsiteY2" fmla="*/ 1109811 h 1418099"/>
              <a:gd name="connsiteX3" fmla="*/ 4987723 w 5121806"/>
              <a:gd name="connsiteY3" fmla="*/ 1307055 h 1418099"/>
              <a:gd name="connsiteX4" fmla="*/ 5121806 w 5121806"/>
              <a:gd name="connsiteY4" fmla="*/ 1418099 h 1418099"/>
              <a:gd name="connsiteX5" fmla="*/ 0 w 5121806"/>
              <a:gd name="connsiteY5" fmla="*/ 1418099 h 1418099"/>
              <a:gd name="connsiteX6" fmla="*/ 148579 w 5121806"/>
              <a:gd name="connsiteY6" fmla="*/ 1082900 h 1418099"/>
              <a:gd name="connsiteX7" fmla="*/ 1951593 w 5121806"/>
              <a:gd name="connsiteY7" fmla="*/ 1573 h 141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1806" h="1418099">
                <a:moveTo>
                  <a:pt x="1951593" y="1573"/>
                </a:moveTo>
                <a:cubicBezTo>
                  <a:pt x="2198211" y="11612"/>
                  <a:pt x="2446662" y="69883"/>
                  <a:pt x="2683350" y="181222"/>
                </a:cubicBezTo>
                <a:lnTo>
                  <a:pt x="4658748" y="1109811"/>
                </a:lnTo>
                <a:cubicBezTo>
                  <a:pt x="4777151" y="1165495"/>
                  <a:pt x="4887009" y="1231804"/>
                  <a:pt x="4987723" y="1307055"/>
                </a:cubicBezTo>
                <a:lnTo>
                  <a:pt x="5121806" y="1418099"/>
                </a:lnTo>
                <a:lnTo>
                  <a:pt x="0" y="1418099"/>
                </a:lnTo>
                <a:lnTo>
                  <a:pt x="148579" y="1082900"/>
                </a:lnTo>
                <a:cubicBezTo>
                  <a:pt x="488373" y="375424"/>
                  <a:pt x="1211737" y="-28544"/>
                  <a:pt x="1951593" y="1573"/>
                </a:cubicBezTo>
                <a:close/>
              </a:path>
            </a:pathLst>
          </a:custGeom>
          <a:solidFill>
            <a:srgbClr val="1571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386BE61-B6C0-8C0C-5790-08D52705F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4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412265" y="3680097"/>
            <a:ext cx="4689392" cy="1358908"/>
          </a:xfrm>
        </p:spPr>
        <p:txBody>
          <a:bodyPr anchor="t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6C7C5DD-5905-BD4B-9C67-0E761455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24398" y="0"/>
            <a:ext cx="3267602" cy="3010565"/>
          </a:xfrm>
          <a:custGeom>
            <a:avLst/>
            <a:gdLst>
              <a:gd name="connsiteX0" fmla="*/ 124218 w 3267602"/>
              <a:gd name="connsiteY0" fmla="*/ 0 h 3010565"/>
              <a:gd name="connsiteX1" fmla="*/ 3267602 w 3267602"/>
              <a:gd name="connsiteY1" fmla="*/ 0 h 3010565"/>
              <a:gd name="connsiteX2" fmla="*/ 3267602 w 3267602"/>
              <a:gd name="connsiteY2" fmla="*/ 3010565 h 3010565"/>
              <a:gd name="connsiteX3" fmla="*/ 833126 w 3267602"/>
              <a:gd name="connsiteY3" fmla="*/ 1865733 h 3010565"/>
              <a:gd name="connsiteX4" fmla="*/ 78501 w 3267602"/>
              <a:gd name="connsiteY4" fmla="*/ 103140 h 301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7602" h="3010565">
                <a:moveTo>
                  <a:pt x="124218" y="0"/>
                </a:moveTo>
                <a:lnTo>
                  <a:pt x="3267602" y="0"/>
                </a:lnTo>
                <a:lnTo>
                  <a:pt x="3267602" y="3010565"/>
                </a:lnTo>
                <a:lnTo>
                  <a:pt x="833126" y="1865733"/>
                </a:lnTo>
                <a:cubicBezTo>
                  <a:pt x="161955" y="1556339"/>
                  <a:pt x="-160525" y="685752"/>
                  <a:pt x="78501" y="103140"/>
                </a:cubicBezTo>
                <a:close/>
              </a:path>
            </a:pathLst>
          </a:custGeom>
          <a:solidFill>
            <a:srgbClr val="772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8038526-48C4-6747-AD62-98C86FF712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811773" cy="6858000"/>
          </a:xfrm>
          <a:custGeom>
            <a:avLst/>
            <a:gdLst>
              <a:gd name="connsiteX0" fmla="*/ 0 w 6811773"/>
              <a:gd name="connsiteY0" fmla="*/ 0 h 6858000"/>
              <a:gd name="connsiteX1" fmla="*/ 6472649 w 6811773"/>
              <a:gd name="connsiteY1" fmla="*/ 0 h 6858000"/>
              <a:gd name="connsiteX2" fmla="*/ 6483702 w 6811773"/>
              <a:gd name="connsiteY2" fmla="*/ 21905 h 6858000"/>
              <a:gd name="connsiteX3" fmla="*/ 6038695 w 6811773"/>
              <a:gd name="connsiteY3" fmla="*/ 3639594 h 6858000"/>
              <a:gd name="connsiteX4" fmla="*/ 3405521 w 6811773"/>
              <a:gd name="connsiteY4" fmla="*/ 6858000 h 6858000"/>
              <a:gd name="connsiteX5" fmla="*/ 0 w 681177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11773" h="6858000">
                <a:moveTo>
                  <a:pt x="0" y="0"/>
                </a:moveTo>
                <a:lnTo>
                  <a:pt x="6472649" y="0"/>
                </a:lnTo>
                <a:lnTo>
                  <a:pt x="6483702" y="21905"/>
                </a:lnTo>
                <a:cubicBezTo>
                  <a:pt x="7029727" y="1173509"/>
                  <a:pt x="6902666" y="2583684"/>
                  <a:pt x="6038695" y="3639594"/>
                </a:cubicBezTo>
                <a:lnTo>
                  <a:pt x="34055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360000" tIns="1080000" rIns="1440000" bIns="46800"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BC6EAAA-EAC2-7161-4274-583477299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2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154822" y="3429000"/>
            <a:ext cx="4514664" cy="1358908"/>
          </a:xfrm>
        </p:spPr>
        <p:txBody>
          <a:bodyPr anchor="t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6F09FB4-EC09-FA44-93AB-A80C5EF2C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1778" y="1"/>
            <a:ext cx="4420222" cy="1947283"/>
          </a:xfrm>
          <a:custGeom>
            <a:avLst/>
            <a:gdLst>
              <a:gd name="connsiteX0" fmla="*/ 0 w 4420222"/>
              <a:gd name="connsiteY0" fmla="*/ 0 h 1947283"/>
              <a:gd name="connsiteX1" fmla="*/ 4420222 w 4420222"/>
              <a:gd name="connsiteY1" fmla="*/ 0 h 1947283"/>
              <a:gd name="connsiteX2" fmla="*/ 4420222 w 4420222"/>
              <a:gd name="connsiteY2" fmla="*/ 1856610 h 1947283"/>
              <a:gd name="connsiteX3" fmla="*/ 4418220 w 4420222"/>
              <a:gd name="connsiteY3" fmla="*/ 1857431 h 1947283"/>
              <a:gd name="connsiteX4" fmla="*/ 3245869 w 4420222"/>
              <a:gd name="connsiteY4" fmla="*/ 1801192 h 1947283"/>
              <a:gd name="connsiteX5" fmla="*/ 608554 w 4420222"/>
              <a:gd name="connsiteY5" fmla="*/ 560973 h 1947283"/>
              <a:gd name="connsiteX6" fmla="*/ 11813 w 4420222"/>
              <a:gd name="connsiteY6" fmla="*/ 20932 h 194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0222" h="1947283">
                <a:moveTo>
                  <a:pt x="0" y="0"/>
                </a:moveTo>
                <a:lnTo>
                  <a:pt x="4420222" y="0"/>
                </a:lnTo>
                <a:lnTo>
                  <a:pt x="4420222" y="1856610"/>
                </a:lnTo>
                <a:lnTo>
                  <a:pt x="4418220" y="1857431"/>
                </a:lnTo>
                <a:cubicBezTo>
                  <a:pt x="4048063" y="1989105"/>
                  <a:pt x="3628075" y="1980747"/>
                  <a:pt x="3245869" y="1801192"/>
                </a:cubicBezTo>
                <a:lnTo>
                  <a:pt x="608554" y="560973"/>
                </a:lnTo>
                <a:cubicBezTo>
                  <a:pt x="356864" y="444951"/>
                  <a:pt x="154210" y="250010"/>
                  <a:pt x="11813" y="20932"/>
                </a:cubicBezTo>
                <a:close/>
              </a:path>
            </a:pathLst>
          </a:custGeom>
          <a:solidFill>
            <a:srgbClr val="A70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C4AB469-7265-EF42-A45E-498216F859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818967" cy="6858000"/>
          </a:xfrm>
          <a:custGeom>
            <a:avLst/>
            <a:gdLst>
              <a:gd name="connsiteX0" fmla="*/ 0 w 6818967"/>
              <a:gd name="connsiteY0" fmla="*/ 0 h 6858000"/>
              <a:gd name="connsiteX1" fmla="*/ 6104476 w 6818967"/>
              <a:gd name="connsiteY1" fmla="*/ 0 h 6858000"/>
              <a:gd name="connsiteX2" fmla="*/ 6745931 w 6818967"/>
              <a:gd name="connsiteY2" fmla="*/ 3011864 h 6858000"/>
              <a:gd name="connsiteX3" fmla="*/ 4521697 w 6818967"/>
              <a:gd name="connsiteY3" fmla="*/ 6824718 h 6858000"/>
              <a:gd name="connsiteX4" fmla="*/ 4404825 w 6818967"/>
              <a:gd name="connsiteY4" fmla="*/ 6858000 h 6858000"/>
              <a:gd name="connsiteX5" fmla="*/ 0 w 6818967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18967" h="6858000">
                <a:moveTo>
                  <a:pt x="0" y="0"/>
                </a:moveTo>
                <a:lnTo>
                  <a:pt x="6104476" y="0"/>
                </a:lnTo>
                <a:lnTo>
                  <a:pt x="6745931" y="3011864"/>
                </a:lnTo>
                <a:cubicBezTo>
                  <a:pt x="7102447" y="4687289"/>
                  <a:pt x="6120721" y="6325224"/>
                  <a:pt x="4521697" y="6824718"/>
                </a:cubicBezTo>
                <a:lnTo>
                  <a:pt x="44048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03999" tIns="1080000" rIns="1440000" bIns="46800" anchor="t" anchorCtr="1"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AA6F9CD-ED32-8C72-DF17-35B1B4550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681871" y="2618917"/>
            <a:ext cx="4689392" cy="1358908"/>
          </a:xfrm>
        </p:spPr>
        <p:txBody>
          <a:bodyPr anchor="t"/>
          <a:lstStyle>
            <a:lvl1pPr algn="l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4EF6524-51CC-6D44-B859-35F0ADA7C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07921" y="5654691"/>
            <a:ext cx="5267275" cy="1203311"/>
          </a:xfrm>
          <a:custGeom>
            <a:avLst/>
            <a:gdLst>
              <a:gd name="connsiteX0" fmla="*/ 2966516 w 5267275"/>
              <a:gd name="connsiteY0" fmla="*/ 1182 h 1203311"/>
              <a:gd name="connsiteX1" fmla="*/ 5178362 w 5267275"/>
              <a:gd name="connsiteY1" fmla="*/ 1069994 h 1203311"/>
              <a:gd name="connsiteX2" fmla="*/ 5267275 w 5267275"/>
              <a:gd name="connsiteY2" fmla="*/ 1203311 h 1203311"/>
              <a:gd name="connsiteX3" fmla="*/ 0 w 5267275"/>
              <a:gd name="connsiteY3" fmla="*/ 1203311 h 1203311"/>
              <a:gd name="connsiteX4" fmla="*/ 1948729 w 5267275"/>
              <a:gd name="connsiteY4" fmla="*/ 239420 h 1203311"/>
              <a:gd name="connsiteX5" fmla="*/ 2966516 w 5267275"/>
              <a:gd name="connsiteY5" fmla="*/ 1182 h 120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7275" h="1203311">
                <a:moveTo>
                  <a:pt x="2966516" y="1182"/>
                </a:moveTo>
                <a:cubicBezTo>
                  <a:pt x="3822129" y="-24440"/>
                  <a:pt x="4657248" y="367817"/>
                  <a:pt x="5178362" y="1069994"/>
                </a:cubicBezTo>
                <a:lnTo>
                  <a:pt x="5267275" y="1203311"/>
                </a:lnTo>
                <a:lnTo>
                  <a:pt x="0" y="1203311"/>
                </a:lnTo>
                <a:lnTo>
                  <a:pt x="1948729" y="239420"/>
                </a:lnTo>
                <a:cubicBezTo>
                  <a:pt x="2278747" y="88540"/>
                  <a:pt x="2624271" y="11431"/>
                  <a:pt x="2966516" y="1182"/>
                </a:cubicBezTo>
                <a:close/>
              </a:path>
            </a:pathLst>
          </a:custGeom>
          <a:solidFill>
            <a:srgbClr val="34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0CD72BA-0DD2-424B-BAC3-4111A414181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7557033" cy="6127958"/>
          </a:xfrm>
          <a:custGeom>
            <a:avLst/>
            <a:gdLst>
              <a:gd name="connsiteX0" fmla="*/ 0 w 7557033"/>
              <a:gd name="connsiteY0" fmla="*/ 0 h 6127958"/>
              <a:gd name="connsiteX1" fmla="*/ 7557033 w 7557033"/>
              <a:gd name="connsiteY1" fmla="*/ 0 h 6127958"/>
              <a:gd name="connsiteX2" fmla="*/ 7542509 w 7557033"/>
              <a:gd name="connsiteY2" fmla="*/ 170842 h 6127958"/>
              <a:gd name="connsiteX3" fmla="*/ 7157690 w 7557033"/>
              <a:gd name="connsiteY3" fmla="*/ 1160377 h 6127958"/>
              <a:gd name="connsiteX4" fmla="*/ 4082714 w 7557033"/>
              <a:gd name="connsiteY4" fmla="*/ 4968592 h 6127958"/>
              <a:gd name="connsiteX5" fmla="*/ 100525 w 7557033"/>
              <a:gd name="connsiteY5" fmla="*/ 5797101 h 6127958"/>
              <a:gd name="connsiteX6" fmla="*/ 0 w 7557033"/>
              <a:gd name="connsiteY6" fmla="*/ 5745372 h 612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7033" h="6127958">
                <a:moveTo>
                  <a:pt x="0" y="0"/>
                </a:moveTo>
                <a:lnTo>
                  <a:pt x="7557033" y="0"/>
                </a:lnTo>
                <a:lnTo>
                  <a:pt x="7542509" y="170842"/>
                </a:lnTo>
                <a:cubicBezTo>
                  <a:pt x="7494481" y="541811"/>
                  <a:pt x="7365951" y="887198"/>
                  <a:pt x="7157690" y="1160377"/>
                </a:cubicBezTo>
                <a:lnTo>
                  <a:pt x="4082714" y="4968592"/>
                </a:lnTo>
                <a:cubicBezTo>
                  <a:pt x="3078328" y="6137601"/>
                  <a:pt x="1429183" y="6439477"/>
                  <a:pt x="100525" y="5797101"/>
                </a:cubicBezTo>
                <a:lnTo>
                  <a:pt x="0" y="57453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03999" tIns="1080000" rIns="1440000"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EAEDA23-7BDF-387E-6475-F645AE803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5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Pictur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681870" y="3429000"/>
            <a:ext cx="5002129" cy="1358908"/>
          </a:xfrm>
        </p:spPr>
        <p:txBody>
          <a:bodyPr anchor="t"/>
          <a:lstStyle>
            <a:lvl1pPr algn="l">
              <a:defRPr sz="30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D64AF75-7FB2-BC41-BEA8-AE0AC2E22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1648" y="0"/>
            <a:ext cx="3860352" cy="3087446"/>
          </a:xfrm>
          <a:custGeom>
            <a:avLst/>
            <a:gdLst>
              <a:gd name="connsiteX0" fmla="*/ 0 w 3860352"/>
              <a:gd name="connsiteY0" fmla="*/ 0 h 3087446"/>
              <a:gd name="connsiteX1" fmla="*/ 3860352 w 3860352"/>
              <a:gd name="connsiteY1" fmla="*/ 0 h 3087446"/>
              <a:gd name="connsiteX2" fmla="*/ 3860352 w 3860352"/>
              <a:gd name="connsiteY2" fmla="*/ 2690959 h 3087446"/>
              <a:gd name="connsiteX3" fmla="*/ 2180808 w 3860352"/>
              <a:gd name="connsiteY3" fmla="*/ 3056193 h 3087446"/>
              <a:gd name="connsiteX4" fmla="*/ 509876 w 3860352"/>
              <a:gd name="connsiteY4" fmla="*/ 2115884 h 308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0352" h="3087446">
                <a:moveTo>
                  <a:pt x="0" y="0"/>
                </a:moveTo>
                <a:lnTo>
                  <a:pt x="3860352" y="0"/>
                </a:lnTo>
                <a:lnTo>
                  <a:pt x="3860352" y="2690959"/>
                </a:lnTo>
                <a:lnTo>
                  <a:pt x="2180808" y="3056193"/>
                </a:lnTo>
                <a:cubicBezTo>
                  <a:pt x="1459854" y="3218740"/>
                  <a:pt x="674429" y="2723742"/>
                  <a:pt x="509876" y="2115884"/>
                </a:cubicBezTo>
                <a:close/>
              </a:path>
            </a:pathLst>
          </a:custGeom>
          <a:solidFill>
            <a:srgbClr val="D54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9385-7A1F-2640-8D4E-DACB3E55FC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788752" cy="6858000"/>
          </a:xfrm>
          <a:custGeom>
            <a:avLst/>
            <a:gdLst>
              <a:gd name="connsiteX0" fmla="*/ 0 w 6788752"/>
              <a:gd name="connsiteY0" fmla="*/ 0 h 6858000"/>
              <a:gd name="connsiteX1" fmla="*/ 6378369 w 6788752"/>
              <a:gd name="connsiteY1" fmla="*/ 0 h 6858000"/>
              <a:gd name="connsiteX2" fmla="*/ 6466854 w 6788752"/>
              <a:gd name="connsiteY2" fmla="*/ 150023 h 6858000"/>
              <a:gd name="connsiteX3" fmla="*/ 6169310 w 6788752"/>
              <a:gd name="connsiteY3" fmla="*/ 3212670 h 6858000"/>
              <a:gd name="connsiteX4" fmla="*/ 3222802 w 6788752"/>
              <a:gd name="connsiteY4" fmla="*/ 6858000 h 6858000"/>
              <a:gd name="connsiteX5" fmla="*/ 0 w 678875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8752" h="6858000">
                <a:moveTo>
                  <a:pt x="0" y="0"/>
                </a:moveTo>
                <a:lnTo>
                  <a:pt x="6378369" y="0"/>
                </a:lnTo>
                <a:lnTo>
                  <a:pt x="6466854" y="150023"/>
                </a:lnTo>
                <a:cubicBezTo>
                  <a:pt x="6971052" y="1109347"/>
                  <a:pt x="6891106" y="2318980"/>
                  <a:pt x="6169310" y="3212670"/>
                </a:cubicBezTo>
                <a:lnTo>
                  <a:pt x="322280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503999" tIns="1080000" rIns="1440000">
            <a:no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2798047-5B6C-1575-2FB1-977E2CA4D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59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00" y="1896000"/>
            <a:ext cx="5280000" cy="4032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541" y="1896000"/>
            <a:ext cx="5280000" cy="4032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810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00" y="478800"/>
            <a:ext cx="108000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00" y="1896000"/>
            <a:ext cx="5280000" cy="528000"/>
          </a:xfrm>
        </p:spPr>
        <p:txBody>
          <a:bodyPr anchor="ctr"/>
          <a:lstStyle>
            <a:lvl1pPr marL="0" indent="0">
              <a:buNone/>
              <a:defRPr sz="2133" b="1">
                <a:solidFill>
                  <a:schemeClr val="accent2"/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00" y="2505075"/>
            <a:ext cx="5280000" cy="3408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0540" y="1896000"/>
            <a:ext cx="5280000" cy="528000"/>
          </a:xfrm>
        </p:spPr>
        <p:txBody>
          <a:bodyPr anchor="ctr"/>
          <a:lstStyle>
            <a:lvl1pPr marL="0" indent="0">
              <a:buNone/>
              <a:defRPr sz="2133" b="1">
                <a:solidFill>
                  <a:schemeClr val="accent2"/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00540" y="2505075"/>
            <a:ext cx="5280000" cy="3408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7570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00" y="478544"/>
            <a:ext cx="48000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00" y="1896512"/>
            <a:ext cx="4800000" cy="4032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AF4CEA74-4AD2-4B4E-8E2C-A4A23A1AC1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6112043" y="0"/>
            <a:ext cx="6079957" cy="6859200"/>
          </a:xfrm>
          <a:solidFill>
            <a:schemeClr val="bg1">
              <a:lumMod val="95000"/>
            </a:schemeClr>
          </a:solidFill>
        </p:spPr>
        <p:txBody>
          <a:bodyPr wrap="square" lIns="396000" tIns="108000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</p:spTree>
    <p:extLst>
      <p:ext uri="{BB962C8B-B14F-4D97-AF65-F5344CB8AC3E}">
        <p14:creationId xmlns:p14="http://schemas.microsoft.com/office/powerpoint/2010/main" val="3692650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6079957" cy="6859200"/>
          </a:xfrm>
          <a:solidFill>
            <a:schemeClr val="bg1">
              <a:lumMod val="95000"/>
            </a:schemeClr>
          </a:solidFill>
        </p:spPr>
        <p:txBody>
          <a:bodyPr wrap="square" lIns="396000" tIns="108000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1486" y="478544"/>
            <a:ext cx="5255427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1486" y="1896512"/>
            <a:ext cx="5240913" cy="4032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34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01" y="720000"/>
            <a:ext cx="3306695" cy="2392168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347520" y="735709"/>
            <a:ext cx="6673849" cy="480000"/>
          </a:xfrm>
        </p:spPr>
        <p:txBody>
          <a:bodyPr anchor="ctr"/>
          <a:lstStyle>
            <a:lvl1pPr marL="0" indent="0">
              <a:lnSpc>
                <a:spcPts val="2400"/>
              </a:lnSpc>
              <a:buNone/>
              <a:defRPr b="1">
                <a:solidFill>
                  <a:schemeClr val="accent2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4347518" y="1367541"/>
            <a:ext cx="6673849" cy="1744627"/>
          </a:xfrm>
        </p:spPr>
        <p:txBody>
          <a:bodyPr anchor="t"/>
          <a:lstStyle>
            <a:lvl1pPr marL="0" indent="0">
              <a:lnSpc>
                <a:spcPts val="2400"/>
              </a:lnSpc>
              <a:buNone/>
              <a:defRPr sz="1800">
                <a:solidFill>
                  <a:schemeClr val="accent2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icture Placeholder 10"/>
          <p:cNvSpPr>
            <a:spLocks noGrp="1" noChangeAspect="1"/>
          </p:cNvSpPr>
          <p:nvPr>
            <p:ph type="pic" sz="quarter" idx="14" hasCustomPrompt="1"/>
          </p:nvPr>
        </p:nvSpPr>
        <p:spPr bwMode="hidden">
          <a:xfrm>
            <a:off x="0" y="3504000"/>
            <a:ext cx="4065600" cy="336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5" hasCustomPrompt="1"/>
          </p:nvPr>
        </p:nvSpPr>
        <p:spPr bwMode="hidden">
          <a:xfrm>
            <a:off x="4058204" y="3504000"/>
            <a:ext cx="4065600" cy="336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  <p:sp>
        <p:nvSpPr>
          <p:cNvPr id="12" name="Picture Placeholder 8"/>
          <p:cNvSpPr>
            <a:spLocks noGrp="1" noChangeAspect="1"/>
          </p:cNvSpPr>
          <p:nvPr>
            <p:ph type="pic" sz="quarter" idx="16" hasCustomPrompt="1"/>
          </p:nvPr>
        </p:nvSpPr>
        <p:spPr bwMode="hidden">
          <a:xfrm>
            <a:off x="8116079" y="3504000"/>
            <a:ext cx="4080000" cy="336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</p:spTree>
    <p:extLst>
      <p:ext uri="{BB962C8B-B14F-4D97-AF65-F5344CB8AC3E}">
        <p14:creationId xmlns:p14="http://schemas.microsoft.com/office/powerpoint/2010/main" val="666517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 bwMode="hidden"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1080000"/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</p:txBody>
      </p:sp>
    </p:spTree>
    <p:extLst>
      <p:ext uri="{BB962C8B-B14F-4D97-AF65-F5344CB8AC3E}">
        <p14:creationId xmlns:p14="http://schemas.microsoft.com/office/powerpoint/2010/main" val="1208719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ci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8119068" y="0"/>
            <a:ext cx="4078056" cy="6859200"/>
          </a:xfrm>
          <a:solidFill>
            <a:schemeClr val="bg1">
              <a:lumMod val="95000"/>
            </a:schemeClr>
          </a:solidFill>
        </p:spPr>
        <p:txBody>
          <a:bodyPr tIns="108000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Vedä kuva muodon sisälle tai lisää kuva napsauttamalla paikkamerkkiä. Kuvia löytyy mm. M-boksista.</a:t>
            </a:r>
          </a:p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8000" y="388536"/>
            <a:ext cx="6774963" cy="1085633"/>
          </a:xfrm>
        </p:spPr>
        <p:txBody>
          <a:bodyPr anchor="b"/>
          <a:lstStyle>
            <a:lvl1pPr algn="l">
              <a:defRPr sz="3600" b="1" i="0" cap="none" baseline="0">
                <a:solidFill>
                  <a:schemeClr val="accent2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00" y="1580941"/>
            <a:ext cx="6774963" cy="164793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 marL="1828755" indent="0">
              <a:buNone/>
              <a:defRPr>
                <a:solidFill>
                  <a:schemeClr val="accent2"/>
                </a:solidFill>
              </a:defRPr>
            </a:lvl5pPr>
            <a:lvl6pPr marL="2285943" indent="0">
              <a:buNone/>
              <a:defRPr/>
            </a:lvl6pPr>
            <a:lvl7pPr marL="2743132" indent="0">
              <a:buNone/>
              <a:defRPr/>
            </a:lvl7pPr>
            <a:lvl8pPr marL="3200320" indent="0">
              <a:buNone/>
              <a:defRPr/>
            </a:lvl8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1851945" y="4080550"/>
            <a:ext cx="4714251" cy="776817"/>
          </a:xfrm>
        </p:spPr>
        <p:txBody>
          <a:bodyPr/>
          <a:lstStyle>
            <a:lvl1pPr marL="0" indent="0" algn="ctr">
              <a:buNone/>
              <a:defRPr sz="5300" b="0">
                <a:solidFill>
                  <a:schemeClr val="accent2"/>
                </a:solidFill>
                <a:latin typeface="+mn-lt"/>
                <a:cs typeface="Segoe UI Semibold" panose="020B0702040204020203" pitchFamily="34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100 %</a:t>
            </a:r>
            <a:endParaRPr lang="fi-FI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851945" y="4957188"/>
            <a:ext cx="4714251" cy="708265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600" b="0">
                <a:solidFill>
                  <a:schemeClr val="accent2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Edit text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099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800" y="478544"/>
            <a:ext cx="108000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524ADC8-3D05-375A-4A09-A9632AD5A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47C0264-A85A-315E-B469-8CAA7810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61458-0892-8B90-ED47-33AC07206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2914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3E61-D46B-874E-BE4F-C186F660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103437"/>
            <a:ext cx="10800000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25A3D-69B4-F944-9ADF-C4EB3504A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766AE-E4D8-434E-812A-0DBD6CDEE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22BA7-0BA2-254E-85E9-CE89034BE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8665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28127-9FD5-4B1B-8885-594A9BAF6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F9694E-EDC0-449A-B044-419CA20DA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01ED9-8BBB-4E0B-862E-D05536AB9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642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228014" y="190103"/>
            <a:ext cx="11735975" cy="5405627"/>
          </a:xfrm>
          <a:custGeom>
            <a:avLst/>
            <a:gdLst>
              <a:gd name="connsiteX0" fmla="*/ 0 w 8784976"/>
              <a:gd name="connsiteY0" fmla="*/ 0 h 4824536"/>
              <a:gd name="connsiteX1" fmla="*/ 8784976 w 8784976"/>
              <a:gd name="connsiteY1" fmla="*/ 0 h 4824536"/>
              <a:gd name="connsiteX2" fmla="*/ 8784976 w 8784976"/>
              <a:gd name="connsiteY2" fmla="*/ 4824536 h 4824536"/>
              <a:gd name="connsiteX3" fmla="*/ 719263 w 8784976"/>
              <a:gd name="connsiteY3" fmla="*/ 4824536 h 4824536"/>
              <a:gd name="connsiteX4" fmla="*/ 710460 w 8784976"/>
              <a:gd name="connsiteY4" fmla="*/ 4822871 h 4824536"/>
              <a:gd name="connsiteX5" fmla="*/ 699850 w 8784976"/>
              <a:gd name="connsiteY5" fmla="*/ 4820358 h 4824536"/>
              <a:gd name="connsiteX6" fmla="*/ 689240 w 8784976"/>
              <a:gd name="connsiteY6" fmla="*/ 4817845 h 4824536"/>
              <a:gd name="connsiteX7" fmla="*/ 678909 w 8784976"/>
              <a:gd name="connsiteY7" fmla="*/ 4814774 h 4824536"/>
              <a:gd name="connsiteX8" fmla="*/ 668299 w 8784976"/>
              <a:gd name="connsiteY8" fmla="*/ 4811423 h 4824536"/>
              <a:gd name="connsiteX9" fmla="*/ 657410 w 8784976"/>
              <a:gd name="connsiteY9" fmla="*/ 4807794 h 4824536"/>
              <a:gd name="connsiteX10" fmla="*/ 646801 w 8784976"/>
              <a:gd name="connsiteY10" fmla="*/ 4804164 h 4824536"/>
              <a:gd name="connsiteX11" fmla="*/ 636191 w 8784976"/>
              <a:gd name="connsiteY11" fmla="*/ 4799697 h 4824536"/>
              <a:gd name="connsiteX12" fmla="*/ 625302 w 8784976"/>
              <a:gd name="connsiteY12" fmla="*/ 4795229 h 4824536"/>
              <a:gd name="connsiteX13" fmla="*/ 619717 w 8784976"/>
              <a:gd name="connsiteY13" fmla="*/ 4792716 h 4824536"/>
              <a:gd name="connsiteX14" fmla="*/ 614413 w 8784976"/>
              <a:gd name="connsiteY14" fmla="*/ 4790204 h 4824536"/>
              <a:gd name="connsiteX15" fmla="*/ 603523 w 8784976"/>
              <a:gd name="connsiteY15" fmla="*/ 4785178 h 4824536"/>
              <a:gd name="connsiteX16" fmla="*/ 598219 w 8784976"/>
              <a:gd name="connsiteY16" fmla="*/ 4782386 h 4824536"/>
              <a:gd name="connsiteX17" fmla="*/ 592355 w 8784976"/>
              <a:gd name="connsiteY17" fmla="*/ 4779314 h 4824536"/>
              <a:gd name="connsiteX18" fmla="*/ 581466 w 8784976"/>
              <a:gd name="connsiteY18" fmla="*/ 4773451 h 4824536"/>
              <a:gd name="connsiteX19" fmla="*/ 570577 w 8784976"/>
              <a:gd name="connsiteY19" fmla="*/ 4767029 h 4824536"/>
              <a:gd name="connsiteX20" fmla="*/ 559688 w 8784976"/>
              <a:gd name="connsiteY20" fmla="*/ 4760328 h 4824536"/>
              <a:gd name="connsiteX21" fmla="*/ 548520 w 8784976"/>
              <a:gd name="connsiteY21" fmla="*/ 4753348 h 4824536"/>
              <a:gd name="connsiteX22" fmla="*/ 542935 w 8784976"/>
              <a:gd name="connsiteY22" fmla="*/ 4749718 h 4824536"/>
              <a:gd name="connsiteX23" fmla="*/ 537631 w 8784976"/>
              <a:gd name="connsiteY23" fmla="*/ 4745810 h 4824536"/>
              <a:gd name="connsiteX24" fmla="*/ 526462 w 8784976"/>
              <a:gd name="connsiteY24" fmla="*/ 4737992 h 4824536"/>
              <a:gd name="connsiteX25" fmla="*/ 515573 w 8784976"/>
              <a:gd name="connsiteY25" fmla="*/ 4729616 h 4824536"/>
              <a:gd name="connsiteX26" fmla="*/ 504405 w 8784976"/>
              <a:gd name="connsiteY26" fmla="*/ 4720960 h 4824536"/>
              <a:gd name="connsiteX27" fmla="*/ 493237 w 8784976"/>
              <a:gd name="connsiteY27" fmla="*/ 4711746 h 4824536"/>
              <a:gd name="connsiteX28" fmla="*/ 482068 w 8784976"/>
              <a:gd name="connsiteY28" fmla="*/ 4702253 h 4824536"/>
              <a:gd name="connsiteX29" fmla="*/ 471179 w 8784976"/>
              <a:gd name="connsiteY29" fmla="*/ 4692202 h 4824536"/>
              <a:gd name="connsiteX30" fmla="*/ 465595 w 8784976"/>
              <a:gd name="connsiteY30" fmla="*/ 4686897 h 4824536"/>
              <a:gd name="connsiteX31" fmla="*/ 460011 w 8784976"/>
              <a:gd name="connsiteY31" fmla="*/ 4681871 h 4824536"/>
              <a:gd name="connsiteX32" fmla="*/ 448843 w 8784976"/>
              <a:gd name="connsiteY32" fmla="*/ 4670982 h 4824536"/>
              <a:gd name="connsiteX33" fmla="*/ 162097 w 8784976"/>
              <a:gd name="connsiteY33" fmla="*/ 4383957 h 4824536"/>
              <a:gd name="connsiteX34" fmla="*/ 160143 w 8784976"/>
              <a:gd name="connsiteY34" fmla="*/ 4382282 h 4824536"/>
              <a:gd name="connsiteX35" fmla="*/ 155117 w 8784976"/>
              <a:gd name="connsiteY35" fmla="*/ 4376698 h 4824536"/>
              <a:gd name="connsiteX36" fmla="*/ 151767 w 8784976"/>
              <a:gd name="connsiteY36" fmla="*/ 4372789 h 4824536"/>
              <a:gd name="connsiteX37" fmla="*/ 147578 w 8784976"/>
              <a:gd name="connsiteY37" fmla="*/ 4368042 h 4824536"/>
              <a:gd name="connsiteX38" fmla="*/ 142553 w 8784976"/>
              <a:gd name="connsiteY38" fmla="*/ 4362458 h 4824536"/>
              <a:gd name="connsiteX39" fmla="*/ 137248 w 8784976"/>
              <a:gd name="connsiteY39" fmla="*/ 4356037 h 4824536"/>
              <a:gd name="connsiteX40" fmla="*/ 131664 w 8784976"/>
              <a:gd name="connsiteY40" fmla="*/ 4348777 h 4824536"/>
              <a:gd name="connsiteX41" fmla="*/ 128592 w 8784976"/>
              <a:gd name="connsiteY41" fmla="*/ 4345147 h 4824536"/>
              <a:gd name="connsiteX42" fmla="*/ 125242 w 8784976"/>
              <a:gd name="connsiteY42" fmla="*/ 4340959 h 4824536"/>
              <a:gd name="connsiteX43" fmla="*/ 118820 w 8784976"/>
              <a:gd name="connsiteY43" fmla="*/ 4332304 h 4824536"/>
              <a:gd name="connsiteX44" fmla="*/ 111840 w 8784976"/>
              <a:gd name="connsiteY44" fmla="*/ 4322811 h 4824536"/>
              <a:gd name="connsiteX45" fmla="*/ 104860 w 8784976"/>
              <a:gd name="connsiteY45" fmla="*/ 4312759 h 4824536"/>
              <a:gd name="connsiteX46" fmla="*/ 97600 w 8784976"/>
              <a:gd name="connsiteY46" fmla="*/ 4302150 h 4824536"/>
              <a:gd name="connsiteX47" fmla="*/ 93971 w 8784976"/>
              <a:gd name="connsiteY47" fmla="*/ 4296565 h 4824536"/>
              <a:gd name="connsiteX48" fmla="*/ 90341 w 8784976"/>
              <a:gd name="connsiteY48" fmla="*/ 4290702 h 4824536"/>
              <a:gd name="connsiteX49" fmla="*/ 82802 w 8784976"/>
              <a:gd name="connsiteY49" fmla="*/ 4278696 h 4824536"/>
              <a:gd name="connsiteX50" fmla="*/ 75264 w 8784976"/>
              <a:gd name="connsiteY50" fmla="*/ 4266132 h 4824536"/>
              <a:gd name="connsiteX51" fmla="*/ 68004 w 8784976"/>
              <a:gd name="connsiteY51" fmla="*/ 4252730 h 4824536"/>
              <a:gd name="connsiteX52" fmla="*/ 60466 w 8784976"/>
              <a:gd name="connsiteY52" fmla="*/ 4239049 h 4824536"/>
              <a:gd name="connsiteX53" fmla="*/ 56836 w 8784976"/>
              <a:gd name="connsiteY53" fmla="*/ 4231789 h 4824536"/>
              <a:gd name="connsiteX54" fmla="*/ 53486 w 8784976"/>
              <a:gd name="connsiteY54" fmla="*/ 4224530 h 4824536"/>
              <a:gd name="connsiteX55" fmla="*/ 46506 w 8784976"/>
              <a:gd name="connsiteY55" fmla="*/ 4209453 h 4824536"/>
              <a:gd name="connsiteX56" fmla="*/ 43155 w 8784976"/>
              <a:gd name="connsiteY56" fmla="*/ 4201635 h 4824536"/>
              <a:gd name="connsiteX57" fmla="*/ 39805 w 8784976"/>
              <a:gd name="connsiteY57" fmla="*/ 4193817 h 4824536"/>
              <a:gd name="connsiteX58" fmla="*/ 36454 w 8784976"/>
              <a:gd name="connsiteY58" fmla="*/ 4185999 h 4824536"/>
              <a:gd name="connsiteX59" fmla="*/ 33383 w 8784976"/>
              <a:gd name="connsiteY59" fmla="*/ 4177902 h 4824536"/>
              <a:gd name="connsiteX60" fmla="*/ 30312 w 8784976"/>
              <a:gd name="connsiteY60" fmla="*/ 4169805 h 4824536"/>
              <a:gd name="connsiteX61" fmla="*/ 27520 w 8784976"/>
              <a:gd name="connsiteY61" fmla="*/ 4161429 h 4824536"/>
              <a:gd name="connsiteX62" fmla="*/ 24727 w 8784976"/>
              <a:gd name="connsiteY62" fmla="*/ 4153053 h 4824536"/>
              <a:gd name="connsiteX63" fmla="*/ 21935 w 8784976"/>
              <a:gd name="connsiteY63" fmla="*/ 4144677 h 4824536"/>
              <a:gd name="connsiteX64" fmla="*/ 19422 w 8784976"/>
              <a:gd name="connsiteY64" fmla="*/ 4136021 h 4824536"/>
              <a:gd name="connsiteX65" fmla="*/ 16910 w 8784976"/>
              <a:gd name="connsiteY65" fmla="*/ 4127087 h 4824536"/>
              <a:gd name="connsiteX66" fmla="*/ 14676 w 8784976"/>
              <a:gd name="connsiteY66" fmla="*/ 4118431 h 4824536"/>
              <a:gd name="connsiteX67" fmla="*/ 12442 w 8784976"/>
              <a:gd name="connsiteY67" fmla="*/ 4109497 h 4824536"/>
              <a:gd name="connsiteX68" fmla="*/ 10488 w 8784976"/>
              <a:gd name="connsiteY68" fmla="*/ 4100283 h 4824536"/>
              <a:gd name="connsiteX69" fmla="*/ 8813 w 8784976"/>
              <a:gd name="connsiteY69" fmla="*/ 4091348 h 4824536"/>
              <a:gd name="connsiteX70" fmla="*/ 7137 w 8784976"/>
              <a:gd name="connsiteY70" fmla="*/ 4081855 h 4824536"/>
              <a:gd name="connsiteX71" fmla="*/ 5462 w 8784976"/>
              <a:gd name="connsiteY71" fmla="*/ 4072641 h 4824536"/>
              <a:gd name="connsiteX72" fmla="*/ 4345 w 8784976"/>
              <a:gd name="connsiteY72" fmla="*/ 4063148 h 4824536"/>
              <a:gd name="connsiteX73" fmla="*/ 3228 w 8784976"/>
              <a:gd name="connsiteY73" fmla="*/ 4053655 h 4824536"/>
              <a:gd name="connsiteX74" fmla="*/ 2112 w 8784976"/>
              <a:gd name="connsiteY74" fmla="*/ 4044162 h 4824536"/>
              <a:gd name="connsiteX75" fmla="*/ 1553 w 8784976"/>
              <a:gd name="connsiteY75" fmla="*/ 4034390 h 4824536"/>
              <a:gd name="connsiteX76" fmla="*/ 995 w 8784976"/>
              <a:gd name="connsiteY76" fmla="*/ 4024618 h 4824536"/>
              <a:gd name="connsiteX77" fmla="*/ 716 w 8784976"/>
              <a:gd name="connsiteY77" fmla="*/ 4014566 h 4824536"/>
              <a:gd name="connsiteX78" fmla="*/ 0 w 8784976"/>
              <a:gd name="connsiteY78" fmla="*/ 4014566 h 4824536"/>
              <a:gd name="connsiteX79" fmla="*/ 0 w 8784976"/>
              <a:gd name="connsiteY79" fmla="*/ 0 h 4824536"/>
              <a:gd name="connsiteX0" fmla="*/ 0 w 8784976"/>
              <a:gd name="connsiteY0" fmla="*/ 0 h 4824536"/>
              <a:gd name="connsiteX1" fmla="*/ 8784976 w 8784976"/>
              <a:gd name="connsiteY1" fmla="*/ 0 h 4824536"/>
              <a:gd name="connsiteX2" fmla="*/ 8784976 w 8784976"/>
              <a:gd name="connsiteY2" fmla="*/ 4824536 h 4824536"/>
              <a:gd name="connsiteX3" fmla="*/ 719263 w 8784976"/>
              <a:gd name="connsiteY3" fmla="*/ 4824536 h 4824536"/>
              <a:gd name="connsiteX4" fmla="*/ 710460 w 8784976"/>
              <a:gd name="connsiteY4" fmla="*/ 4822871 h 4824536"/>
              <a:gd name="connsiteX5" fmla="*/ 699850 w 8784976"/>
              <a:gd name="connsiteY5" fmla="*/ 4820358 h 4824536"/>
              <a:gd name="connsiteX6" fmla="*/ 689240 w 8784976"/>
              <a:gd name="connsiteY6" fmla="*/ 4817845 h 4824536"/>
              <a:gd name="connsiteX7" fmla="*/ 678909 w 8784976"/>
              <a:gd name="connsiteY7" fmla="*/ 4814774 h 4824536"/>
              <a:gd name="connsiteX8" fmla="*/ 668299 w 8784976"/>
              <a:gd name="connsiteY8" fmla="*/ 4811423 h 4824536"/>
              <a:gd name="connsiteX9" fmla="*/ 657410 w 8784976"/>
              <a:gd name="connsiteY9" fmla="*/ 4807794 h 4824536"/>
              <a:gd name="connsiteX10" fmla="*/ 646801 w 8784976"/>
              <a:gd name="connsiteY10" fmla="*/ 4804164 h 4824536"/>
              <a:gd name="connsiteX11" fmla="*/ 636191 w 8784976"/>
              <a:gd name="connsiteY11" fmla="*/ 4799697 h 4824536"/>
              <a:gd name="connsiteX12" fmla="*/ 625302 w 8784976"/>
              <a:gd name="connsiteY12" fmla="*/ 4795229 h 4824536"/>
              <a:gd name="connsiteX13" fmla="*/ 619717 w 8784976"/>
              <a:gd name="connsiteY13" fmla="*/ 4792716 h 4824536"/>
              <a:gd name="connsiteX14" fmla="*/ 614413 w 8784976"/>
              <a:gd name="connsiteY14" fmla="*/ 4790204 h 4824536"/>
              <a:gd name="connsiteX15" fmla="*/ 603523 w 8784976"/>
              <a:gd name="connsiteY15" fmla="*/ 4785178 h 4824536"/>
              <a:gd name="connsiteX16" fmla="*/ 598219 w 8784976"/>
              <a:gd name="connsiteY16" fmla="*/ 4782386 h 4824536"/>
              <a:gd name="connsiteX17" fmla="*/ 592355 w 8784976"/>
              <a:gd name="connsiteY17" fmla="*/ 4779314 h 4824536"/>
              <a:gd name="connsiteX18" fmla="*/ 581466 w 8784976"/>
              <a:gd name="connsiteY18" fmla="*/ 4773451 h 4824536"/>
              <a:gd name="connsiteX19" fmla="*/ 570577 w 8784976"/>
              <a:gd name="connsiteY19" fmla="*/ 4767029 h 4824536"/>
              <a:gd name="connsiteX20" fmla="*/ 559688 w 8784976"/>
              <a:gd name="connsiteY20" fmla="*/ 4760328 h 4824536"/>
              <a:gd name="connsiteX21" fmla="*/ 548520 w 8784976"/>
              <a:gd name="connsiteY21" fmla="*/ 4753348 h 4824536"/>
              <a:gd name="connsiteX22" fmla="*/ 542935 w 8784976"/>
              <a:gd name="connsiteY22" fmla="*/ 4749718 h 4824536"/>
              <a:gd name="connsiteX23" fmla="*/ 537631 w 8784976"/>
              <a:gd name="connsiteY23" fmla="*/ 4745810 h 4824536"/>
              <a:gd name="connsiteX24" fmla="*/ 526462 w 8784976"/>
              <a:gd name="connsiteY24" fmla="*/ 4737992 h 4824536"/>
              <a:gd name="connsiteX25" fmla="*/ 515573 w 8784976"/>
              <a:gd name="connsiteY25" fmla="*/ 4729616 h 4824536"/>
              <a:gd name="connsiteX26" fmla="*/ 504405 w 8784976"/>
              <a:gd name="connsiteY26" fmla="*/ 4720960 h 4824536"/>
              <a:gd name="connsiteX27" fmla="*/ 493237 w 8784976"/>
              <a:gd name="connsiteY27" fmla="*/ 4711746 h 4824536"/>
              <a:gd name="connsiteX28" fmla="*/ 482068 w 8784976"/>
              <a:gd name="connsiteY28" fmla="*/ 4702253 h 4824536"/>
              <a:gd name="connsiteX29" fmla="*/ 471179 w 8784976"/>
              <a:gd name="connsiteY29" fmla="*/ 4692202 h 4824536"/>
              <a:gd name="connsiteX30" fmla="*/ 465595 w 8784976"/>
              <a:gd name="connsiteY30" fmla="*/ 4686897 h 4824536"/>
              <a:gd name="connsiteX31" fmla="*/ 460011 w 8784976"/>
              <a:gd name="connsiteY31" fmla="*/ 4681871 h 4824536"/>
              <a:gd name="connsiteX32" fmla="*/ 162097 w 8784976"/>
              <a:gd name="connsiteY32" fmla="*/ 4383957 h 4824536"/>
              <a:gd name="connsiteX33" fmla="*/ 160143 w 8784976"/>
              <a:gd name="connsiteY33" fmla="*/ 4382282 h 4824536"/>
              <a:gd name="connsiteX34" fmla="*/ 155117 w 8784976"/>
              <a:gd name="connsiteY34" fmla="*/ 4376698 h 4824536"/>
              <a:gd name="connsiteX35" fmla="*/ 151767 w 8784976"/>
              <a:gd name="connsiteY35" fmla="*/ 4372789 h 4824536"/>
              <a:gd name="connsiteX36" fmla="*/ 147578 w 8784976"/>
              <a:gd name="connsiteY36" fmla="*/ 4368042 h 4824536"/>
              <a:gd name="connsiteX37" fmla="*/ 142553 w 8784976"/>
              <a:gd name="connsiteY37" fmla="*/ 4362458 h 4824536"/>
              <a:gd name="connsiteX38" fmla="*/ 137248 w 8784976"/>
              <a:gd name="connsiteY38" fmla="*/ 4356037 h 4824536"/>
              <a:gd name="connsiteX39" fmla="*/ 131664 w 8784976"/>
              <a:gd name="connsiteY39" fmla="*/ 4348777 h 4824536"/>
              <a:gd name="connsiteX40" fmla="*/ 128592 w 8784976"/>
              <a:gd name="connsiteY40" fmla="*/ 4345147 h 4824536"/>
              <a:gd name="connsiteX41" fmla="*/ 125242 w 8784976"/>
              <a:gd name="connsiteY41" fmla="*/ 4340959 h 4824536"/>
              <a:gd name="connsiteX42" fmla="*/ 118820 w 8784976"/>
              <a:gd name="connsiteY42" fmla="*/ 4332304 h 4824536"/>
              <a:gd name="connsiteX43" fmla="*/ 111840 w 8784976"/>
              <a:gd name="connsiteY43" fmla="*/ 4322811 h 4824536"/>
              <a:gd name="connsiteX44" fmla="*/ 104860 w 8784976"/>
              <a:gd name="connsiteY44" fmla="*/ 4312759 h 4824536"/>
              <a:gd name="connsiteX45" fmla="*/ 97600 w 8784976"/>
              <a:gd name="connsiteY45" fmla="*/ 4302150 h 4824536"/>
              <a:gd name="connsiteX46" fmla="*/ 93971 w 8784976"/>
              <a:gd name="connsiteY46" fmla="*/ 4296565 h 4824536"/>
              <a:gd name="connsiteX47" fmla="*/ 90341 w 8784976"/>
              <a:gd name="connsiteY47" fmla="*/ 4290702 h 4824536"/>
              <a:gd name="connsiteX48" fmla="*/ 82802 w 8784976"/>
              <a:gd name="connsiteY48" fmla="*/ 4278696 h 4824536"/>
              <a:gd name="connsiteX49" fmla="*/ 75264 w 8784976"/>
              <a:gd name="connsiteY49" fmla="*/ 4266132 h 4824536"/>
              <a:gd name="connsiteX50" fmla="*/ 68004 w 8784976"/>
              <a:gd name="connsiteY50" fmla="*/ 4252730 h 4824536"/>
              <a:gd name="connsiteX51" fmla="*/ 60466 w 8784976"/>
              <a:gd name="connsiteY51" fmla="*/ 4239049 h 4824536"/>
              <a:gd name="connsiteX52" fmla="*/ 56836 w 8784976"/>
              <a:gd name="connsiteY52" fmla="*/ 4231789 h 4824536"/>
              <a:gd name="connsiteX53" fmla="*/ 53486 w 8784976"/>
              <a:gd name="connsiteY53" fmla="*/ 4224530 h 4824536"/>
              <a:gd name="connsiteX54" fmla="*/ 46506 w 8784976"/>
              <a:gd name="connsiteY54" fmla="*/ 4209453 h 4824536"/>
              <a:gd name="connsiteX55" fmla="*/ 43155 w 8784976"/>
              <a:gd name="connsiteY55" fmla="*/ 4201635 h 4824536"/>
              <a:gd name="connsiteX56" fmla="*/ 39805 w 8784976"/>
              <a:gd name="connsiteY56" fmla="*/ 4193817 h 4824536"/>
              <a:gd name="connsiteX57" fmla="*/ 36454 w 8784976"/>
              <a:gd name="connsiteY57" fmla="*/ 4185999 h 4824536"/>
              <a:gd name="connsiteX58" fmla="*/ 33383 w 8784976"/>
              <a:gd name="connsiteY58" fmla="*/ 4177902 h 4824536"/>
              <a:gd name="connsiteX59" fmla="*/ 30312 w 8784976"/>
              <a:gd name="connsiteY59" fmla="*/ 4169805 h 4824536"/>
              <a:gd name="connsiteX60" fmla="*/ 27520 w 8784976"/>
              <a:gd name="connsiteY60" fmla="*/ 4161429 h 4824536"/>
              <a:gd name="connsiteX61" fmla="*/ 24727 w 8784976"/>
              <a:gd name="connsiteY61" fmla="*/ 4153053 h 4824536"/>
              <a:gd name="connsiteX62" fmla="*/ 21935 w 8784976"/>
              <a:gd name="connsiteY62" fmla="*/ 4144677 h 4824536"/>
              <a:gd name="connsiteX63" fmla="*/ 19422 w 8784976"/>
              <a:gd name="connsiteY63" fmla="*/ 4136021 h 4824536"/>
              <a:gd name="connsiteX64" fmla="*/ 16910 w 8784976"/>
              <a:gd name="connsiteY64" fmla="*/ 4127087 h 4824536"/>
              <a:gd name="connsiteX65" fmla="*/ 14676 w 8784976"/>
              <a:gd name="connsiteY65" fmla="*/ 4118431 h 4824536"/>
              <a:gd name="connsiteX66" fmla="*/ 12442 w 8784976"/>
              <a:gd name="connsiteY66" fmla="*/ 4109497 h 4824536"/>
              <a:gd name="connsiteX67" fmla="*/ 10488 w 8784976"/>
              <a:gd name="connsiteY67" fmla="*/ 4100283 h 4824536"/>
              <a:gd name="connsiteX68" fmla="*/ 8813 w 8784976"/>
              <a:gd name="connsiteY68" fmla="*/ 4091348 h 4824536"/>
              <a:gd name="connsiteX69" fmla="*/ 7137 w 8784976"/>
              <a:gd name="connsiteY69" fmla="*/ 4081855 h 4824536"/>
              <a:gd name="connsiteX70" fmla="*/ 5462 w 8784976"/>
              <a:gd name="connsiteY70" fmla="*/ 4072641 h 4824536"/>
              <a:gd name="connsiteX71" fmla="*/ 4345 w 8784976"/>
              <a:gd name="connsiteY71" fmla="*/ 4063148 h 4824536"/>
              <a:gd name="connsiteX72" fmla="*/ 3228 w 8784976"/>
              <a:gd name="connsiteY72" fmla="*/ 4053655 h 4824536"/>
              <a:gd name="connsiteX73" fmla="*/ 2112 w 8784976"/>
              <a:gd name="connsiteY73" fmla="*/ 4044162 h 4824536"/>
              <a:gd name="connsiteX74" fmla="*/ 1553 w 8784976"/>
              <a:gd name="connsiteY74" fmla="*/ 4034390 h 4824536"/>
              <a:gd name="connsiteX75" fmla="*/ 995 w 8784976"/>
              <a:gd name="connsiteY75" fmla="*/ 4024618 h 4824536"/>
              <a:gd name="connsiteX76" fmla="*/ 716 w 8784976"/>
              <a:gd name="connsiteY76" fmla="*/ 4014566 h 4824536"/>
              <a:gd name="connsiteX77" fmla="*/ 0 w 8784976"/>
              <a:gd name="connsiteY77" fmla="*/ 4014566 h 4824536"/>
              <a:gd name="connsiteX78" fmla="*/ 0 w 8784976"/>
              <a:gd name="connsiteY78" fmla="*/ 0 h 4824536"/>
              <a:gd name="connsiteX0" fmla="*/ 0 w 8784976"/>
              <a:gd name="connsiteY0" fmla="*/ 0 h 4824536"/>
              <a:gd name="connsiteX1" fmla="*/ 8784976 w 8784976"/>
              <a:gd name="connsiteY1" fmla="*/ 0 h 4824536"/>
              <a:gd name="connsiteX2" fmla="*/ 8784976 w 8784976"/>
              <a:gd name="connsiteY2" fmla="*/ 4824536 h 4824536"/>
              <a:gd name="connsiteX3" fmla="*/ 719263 w 8784976"/>
              <a:gd name="connsiteY3" fmla="*/ 4824536 h 4824536"/>
              <a:gd name="connsiteX4" fmla="*/ 710460 w 8784976"/>
              <a:gd name="connsiteY4" fmla="*/ 4822871 h 4824536"/>
              <a:gd name="connsiteX5" fmla="*/ 699850 w 8784976"/>
              <a:gd name="connsiteY5" fmla="*/ 4820358 h 4824536"/>
              <a:gd name="connsiteX6" fmla="*/ 689240 w 8784976"/>
              <a:gd name="connsiteY6" fmla="*/ 4817845 h 4824536"/>
              <a:gd name="connsiteX7" fmla="*/ 678909 w 8784976"/>
              <a:gd name="connsiteY7" fmla="*/ 4814774 h 4824536"/>
              <a:gd name="connsiteX8" fmla="*/ 668299 w 8784976"/>
              <a:gd name="connsiteY8" fmla="*/ 4811423 h 4824536"/>
              <a:gd name="connsiteX9" fmla="*/ 657410 w 8784976"/>
              <a:gd name="connsiteY9" fmla="*/ 4807794 h 4824536"/>
              <a:gd name="connsiteX10" fmla="*/ 646801 w 8784976"/>
              <a:gd name="connsiteY10" fmla="*/ 4804164 h 4824536"/>
              <a:gd name="connsiteX11" fmla="*/ 636191 w 8784976"/>
              <a:gd name="connsiteY11" fmla="*/ 4799697 h 4824536"/>
              <a:gd name="connsiteX12" fmla="*/ 625302 w 8784976"/>
              <a:gd name="connsiteY12" fmla="*/ 4795229 h 4824536"/>
              <a:gd name="connsiteX13" fmla="*/ 619717 w 8784976"/>
              <a:gd name="connsiteY13" fmla="*/ 4792716 h 4824536"/>
              <a:gd name="connsiteX14" fmla="*/ 614413 w 8784976"/>
              <a:gd name="connsiteY14" fmla="*/ 4790204 h 4824536"/>
              <a:gd name="connsiteX15" fmla="*/ 603523 w 8784976"/>
              <a:gd name="connsiteY15" fmla="*/ 4785178 h 4824536"/>
              <a:gd name="connsiteX16" fmla="*/ 598219 w 8784976"/>
              <a:gd name="connsiteY16" fmla="*/ 4782386 h 4824536"/>
              <a:gd name="connsiteX17" fmla="*/ 592355 w 8784976"/>
              <a:gd name="connsiteY17" fmla="*/ 4779314 h 4824536"/>
              <a:gd name="connsiteX18" fmla="*/ 581466 w 8784976"/>
              <a:gd name="connsiteY18" fmla="*/ 4773451 h 4824536"/>
              <a:gd name="connsiteX19" fmla="*/ 570577 w 8784976"/>
              <a:gd name="connsiteY19" fmla="*/ 4767029 h 4824536"/>
              <a:gd name="connsiteX20" fmla="*/ 559688 w 8784976"/>
              <a:gd name="connsiteY20" fmla="*/ 4760328 h 4824536"/>
              <a:gd name="connsiteX21" fmla="*/ 548520 w 8784976"/>
              <a:gd name="connsiteY21" fmla="*/ 4753348 h 4824536"/>
              <a:gd name="connsiteX22" fmla="*/ 542935 w 8784976"/>
              <a:gd name="connsiteY22" fmla="*/ 4749718 h 4824536"/>
              <a:gd name="connsiteX23" fmla="*/ 537631 w 8784976"/>
              <a:gd name="connsiteY23" fmla="*/ 4745810 h 4824536"/>
              <a:gd name="connsiteX24" fmla="*/ 526462 w 8784976"/>
              <a:gd name="connsiteY24" fmla="*/ 4737992 h 4824536"/>
              <a:gd name="connsiteX25" fmla="*/ 515573 w 8784976"/>
              <a:gd name="connsiteY25" fmla="*/ 4729616 h 4824536"/>
              <a:gd name="connsiteX26" fmla="*/ 504405 w 8784976"/>
              <a:gd name="connsiteY26" fmla="*/ 4720960 h 4824536"/>
              <a:gd name="connsiteX27" fmla="*/ 493237 w 8784976"/>
              <a:gd name="connsiteY27" fmla="*/ 4711746 h 4824536"/>
              <a:gd name="connsiteX28" fmla="*/ 482068 w 8784976"/>
              <a:gd name="connsiteY28" fmla="*/ 4702253 h 4824536"/>
              <a:gd name="connsiteX29" fmla="*/ 471179 w 8784976"/>
              <a:gd name="connsiteY29" fmla="*/ 4692202 h 4824536"/>
              <a:gd name="connsiteX30" fmla="*/ 465595 w 8784976"/>
              <a:gd name="connsiteY30" fmla="*/ 4686897 h 4824536"/>
              <a:gd name="connsiteX31" fmla="*/ 162097 w 8784976"/>
              <a:gd name="connsiteY31" fmla="*/ 4383957 h 4824536"/>
              <a:gd name="connsiteX32" fmla="*/ 160143 w 8784976"/>
              <a:gd name="connsiteY32" fmla="*/ 4382282 h 4824536"/>
              <a:gd name="connsiteX33" fmla="*/ 155117 w 8784976"/>
              <a:gd name="connsiteY33" fmla="*/ 4376698 h 4824536"/>
              <a:gd name="connsiteX34" fmla="*/ 151767 w 8784976"/>
              <a:gd name="connsiteY34" fmla="*/ 4372789 h 4824536"/>
              <a:gd name="connsiteX35" fmla="*/ 147578 w 8784976"/>
              <a:gd name="connsiteY35" fmla="*/ 4368042 h 4824536"/>
              <a:gd name="connsiteX36" fmla="*/ 142553 w 8784976"/>
              <a:gd name="connsiteY36" fmla="*/ 4362458 h 4824536"/>
              <a:gd name="connsiteX37" fmla="*/ 137248 w 8784976"/>
              <a:gd name="connsiteY37" fmla="*/ 4356037 h 4824536"/>
              <a:gd name="connsiteX38" fmla="*/ 131664 w 8784976"/>
              <a:gd name="connsiteY38" fmla="*/ 4348777 h 4824536"/>
              <a:gd name="connsiteX39" fmla="*/ 128592 w 8784976"/>
              <a:gd name="connsiteY39" fmla="*/ 4345147 h 4824536"/>
              <a:gd name="connsiteX40" fmla="*/ 125242 w 8784976"/>
              <a:gd name="connsiteY40" fmla="*/ 4340959 h 4824536"/>
              <a:gd name="connsiteX41" fmla="*/ 118820 w 8784976"/>
              <a:gd name="connsiteY41" fmla="*/ 4332304 h 4824536"/>
              <a:gd name="connsiteX42" fmla="*/ 111840 w 8784976"/>
              <a:gd name="connsiteY42" fmla="*/ 4322811 h 4824536"/>
              <a:gd name="connsiteX43" fmla="*/ 104860 w 8784976"/>
              <a:gd name="connsiteY43" fmla="*/ 4312759 h 4824536"/>
              <a:gd name="connsiteX44" fmla="*/ 97600 w 8784976"/>
              <a:gd name="connsiteY44" fmla="*/ 4302150 h 4824536"/>
              <a:gd name="connsiteX45" fmla="*/ 93971 w 8784976"/>
              <a:gd name="connsiteY45" fmla="*/ 4296565 h 4824536"/>
              <a:gd name="connsiteX46" fmla="*/ 90341 w 8784976"/>
              <a:gd name="connsiteY46" fmla="*/ 4290702 h 4824536"/>
              <a:gd name="connsiteX47" fmla="*/ 82802 w 8784976"/>
              <a:gd name="connsiteY47" fmla="*/ 4278696 h 4824536"/>
              <a:gd name="connsiteX48" fmla="*/ 75264 w 8784976"/>
              <a:gd name="connsiteY48" fmla="*/ 4266132 h 4824536"/>
              <a:gd name="connsiteX49" fmla="*/ 68004 w 8784976"/>
              <a:gd name="connsiteY49" fmla="*/ 4252730 h 4824536"/>
              <a:gd name="connsiteX50" fmla="*/ 60466 w 8784976"/>
              <a:gd name="connsiteY50" fmla="*/ 4239049 h 4824536"/>
              <a:gd name="connsiteX51" fmla="*/ 56836 w 8784976"/>
              <a:gd name="connsiteY51" fmla="*/ 4231789 h 4824536"/>
              <a:gd name="connsiteX52" fmla="*/ 53486 w 8784976"/>
              <a:gd name="connsiteY52" fmla="*/ 4224530 h 4824536"/>
              <a:gd name="connsiteX53" fmla="*/ 46506 w 8784976"/>
              <a:gd name="connsiteY53" fmla="*/ 4209453 h 4824536"/>
              <a:gd name="connsiteX54" fmla="*/ 43155 w 8784976"/>
              <a:gd name="connsiteY54" fmla="*/ 4201635 h 4824536"/>
              <a:gd name="connsiteX55" fmla="*/ 39805 w 8784976"/>
              <a:gd name="connsiteY55" fmla="*/ 4193817 h 4824536"/>
              <a:gd name="connsiteX56" fmla="*/ 36454 w 8784976"/>
              <a:gd name="connsiteY56" fmla="*/ 4185999 h 4824536"/>
              <a:gd name="connsiteX57" fmla="*/ 33383 w 8784976"/>
              <a:gd name="connsiteY57" fmla="*/ 4177902 h 4824536"/>
              <a:gd name="connsiteX58" fmla="*/ 30312 w 8784976"/>
              <a:gd name="connsiteY58" fmla="*/ 4169805 h 4824536"/>
              <a:gd name="connsiteX59" fmla="*/ 27520 w 8784976"/>
              <a:gd name="connsiteY59" fmla="*/ 4161429 h 4824536"/>
              <a:gd name="connsiteX60" fmla="*/ 24727 w 8784976"/>
              <a:gd name="connsiteY60" fmla="*/ 4153053 h 4824536"/>
              <a:gd name="connsiteX61" fmla="*/ 21935 w 8784976"/>
              <a:gd name="connsiteY61" fmla="*/ 4144677 h 4824536"/>
              <a:gd name="connsiteX62" fmla="*/ 19422 w 8784976"/>
              <a:gd name="connsiteY62" fmla="*/ 4136021 h 4824536"/>
              <a:gd name="connsiteX63" fmla="*/ 16910 w 8784976"/>
              <a:gd name="connsiteY63" fmla="*/ 4127087 h 4824536"/>
              <a:gd name="connsiteX64" fmla="*/ 14676 w 8784976"/>
              <a:gd name="connsiteY64" fmla="*/ 4118431 h 4824536"/>
              <a:gd name="connsiteX65" fmla="*/ 12442 w 8784976"/>
              <a:gd name="connsiteY65" fmla="*/ 4109497 h 4824536"/>
              <a:gd name="connsiteX66" fmla="*/ 10488 w 8784976"/>
              <a:gd name="connsiteY66" fmla="*/ 4100283 h 4824536"/>
              <a:gd name="connsiteX67" fmla="*/ 8813 w 8784976"/>
              <a:gd name="connsiteY67" fmla="*/ 4091348 h 4824536"/>
              <a:gd name="connsiteX68" fmla="*/ 7137 w 8784976"/>
              <a:gd name="connsiteY68" fmla="*/ 4081855 h 4824536"/>
              <a:gd name="connsiteX69" fmla="*/ 5462 w 8784976"/>
              <a:gd name="connsiteY69" fmla="*/ 4072641 h 4824536"/>
              <a:gd name="connsiteX70" fmla="*/ 4345 w 8784976"/>
              <a:gd name="connsiteY70" fmla="*/ 4063148 h 4824536"/>
              <a:gd name="connsiteX71" fmla="*/ 3228 w 8784976"/>
              <a:gd name="connsiteY71" fmla="*/ 4053655 h 4824536"/>
              <a:gd name="connsiteX72" fmla="*/ 2112 w 8784976"/>
              <a:gd name="connsiteY72" fmla="*/ 4044162 h 4824536"/>
              <a:gd name="connsiteX73" fmla="*/ 1553 w 8784976"/>
              <a:gd name="connsiteY73" fmla="*/ 4034390 h 4824536"/>
              <a:gd name="connsiteX74" fmla="*/ 995 w 8784976"/>
              <a:gd name="connsiteY74" fmla="*/ 4024618 h 4824536"/>
              <a:gd name="connsiteX75" fmla="*/ 716 w 8784976"/>
              <a:gd name="connsiteY75" fmla="*/ 4014566 h 4824536"/>
              <a:gd name="connsiteX76" fmla="*/ 0 w 8784976"/>
              <a:gd name="connsiteY76" fmla="*/ 4014566 h 4824536"/>
              <a:gd name="connsiteX77" fmla="*/ 0 w 8784976"/>
              <a:gd name="connsiteY77" fmla="*/ 0 h 4824536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510242 w 8801981"/>
              <a:gd name="connsiteY27" fmla="*/ 4711746 h 4858347"/>
              <a:gd name="connsiteX28" fmla="*/ 499073 w 8801981"/>
              <a:gd name="connsiteY28" fmla="*/ 4702253 h 4858347"/>
              <a:gd name="connsiteX29" fmla="*/ 488184 w 8801981"/>
              <a:gd name="connsiteY29" fmla="*/ 4692202 h 4858347"/>
              <a:gd name="connsiteX30" fmla="*/ 0 w 8801981"/>
              <a:gd name="connsiteY30" fmla="*/ 4858347 h 4858347"/>
              <a:gd name="connsiteX31" fmla="*/ 179102 w 8801981"/>
              <a:gd name="connsiteY31" fmla="*/ 4383957 h 4858347"/>
              <a:gd name="connsiteX32" fmla="*/ 177148 w 8801981"/>
              <a:gd name="connsiteY32" fmla="*/ 4382282 h 4858347"/>
              <a:gd name="connsiteX33" fmla="*/ 172122 w 8801981"/>
              <a:gd name="connsiteY33" fmla="*/ 4376698 h 4858347"/>
              <a:gd name="connsiteX34" fmla="*/ 168772 w 8801981"/>
              <a:gd name="connsiteY34" fmla="*/ 4372789 h 4858347"/>
              <a:gd name="connsiteX35" fmla="*/ 164583 w 8801981"/>
              <a:gd name="connsiteY35" fmla="*/ 4368042 h 4858347"/>
              <a:gd name="connsiteX36" fmla="*/ 159558 w 8801981"/>
              <a:gd name="connsiteY36" fmla="*/ 4362458 h 4858347"/>
              <a:gd name="connsiteX37" fmla="*/ 154253 w 8801981"/>
              <a:gd name="connsiteY37" fmla="*/ 4356037 h 4858347"/>
              <a:gd name="connsiteX38" fmla="*/ 148669 w 8801981"/>
              <a:gd name="connsiteY38" fmla="*/ 4348777 h 4858347"/>
              <a:gd name="connsiteX39" fmla="*/ 145597 w 8801981"/>
              <a:gd name="connsiteY39" fmla="*/ 4345147 h 4858347"/>
              <a:gd name="connsiteX40" fmla="*/ 142247 w 8801981"/>
              <a:gd name="connsiteY40" fmla="*/ 4340959 h 4858347"/>
              <a:gd name="connsiteX41" fmla="*/ 135825 w 8801981"/>
              <a:gd name="connsiteY41" fmla="*/ 4332304 h 4858347"/>
              <a:gd name="connsiteX42" fmla="*/ 128845 w 8801981"/>
              <a:gd name="connsiteY42" fmla="*/ 4322811 h 4858347"/>
              <a:gd name="connsiteX43" fmla="*/ 121865 w 8801981"/>
              <a:gd name="connsiteY43" fmla="*/ 4312759 h 4858347"/>
              <a:gd name="connsiteX44" fmla="*/ 114605 w 8801981"/>
              <a:gd name="connsiteY44" fmla="*/ 4302150 h 4858347"/>
              <a:gd name="connsiteX45" fmla="*/ 110976 w 8801981"/>
              <a:gd name="connsiteY45" fmla="*/ 4296565 h 4858347"/>
              <a:gd name="connsiteX46" fmla="*/ 107346 w 8801981"/>
              <a:gd name="connsiteY46" fmla="*/ 4290702 h 4858347"/>
              <a:gd name="connsiteX47" fmla="*/ 99807 w 8801981"/>
              <a:gd name="connsiteY47" fmla="*/ 4278696 h 4858347"/>
              <a:gd name="connsiteX48" fmla="*/ 92269 w 8801981"/>
              <a:gd name="connsiteY48" fmla="*/ 4266132 h 4858347"/>
              <a:gd name="connsiteX49" fmla="*/ 85009 w 8801981"/>
              <a:gd name="connsiteY49" fmla="*/ 4252730 h 4858347"/>
              <a:gd name="connsiteX50" fmla="*/ 77471 w 8801981"/>
              <a:gd name="connsiteY50" fmla="*/ 4239049 h 4858347"/>
              <a:gd name="connsiteX51" fmla="*/ 73841 w 8801981"/>
              <a:gd name="connsiteY51" fmla="*/ 4231789 h 4858347"/>
              <a:gd name="connsiteX52" fmla="*/ 70491 w 8801981"/>
              <a:gd name="connsiteY52" fmla="*/ 4224530 h 4858347"/>
              <a:gd name="connsiteX53" fmla="*/ 63511 w 8801981"/>
              <a:gd name="connsiteY53" fmla="*/ 4209453 h 4858347"/>
              <a:gd name="connsiteX54" fmla="*/ 60160 w 8801981"/>
              <a:gd name="connsiteY54" fmla="*/ 4201635 h 4858347"/>
              <a:gd name="connsiteX55" fmla="*/ 56810 w 8801981"/>
              <a:gd name="connsiteY55" fmla="*/ 4193817 h 4858347"/>
              <a:gd name="connsiteX56" fmla="*/ 53459 w 8801981"/>
              <a:gd name="connsiteY56" fmla="*/ 4185999 h 4858347"/>
              <a:gd name="connsiteX57" fmla="*/ 50388 w 8801981"/>
              <a:gd name="connsiteY57" fmla="*/ 4177902 h 4858347"/>
              <a:gd name="connsiteX58" fmla="*/ 47317 w 8801981"/>
              <a:gd name="connsiteY58" fmla="*/ 4169805 h 4858347"/>
              <a:gd name="connsiteX59" fmla="*/ 44525 w 8801981"/>
              <a:gd name="connsiteY59" fmla="*/ 4161429 h 4858347"/>
              <a:gd name="connsiteX60" fmla="*/ 41732 w 8801981"/>
              <a:gd name="connsiteY60" fmla="*/ 4153053 h 4858347"/>
              <a:gd name="connsiteX61" fmla="*/ 38940 w 8801981"/>
              <a:gd name="connsiteY61" fmla="*/ 4144677 h 4858347"/>
              <a:gd name="connsiteX62" fmla="*/ 36427 w 8801981"/>
              <a:gd name="connsiteY62" fmla="*/ 4136021 h 4858347"/>
              <a:gd name="connsiteX63" fmla="*/ 33915 w 8801981"/>
              <a:gd name="connsiteY63" fmla="*/ 4127087 h 4858347"/>
              <a:gd name="connsiteX64" fmla="*/ 31681 w 8801981"/>
              <a:gd name="connsiteY64" fmla="*/ 4118431 h 4858347"/>
              <a:gd name="connsiteX65" fmla="*/ 29447 w 8801981"/>
              <a:gd name="connsiteY65" fmla="*/ 4109497 h 4858347"/>
              <a:gd name="connsiteX66" fmla="*/ 27493 w 8801981"/>
              <a:gd name="connsiteY66" fmla="*/ 4100283 h 4858347"/>
              <a:gd name="connsiteX67" fmla="*/ 25818 w 8801981"/>
              <a:gd name="connsiteY67" fmla="*/ 4091348 h 4858347"/>
              <a:gd name="connsiteX68" fmla="*/ 24142 w 8801981"/>
              <a:gd name="connsiteY68" fmla="*/ 4081855 h 4858347"/>
              <a:gd name="connsiteX69" fmla="*/ 22467 w 8801981"/>
              <a:gd name="connsiteY69" fmla="*/ 4072641 h 4858347"/>
              <a:gd name="connsiteX70" fmla="*/ 21350 w 8801981"/>
              <a:gd name="connsiteY70" fmla="*/ 4063148 h 4858347"/>
              <a:gd name="connsiteX71" fmla="*/ 20233 w 8801981"/>
              <a:gd name="connsiteY71" fmla="*/ 4053655 h 4858347"/>
              <a:gd name="connsiteX72" fmla="*/ 19117 w 8801981"/>
              <a:gd name="connsiteY72" fmla="*/ 4044162 h 4858347"/>
              <a:gd name="connsiteX73" fmla="*/ 18558 w 8801981"/>
              <a:gd name="connsiteY73" fmla="*/ 4034390 h 4858347"/>
              <a:gd name="connsiteX74" fmla="*/ 18000 w 8801981"/>
              <a:gd name="connsiteY74" fmla="*/ 4024618 h 4858347"/>
              <a:gd name="connsiteX75" fmla="*/ 17721 w 8801981"/>
              <a:gd name="connsiteY75" fmla="*/ 4014566 h 4858347"/>
              <a:gd name="connsiteX76" fmla="*/ 17005 w 8801981"/>
              <a:gd name="connsiteY76" fmla="*/ 4014566 h 4858347"/>
              <a:gd name="connsiteX77" fmla="*/ 17005 w 8801981"/>
              <a:gd name="connsiteY7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510242 w 8801981"/>
              <a:gd name="connsiteY27" fmla="*/ 4711746 h 4858347"/>
              <a:gd name="connsiteX28" fmla="*/ 499073 w 8801981"/>
              <a:gd name="connsiteY28" fmla="*/ 4702253 h 4858347"/>
              <a:gd name="connsiteX29" fmla="*/ 0 w 8801981"/>
              <a:gd name="connsiteY29" fmla="*/ 4858347 h 4858347"/>
              <a:gd name="connsiteX30" fmla="*/ 179102 w 8801981"/>
              <a:gd name="connsiteY30" fmla="*/ 4383957 h 4858347"/>
              <a:gd name="connsiteX31" fmla="*/ 177148 w 8801981"/>
              <a:gd name="connsiteY31" fmla="*/ 4382282 h 4858347"/>
              <a:gd name="connsiteX32" fmla="*/ 172122 w 8801981"/>
              <a:gd name="connsiteY32" fmla="*/ 4376698 h 4858347"/>
              <a:gd name="connsiteX33" fmla="*/ 168772 w 8801981"/>
              <a:gd name="connsiteY33" fmla="*/ 4372789 h 4858347"/>
              <a:gd name="connsiteX34" fmla="*/ 164583 w 8801981"/>
              <a:gd name="connsiteY34" fmla="*/ 4368042 h 4858347"/>
              <a:gd name="connsiteX35" fmla="*/ 159558 w 8801981"/>
              <a:gd name="connsiteY35" fmla="*/ 4362458 h 4858347"/>
              <a:gd name="connsiteX36" fmla="*/ 154253 w 8801981"/>
              <a:gd name="connsiteY36" fmla="*/ 4356037 h 4858347"/>
              <a:gd name="connsiteX37" fmla="*/ 148669 w 8801981"/>
              <a:gd name="connsiteY37" fmla="*/ 4348777 h 4858347"/>
              <a:gd name="connsiteX38" fmla="*/ 145597 w 8801981"/>
              <a:gd name="connsiteY38" fmla="*/ 4345147 h 4858347"/>
              <a:gd name="connsiteX39" fmla="*/ 142247 w 8801981"/>
              <a:gd name="connsiteY39" fmla="*/ 4340959 h 4858347"/>
              <a:gd name="connsiteX40" fmla="*/ 135825 w 8801981"/>
              <a:gd name="connsiteY40" fmla="*/ 4332304 h 4858347"/>
              <a:gd name="connsiteX41" fmla="*/ 128845 w 8801981"/>
              <a:gd name="connsiteY41" fmla="*/ 4322811 h 4858347"/>
              <a:gd name="connsiteX42" fmla="*/ 121865 w 8801981"/>
              <a:gd name="connsiteY42" fmla="*/ 4312759 h 4858347"/>
              <a:gd name="connsiteX43" fmla="*/ 114605 w 8801981"/>
              <a:gd name="connsiteY43" fmla="*/ 4302150 h 4858347"/>
              <a:gd name="connsiteX44" fmla="*/ 110976 w 8801981"/>
              <a:gd name="connsiteY44" fmla="*/ 4296565 h 4858347"/>
              <a:gd name="connsiteX45" fmla="*/ 107346 w 8801981"/>
              <a:gd name="connsiteY45" fmla="*/ 4290702 h 4858347"/>
              <a:gd name="connsiteX46" fmla="*/ 99807 w 8801981"/>
              <a:gd name="connsiteY46" fmla="*/ 4278696 h 4858347"/>
              <a:gd name="connsiteX47" fmla="*/ 92269 w 8801981"/>
              <a:gd name="connsiteY47" fmla="*/ 4266132 h 4858347"/>
              <a:gd name="connsiteX48" fmla="*/ 85009 w 8801981"/>
              <a:gd name="connsiteY48" fmla="*/ 4252730 h 4858347"/>
              <a:gd name="connsiteX49" fmla="*/ 77471 w 8801981"/>
              <a:gd name="connsiteY49" fmla="*/ 4239049 h 4858347"/>
              <a:gd name="connsiteX50" fmla="*/ 73841 w 8801981"/>
              <a:gd name="connsiteY50" fmla="*/ 4231789 h 4858347"/>
              <a:gd name="connsiteX51" fmla="*/ 70491 w 8801981"/>
              <a:gd name="connsiteY51" fmla="*/ 4224530 h 4858347"/>
              <a:gd name="connsiteX52" fmla="*/ 63511 w 8801981"/>
              <a:gd name="connsiteY52" fmla="*/ 4209453 h 4858347"/>
              <a:gd name="connsiteX53" fmla="*/ 60160 w 8801981"/>
              <a:gd name="connsiteY53" fmla="*/ 4201635 h 4858347"/>
              <a:gd name="connsiteX54" fmla="*/ 56810 w 8801981"/>
              <a:gd name="connsiteY54" fmla="*/ 4193817 h 4858347"/>
              <a:gd name="connsiteX55" fmla="*/ 53459 w 8801981"/>
              <a:gd name="connsiteY55" fmla="*/ 4185999 h 4858347"/>
              <a:gd name="connsiteX56" fmla="*/ 50388 w 8801981"/>
              <a:gd name="connsiteY56" fmla="*/ 4177902 h 4858347"/>
              <a:gd name="connsiteX57" fmla="*/ 47317 w 8801981"/>
              <a:gd name="connsiteY57" fmla="*/ 4169805 h 4858347"/>
              <a:gd name="connsiteX58" fmla="*/ 44525 w 8801981"/>
              <a:gd name="connsiteY58" fmla="*/ 4161429 h 4858347"/>
              <a:gd name="connsiteX59" fmla="*/ 41732 w 8801981"/>
              <a:gd name="connsiteY59" fmla="*/ 4153053 h 4858347"/>
              <a:gd name="connsiteX60" fmla="*/ 38940 w 8801981"/>
              <a:gd name="connsiteY60" fmla="*/ 4144677 h 4858347"/>
              <a:gd name="connsiteX61" fmla="*/ 36427 w 8801981"/>
              <a:gd name="connsiteY61" fmla="*/ 4136021 h 4858347"/>
              <a:gd name="connsiteX62" fmla="*/ 33915 w 8801981"/>
              <a:gd name="connsiteY62" fmla="*/ 4127087 h 4858347"/>
              <a:gd name="connsiteX63" fmla="*/ 31681 w 8801981"/>
              <a:gd name="connsiteY63" fmla="*/ 4118431 h 4858347"/>
              <a:gd name="connsiteX64" fmla="*/ 29447 w 8801981"/>
              <a:gd name="connsiteY64" fmla="*/ 4109497 h 4858347"/>
              <a:gd name="connsiteX65" fmla="*/ 27493 w 8801981"/>
              <a:gd name="connsiteY65" fmla="*/ 4100283 h 4858347"/>
              <a:gd name="connsiteX66" fmla="*/ 25818 w 8801981"/>
              <a:gd name="connsiteY66" fmla="*/ 4091348 h 4858347"/>
              <a:gd name="connsiteX67" fmla="*/ 24142 w 8801981"/>
              <a:gd name="connsiteY67" fmla="*/ 4081855 h 4858347"/>
              <a:gd name="connsiteX68" fmla="*/ 22467 w 8801981"/>
              <a:gd name="connsiteY68" fmla="*/ 4072641 h 4858347"/>
              <a:gd name="connsiteX69" fmla="*/ 21350 w 8801981"/>
              <a:gd name="connsiteY69" fmla="*/ 4063148 h 4858347"/>
              <a:gd name="connsiteX70" fmla="*/ 20233 w 8801981"/>
              <a:gd name="connsiteY70" fmla="*/ 4053655 h 4858347"/>
              <a:gd name="connsiteX71" fmla="*/ 19117 w 8801981"/>
              <a:gd name="connsiteY71" fmla="*/ 4044162 h 4858347"/>
              <a:gd name="connsiteX72" fmla="*/ 18558 w 8801981"/>
              <a:gd name="connsiteY72" fmla="*/ 4034390 h 4858347"/>
              <a:gd name="connsiteX73" fmla="*/ 18000 w 8801981"/>
              <a:gd name="connsiteY73" fmla="*/ 4024618 h 4858347"/>
              <a:gd name="connsiteX74" fmla="*/ 17721 w 8801981"/>
              <a:gd name="connsiteY74" fmla="*/ 4014566 h 4858347"/>
              <a:gd name="connsiteX75" fmla="*/ 17005 w 8801981"/>
              <a:gd name="connsiteY75" fmla="*/ 4014566 h 4858347"/>
              <a:gd name="connsiteX76" fmla="*/ 17005 w 8801981"/>
              <a:gd name="connsiteY7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510242 w 8801981"/>
              <a:gd name="connsiteY27" fmla="*/ 4711746 h 4858347"/>
              <a:gd name="connsiteX28" fmla="*/ 0 w 8801981"/>
              <a:gd name="connsiteY28" fmla="*/ 4858347 h 4858347"/>
              <a:gd name="connsiteX29" fmla="*/ 179102 w 8801981"/>
              <a:gd name="connsiteY29" fmla="*/ 4383957 h 4858347"/>
              <a:gd name="connsiteX30" fmla="*/ 177148 w 8801981"/>
              <a:gd name="connsiteY30" fmla="*/ 4382282 h 4858347"/>
              <a:gd name="connsiteX31" fmla="*/ 172122 w 8801981"/>
              <a:gd name="connsiteY31" fmla="*/ 4376698 h 4858347"/>
              <a:gd name="connsiteX32" fmla="*/ 168772 w 8801981"/>
              <a:gd name="connsiteY32" fmla="*/ 4372789 h 4858347"/>
              <a:gd name="connsiteX33" fmla="*/ 164583 w 8801981"/>
              <a:gd name="connsiteY33" fmla="*/ 4368042 h 4858347"/>
              <a:gd name="connsiteX34" fmla="*/ 159558 w 8801981"/>
              <a:gd name="connsiteY34" fmla="*/ 4362458 h 4858347"/>
              <a:gd name="connsiteX35" fmla="*/ 154253 w 8801981"/>
              <a:gd name="connsiteY35" fmla="*/ 4356037 h 4858347"/>
              <a:gd name="connsiteX36" fmla="*/ 148669 w 8801981"/>
              <a:gd name="connsiteY36" fmla="*/ 4348777 h 4858347"/>
              <a:gd name="connsiteX37" fmla="*/ 145597 w 8801981"/>
              <a:gd name="connsiteY37" fmla="*/ 4345147 h 4858347"/>
              <a:gd name="connsiteX38" fmla="*/ 142247 w 8801981"/>
              <a:gd name="connsiteY38" fmla="*/ 4340959 h 4858347"/>
              <a:gd name="connsiteX39" fmla="*/ 135825 w 8801981"/>
              <a:gd name="connsiteY39" fmla="*/ 4332304 h 4858347"/>
              <a:gd name="connsiteX40" fmla="*/ 128845 w 8801981"/>
              <a:gd name="connsiteY40" fmla="*/ 4322811 h 4858347"/>
              <a:gd name="connsiteX41" fmla="*/ 121865 w 8801981"/>
              <a:gd name="connsiteY41" fmla="*/ 4312759 h 4858347"/>
              <a:gd name="connsiteX42" fmla="*/ 114605 w 8801981"/>
              <a:gd name="connsiteY42" fmla="*/ 4302150 h 4858347"/>
              <a:gd name="connsiteX43" fmla="*/ 110976 w 8801981"/>
              <a:gd name="connsiteY43" fmla="*/ 4296565 h 4858347"/>
              <a:gd name="connsiteX44" fmla="*/ 107346 w 8801981"/>
              <a:gd name="connsiteY44" fmla="*/ 4290702 h 4858347"/>
              <a:gd name="connsiteX45" fmla="*/ 99807 w 8801981"/>
              <a:gd name="connsiteY45" fmla="*/ 4278696 h 4858347"/>
              <a:gd name="connsiteX46" fmla="*/ 92269 w 8801981"/>
              <a:gd name="connsiteY46" fmla="*/ 4266132 h 4858347"/>
              <a:gd name="connsiteX47" fmla="*/ 85009 w 8801981"/>
              <a:gd name="connsiteY47" fmla="*/ 4252730 h 4858347"/>
              <a:gd name="connsiteX48" fmla="*/ 77471 w 8801981"/>
              <a:gd name="connsiteY48" fmla="*/ 4239049 h 4858347"/>
              <a:gd name="connsiteX49" fmla="*/ 73841 w 8801981"/>
              <a:gd name="connsiteY49" fmla="*/ 4231789 h 4858347"/>
              <a:gd name="connsiteX50" fmla="*/ 70491 w 8801981"/>
              <a:gd name="connsiteY50" fmla="*/ 4224530 h 4858347"/>
              <a:gd name="connsiteX51" fmla="*/ 63511 w 8801981"/>
              <a:gd name="connsiteY51" fmla="*/ 4209453 h 4858347"/>
              <a:gd name="connsiteX52" fmla="*/ 60160 w 8801981"/>
              <a:gd name="connsiteY52" fmla="*/ 4201635 h 4858347"/>
              <a:gd name="connsiteX53" fmla="*/ 56810 w 8801981"/>
              <a:gd name="connsiteY53" fmla="*/ 4193817 h 4858347"/>
              <a:gd name="connsiteX54" fmla="*/ 53459 w 8801981"/>
              <a:gd name="connsiteY54" fmla="*/ 4185999 h 4858347"/>
              <a:gd name="connsiteX55" fmla="*/ 50388 w 8801981"/>
              <a:gd name="connsiteY55" fmla="*/ 4177902 h 4858347"/>
              <a:gd name="connsiteX56" fmla="*/ 47317 w 8801981"/>
              <a:gd name="connsiteY56" fmla="*/ 4169805 h 4858347"/>
              <a:gd name="connsiteX57" fmla="*/ 44525 w 8801981"/>
              <a:gd name="connsiteY57" fmla="*/ 4161429 h 4858347"/>
              <a:gd name="connsiteX58" fmla="*/ 41732 w 8801981"/>
              <a:gd name="connsiteY58" fmla="*/ 4153053 h 4858347"/>
              <a:gd name="connsiteX59" fmla="*/ 38940 w 8801981"/>
              <a:gd name="connsiteY59" fmla="*/ 4144677 h 4858347"/>
              <a:gd name="connsiteX60" fmla="*/ 36427 w 8801981"/>
              <a:gd name="connsiteY60" fmla="*/ 4136021 h 4858347"/>
              <a:gd name="connsiteX61" fmla="*/ 33915 w 8801981"/>
              <a:gd name="connsiteY61" fmla="*/ 4127087 h 4858347"/>
              <a:gd name="connsiteX62" fmla="*/ 31681 w 8801981"/>
              <a:gd name="connsiteY62" fmla="*/ 4118431 h 4858347"/>
              <a:gd name="connsiteX63" fmla="*/ 29447 w 8801981"/>
              <a:gd name="connsiteY63" fmla="*/ 4109497 h 4858347"/>
              <a:gd name="connsiteX64" fmla="*/ 27493 w 8801981"/>
              <a:gd name="connsiteY64" fmla="*/ 4100283 h 4858347"/>
              <a:gd name="connsiteX65" fmla="*/ 25818 w 8801981"/>
              <a:gd name="connsiteY65" fmla="*/ 4091348 h 4858347"/>
              <a:gd name="connsiteX66" fmla="*/ 24142 w 8801981"/>
              <a:gd name="connsiteY66" fmla="*/ 4081855 h 4858347"/>
              <a:gd name="connsiteX67" fmla="*/ 22467 w 8801981"/>
              <a:gd name="connsiteY67" fmla="*/ 4072641 h 4858347"/>
              <a:gd name="connsiteX68" fmla="*/ 21350 w 8801981"/>
              <a:gd name="connsiteY68" fmla="*/ 4063148 h 4858347"/>
              <a:gd name="connsiteX69" fmla="*/ 20233 w 8801981"/>
              <a:gd name="connsiteY69" fmla="*/ 4053655 h 4858347"/>
              <a:gd name="connsiteX70" fmla="*/ 19117 w 8801981"/>
              <a:gd name="connsiteY70" fmla="*/ 4044162 h 4858347"/>
              <a:gd name="connsiteX71" fmla="*/ 18558 w 8801981"/>
              <a:gd name="connsiteY71" fmla="*/ 4034390 h 4858347"/>
              <a:gd name="connsiteX72" fmla="*/ 18000 w 8801981"/>
              <a:gd name="connsiteY72" fmla="*/ 4024618 h 4858347"/>
              <a:gd name="connsiteX73" fmla="*/ 17721 w 8801981"/>
              <a:gd name="connsiteY73" fmla="*/ 4014566 h 4858347"/>
              <a:gd name="connsiteX74" fmla="*/ 17005 w 8801981"/>
              <a:gd name="connsiteY74" fmla="*/ 4014566 h 4858347"/>
              <a:gd name="connsiteX75" fmla="*/ 17005 w 8801981"/>
              <a:gd name="connsiteY7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0 w 8801981"/>
              <a:gd name="connsiteY27" fmla="*/ 4858347 h 4858347"/>
              <a:gd name="connsiteX28" fmla="*/ 179102 w 8801981"/>
              <a:gd name="connsiteY28" fmla="*/ 4383957 h 4858347"/>
              <a:gd name="connsiteX29" fmla="*/ 177148 w 8801981"/>
              <a:gd name="connsiteY29" fmla="*/ 4382282 h 4858347"/>
              <a:gd name="connsiteX30" fmla="*/ 172122 w 8801981"/>
              <a:gd name="connsiteY30" fmla="*/ 4376698 h 4858347"/>
              <a:gd name="connsiteX31" fmla="*/ 168772 w 8801981"/>
              <a:gd name="connsiteY31" fmla="*/ 4372789 h 4858347"/>
              <a:gd name="connsiteX32" fmla="*/ 164583 w 8801981"/>
              <a:gd name="connsiteY32" fmla="*/ 4368042 h 4858347"/>
              <a:gd name="connsiteX33" fmla="*/ 159558 w 8801981"/>
              <a:gd name="connsiteY33" fmla="*/ 4362458 h 4858347"/>
              <a:gd name="connsiteX34" fmla="*/ 154253 w 8801981"/>
              <a:gd name="connsiteY34" fmla="*/ 4356037 h 4858347"/>
              <a:gd name="connsiteX35" fmla="*/ 148669 w 8801981"/>
              <a:gd name="connsiteY35" fmla="*/ 4348777 h 4858347"/>
              <a:gd name="connsiteX36" fmla="*/ 145597 w 8801981"/>
              <a:gd name="connsiteY36" fmla="*/ 4345147 h 4858347"/>
              <a:gd name="connsiteX37" fmla="*/ 142247 w 8801981"/>
              <a:gd name="connsiteY37" fmla="*/ 4340959 h 4858347"/>
              <a:gd name="connsiteX38" fmla="*/ 135825 w 8801981"/>
              <a:gd name="connsiteY38" fmla="*/ 4332304 h 4858347"/>
              <a:gd name="connsiteX39" fmla="*/ 128845 w 8801981"/>
              <a:gd name="connsiteY39" fmla="*/ 4322811 h 4858347"/>
              <a:gd name="connsiteX40" fmla="*/ 121865 w 8801981"/>
              <a:gd name="connsiteY40" fmla="*/ 4312759 h 4858347"/>
              <a:gd name="connsiteX41" fmla="*/ 114605 w 8801981"/>
              <a:gd name="connsiteY41" fmla="*/ 4302150 h 4858347"/>
              <a:gd name="connsiteX42" fmla="*/ 110976 w 8801981"/>
              <a:gd name="connsiteY42" fmla="*/ 4296565 h 4858347"/>
              <a:gd name="connsiteX43" fmla="*/ 107346 w 8801981"/>
              <a:gd name="connsiteY43" fmla="*/ 4290702 h 4858347"/>
              <a:gd name="connsiteX44" fmla="*/ 99807 w 8801981"/>
              <a:gd name="connsiteY44" fmla="*/ 4278696 h 4858347"/>
              <a:gd name="connsiteX45" fmla="*/ 92269 w 8801981"/>
              <a:gd name="connsiteY45" fmla="*/ 4266132 h 4858347"/>
              <a:gd name="connsiteX46" fmla="*/ 85009 w 8801981"/>
              <a:gd name="connsiteY46" fmla="*/ 4252730 h 4858347"/>
              <a:gd name="connsiteX47" fmla="*/ 77471 w 8801981"/>
              <a:gd name="connsiteY47" fmla="*/ 4239049 h 4858347"/>
              <a:gd name="connsiteX48" fmla="*/ 73841 w 8801981"/>
              <a:gd name="connsiteY48" fmla="*/ 4231789 h 4858347"/>
              <a:gd name="connsiteX49" fmla="*/ 70491 w 8801981"/>
              <a:gd name="connsiteY49" fmla="*/ 4224530 h 4858347"/>
              <a:gd name="connsiteX50" fmla="*/ 63511 w 8801981"/>
              <a:gd name="connsiteY50" fmla="*/ 4209453 h 4858347"/>
              <a:gd name="connsiteX51" fmla="*/ 60160 w 8801981"/>
              <a:gd name="connsiteY51" fmla="*/ 4201635 h 4858347"/>
              <a:gd name="connsiteX52" fmla="*/ 56810 w 8801981"/>
              <a:gd name="connsiteY52" fmla="*/ 4193817 h 4858347"/>
              <a:gd name="connsiteX53" fmla="*/ 53459 w 8801981"/>
              <a:gd name="connsiteY53" fmla="*/ 4185999 h 4858347"/>
              <a:gd name="connsiteX54" fmla="*/ 50388 w 8801981"/>
              <a:gd name="connsiteY54" fmla="*/ 4177902 h 4858347"/>
              <a:gd name="connsiteX55" fmla="*/ 47317 w 8801981"/>
              <a:gd name="connsiteY55" fmla="*/ 4169805 h 4858347"/>
              <a:gd name="connsiteX56" fmla="*/ 44525 w 8801981"/>
              <a:gd name="connsiteY56" fmla="*/ 4161429 h 4858347"/>
              <a:gd name="connsiteX57" fmla="*/ 41732 w 8801981"/>
              <a:gd name="connsiteY57" fmla="*/ 4153053 h 4858347"/>
              <a:gd name="connsiteX58" fmla="*/ 38940 w 8801981"/>
              <a:gd name="connsiteY58" fmla="*/ 4144677 h 4858347"/>
              <a:gd name="connsiteX59" fmla="*/ 36427 w 8801981"/>
              <a:gd name="connsiteY59" fmla="*/ 4136021 h 4858347"/>
              <a:gd name="connsiteX60" fmla="*/ 33915 w 8801981"/>
              <a:gd name="connsiteY60" fmla="*/ 4127087 h 4858347"/>
              <a:gd name="connsiteX61" fmla="*/ 31681 w 8801981"/>
              <a:gd name="connsiteY61" fmla="*/ 4118431 h 4858347"/>
              <a:gd name="connsiteX62" fmla="*/ 29447 w 8801981"/>
              <a:gd name="connsiteY62" fmla="*/ 4109497 h 4858347"/>
              <a:gd name="connsiteX63" fmla="*/ 27493 w 8801981"/>
              <a:gd name="connsiteY63" fmla="*/ 4100283 h 4858347"/>
              <a:gd name="connsiteX64" fmla="*/ 25818 w 8801981"/>
              <a:gd name="connsiteY64" fmla="*/ 4091348 h 4858347"/>
              <a:gd name="connsiteX65" fmla="*/ 24142 w 8801981"/>
              <a:gd name="connsiteY65" fmla="*/ 4081855 h 4858347"/>
              <a:gd name="connsiteX66" fmla="*/ 22467 w 8801981"/>
              <a:gd name="connsiteY66" fmla="*/ 4072641 h 4858347"/>
              <a:gd name="connsiteX67" fmla="*/ 21350 w 8801981"/>
              <a:gd name="connsiteY67" fmla="*/ 4063148 h 4858347"/>
              <a:gd name="connsiteX68" fmla="*/ 20233 w 8801981"/>
              <a:gd name="connsiteY68" fmla="*/ 4053655 h 4858347"/>
              <a:gd name="connsiteX69" fmla="*/ 19117 w 8801981"/>
              <a:gd name="connsiteY69" fmla="*/ 4044162 h 4858347"/>
              <a:gd name="connsiteX70" fmla="*/ 18558 w 8801981"/>
              <a:gd name="connsiteY70" fmla="*/ 4034390 h 4858347"/>
              <a:gd name="connsiteX71" fmla="*/ 18000 w 8801981"/>
              <a:gd name="connsiteY71" fmla="*/ 4024618 h 4858347"/>
              <a:gd name="connsiteX72" fmla="*/ 17721 w 8801981"/>
              <a:gd name="connsiteY72" fmla="*/ 4014566 h 4858347"/>
              <a:gd name="connsiteX73" fmla="*/ 17005 w 8801981"/>
              <a:gd name="connsiteY73" fmla="*/ 4014566 h 4858347"/>
              <a:gd name="connsiteX74" fmla="*/ 17005 w 8801981"/>
              <a:gd name="connsiteY7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0 w 8801981"/>
              <a:gd name="connsiteY27" fmla="*/ 4858347 h 4858347"/>
              <a:gd name="connsiteX28" fmla="*/ 179102 w 8801981"/>
              <a:gd name="connsiteY28" fmla="*/ 4383957 h 4858347"/>
              <a:gd name="connsiteX29" fmla="*/ 177148 w 8801981"/>
              <a:gd name="connsiteY29" fmla="*/ 4382282 h 4858347"/>
              <a:gd name="connsiteX30" fmla="*/ 172122 w 8801981"/>
              <a:gd name="connsiteY30" fmla="*/ 4376698 h 4858347"/>
              <a:gd name="connsiteX31" fmla="*/ 168772 w 8801981"/>
              <a:gd name="connsiteY31" fmla="*/ 4372789 h 4858347"/>
              <a:gd name="connsiteX32" fmla="*/ 159558 w 8801981"/>
              <a:gd name="connsiteY32" fmla="*/ 4362458 h 4858347"/>
              <a:gd name="connsiteX33" fmla="*/ 154253 w 8801981"/>
              <a:gd name="connsiteY33" fmla="*/ 4356037 h 4858347"/>
              <a:gd name="connsiteX34" fmla="*/ 148669 w 8801981"/>
              <a:gd name="connsiteY34" fmla="*/ 4348777 h 4858347"/>
              <a:gd name="connsiteX35" fmla="*/ 145597 w 8801981"/>
              <a:gd name="connsiteY35" fmla="*/ 4345147 h 4858347"/>
              <a:gd name="connsiteX36" fmla="*/ 142247 w 8801981"/>
              <a:gd name="connsiteY36" fmla="*/ 4340959 h 4858347"/>
              <a:gd name="connsiteX37" fmla="*/ 135825 w 8801981"/>
              <a:gd name="connsiteY37" fmla="*/ 4332304 h 4858347"/>
              <a:gd name="connsiteX38" fmla="*/ 128845 w 8801981"/>
              <a:gd name="connsiteY38" fmla="*/ 4322811 h 4858347"/>
              <a:gd name="connsiteX39" fmla="*/ 121865 w 8801981"/>
              <a:gd name="connsiteY39" fmla="*/ 4312759 h 4858347"/>
              <a:gd name="connsiteX40" fmla="*/ 114605 w 8801981"/>
              <a:gd name="connsiteY40" fmla="*/ 4302150 h 4858347"/>
              <a:gd name="connsiteX41" fmla="*/ 110976 w 8801981"/>
              <a:gd name="connsiteY41" fmla="*/ 4296565 h 4858347"/>
              <a:gd name="connsiteX42" fmla="*/ 107346 w 8801981"/>
              <a:gd name="connsiteY42" fmla="*/ 4290702 h 4858347"/>
              <a:gd name="connsiteX43" fmla="*/ 99807 w 8801981"/>
              <a:gd name="connsiteY43" fmla="*/ 4278696 h 4858347"/>
              <a:gd name="connsiteX44" fmla="*/ 92269 w 8801981"/>
              <a:gd name="connsiteY44" fmla="*/ 4266132 h 4858347"/>
              <a:gd name="connsiteX45" fmla="*/ 85009 w 8801981"/>
              <a:gd name="connsiteY45" fmla="*/ 4252730 h 4858347"/>
              <a:gd name="connsiteX46" fmla="*/ 77471 w 8801981"/>
              <a:gd name="connsiteY46" fmla="*/ 4239049 h 4858347"/>
              <a:gd name="connsiteX47" fmla="*/ 73841 w 8801981"/>
              <a:gd name="connsiteY47" fmla="*/ 4231789 h 4858347"/>
              <a:gd name="connsiteX48" fmla="*/ 70491 w 8801981"/>
              <a:gd name="connsiteY48" fmla="*/ 4224530 h 4858347"/>
              <a:gd name="connsiteX49" fmla="*/ 63511 w 8801981"/>
              <a:gd name="connsiteY49" fmla="*/ 4209453 h 4858347"/>
              <a:gd name="connsiteX50" fmla="*/ 60160 w 8801981"/>
              <a:gd name="connsiteY50" fmla="*/ 4201635 h 4858347"/>
              <a:gd name="connsiteX51" fmla="*/ 56810 w 8801981"/>
              <a:gd name="connsiteY51" fmla="*/ 4193817 h 4858347"/>
              <a:gd name="connsiteX52" fmla="*/ 53459 w 8801981"/>
              <a:gd name="connsiteY52" fmla="*/ 4185999 h 4858347"/>
              <a:gd name="connsiteX53" fmla="*/ 50388 w 8801981"/>
              <a:gd name="connsiteY53" fmla="*/ 4177902 h 4858347"/>
              <a:gd name="connsiteX54" fmla="*/ 47317 w 8801981"/>
              <a:gd name="connsiteY54" fmla="*/ 4169805 h 4858347"/>
              <a:gd name="connsiteX55" fmla="*/ 44525 w 8801981"/>
              <a:gd name="connsiteY55" fmla="*/ 4161429 h 4858347"/>
              <a:gd name="connsiteX56" fmla="*/ 41732 w 8801981"/>
              <a:gd name="connsiteY56" fmla="*/ 4153053 h 4858347"/>
              <a:gd name="connsiteX57" fmla="*/ 38940 w 8801981"/>
              <a:gd name="connsiteY57" fmla="*/ 4144677 h 4858347"/>
              <a:gd name="connsiteX58" fmla="*/ 36427 w 8801981"/>
              <a:gd name="connsiteY58" fmla="*/ 4136021 h 4858347"/>
              <a:gd name="connsiteX59" fmla="*/ 33915 w 8801981"/>
              <a:gd name="connsiteY59" fmla="*/ 4127087 h 4858347"/>
              <a:gd name="connsiteX60" fmla="*/ 31681 w 8801981"/>
              <a:gd name="connsiteY60" fmla="*/ 4118431 h 4858347"/>
              <a:gd name="connsiteX61" fmla="*/ 29447 w 8801981"/>
              <a:gd name="connsiteY61" fmla="*/ 4109497 h 4858347"/>
              <a:gd name="connsiteX62" fmla="*/ 27493 w 8801981"/>
              <a:gd name="connsiteY62" fmla="*/ 4100283 h 4858347"/>
              <a:gd name="connsiteX63" fmla="*/ 25818 w 8801981"/>
              <a:gd name="connsiteY63" fmla="*/ 4091348 h 4858347"/>
              <a:gd name="connsiteX64" fmla="*/ 24142 w 8801981"/>
              <a:gd name="connsiteY64" fmla="*/ 4081855 h 4858347"/>
              <a:gd name="connsiteX65" fmla="*/ 22467 w 8801981"/>
              <a:gd name="connsiteY65" fmla="*/ 4072641 h 4858347"/>
              <a:gd name="connsiteX66" fmla="*/ 21350 w 8801981"/>
              <a:gd name="connsiteY66" fmla="*/ 4063148 h 4858347"/>
              <a:gd name="connsiteX67" fmla="*/ 20233 w 8801981"/>
              <a:gd name="connsiteY67" fmla="*/ 4053655 h 4858347"/>
              <a:gd name="connsiteX68" fmla="*/ 19117 w 8801981"/>
              <a:gd name="connsiteY68" fmla="*/ 4044162 h 4858347"/>
              <a:gd name="connsiteX69" fmla="*/ 18558 w 8801981"/>
              <a:gd name="connsiteY69" fmla="*/ 4034390 h 4858347"/>
              <a:gd name="connsiteX70" fmla="*/ 18000 w 8801981"/>
              <a:gd name="connsiteY70" fmla="*/ 4024618 h 4858347"/>
              <a:gd name="connsiteX71" fmla="*/ 17721 w 8801981"/>
              <a:gd name="connsiteY71" fmla="*/ 4014566 h 4858347"/>
              <a:gd name="connsiteX72" fmla="*/ 17005 w 8801981"/>
              <a:gd name="connsiteY72" fmla="*/ 4014566 h 4858347"/>
              <a:gd name="connsiteX73" fmla="*/ 17005 w 8801981"/>
              <a:gd name="connsiteY7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0 w 8801981"/>
              <a:gd name="connsiteY27" fmla="*/ 4858347 h 4858347"/>
              <a:gd name="connsiteX28" fmla="*/ 179102 w 8801981"/>
              <a:gd name="connsiteY28" fmla="*/ 4383957 h 4858347"/>
              <a:gd name="connsiteX29" fmla="*/ 177148 w 8801981"/>
              <a:gd name="connsiteY29" fmla="*/ 4382282 h 4858347"/>
              <a:gd name="connsiteX30" fmla="*/ 172122 w 8801981"/>
              <a:gd name="connsiteY30" fmla="*/ 4376698 h 4858347"/>
              <a:gd name="connsiteX31" fmla="*/ 168772 w 8801981"/>
              <a:gd name="connsiteY31" fmla="*/ 4372789 h 4858347"/>
              <a:gd name="connsiteX32" fmla="*/ 159558 w 8801981"/>
              <a:gd name="connsiteY32" fmla="*/ 4362458 h 4858347"/>
              <a:gd name="connsiteX33" fmla="*/ 148669 w 8801981"/>
              <a:gd name="connsiteY33" fmla="*/ 4348777 h 4858347"/>
              <a:gd name="connsiteX34" fmla="*/ 145597 w 8801981"/>
              <a:gd name="connsiteY34" fmla="*/ 4345147 h 4858347"/>
              <a:gd name="connsiteX35" fmla="*/ 142247 w 8801981"/>
              <a:gd name="connsiteY35" fmla="*/ 4340959 h 4858347"/>
              <a:gd name="connsiteX36" fmla="*/ 135825 w 8801981"/>
              <a:gd name="connsiteY36" fmla="*/ 4332304 h 4858347"/>
              <a:gd name="connsiteX37" fmla="*/ 128845 w 8801981"/>
              <a:gd name="connsiteY37" fmla="*/ 4322811 h 4858347"/>
              <a:gd name="connsiteX38" fmla="*/ 121865 w 8801981"/>
              <a:gd name="connsiteY38" fmla="*/ 4312759 h 4858347"/>
              <a:gd name="connsiteX39" fmla="*/ 114605 w 8801981"/>
              <a:gd name="connsiteY39" fmla="*/ 4302150 h 4858347"/>
              <a:gd name="connsiteX40" fmla="*/ 110976 w 8801981"/>
              <a:gd name="connsiteY40" fmla="*/ 4296565 h 4858347"/>
              <a:gd name="connsiteX41" fmla="*/ 107346 w 8801981"/>
              <a:gd name="connsiteY41" fmla="*/ 4290702 h 4858347"/>
              <a:gd name="connsiteX42" fmla="*/ 99807 w 8801981"/>
              <a:gd name="connsiteY42" fmla="*/ 4278696 h 4858347"/>
              <a:gd name="connsiteX43" fmla="*/ 92269 w 8801981"/>
              <a:gd name="connsiteY43" fmla="*/ 4266132 h 4858347"/>
              <a:gd name="connsiteX44" fmla="*/ 85009 w 8801981"/>
              <a:gd name="connsiteY44" fmla="*/ 4252730 h 4858347"/>
              <a:gd name="connsiteX45" fmla="*/ 77471 w 8801981"/>
              <a:gd name="connsiteY45" fmla="*/ 4239049 h 4858347"/>
              <a:gd name="connsiteX46" fmla="*/ 73841 w 8801981"/>
              <a:gd name="connsiteY46" fmla="*/ 4231789 h 4858347"/>
              <a:gd name="connsiteX47" fmla="*/ 70491 w 8801981"/>
              <a:gd name="connsiteY47" fmla="*/ 4224530 h 4858347"/>
              <a:gd name="connsiteX48" fmla="*/ 63511 w 8801981"/>
              <a:gd name="connsiteY48" fmla="*/ 4209453 h 4858347"/>
              <a:gd name="connsiteX49" fmla="*/ 60160 w 8801981"/>
              <a:gd name="connsiteY49" fmla="*/ 4201635 h 4858347"/>
              <a:gd name="connsiteX50" fmla="*/ 56810 w 8801981"/>
              <a:gd name="connsiteY50" fmla="*/ 4193817 h 4858347"/>
              <a:gd name="connsiteX51" fmla="*/ 53459 w 8801981"/>
              <a:gd name="connsiteY51" fmla="*/ 4185999 h 4858347"/>
              <a:gd name="connsiteX52" fmla="*/ 50388 w 8801981"/>
              <a:gd name="connsiteY52" fmla="*/ 4177902 h 4858347"/>
              <a:gd name="connsiteX53" fmla="*/ 47317 w 8801981"/>
              <a:gd name="connsiteY53" fmla="*/ 4169805 h 4858347"/>
              <a:gd name="connsiteX54" fmla="*/ 44525 w 8801981"/>
              <a:gd name="connsiteY54" fmla="*/ 4161429 h 4858347"/>
              <a:gd name="connsiteX55" fmla="*/ 41732 w 8801981"/>
              <a:gd name="connsiteY55" fmla="*/ 4153053 h 4858347"/>
              <a:gd name="connsiteX56" fmla="*/ 38940 w 8801981"/>
              <a:gd name="connsiteY56" fmla="*/ 4144677 h 4858347"/>
              <a:gd name="connsiteX57" fmla="*/ 36427 w 8801981"/>
              <a:gd name="connsiteY57" fmla="*/ 4136021 h 4858347"/>
              <a:gd name="connsiteX58" fmla="*/ 33915 w 8801981"/>
              <a:gd name="connsiteY58" fmla="*/ 4127087 h 4858347"/>
              <a:gd name="connsiteX59" fmla="*/ 31681 w 8801981"/>
              <a:gd name="connsiteY59" fmla="*/ 4118431 h 4858347"/>
              <a:gd name="connsiteX60" fmla="*/ 29447 w 8801981"/>
              <a:gd name="connsiteY60" fmla="*/ 4109497 h 4858347"/>
              <a:gd name="connsiteX61" fmla="*/ 27493 w 8801981"/>
              <a:gd name="connsiteY61" fmla="*/ 4100283 h 4858347"/>
              <a:gd name="connsiteX62" fmla="*/ 25818 w 8801981"/>
              <a:gd name="connsiteY62" fmla="*/ 4091348 h 4858347"/>
              <a:gd name="connsiteX63" fmla="*/ 24142 w 8801981"/>
              <a:gd name="connsiteY63" fmla="*/ 4081855 h 4858347"/>
              <a:gd name="connsiteX64" fmla="*/ 22467 w 8801981"/>
              <a:gd name="connsiteY64" fmla="*/ 4072641 h 4858347"/>
              <a:gd name="connsiteX65" fmla="*/ 21350 w 8801981"/>
              <a:gd name="connsiteY65" fmla="*/ 4063148 h 4858347"/>
              <a:gd name="connsiteX66" fmla="*/ 20233 w 8801981"/>
              <a:gd name="connsiteY66" fmla="*/ 4053655 h 4858347"/>
              <a:gd name="connsiteX67" fmla="*/ 19117 w 8801981"/>
              <a:gd name="connsiteY67" fmla="*/ 4044162 h 4858347"/>
              <a:gd name="connsiteX68" fmla="*/ 18558 w 8801981"/>
              <a:gd name="connsiteY68" fmla="*/ 4034390 h 4858347"/>
              <a:gd name="connsiteX69" fmla="*/ 18000 w 8801981"/>
              <a:gd name="connsiteY69" fmla="*/ 4024618 h 4858347"/>
              <a:gd name="connsiteX70" fmla="*/ 17721 w 8801981"/>
              <a:gd name="connsiteY70" fmla="*/ 4014566 h 4858347"/>
              <a:gd name="connsiteX71" fmla="*/ 17005 w 8801981"/>
              <a:gd name="connsiteY71" fmla="*/ 4014566 h 4858347"/>
              <a:gd name="connsiteX72" fmla="*/ 17005 w 8801981"/>
              <a:gd name="connsiteY7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0 w 8801981"/>
              <a:gd name="connsiteY27" fmla="*/ 4858347 h 4858347"/>
              <a:gd name="connsiteX28" fmla="*/ 179102 w 8801981"/>
              <a:gd name="connsiteY28" fmla="*/ 4383957 h 4858347"/>
              <a:gd name="connsiteX29" fmla="*/ 177148 w 8801981"/>
              <a:gd name="connsiteY29" fmla="*/ 4382282 h 4858347"/>
              <a:gd name="connsiteX30" fmla="*/ 172122 w 8801981"/>
              <a:gd name="connsiteY30" fmla="*/ 4376698 h 4858347"/>
              <a:gd name="connsiteX31" fmla="*/ 168772 w 8801981"/>
              <a:gd name="connsiteY31" fmla="*/ 4372789 h 4858347"/>
              <a:gd name="connsiteX32" fmla="*/ 159558 w 8801981"/>
              <a:gd name="connsiteY32" fmla="*/ 4362458 h 4858347"/>
              <a:gd name="connsiteX33" fmla="*/ 148669 w 8801981"/>
              <a:gd name="connsiteY33" fmla="*/ 4348777 h 4858347"/>
              <a:gd name="connsiteX34" fmla="*/ 142247 w 8801981"/>
              <a:gd name="connsiteY34" fmla="*/ 4340959 h 4858347"/>
              <a:gd name="connsiteX35" fmla="*/ 135825 w 8801981"/>
              <a:gd name="connsiteY35" fmla="*/ 4332304 h 4858347"/>
              <a:gd name="connsiteX36" fmla="*/ 128845 w 8801981"/>
              <a:gd name="connsiteY36" fmla="*/ 4322811 h 4858347"/>
              <a:gd name="connsiteX37" fmla="*/ 121865 w 8801981"/>
              <a:gd name="connsiteY37" fmla="*/ 4312759 h 4858347"/>
              <a:gd name="connsiteX38" fmla="*/ 114605 w 8801981"/>
              <a:gd name="connsiteY38" fmla="*/ 4302150 h 4858347"/>
              <a:gd name="connsiteX39" fmla="*/ 110976 w 8801981"/>
              <a:gd name="connsiteY39" fmla="*/ 4296565 h 4858347"/>
              <a:gd name="connsiteX40" fmla="*/ 107346 w 8801981"/>
              <a:gd name="connsiteY40" fmla="*/ 4290702 h 4858347"/>
              <a:gd name="connsiteX41" fmla="*/ 99807 w 8801981"/>
              <a:gd name="connsiteY41" fmla="*/ 4278696 h 4858347"/>
              <a:gd name="connsiteX42" fmla="*/ 92269 w 8801981"/>
              <a:gd name="connsiteY42" fmla="*/ 4266132 h 4858347"/>
              <a:gd name="connsiteX43" fmla="*/ 85009 w 8801981"/>
              <a:gd name="connsiteY43" fmla="*/ 4252730 h 4858347"/>
              <a:gd name="connsiteX44" fmla="*/ 77471 w 8801981"/>
              <a:gd name="connsiteY44" fmla="*/ 4239049 h 4858347"/>
              <a:gd name="connsiteX45" fmla="*/ 73841 w 8801981"/>
              <a:gd name="connsiteY45" fmla="*/ 4231789 h 4858347"/>
              <a:gd name="connsiteX46" fmla="*/ 70491 w 8801981"/>
              <a:gd name="connsiteY46" fmla="*/ 4224530 h 4858347"/>
              <a:gd name="connsiteX47" fmla="*/ 63511 w 8801981"/>
              <a:gd name="connsiteY47" fmla="*/ 4209453 h 4858347"/>
              <a:gd name="connsiteX48" fmla="*/ 60160 w 8801981"/>
              <a:gd name="connsiteY48" fmla="*/ 4201635 h 4858347"/>
              <a:gd name="connsiteX49" fmla="*/ 56810 w 8801981"/>
              <a:gd name="connsiteY49" fmla="*/ 4193817 h 4858347"/>
              <a:gd name="connsiteX50" fmla="*/ 53459 w 8801981"/>
              <a:gd name="connsiteY50" fmla="*/ 4185999 h 4858347"/>
              <a:gd name="connsiteX51" fmla="*/ 50388 w 8801981"/>
              <a:gd name="connsiteY51" fmla="*/ 4177902 h 4858347"/>
              <a:gd name="connsiteX52" fmla="*/ 47317 w 8801981"/>
              <a:gd name="connsiteY52" fmla="*/ 4169805 h 4858347"/>
              <a:gd name="connsiteX53" fmla="*/ 44525 w 8801981"/>
              <a:gd name="connsiteY53" fmla="*/ 4161429 h 4858347"/>
              <a:gd name="connsiteX54" fmla="*/ 41732 w 8801981"/>
              <a:gd name="connsiteY54" fmla="*/ 4153053 h 4858347"/>
              <a:gd name="connsiteX55" fmla="*/ 38940 w 8801981"/>
              <a:gd name="connsiteY55" fmla="*/ 4144677 h 4858347"/>
              <a:gd name="connsiteX56" fmla="*/ 36427 w 8801981"/>
              <a:gd name="connsiteY56" fmla="*/ 4136021 h 4858347"/>
              <a:gd name="connsiteX57" fmla="*/ 33915 w 8801981"/>
              <a:gd name="connsiteY57" fmla="*/ 4127087 h 4858347"/>
              <a:gd name="connsiteX58" fmla="*/ 31681 w 8801981"/>
              <a:gd name="connsiteY58" fmla="*/ 4118431 h 4858347"/>
              <a:gd name="connsiteX59" fmla="*/ 29447 w 8801981"/>
              <a:gd name="connsiteY59" fmla="*/ 4109497 h 4858347"/>
              <a:gd name="connsiteX60" fmla="*/ 27493 w 8801981"/>
              <a:gd name="connsiteY60" fmla="*/ 4100283 h 4858347"/>
              <a:gd name="connsiteX61" fmla="*/ 25818 w 8801981"/>
              <a:gd name="connsiteY61" fmla="*/ 4091348 h 4858347"/>
              <a:gd name="connsiteX62" fmla="*/ 24142 w 8801981"/>
              <a:gd name="connsiteY62" fmla="*/ 4081855 h 4858347"/>
              <a:gd name="connsiteX63" fmla="*/ 22467 w 8801981"/>
              <a:gd name="connsiteY63" fmla="*/ 4072641 h 4858347"/>
              <a:gd name="connsiteX64" fmla="*/ 21350 w 8801981"/>
              <a:gd name="connsiteY64" fmla="*/ 4063148 h 4858347"/>
              <a:gd name="connsiteX65" fmla="*/ 20233 w 8801981"/>
              <a:gd name="connsiteY65" fmla="*/ 4053655 h 4858347"/>
              <a:gd name="connsiteX66" fmla="*/ 19117 w 8801981"/>
              <a:gd name="connsiteY66" fmla="*/ 4044162 h 4858347"/>
              <a:gd name="connsiteX67" fmla="*/ 18558 w 8801981"/>
              <a:gd name="connsiteY67" fmla="*/ 4034390 h 4858347"/>
              <a:gd name="connsiteX68" fmla="*/ 18000 w 8801981"/>
              <a:gd name="connsiteY68" fmla="*/ 4024618 h 4858347"/>
              <a:gd name="connsiteX69" fmla="*/ 17721 w 8801981"/>
              <a:gd name="connsiteY69" fmla="*/ 4014566 h 4858347"/>
              <a:gd name="connsiteX70" fmla="*/ 17005 w 8801981"/>
              <a:gd name="connsiteY70" fmla="*/ 4014566 h 4858347"/>
              <a:gd name="connsiteX71" fmla="*/ 17005 w 8801981"/>
              <a:gd name="connsiteY7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0 w 8801981"/>
              <a:gd name="connsiteY27" fmla="*/ 4858347 h 4858347"/>
              <a:gd name="connsiteX28" fmla="*/ 179102 w 8801981"/>
              <a:gd name="connsiteY28" fmla="*/ 4383957 h 4858347"/>
              <a:gd name="connsiteX29" fmla="*/ 177148 w 8801981"/>
              <a:gd name="connsiteY29" fmla="*/ 4382282 h 4858347"/>
              <a:gd name="connsiteX30" fmla="*/ 172122 w 8801981"/>
              <a:gd name="connsiteY30" fmla="*/ 4376698 h 4858347"/>
              <a:gd name="connsiteX31" fmla="*/ 168772 w 8801981"/>
              <a:gd name="connsiteY31" fmla="*/ 4372789 h 4858347"/>
              <a:gd name="connsiteX32" fmla="*/ 159558 w 8801981"/>
              <a:gd name="connsiteY32" fmla="*/ 4362458 h 4858347"/>
              <a:gd name="connsiteX33" fmla="*/ 142247 w 8801981"/>
              <a:gd name="connsiteY33" fmla="*/ 4340959 h 4858347"/>
              <a:gd name="connsiteX34" fmla="*/ 135825 w 8801981"/>
              <a:gd name="connsiteY34" fmla="*/ 4332304 h 4858347"/>
              <a:gd name="connsiteX35" fmla="*/ 128845 w 8801981"/>
              <a:gd name="connsiteY35" fmla="*/ 4322811 h 4858347"/>
              <a:gd name="connsiteX36" fmla="*/ 121865 w 8801981"/>
              <a:gd name="connsiteY36" fmla="*/ 4312759 h 4858347"/>
              <a:gd name="connsiteX37" fmla="*/ 114605 w 8801981"/>
              <a:gd name="connsiteY37" fmla="*/ 4302150 h 4858347"/>
              <a:gd name="connsiteX38" fmla="*/ 110976 w 8801981"/>
              <a:gd name="connsiteY38" fmla="*/ 4296565 h 4858347"/>
              <a:gd name="connsiteX39" fmla="*/ 107346 w 8801981"/>
              <a:gd name="connsiteY39" fmla="*/ 4290702 h 4858347"/>
              <a:gd name="connsiteX40" fmla="*/ 99807 w 8801981"/>
              <a:gd name="connsiteY40" fmla="*/ 4278696 h 4858347"/>
              <a:gd name="connsiteX41" fmla="*/ 92269 w 8801981"/>
              <a:gd name="connsiteY41" fmla="*/ 4266132 h 4858347"/>
              <a:gd name="connsiteX42" fmla="*/ 85009 w 8801981"/>
              <a:gd name="connsiteY42" fmla="*/ 4252730 h 4858347"/>
              <a:gd name="connsiteX43" fmla="*/ 77471 w 8801981"/>
              <a:gd name="connsiteY43" fmla="*/ 4239049 h 4858347"/>
              <a:gd name="connsiteX44" fmla="*/ 73841 w 8801981"/>
              <a:gd name="connsiteY44" fmla="*/ 4231789 h 4858347"/>
              <a:gd name="connsiteX45" fmla="*/ 70491 w 8801981"/>
              <a:gd name="connsiteY45" fmla="*/ 4224530 h 4858347"/>
              <a:gd name="connsiteX46" fmla="*/ 63511 w 8801981"/>
              <a:gd name="connsiteY46" fmla="*/ 4209453 h 4858347"/>
              <a:gd name="connsiteX47" fmla="*/ 60160 w 8801981"/>
              <a:gd name="connsiteY47" fmla="*/ 4201635 h 4858347"/>
              <a:gd name="connsiteX48" fmla="*/ 56810 w 8801981"/>
              <a:gd name="connsiteY48" fmla="*/ 4193817 h 4858347"/>
              <a:gd name="connsiteX49" fmla="*/ 53459 w 8801981"/>
              <a:gd name="connsiteY49" fmla="*/ 4185999 h 4858347"/>
              <a:gd name="connsiteX50" fmla="*/ 50388 w 8801981"/>
              <a:gd name="connsiteY50" fmla="*/ 4177902 h 4858347"/>
              <a:gd name="connsiteX51" fmla="*/ 47317 w 8801981"/>
              <a:gd name="connsiteY51" fmla="*/ 4169805 h 4858347"/>
              <a:gd name="connsiteX52" fmla="*/ 44525 w 8801981"/>
              <a:gd name="connsiteY52" fmla="*/ 4161429 h 4858347"/>
              <a:gd name="connsiteX53" fmla="*/ 41732 w 8801981"/>
              <a:gd name="connsiteY53" fmla="*/ 4153053 h 4858347"/>
              <a:gd name="connsiteX54" fmla="*/ 38940 w 8801981"/>
              <a:gd name="connsiteY54" fmla="*/ 4144677 h 4858347"/>
              <a:gd name="connsiteX55" fmla="*/ 36427 w 8801981"/>
              <a:gd name="connsiteY55" fmla="*/ 4136021 h 4858347"/>
              <a:gd name="connsiteX56" fmla="*/ 33915 w 8801981"/>
              <a:gd name="connsiteY56" fmla="*/ 4127087 h 4858347"/>
              <a:gd name="connsiteX57" fmla="*/ 31681 w 8801981"/>
              <a:gd name="connsiteY57" fmla="*/ 4118431 h 4858347"/>
              <a:gd name="connsiteX58" fmla="*/ 29447 w 8801981"/>
              <a:gd name="connsiteY58" fmla="*/ 4109497 h 4858347"/>
              <a:gd name="connsiteX59" fmla="*/ 27493 w 8801981"/>
              <a:gd name="connsiteY59" fmla="*/ 4100283 h 4858347"/>
              <a:gd name="connsiteX60" fmla="*/ 25818 w 8801981"/>
              <a:gd name="connsiteY60" fmla="*/ 4091348 h 4858347"/>
              <a:gd name="connsiteX61" fmla="*/ 24142 w 8801981"/>
              <a:gd name="connsiteY61" fmla="*/ 4081855 h 4858347"/>
              <a:gd name="connsiteX62" fmla="*/ 22467 w 8801981"/>
              <a:gd name="connsiteY62" fmla="*/ 4072641 h 4858347"/>
              <a:gd name="connsiteX63" fmla="*/ 21350 w 8801981"/>
              <a:gd name="connsiteY63" fmla="*/ 4063148 h 4858347"/>
              <a:gd name="connsiteX64" fmla="*/ 20233 w 8801981"/>
              <a:gd name="connsiteY64" fmla="*/ 4053655 h 4858347"/>
              <a:gd name="connsiteX65" fmla="*/ 19117 w 8801981"/>
              <a:gd name="connsiteY65" fmla="*/ 4044162 h 4858347"/>
              <a:gd name="connsiteX66" fmla="*/ 18558 w 8801981"/>
              <a:gd name="connsiteY66" fmla="*/ 4034390 h 4858347"/>
              <a:gd name="connsiteX67" fmla="*/ 18000 w 8801981"/>
              <a:gd name="connsiteY67" fmla="*/ 4024618 h 4858347"/>
              <a:gd name="connsiteX68" fmla="*/ 17721 w 8801981"/>
              <a:gd name="connsiteY68" fmla="*/ 4014566 h 4858347"/>
              <a:gd name="connsiteX69" fmla="*/ 17005 w 8801981"/>
              <a:gd name="connsiteY69" fmla="*/ 4014566 h 4858347"/>
              <a:gd name="connsiteX70" fmla="*/ 17005 w 8801981"/>
              <a:gd name="connsiteY7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521410 w 8801981"/>
              <a:gd name="connsiteY26" fmla="*/ 4720960 h 4858347"/>
              <a:gd name="connsiteX27" fmla="*/ 0 w 8801981"/>
              <a:gd name="connsiteY27" fmla="*/ 4858347 h 4858347"/>
              <a:gd name="connsiteX28" fmla="*/ 179102 w 8801981"/>
              <a:gd name="connsiteY28" fmla="*/ 4383957 h 4858347"/>
              <a:gd name="connsiteX29" fmla="*/ 177148 w 8801981"/>
              <a:gd name="connsiteY29" fmla="*/ 4382282 h 4858347"/>
              <a:gd name="connsiteX30" fmla="*/ 172122 w 8801981"/>
              <a:gd name="connsiteY30" fmla="*/ 4376698 h 4858347"/>
              <a:gd name="connsiteX31" fmla="*/ 168772 w 8801981"/>
              <a:gd name="connsiteY31" fmla="*/ 4372789 h 4858347"/>
              <a:gd name="connsiteX32" fmla="*/ 142247 w 8801981"/>
              <a:gd name="connsiteY32" fmla="*/ 4340959 h 4858347"/>
              <a:gd name="connsiteX33" fmla="*/ 135825 w 8801981"/>
              <a:gd name="connsiteY33" fmla="*/ 4332304 h 4858347"/>
              <a:gd name="connsiteX34" fmla="*/ 128845 w 8801981"/>
              <a:gd name="connsiteY34" fmla="*/ 4322811 h 4858347"/>
              <a:gd name="connsiteX35" fmla="*/ 121865 w 8801981"/>
              <a:gd name="connsiteY35" fmla="*/ 4312759 h 4858347"/>
              <a:gd name="connsiteX36" fmla="*/ 114605 w 8801981"/>
              <a:gd name="connsiteY36" fmla="*/ 4302150 h 4858347"/>
              <a:gd name="connsiteX37" fmla="*/ 110976 w 8801981"/>
              <a:gd name="connsiteY37" fmla="*/ 4296565 h 4858347"/>
              <a:gd name="connsiteX38" fmla="*/ 107346 w 8801981"/>
              <a:gd name="connsiteY38" fmla="*/ 4290702 h 4858347"/>
              <a:gd name="connsiteX39" fmla="*/ 99807 w 8801981"/>
              <a:gd name="connsiteY39" fmla="*/ 4278696 h 4858347"/>
              <a:gd name="connsiteX40" fmla="*/ 92269 w 8801981"/>
              <a:gd name="connsiteY40" fmla="*/ 4266132 h 4858347"/>
              <a:gd name="connsiteX41" fmla="*/ 85009 w 8801981"/>
              <a:gd name="connsiteY41" fmla="*/ 4252730 h 4858347"/>
              <a:gd name="connsiteX42" fmla="*/ 77471 w 8801981"/>
              <a:gd name="connsiteY42" fmla="*/ 4239049 h 4858347"/>
              <a:gd name="connsiteX43" fmla="*/ 73841 w 8801981"/>
              <a:gd name="connsiteY43" fmla="*/ 4231789 h 4858347"/>
              <a:gd name="connsiteX44" fmla="*/ 70491 w 8801981"/>
              <a:gd name="connsiteY44" fmla="*/ 4224530 h 4858347"/>
              <a:gd name="connsiteX45" fmla="*/ 63511 w 8801981"/>
              <a:gd name="connsiteY45" fmla="*/ 4209453 h 4858347"/>
              <a:gd name="connsiteX46" fmla="*/ 60160 w 8801981"/>
              <a:gd name="connsiteY46" fmla="*/ 4201635 h 4858347"/>
              <a:gd name="connsiteX47" fmla="*/ 56810 w 8801981"/>
              <a:gd name="connsiteY47" fmla="*/ 4193817 h 4858347"/>
              <a:gd name="connsiteX48" fmla="*/ 53459 w 8801981"/>
              <a:gd name="connsiteY48" fmla="*/ 4185999 h 4858347"/>
              <a:gd name="connsiteX49" fmla="*/ 50388 w 8801981"/>
              <a:gd name="connsiteY49" fmla="*/ 4177902 h 4858347"/>
              <a:gd name="connsiteX50" fmla="*/ 47317 w 8801981"/>
              <a:gd name="connsiteY50" fmla="*/ 4169805 h 4858347"/>
              <a:gd name="connsiteX51" fmla="*/ 44525 w 8801981"/>
              <a:gd name="connsiteY51" fmla="*/ 4161429 h 4858347"/>
              <a:gd name="connsiteX52" fmla="*/ 41732 w 8801981"/>
              <a:gd name="connsiteY52" fmla="*/ 4153053 h 4858347"/>
              <a:gd name="connsiteX53" fmla="*/ 38940 w 8801981"/>
              <a:gd name="connsiteY53" fmla="*/ 4144677 h 4858347"/>
              <a:gd name="connsiteX54" fmla="*/ 36427 w 8801981"/>
              <a:gd name="connsiteY54" fmla="*/ 4136021 h 4858347"/>
              <a:gd name="connsiteX55" fmla="*/ 33915 w 8801981"/>
              <a:gd name="connsiteY55" fmla="*/ 4127087 h 4858347"/>
              <a:gd name="connsiteX56" fmla="*/ 31681 w 8801981"/>
              <a:gd name="connsiteY56" fmla="*/ 4118431 h 4858347"/>
              <a:gd name="connsiteX57" fmla="*/ 29447 w 8801981"/>
              <a:gd name="connsiteY57" fmla="*/ 4109497 h 4858347"/>
              <a:gd name="connsiteX58" fmla="*/ 27493 w 8801981"/>
              <a:gd name="connsiteY58" fmla="*/ 4100283 h 4858347"/>
              <a:gd name="connsiteX59" fmla="*/ 25818 w 8801981"/>
              <a:gd name="connsiteY59" fmla="*/ 4091348 h 4858347"/>
              <a:gd name="connsiteX60" fmla="*/ 24142 w 8801981"/>
              <a:gd name="connsiteY60" fmla="*/ 4081855 h 4858347"/>
              <a:gd name="connsiteX61" fmla="*/ 22467 w 8801981"/>
              <a:gd name="connsiteY61" fmla="*/ 4072641 h 4858347"/>
              <a:gd name="connsiteX62" fmla="*/ 21350 w 8801981"/>
              <a:gd name="connsiteY62" fmla="*/ 4063148 h 4858347"/>
              <a:gd name="connsiteX63" fmla="*/ 20233 w 8801981"/>
              <a:gd name="connsiteY63" fmla="*/ 4053655 h 4858347"/>
              <a:gd name="connsiteX64" fmla="*/ 19117 w 8801981"/>
              <a:gd name="connsiteY64" fmla="*/ 4044162 h 4858347"/>
              <a:gd name="connsiteX65" fmla="*/ 18558 w 8801981"/>
              <a:gd name="connsiteY65" fmla="*/ 4034390 h 4858347"/>
              <a:gd name="connsiteX66" fmla="*/ 18000 w 8801981"/>
              <a:gd name="connsiteY66" fmla="*/ 4024618 h 4858347"/>
              <a:gd name="connsiteX67" fmla="*/ 17721 w 8801981"/>
              <a:gd name="connsiteY67" fmla="*/ 4014566 h 4858347"/>
              <a:gd name="connsiteX68" fmla="*/ 17005 w 8801981"/>
              <a:gd name="connsiteY68" fmla="*/ 4014566 h 4858347"/>
              <a:gd name="connsiteX69" fmla="*/ 17005 w 8801981"/>
              <a:gd name="connsiteY6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532578 w 8801981"/>
              <a:gd name="connsiteY25" fmla="*/ 4729616 h 4858347"/>
              <a:gd name="connsiteX26" fmla="*/ 0 w 8801981"/>
              <a:gd name="connsiteY26" fmla="*/ 4858347 h 4858347"/>
              <a:gd name="connsiteX27" fmla="*/ 179102 w 8801981"/>
              <a:gd name="connsiteY27" fmla="*/ 4383957 h 4858347"/>
              <a:gd name="connsiteX28" fmla="*/ 177148 w 8801981"/>
              <a:gd name="connsiteY28" fmla="*/ 4382282 h 4858347"/>
              <a:gd name="connsiteX29" fmla="*/ 172122 w 8801981"/>
              <a:gd name="connsiteY29" fmla="*/ 4376698 h 4858347"/>
              <a:gd name="connsiteX30" fmla="*/ 168772 w 8801981"/>
              <a:gd name="connsiteY30" fmla="*/ 4372789 h 4858347"/>
              <a:gd name="connsiteX31" fmla="*/ 142247 w 8801981"/>
              <a:gd name="connsiteY31" fmla="*/ 4340959 h 4858347"/>
              <a:gd name="connsiteX32" fmla="*/ 135825 w 8801981"/>
              <a:gd name="connsiteY32" fmla="*/ 4332304 h 4858347"/>
              <a:gd name="connsiteX33" fmla="*/ 128845 w 8801981"/>
              <a:gd name="connsiteY33" fmla="*/ 4322811 h 4858347"/>
              <a:gd name="connsiteX34" fmla="*/ 121865 w 8801981"/>
              <a:gd name="connsiteY34" fmla="*/ 4312759 h 4858347"/>
              <a:gd name="connsiteX35" fmla="*/ 114605 w 8801981"/>
              <a:gd name="connsiteY35" fmla="*/ 4302150 h 4858347"/>
              <a:gd name="connsiteX36" fmla="*/ 110976 w 8801981"/>
              <a:gd name="connsiteY36" fmla="*/ 4296565 h 4858347"/>
              <a:gd name="connsiteX37" fmla="*/ 107346 w 8801981"/>
              <a:gd name="connsiteY37" fmla="*/ 4290702 h 4858347"/>
              <a:gd name="connsiteX38" fmla="*/ 99807 w 8801981"/>
              <a:gd name="connsiteY38" fmla="*/ 4278696 h 4858347"/>
              <a:gd name="connsiteX39" fmla="*/ 92269 w 8801981"/>
              <a:gd name="connsiteY39" fmla="*/ 4266132 h 4858347"/>
              <a:gd name="connsiteX40" fmla="*/ 85009 w 8801981"/>
              <a:gd name="connsiteY40" fmla="*/ 4252730 h 4858347"/>
              <a:gd name="connsiteX41" fmla="*/ 77471 w 8801981"/>
              <a:gd name="connsiteY41" fmla="*/ 4239049 h 4858347"/>
              <a:gd name="connsiteX42" fmla="*/ 73841 w 8801981"/>
              <a:gd name="connsiteY42" fmla="*/ 4231789 h 4858347"/>
              <a:gd name="connsiteX43" fmla="*/ 70491 w 8801981"/>
              <a:gd name="connsiteY43" fmla="*/ 4224530 h 4858347"/>
              <a:gd name="connsiteX44" fmla="*/ 63511 w 8801981"/>
              <a:gd name="connsiteY44" fmla="*/ 4209453 h 4858347"/>
              <a:gd name="connsiteX45" fmla="*/ 60160 w 8801981"/>
              <a:gd name="connsiteY45" fmla="*/ 4201635 h 4858347"/>
              <a:gd name="connsiteX46" fmla="*/ 56810 w 8801981"/>
              <a:gd name="connsiteY46" fmla="*/ 4193817 h 4858347"/>
              <a:gd name="connsiteX47" fmla="*/ 53459 w 8801981"/>
              <a:gd name="connsiteY47" fmla="*/ 4185999 h 4858347"/>
              <a:gd name="connsiteX48" fmla="*/ 50388 w 8801981"/>
              <a:gd name="connsiteY48" fmla="*/ 4177902 h 4858347"/>
              <a:gd name="connsiteX49" fmla="*/ 47317 w 8801981"/>
              <a:gd name="connsiteY49" fmla="*/ 4169805 h 4858347"/>
              <a:gd name="connsiteX50" fmla="*/ 44525 w 8801981"/>
              <a:gd name="connsiteY50" fmla="*/ 4161429 h 4858347"/>
              <a:gd name="connsiteX51" fmla="*/ 41732 w 8801981"/>
              <a:gd name="connsiteY51" fmla="*/ 4153053 h 4858347"/>
              <a:gd name="connsiteX52" fmla="*/ 38940 w 8801981"/>
              <a:gd name="connsiteY52" fmla="*/ 4144677 h 4858347"/>
              <a:gd name="connsiteX53" fmla="*/ 36427 w 8801981"/>
              <a:gd name="connsiteY53" fmla="*/ 4136021 h 4858347"/>
              <a:gd name="connsiteX54" fmla="*/ 33915 w 8801981"/>
              <a:gd name="connsiteY54" fmla="*/ 4127087 h 4858347"/>
              <a:gd name="connsiteX55" fmla="*/ 31681 w 8801981"/>
              <a:gd name="connsiteY55" fmla="*/ 4118431 h 4858347"/>
              <a:gd name="connsiteX56" fmla="*/ 29447 w 8801981"/>
              <a:gd name="connsiteY56" fmla="*/ 4109497 h 4858347"/>
              <a:gd name="connsiteX57" fmla="*/ 27493 w 8801981"/>
              <a:gd name="connsiteY57" fmla="*/ 4100283 h 4858347"/>
              <a:gd name="connsiteX58" fmla="*/ 25818 w 8801981"/>
              <a:gd name="connsiteY58" fmla="*/ 4091348 h 4858347"/>
              <a:gd name="connsiteX59" fmla="*/ 24142 w 8801981"/>
              <a:gd name="connsiteY59" fmla="*/ 4081855 h 4858347"/>
              <a:gd name="connsiteX60" fmla="*/ 22467 w 8801981"/>
              <a:gd name="connsiteY60" fmla="*/ 4072641 h 4858347"/>
              <a:gd name="connsiteX61" fmla="*/ 21350 w 8801981"/>
              <a:gd name="connsiteY61" fmla="*/ 4063148 h 4858347"/>
              <a:gd name="connsiteX62" fmla="*/ 20233 w 8801981"/>
              <a:gd name="connsiteY62" fmla="*/ 4053655 h 4858347"/>
              <a:gd name="connsiteX63" fmla="*/ 19117 w 8801981"/>
              <a:gd name="connsiteY63" fmla="*/ 4044162 h 4858347"/>
              <a:gd name="connsiteX64" fmla="*/ 18558 w 8801981"/>
              <a:gd name="connsiteY64" fmla="*/ 4034390 h 4858347"/>
              <a:gd name="connsiteX65" fmla="*/ 18000 w 8801981"/>
              <a:gd name="connsiteY65" fmla="*/ 4024618 h 4858347"/>
              <a:gd name="connsiteX66" fmla="*/ 17721 w 8801981"/>
              <a:gd name="connsiteY66" fmla="*/ 4014566 h 4858347"/>
              <a:gd name="connsiteX67" fmla="*/ 17005 w 8801981"/>
              <a:gd name="connsiteY67" fmla="*/ 4014566 h 4858347"/>
              <a:gd name="connsiteX68" fmla="*/ 17005 w 8801981"/>
              <a:gd name="connsiteY6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79102 w 8801981"/>
              <a:gd name="connsiteY26" fmla="*/ 4383957 h 4858347"/>
              <a:gd name="connsiteX27" fmla="*/ 177148 w 8801981"/>
              <a:gd name="connsiteY27" fmla="*/ 4382282 h 4858347"/>
              <a:gd name="connsiteX28" fmla="*/ 172122 w 8801981"/>
              <a:gd name="connsiteY28" fmla="*/ 4376698 h 4858347"/>
              <a:gd name="connsiteX29" fmla="*/ 168772 w 8801981"/>
              <a:gd name="connsiteY29" fmla="*/ 4372789 h 4858347"/>
              <a:gd name="connsiteX30" fmla="*/ 142247 w 8801981"/>
              <a:gd name="connsiteY30" fmla="*/ 4340959 h 4858347"/>
              <a:gd name="connsiteX31" fmla="*/ 135825 w 8801981"/>
              <a:gd name="connsiteY31" fmla="*/ 4332304 h 4858347"/>
              <a:gd name="connsiteX32" fmla="*/ 128845 w 8801981"/>
              <a:gd name="connsiteY32" fmla="*/ 4322811 h 4858347"/>
              <a:gd name="connsiteX33" fmla="*/ 121865 w 8801981"/>
              <a:gd name="connsiteY33" fmla="*/ 4312759 h 4858347"/>
              <a:gd name="connsiteX34" fmla="*/ 114605 w 8801981"/>
              <a:gd name="connsiteY34" fmla="*/ 4302150 h 4858347"/>
              <a:gd name="connsiteX35" fmla="*/ 110976 w 8801981"/>
              <a:gd name="connsiteY35" fmla="*/ 4296565 h 4858347"/>
              <a:gd name="connsiteX36" fmla="*/ 107346 w 8801981"/>
              <a:gd name="connsiteY36" fmla="*/ 4290702 h 4858347"/>
              <a:gd name="connsiteX37" fmla="*/ 99807 w 8801981"/>
              <a:gd name="connsiteY37" fmla="*/ 4278696 h 4858347"/>
              <a:gd name="connsiteX38" fmla="*/ 92269 w 8801981"/>
              <a:gd name="connsiteY38" fmla="*/ 4266132 h 4858347"/>
              <a:gd name="connsiteX39" fmla="*/ 85009 w 8801981"/>
              <a:gd name="connsiteY39" fmla="*/ 4252730 h 4858347"/>
              <a:gd name="connsiteX40" fmla="*/ 77471 w 8801981"/>
              <a:gd name="connsiteY40" fmla="*/ 4239049 h 4858347"/>
              <a:gd name="connsiteX41" fmla="*/ 73841 w 8801981"/>
              <a:gd name="connsiteY41" fmla="*/ 4231789 h 4858347"/>
              <a:gd name="connsiteX42" fmla="*/ 70491 w 8801981"/>
              <a:gd name="connsiteY42" fmla="*/ 4224530 h 4858347"/>
              <a:gd name="connsiteX43" fmla="*/ 63511 w 8801981"/>
              <a:gd name="connsiteY43" fmla="*/ 4209453 h 4858347"/>
              <a:gd name="connsiteX44" fmla="*/ 60160 w 8801981"/>
              <a:gd name="connsiteY44" fmla="*/ 4201635 h 4858347"/>
              <a:gd name="connsiteX45" fmla="*/ 56810 w 8801981"/>
              <a:gd name="connsiteY45" fmla="*/ 4193817 h 4858347"/>
              <a:gd name="connsiteX46" fmla="*/ 53459 w 8801981"/>
              <a:gd name="connsiteY46" fmla="*/ 4185999 h 4858347"/>
              <a:gd name="connsiteX47" fmla="*/ 50388 w 8801981"/>
              <a:gd name="connsiteY47" fmla="*/ 4177902 h 4858347"/>
              <a:gd name="connsiteX48" fmla="*/ 47317 w 8801981"/>
              <a:gd name="connsiteY48" fmla="*/ 4169805 h 4858347"/>
              <a:gd name="connsiteX49" fmla="*/ 44525 w 8801981"/>
              <a:gd name="connsiteY49" fmla="*/ 4161429 h 4858347"/>
              <a:gd name="connsiteX50" fmla="*/ 41732 w 8801981"/>
              <a:gd name="connsiteY50" fmla="*/ 4153053 h 4858347"/>
              <a:gd name="connsiteX51" fmla="*/ 38940 w 8801981"/>
              <a:gd name="connsiteY51" fmla="*/ 4144677 h 4858347"/>
              <a:gd name="connsiteX52" fmla="*/ 36427 w 8801981"/>
              <a:gd name="connsiteY52" fmla="*/ 4136021 h 4858347"/>
              <a:gd name="connsiteX53" fmla="*/ 33915 w 8801981"/>
              <a:gd name="connsiteY53" fmla="*/ 4127087 h 4858347"/>
              <a:gd name="connsiteX54" fmla="*/ 31681 w 8801981"/>
              <a:gd name="connsiteY54" fmla="*/ 4118431 h 4858347"/>
              <a:gd name="connsiteX55" fmla="*/ 29447 w 8801981"/>
              <a:gd name="connsiteY55" fmla="*/ 4109497 h 4858347"/>
              <a:gd name="connsiteX56" fmla="*/ 27493 w 8801981"/>
              <a:gd name="connsiteY56" fmla="*/ 4100283 h 4858347"/>
              <a:gd name="connsiteX57" fmla="*/ 25818 w 8801981"/>
              <a:gd name="connsiteY57" fmla="*/ 4091348 h 4858347"/>
              <a:gd name="connsiteX58" fmla="*/ 24142 w 8801981"/>
              <a:gd name="connsiteY58" fmla="*/ 4081855 h 4858347"/>
              <a:gd name="connsiteX59" fmla="*/ 22467 w 8801981"/>
              <a:gd name="connsiteY59" fmla="*/ 4072641 h 4858347"/>
              <a:gd name="connsiteX60" fmla="*/ 21350 w 8801981"/>
              <a:gd name="connsiteY60" fmla="*/ 4063148 h 4858347"/>
              <a:gd name="connsiteX61" fmla="*/ 20233 w 8801981"/>
              <a:gd name="connsiteY61" fmla="*/ 4053655 h 4858347"/>
              <a:gd name="connsiteX62" fmla="*/ 19117 w 8801981"/>
              <a:gd name="connsiteY62" fmla="*/ 4044162 h 4858347"/>
              <a:gd name="connsiteX63" fmla="*/ 18558 w 8801981"/>
              <a:gd name="connsiteY63" fmla="*/ 4034390 h 4858347"/>
              <a:gd name="connsiteX64" fmla="*/ 18000 w 8801981"/>
              <a:gd name="connsiteY64" fmla="*/ 4024618 h 4858347"/>
              <a:gd name="connsiteX65" fmla="*/ 17721 w 8801981"/>
              <a:gd name="connsiteY65" fmla="*/ 4014566 h 4858347"/>
              <a:gd name="connsiteX66" fmla="*/ 17005 w 8801981"/>
              <a:gd name="connsiteY66" fmla="*/ 4014566 h 4858347"/>
              <a:gd name="connsiteX67" fmla="*/ 17005 w 8801981"/>
              <a:gd name="connsiteY6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79102 w 8801981"/>
              <a:gd name="connsiteY26" fmla="*/ 4383957 h 4858347"/>
              <a:gd name="connsiteX27" fmla="*/ 177148 w 8801981"/>
              <a:gd name="connsiteY27" fmla="*/ 4382282 h 4858347"/>
              <a:gd name="connsiteX28" fmla="*/ 172122 w 8801981"/>
              <a:gd name="connsiteY28" fmla="*/ 4376698 h 4858347"/>
              <a:gd name="connsiteX29" fmla="*/ 142247 w 8801981"/>
              <a:gd name="connsiteY29" fmla="*/ 4340959 h 4858347"/>
              <a:gd name="connsiteX30" fmla="*/ 135825 w 8801981"/>
              <a:gd name="connsiteY30" fmla="*/ 4332304 h 4858347"/>
              <a:gd name="connsiteX31" fmla="*/ 128845 w 8801981"/>
              <a:gd name="connsiteY31" fmla="*/ 4322811 h 4858347"/>
              <a:gd name="connsiteX32" fmla="*/ 121865 w 8801981"/>
              <a:gd name="connsiteY32" fmla="*/ 4312759 h 4858347"/>
              <a:gd name="connsiteX33" fmla="*/ 114605 w 8801981"/>
              <a:gd name="connsiteY33" fmla="*/ 4302150 h 4858347"/>
              <a:gd name="connsiteX34" fmla="*/ 110976 w 8801981"/>
              <a:gd name="connsiteY34" fmla="*/ 4296565 h 4858347"/>
              <a:gd name="connsiteX35" fmla="*/ 107346 w 8801981"/>
              <a:gd name="connsiteY35" fmla="*/ 4290702 h 4858347"/>
              <a:gd name="connsiteX36" fmla="*/ 99807 w 8801981"/>
              <a:gd name="connsiteY36" fmla="*/ 4278696 h 4858347"/>
              <a:gd name="connsiteX37" fmla="*/ 92269 w 8801981"/>
              <a:gd name="connsiteY37" fmla="*/ 4266132 h 4858347"/>
              <a:gd name="connsiteX38" fmla="*/ 85009 w 8801981"/>
              <a:gd name="connsiteY38" fmla="*/ 4252730 h 4858347"/>
              <a:gd name="connsiteX39" fmla="*/ 77471 w 8801981"/>
              <a:gd name="connsiteY39" fmla="*/ 4239049 h 4858347"/>
              <a:gd name="connsiteX40" fmla="*/ 73841 w 8801981"/>
              <a:gd name="connsiteY40" fmla="*/ 4231789 h 4858347"/>
              <a:gd name="connsiteX41" fmla="*/ 70491 w 8801981"/>
              <a:gd name="connsiteY41" fmla="*/ 4224530 h 4858347"/>
              <a:gd name="connsiteX42" fmla="*/ 63511 w 8801981"/>
              <a:gd name="connsiteY42" fmla="*/ 4209453 h 4858347"/>
              <a:gd name="connsiteX43" fmla="*/ 60160 w 8801981"/>
              <a:gd name="connsiteY43" fmla="*/ 4201635 h 4858347"/>
              <a:gd name="connsiteX44" fmla="*/ 56810 w 8801981"/>
              <a:gd name="connsiteY44" fmla="*/ 4193817 h 4858347"/>
              <a:gd name="connsiteX45" fmla="*/ 53459 w 8801981"/>
              <a:gd name="connsiteY45" fmla="*/ 4185999 h 4858347"/>
              <a:gd name="connsiteX46" fmla="*/ 50388 w 8801981"/>
              <a:gd name="connsiteY46" fmla="*/ 4177902 h 4858347"/>
              <a:gd name="connsiteX47" fmla="*/ 47317 w 8801981"/>
              <a:gd name="connsiteY47" fmla="*/ 4169805 h 4858347"/>
              <a:gd name="connsiteX48" fmla="*/ 44525 w 8801981"/>
              <a:gd name="connsiteY48" fmla="*/ 4161429 h 4858347"/>
              <a:gd name="connsiteX49" fmla="*/ 41732 w 8801981"/>
              <a:gd name="connsiteY49" fmla="*/ 4153053 h 4858347"/>
              <a:gd name="connsiteX50" fmla="*/ 38940 w 8801981"/>
              <a:gd name="connsiteY50" fmla="*/ 4144677 h 4858347"/>
              <a:gd name="connsiteX51" fmla="*/ 36427 w 8801981"/>
              <a:gd name="connsiteY51" fmla="*/ 4136021 h 4858347"/>
              <a:gd name="connsiteX52" fmla="*/ 33915 w 8801981"/>
              <a:gd name="connsiteY52" fmla="*/ 4127087 h 4858347"/>
              <a:gd name="connsiteX53" fmla="*/ 31681 w 8801981"/>
              <a:gd name="connsiteY53" fmla="*/ 4118431 h 4858347"/>
              <a:gd name="connsiteX54" fmla="*/ 29447 w 8801981"/>
              <a:gd name="connsiteY54" fmla="*/ 4109497 h 4858347"/>
              <a:gd name="connsiteX55" fmla="*/ 27493 w 8801981"/>
              <a:gd name="connsiteY55" fmla="*/ 4100283 h 4858347"/>
              <a:gd name="connsiteX56" fmla="*/ 25818 w 8801981"/>
              <a:gd name="connsiteY56" fmla="*/ 4091348 h 4858347"/>
              <a:gd name="connsiteX57" fmla="*/ 24142 w 8801981"/>
              <a:gd name="connsiteY57" fmla="*/ 4081855 h 4858347"/>
              <a:gd name="connsiteX58" fmla="*/ 22467 w 8801981"/>
              <a:gd name="connsiteY58" fmla="*/ 4072641 h 4858347"/>
              <a:gd name="connsiteX59" fmla="*/ 21350 w 8801981"/>
              <a:gd name="connsiteY59" fmla="*/ 4063148 h 4858347"/>
              <a:gd name="connsiteX60" fmla="*/ 20233 w 8801981"/>
              <a:gd name="connsiteY60" fmla="*/ 4053655 h 4858347"/>
              <a:gd name="connsiteX61" fmla="*/ 19117 w 8801981"/>
              <a:gd name="connsiteY61" fmla="*/ 4044162 h 4858347"/>
              <a:gd name="connsiteX62" fmla="*/ 18558 w 8801981"/>
              <a:gd name="connsiteY62" fmla="*/ 4034390 h 4858347"/>
              <a:gd name="connsiteX63" fmla="*/ 18000 w 8801981"/>
              <a:gd name="connsiteY63" fmla="*/ 4024618 h 4858347"/>
              <a:gd name="connsiteX64" fmla="*/ 17721 w 8801981"/>
              <a:gd name="connsiteY64" fmla="*/ 4014566 h 4858347"/>
              <a:gd name="connsiteX65" fmla="*/ 17005 w 8801981"/>
              <a:gd name="connsiteY65" fmla="*/ 4014566 h 4858347"/>
              <a:gd name="connsiteX66" fmla="*/ 17005 w 8801981"/>
              <a:gd name="connsiteY6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79102 w 8801981"/>
              <a:gd name="connsiteY26" fmla="*/ 4383957 h 4858347"/>
              <a:gd name="connsiteX27" fmla="*/ 177148 w 8801981"/>
              <a:gd name="connsiteY27" fmla="*/ 4382282 h 4858347"/>
              <a:gd name="connsiteX28" fmla="*/ 142247 w 8801981"/>
              <a:gd name="connsiteY28" fmla="*/ 4340959 h 4858347"/>
              <a:gd name="connsiteX29" fmla="*/ 135825 w 8801981"/>
              <a:gd name="connsiteY29" fmla="*/ 4332304 h 4858347"/>
              <a:gd name="connsiteX30" fmla="*/ 128845 w 8801981"/>
              <a:gd name="connsiteY30" fmla="*/ 4322811 h 4858347"/>
              <a:gd name="connsiteX31" fmla="*/ 121865 w 8801981"/>
              <a:gd name="connsiteY31" fmla="*/ 4312759 h 4858347"/>
              <a:gd name="connsiteX32" fmla="*/ 114605 w 8801981"/>
              <a:gd name="connsiteY32" fmla="*/ 4302150 h 4858347"/>
              <a:gd name="connsiteX33" fmla="*/ 110976 w 8801981"/>
              <a:gd name="connsiteY33" fmla="*/ 4296565 h 4858347"/>
              <a:gd name="connsiteX34" fmla="*/ 107346 w 8801981"/>
              <a:gd name="connsiteY34" fmla="*/ 4290702 h 4858347"/>
              <a:gd name="connsiteX35" fmla="*/ 99807 w 8801981"/>
              <a:gd name="connsiteY35" fmla="*/ 4278696 h 4858347"/>
              <a:gd name="connsiteX36" fmla="*/ 92269 w 8801981"/>
              <a:gd name="connsiteY36" fmla="*/ 4266132 h 4858347"/>
              <a:gd name="connsiteX37" fmla="*/ 85009 w 8801981"/>
              <a:gd name="connsiteY37" fmla="*/ 4252730 h 4858347"/>
              <a:gd name="connsiteX38" fmla="*/ 77471 w 8801981"/>
              <a:gd name="connsiteY38" fmla="*/ 4239049 h 4858347"/>
              <a:gd name="connsiteX39" fmla="*/ 73841 w 8801981"/>
              <a:gd name="connsiteY39" fmla="*/ 4231789 h 4858347"/>
              <a:gd name="connsiteX40" fmla="*/ 70491 w 8801981"/>
              <a:gd name="connsiteY40" fmla="*/ 4224530 h 4858347"/>
              <a:gd name="connsiteX41" fmla="*/ 63511 w 8801981"/>
              <a:gd name="connsiteY41" fmla="*/ 4209453 h 4858347"/>
              <a:gd name="connsiteX42" fmla="*/ 60160 w 8801981"/>
              <a:gd name="connsiteY42" fmla="*/ 4201635 h 4858347"/>
              <a:gd name="connsiteX43" fmla="*/ 56810 w 8801981"/>
              <a:gd name="connsiteY43" fmla="*/ 4193817 h 4858347"/>
              <a:gd name="connsiteX44" fmla="*/ 53459 w 8801981"/>
              <a:gd name="connsiteY44" fmla="*/ 4185999 h 4858347"/>
              <a:gd name="connsiteX45" fmla="*/ 50388 w 8801981"/>
              <a:gd name="connsiteY45" fmla="*/ 4177902 h 4858347"/>
              <a:gd name="connsiteX46" fmla="*/ 47317 w 8801981"/>
              <a:gd name="connsiteY46" fmla="*/ 4169805 h 4858347"/>
              <a:gd name="connsiteX47" fmla="*/ 44525 w 8801981"/>
              <a:gd name="connsiteY47" fmla="*/ 4161429 h 4858347"/>
              <a:gd name="connsiteX48" fmla="*/ 41732 w 8801981"/>
              <a:gd name="connsiteY48" fmla="*/ 4153053 h 4858347"/>
              <a:gd name="connsiteX49" fmla="*/ 38940 w 8801981"/>
              <a:gd name="connsiteY49" fmla="*/ 4144677 h 4858347"/>
              <a:gd name="connsiteX50" fmla="*/ 36427 w 8801981"/>
              <a:gd name="connsiteY50" fmla="*/ 4136021 h 4858347"/>
              <a:gd name="connsiteX51" fmla="*/ 33915 w 8801981"/>
              <a:gd name="connsiteY51" fmla="*/ 4127087 h 4858347"/>
              <a:gd name="connsiteX52" fmla="*/ 31681 w 8801981"/>
              <a:gd name="connsiteY52" fmla="*/ 4118431 h 4858347"/>
              <a:gd name="connsiteX53" fmla="*/ 29447 w 8801981"/>
              <a:gd name="connsiteY53" fmla="*/ 4109497 h 4858347"/>
              <a:gd name="connsiteX54" fmla="*/ 27493 w 8801981"/>
              <a:gd name="connsiteY54" fmla="*/ 4100283 h 4858347"/>
              <a:gd name="connsiteX55" fmla="*/ 25818 w 8801981"/>
              <a:gd name="connsiteY55" fmla="*/ 4091348 h 4858347"/>
              <a:gd name="connsiteX56" fmla="*/ 24142 w 8801981"/>
              <a:gd name="connsiteY56" fmla="*/ 4081855 h 4858347"/>
              <a:gd name="connsiteX57" fmla="*/ 22467 w 8801981"/>
              <a:gd name="connsiteY57" fmla="*/ 4072641 h 4858347"/>
              <a:gd name="connsiteX58" fmla="*/ 21350 w 8801981"/>
              <a:gd name="connsiteY58" fmla="*/ 4063148 h 4858347"/>
              <a:gd name="connsiteX59" fmla="*/ 20233 w 8801981"/>
              <a:gd name="connsiteY59" fmla="*/ 4053655 h 4858347"/>
              <a:gd name="connsiteX60" fmla="*/ 19117 w 8801981"/>
              <a:gd name="connsiteY60" fmla="*/ 4044162 h 4858347"/>
              <a:gd name="connsiteX61" fmla="*/ 18558 w 8801981"/>
              <a:gd name="connsiteY61" fmla="*/ 4034390 h 4858347"/>
              <a:gd name="connsiteX62" fmla="*/ 18000 w 8801981"/>
              <a:gd name="connsiteY62" fmla="*/ 4024618 h 4858347"/>
              <a:gd name="connsiteX63" fmla="*/ 17721 w 8801981"/>
              <a:gd name="connsiteY63" fmla="*/ 4014566 h 4858347"/>
              <a:gd name="connsiteX64" fmla="*/ 17005 w 8801981"/>
              <a:gd name="connsiteY64" fmla="*/ 4014566 h 4858347"/>
              <a:gd name="connsiteX65" fmla="*/ 17005 w 8801981"/>
              <a:gd name="connsiteY6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79102 w 8801981"/>
              <a:gd name="connsiteY26" fmla="*/ 4383957 h 4858347"/>
              <a:gd name="connsiteX27" fmla="*/ 142247 w 8801981"/>
              <a:gd name="connsiteY27" fmla="*/ 4340959 h 4858347"/>
              <a:gd name="connsiteX28" fmla="*/ 135825 w 8801981"/>
              <a:gd name="connsiteY28" fmla="*/ 4332304 h 4858347"/>
              <a:gd name="connsiteX29" fmla="*/ 128845 w 8801981"/>
              <a:gd name="connsiteY29" fmla="*/ 4322811 h 4858347"/>
              <a:gd name="connsiteX30" fmla="*/ 121865 w 8801981"/>
              <a:gd name="connsiteY30" fmla="*/ 4312759 h 4858347"/>
              <a:gd name="connsiteX31" fmla="*/ 114605 w 8801981"/>
              <a:gd name="connsiteY31" fmla="*/ 4302150 h 4858347"/>
              <a:gd name="connsiteX32" fmla="*/ 110976 w 8801981"/>
              <a:gd name="connsiteY32" fmla="*/ 4296565 h 4858347"/>
              <a:gd name="connsiteX33" fmla="*/ 107346 w 8801981"/>
              <a:gd name="connsiteY33" fmla="*/ 4290702 h 4858347"/>
              <a:gd name="connsiteX34" fmla="*/ 99807 w 8801981"/>
              <a:gd name="connsiteY34" fmla="*/ 4278696 h 4858347"/>
              <a:gd name="connsiteX35" fmla="*/ 92269 w 8801981"/>
              <a:gd name="connsiteY35" fmla="*/ 4266132 h 4858347"/>
              <a:gd name="connsiteX36" fmla="*/ 85009 w 8801981"/>
              <a:gd name="connsiteY36" fmla="*/ 4252730 h 4858347"/>
              <a:gd name="connsiteX37" fmla="*/ 77471 w 8801981"/>
              <a:gd name="connsiteY37" fmla="*/ 4239049 h 4858347"/>
              <a:gd name="connsiteX38" fmla="*/ 73841 w 8801981"/>
              <a:gd name="connsiteY38" fmla="*/ 4231789 h 4858347"/>
              <a:gd name="connsiteX39" fmla="*/ 70491 w 8801981"/>
              <a:gd name="connsiteY39" fmla="*/ 4224530 h 4858347"/>
              <a:gd name="connsiteX40" fmla="*/ 63511 w 8801981"/>
              <a:gd name="connsiteY40" fmla="*/ 4209453 h 4858347"/>
              <a:gd name="connsiteX41" fmla="*/ 60160 w 8801981"/>
              <a:gd name="connsiteY41" fmla="*/ 4201635 h 4858347"/>
              <a:gd name="connsiteX42" fmla="*/ 56810 w 8801981"/>
              <a:gd name="connsiteY42" fmla="*/ 4193817 h 4858347"/>
              <a:gd name="connsiteX43" fmla="*/ 53459 w 8801981"/>
              <a:gd name="connsiteY43" fmla="*/ 4185999 h 4858347"/>
              <a:gd name="connsiteX44" fmla="*/ 50388 w 8801981"/>
              <a:gd name="connsiteY44" fmla="*/ 4177902 h 4858347"/>
              <a:gd name="connsiteX45" fmla="*/ 47317 w 8801981"/>
              <a:gd name="connsiteY45" fmla="*/ 4169805 h 4858347"/>
              <a:gd name="connsiteX46" fmla="*/ 44525 w 8801981"/>
              <a:gd name="connsiteY46" fmla="*/ 4161429 h 4858347"/>
              <a:gd name="connsiteX47" fmla="*/ 41732 w 8801981"/>
              <a:gd name="connsiteY47" fmla="*/ 4153053 h 4858347"/>
              <a:gd name="connsiteX48" fmla="*/ 38940 w 8801981"/>
              <a:gd name="connsiteY48" fmla="*/ 4144677 h 4858347"/>
              <a:gd name="connsiteX49" fmla="*/ 36427 w 8801981"/>
              <a:gd name="connsiteY49" fmla="*/ 4136021 h 4858347"/>
              <a:gd name="connsiteX50" fmla="*/ 33915 w 8801981"/>
              <a:gd name="connsiteY50" fmla="*/ 4127087 h 4858347"/>
              <a:gd name="connsiteX51" fmla="*/ 31681 w 8801981"/>
              <a:gd name="connsiteY51" fmla="*/ 4118431 h 4858347"/>
              <a:gd name="connsiteX52" fmla="*/ 29447 w 8801981"/>
              <a:gd name="connsiteY52" fmla="*/ 4109497 h 4858347"/>
              <a:gd name="connsiteX53" fmla="*/ 27493 w 8801981"/>
              <a:gd name="connsiteY53" fmla="*/ 4100283 h 4858347"/>
              <a:gd name="connsiteX54" fmla="*/ 25818 w 8801981"/>
              <a:gd name="connsiteY54" fmla="*/ 4091348 h 4858347"/>
              <a:gd name="connsiteX55" fmla="*/ 24142 w 8801981"/>
              <a:gd name="connsiteY55" fmla="*/ 4081855 h 4858347"/>
              <a:gd name="connsiteX56" fmla="*/ 22467 w 8801981"/>
              <a:gd name="connsiteY56" fmla="*/ 4072641 h 4858347"/>
              <a:gd name="connsiteX57" fmla="*/ 21350 w 8801981"/>
              <a:gd name="connsiteY57" fmla="*/ 4063148 h 4858347"/>
              <a:gd name="connsiteX58" fmla="*/ 20233 w 8801981"/>
              <a:gd name="connsiteY58" fmla="*/ 4053655 h 4858347"/>
              <a:gd name="connsiteX59" fmla="*/ 19117 w 8801981"/>
              <a:gd name="connsiteY59" fmla="*/ 4044162 h 4858347"/>
              <a:gd name="connsiteX60" fmla="*/ 18558 w 8801981"/>
              <a:gd name="connsiteY60" fmla="*/ 4034390 h 4858347"/>
              <a:gd name="connsiteX61" fmla="*/ 18000 w 8801981"/>
              <a:gd name="connsiteY61" fmla="*/ 4024618 h 4858347"/>
              <a:gd name="connsiteX62" fmla="*/ 17721 w 8801981"/>
              <a:gd name="connsiteY62" fmla="*/ 4014566 h 4858347"/>
              <a:gd name="connsiteX63" fmla="*/ 17005 w 8801981"/>
              <a:gd name="connsiteY63" fmla="*/ 4014566 h 4858347"/>
              <a:gd name="connsiteX64" fmla="*/ 17005 w 8801981"/>
              <a:gd name="connsiteY6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42247 w 8801981"/>
              <a:gd name="connsiteY26" fmla="*/ 4340959 h 4858347"/>
              <a:gd name="connsiteX27" fmla="*/ 135825 w 8801981"/>
              <a:gd name="connsiteY27" fmla="*/ 4332304 h 4858347"/>
              <a:gd name="connsiteX28" fmla="*/ 128845 w 8801981"/>
              <a:gd name="connsiteY28" fmla="*/ 4322811 h 4858347"/>
              <a:gd name="connsiteX29" fmla="*/ 121865 w 8801981"/>
              <a:gd name="connsiteY29" fmla="*/ 4312759 h 4858347"/>
              <a:gd name="connsiteX30" fmla="*/ 114605 w 8801981"/>
              <a:gd name="connsiteY30" fmla="*/ 4302150 h 4858347"/>
              <a:gd name="connsiteX31" fmla="*/ 110976 w 8801981"/>
              <a:gd name="connsiteY31" fmla="*/ 4296565 h 4858347"/>
              <a:gd name="connsiteX32" fmla="*/ 107346 w 8801981"/>
              <a:gd name="connsiteY32" fmla="*/ 4290702 h 4858347"/>
              <a:gd name="connsiteX33" fmla="*/ 99807 w 8801981"/>
              <a:gd name="connsiteY33" fmla="*/ 4278696 h 4858347"/>
              <a:gd name="connsiteX34" fmla="*/ 92269 w 8801981"/>
              <a:gd name="connsiteY34" fmla="*/ 4266132 h 4858347"/>
              <a:gd name="connsiteX35" fmla="*/ 85009 w 8801981"/>
              <a:gd name="connsiteY35" fmla="*/ 4252730 h 4858347"/>
              <a:gd name="connsiteX36" fmla="*/ 77471 w 8801981"/>
              <a:gd name="connsiteY36" fmla="*/ 4239049 h 4858347"/>
              <a:gd name="connsiteX37" fmla="*/ 73841 w 8801981"/>
              <a:gd name="connsiteY37" fmla="*/ 4231789 h 4858347"/>
              <a:gd name="connsiteX38" fmla="*/ 70491 w 8801981"/>
              <a:gd name="connsiteY38" fmla="*/ 4224530 h 4858347"/>
              <a:gd name="connsiteX39" fmla="*/ 63511 w 8801981"/>
              <a:gd name="connsiteY39" fmla="*/ 4209453 h 4858347"/>
              <a:gd name="connsiteX40" fmla="*/ 60160 w 8801981"/>
              <a:gd name="connsiteY40" fmla="*/ 4201635 h 4858347"/>
              <a:gd name="connsiteX41" fmla="*/ 56810 w 8801981"/>
              <a:gd name="connsiteY41" fmla="*/ 4193817 h 4858347"/>
              <a:gd name="connsiteX42" fmla="*/ 53459 w 8801981"/>
              <a:gd name="connsiteY42" fmla="*/ 4185999 h 4858347"/>
              <a:gd name="connsiteX43" fmla="*/ 50388 w 8801981"/>
              <a:gd name="connsiteY43" fmla="*/ 4177902 h 4858347"/>
              <a:gd name="connsiteX44" fmla="*/ 47317 w 8801981"/>
              <a:gd name="connsiteY44" fmla="*/ 4169805 h 4858347"/>
              <a:gd name="connsiteX45" fmla="*/ 44525 w 8801981"/>
              <a:gd name="connsiteY45" fmla="*/ 4161429 h 4858347"/>
              <a:gd name="connsiteX46" fmla="*/ 41732 w 8801981"/>
              <a:gd name="connsiteY46" fmla="*/ 4153053 h 4858347"/>
              <a:gd name="connsiteX47" fmla="*/ 38940 w 8801981"/>
              <a:gd name="connsiteY47" fmla="*/ 4144677 h 4858347"/>
              <a:gd name="connsiteX48" fmla="*/ 36427 w 8801981"/>
              <a:gd name="connsiteY48" fmla="*/ 4136021 h 4858347"/>
              <a:gd name="connsiteX49" fmla="*/ 33915 w 8801981"/>
              <a:gd name="connsiteY49" fmla="*/ 4127087 h 4858347"/>
              <a:gd name="connsiteX50" fmla="*/ 31681 w 8801981"/>
              <a:gd name="connsiteY50" fmla="*/ 4118431 h 4858347"/>
              <a:gd name="connsiteX51" fmla="*/ 29447 w 8801981"/>
              <a:gd name="connsiteY51" fmla="*/ 4109497 h 4858347"/>
              <a:gd name="connsiteX52" fmla="*/ 27493 w 8801981"/>
              <a:gd name="connsiteY52" fmla="*/ 4100283 h 4858347"/>
              <a:gd name="connsiteX53" fmla="*/ 25818 w 8801981"/>
              <a:gd name="connsiteY53" fmla="*/ 4091348 h 4858347"/>
              <a:gd name="connsiteX54" fmla="*/ 24142 w 8801981"/>
              <a:gd name="connsiteY54" fmla="*/ 4081855 h 4858347"/>
              <a:gd name="connsiteX55" fmla="*/ 22467 w 8801981"/>
              <a:gd name="connsiteY55" fmla="*/ 4072641 h 4858347"/>
              <a:gd name="connsiteX56" fmla="*/ 21350 w 8801981"/>
              <a:gd name="connsiteY56" fmla="*/ 4063148 h 4858347"/>
              <a:gd name="connsiteX57" fmla="*/ 20233 w 8801981"/>
              <a:gd name="connsiteY57" fmla="*/ 4053655 h 4858347"/>
              <a:gd name="connsiteX58" fmla="*/ 19117 w 8801981"/>
              <a:gd name="connsiteY58" fmla="*/ 4044162 h 4858347"/>
              <a:gd name="connsiteX59" fmla="*/ 18558 w 8801981"/>
              <a:gd name="connsiteY59" fmla="*/ 4034390 h 4858347"/>
              <a:gd name="connsiteX60" fmla="*/ 18000 w 8801981"/>
              <a:gd name="connsiteY60" fmla="*/ 4024618 h 4858347"/>
              <a:gd name="connsiteX61" fmla="*/ 17721 w 8801981"/>
              <a:gd name="connsiteY61" fmla="*/ 4014566 h 4858347"/>
              <a:gd name="connsiteX62" fmla="*/ 17005 w 8801981"/>
              <a:gd name="connsiteY62" fmla="*/ 4014566 h 4858347"/>
              <a:gd name="connsiteX63" fmla="*/ 17005 w 8801981"/>
              <a:gd name="connsiteY6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35825 w 8801981"/>
              <a:gd name="connsiteY26" fmla="*/ 4332304 h 4858347"/>
              <a:gd name="connsiteX27" fmla="*/ 128845 w 8801981"/>
              <a:gd name="connsiteY27" fmla="*/ 4322811 h 4858347"/>
              <a:gd name="connsiteX28" fmla="*/ 121865 w 8801981"/>
              <a:gd name="connsiteY28" fmla="*/ 4312759 h 4858347"/>
              <a:gd name="connsiteX29" fmla="*/ 114605 w 8801981"/>
              <a:gd name="connsiteY29" fmla="*/ 4302150 h 4858347"/>
              <a:gd name="connsiteX30" fmla="*/ 110976 w 8801981"/>
              <a:gd name="connsiteY30" fmla="*/ 4296565 h 4858347"/>
              <a:gd name="connsiteX31" fmla="*/ 107346 w 8801981"/>
              <a:gd name="connsiteY31" fmla="*/ 4290702 h 4858347"/>
              <a:gd name="connsiteX32" fmla="*/ 99807 w 8801981"/>
              <a:gd name="connsiteY32" fmla="*/ 4278696 h 4858347"/>
              <a:gd name="connsiteX33" fmla="*/ 92269 w 8801981"/>
              <a:gd name="connsiteY33" fmla="*/ 4266132 h 4858347"/>
              <a:gd name="connsiteX34" fmla="*/ 85009 w 8801981"/>
              <a:gd name="connsiteY34" fmla="*/ 4252730 h 4858347"/>
              <a:gd name="connsiteX35" fmla="*/ 77471 w 8801981"/>
              <a:gd name="connsiteY35" fmla="*/ 4239049 h 4858347"/>
              <a:gd name="connsiteX36" fmla="*/ 73841 w 8801981"/>
              <a:gd name="connsiteY36" fmla="*/ 4231789 h 4858347"/>
              <a:gd name="connsiteX37" fmla="*/ 70491 w 8801981"/>
              <a:gd name="connsiteY37" fmla="*/ 4224530 h 4858347"/>
              <a:gd name="connsiteX38" fmla="*/ 63511 w 8801981"/>
              <a:gd name="connsiteY38" fmla="*/ 4209453 h 4858347"/>
              <a:gd name="connsiteX39" fmla="*/ 60160 w 8801981"/>
              <a:gd name="connsiteY39" fmla="*/ 4201635 h 4858347"/>
              <a:gd name="connsiteX40" fmla="*/ 56810 w 8801981"/>
              <a:gd name="connsiteY40" fmla="*/ 4193817 h 4858347"/>
              <a:gd name="connsiteX41" fmla="*/ 53459 w 8801981"/>
              <a:gd name="connsiteY41" fmla="*/ 4185999 h 4858347"/>
              <a:gd name="connsiteX42" fmla="*/ 50388 w 8801981"/>
              <a:gd name="connsiteY42" fmla="*/ 4177902 h 4858347"/>
              <a:gd name="connsiteX43" fmla="*/ 47317 w 8801981"/>
              <a:gd name="connsiteY43" fmla="*/ 4169805 h 4858347"/>
              <a:gd name="connsiteX44" fmla="*/ 44525 w 8801981"/>
              <a:gd name="connsiteY44" fmla="*/ 4161429 h 4858347"/>
              <a:gd name="connsiteX45" fmla="*/ 41732 w 8801981"/>
              <a:gd name="connsiteY45" fmla="*/ 4153053 h 4858347"/>
              <a:gd name="connsiteX46" fmla="*/ 38940 w 8801981"/>
              <a:gd name="connsiteY46" fmla="*/ 4144677 h 4858347"/>
              <a:gd name="connsiteX47" fmla="*/ 36427 w 8801981"/>
              <a:gd name="connsiteY47" fmla="*/ 4136021 h 4858347"/>
              <a:gd name="connsiteX48" fmla="*/ 33915 w 8801981"/>
              <a:gd name="connsiteY48" fmla="*/ 4127087 h 4858347"/>
              <a:gd name="connsiteX49" fmla="*/ 31681 w 8801981"/>
              <a:gd name="connsiteY49" fmla="*/ 4118431 h 4858347"/>
              <a:gd name="connsiteX50" fmla="*/ 29447 w 8801981"/>
              <a:gd name="connsiteY50" fmla="*/ 4109497 h 4858347"/>
              <a:gd name="connsiteX51" fmla="*/ 27493 w 8801981"/>
              <a:gd name="connsiteY51" fmla="*/ 4100283 h 4858347"/>
              <a:gd name="connsiteX52" fmla="*/ 25818 w 8801981"/>
              <a:gd name="connsiteY52" fmla="*/ 4091348 h 4858347"/>
              <a:gd name="connsiteX53" fmla="*/ 24142 w 8801981"/>
              <a:gd name="connsiteY53" fmla="*/ 4081855 h 4858347"/>
              <a:gd name="connsiteX54" fmla="*/ 22467 w 8801981"/>
              <a:gd name="connsiteY54" fmla="*/ 4072641 h 4858347"/>
              <a:gd name="connsiteX55" fmla="*/ 21350 w 8801981"/>
              <a:gd name="connsiteY55" fmla="*/ 4063148 h 4858347"/>
              <a:gd name="connsiteX56" fmla="*/ 20233 w 8801981"/>
              <a:gd name="connsiteY56" fmla="*/ 4053655 h 4858347"/>
              <a:gd name="connsiteX57" fmla="*/ 19117 w 8801981"/>
              <a:gd name="connsiteY57" fmla="*/ 4044162 h 4858347"/>
              <a:gd name="connsiteX58" fmla="*/ 18558 w 8801981"/>
              <a:gd name="connsiteY58" fmla="*/ 4034390 h 4858347"/>
              <a:gd name="connsiteX59" fmla="*/ 18000 w 8801981"/>
              <a:gd name="connsiteY59" fmla="*/ 4024618 h 4858347"/>
              <a:gd name="connsiteX60" fmla="*/ 17721 w 8801981"/>
              <a:gd name="connsiteY60" fmla="*/ 4014566 h 4858347"/>
              <a:gd name="connsiteX61" fmla="*/ 17005 w 8801981"/>
              <a:gd name="connsiteY61" fmla="*/ 4014566 h 4858347"/>
              <a:gd name="connsiteX62" fmla="*/ 17005 w 8801981"/>
              <a:gd name="connsiteY6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35825 w 8801981"/>
              <a:gd name="connsiteY26" fmla="*/ 4332304 h 4858347"/>
              <a:gd name="connsiteX27" fmla="*/ 128845 w 8801981"/>
              <a:gd name="connsiteY27" fmla="*/ 4322811 h 4858347"/>
              <a:gd name="connsiteX28" fmla="*/ 114605 w 8801981"/>
              <a:gd name="connsiteY28" fmla="*/ 4302150 h 4858347"/>
              <a:gd name="connsiteX29" fmla="*/ 110976 w 8801981"/>
              <a:gd name="connsiteY29" fmla="*/ 4296565 h 4858347"/>
              <a:gd name="connsiteX30" fmla="*/ 107346 w 8801981"/>
              <a:gd name="connsiteY30" fmla="*/ 4290702 h 4858347"/>
              <a:gd name="connsiteX31" fmla="*/ 99807 w 8801981"/>
              <a:gd name="connsiteY31" fmla="*/ 4278696 h 4858347"/>
              <a:gd name="connsiteX32" fmla="*/ 92269 w 8801981"/>
              <a:gd name="connsiteY32" fmla="*/ 4266132 h 4858347"/>
              <a:gd name="connsiteX33" fmla="*/ 85009 w 8801981"/>
              <a:gd name="connsiteY33" fmla="*/ 4252730 h 4858347"/>
              <a:gd name="connsiteX34" fmla="*/ 77471 w 8801981"/>
              <a:gd name="connsiteY34" fmla="*/ 4239049 h 4858347"/>
              <a:gd name="connsiteX35" fmla="*/ 73841 w 8801981"/>
              <a:gd name="connsiteY35" fmla="*/ 4231789 h 4858347"/>
              <a:gd name="connsiteX36" fmla="*/ 70491 w 8801981"/>
              <a:gd name="connsiteY36" fmla="*/ 4224530 h 4858347"/>
              <a:gd name="connsiteX37" fmla="*/ 63511 w 8801981"/>
              <a:gd name="connsiteY37" fmla="*/ 4209453 h 4858347"/>
              <a:gd name="connsiteX38" fmla="*/ 60160 w 8801981"/>
              <a:gd name="connsiteY38" fmla="*/ 4201635 h 4858347"/>
              <a:gd name="connsiteX39" fmla="*/ 56810 w 8801981"/>
              <a:gd name="connsiteY39" fmla="*/ 4193817 h 4858347"/>
              <a:gd name="connsiteX40" fmla="*/ 53459 w 8801981"/>
              <a:gd name="connsiteY40" fmla="*/ 4185999 h 4858347"/>
              <a:gd name="connsiteX41" fmla="*/ 50388 w 8801981"/>
              <a:gd name="connsiteY41" fmla="*/ 4177902 h 4858347"/>
              <a:gd name="connsiteX42" fmla="*/ 47317 w 8801981"/>
              <a:gd name="connsiteY42" fmla="*/ 4169805 h 4858347"/>
              <a:gd name="connsiteX43" fmla="*/ 44525 w 8801981"/>
              <a:gd name="connsiteY43" fmla="*/ 4161429 h 4858347"/>
              <a:gd name="connsiteX44" fmla="*/ 41732 w 8801981"/>
              <a:gd name="connsiteY44" fmla="*/ 4153053 h 4858347"/>
              <a:gd name="connsiteX45" fmla="*/ 38940 w 8801981"/>
              <a:gd name="connsiteY45" fmla="*/ 4144677 h 4858347"/>
              <a:gd name="connsiteX46" fmla="*/ 36427 w 8801981"/>
              <a:gd name="connsiteY46" fmla="*/ 4136021 h 4858347"/>
              <a:gd name="connsiteX47" fmla="*/ 33915 w 8801981"/>
              <a:gd name="connsiteY47" fmla="*/ 4127087 h 4858347"/>
              <a:gd name="connsiteX48" fmla="*/ 31681 w 8801981"/>
              <a:gd name="connsiteY48" fmla="*/ 4118431 h 4858347"/>
              <a:gd name="connsiteX49" fmla="*/ 29447 w 8801981"/>
              <a:gd name="connsiteY49" fmla="*/ 4109497 h 4858347"/>
              <a:gd name="connsiteX50" fmla="*/ 27493 w 8801981"/>
              <a:gd name="connsiteY50" fmla="*/ 4100283 h 4858347"/>
              <a:gd name="connsiteX51" fmla="*/ 25818 w 8801981"/>
              <a:gd name="connsiteY51" fmla="*/ 4091348 h 4858347"/>
              <a:gd name="connsiteX52" fmla="*/ 24142 w 8801981"/>
              <a:gd name="connsiteY52" fmla="*/ 4081855 h 4858347"/>
              <a:gd name="connsiteX53" fmla="*/ 22467 w 8801981"/>
              <a:gd name="connsiteY53" fmla="*/ 4072641 h 4858347"/>
              <a:gd name="connsiteX54" fmla="*/ 21350 w 8801981"/>
              <a:gd name="connsiteY54" fmla="*/ 4063148 h 4858347"/>
              <a:gd name="connsiteX55" fmla="*/ 20233 w 8801981"/>
              <a:gd name="connsiteY55" fmla="*/ 4053655 h 4858347"/>
              <a:gd name="connsiteX56" fmla="*/ 19117 w 8801981"/>
              <a:gd name="connsiteY56" fmla="*/ 4044162 h 4858347"/>
              <a:gd name="connsiteX57" fmla="*/ 18558 w 8801981"/>
              <a:gd name="connsiteY57" fmla="*/ 4034390 h 4858347"/>
              <a:gd name="connsiteX58" fmla="*/ 18000 w 8801981"/>
              <a:gd name="connsiteY58" fmla="*/ 4024618 h 4858347"/>
              <a:gd name="connsiteX59" fmla="*/ 17721 w 8801981"/>
              <a:gd name="connsiteY59" fmla="*/ 4014566 h 4858347"/>
              <a:gd name="connsiteX60" fmla="*/ 17005 w 8801981"/>
              <a:gd name="connsiteY60" fmla="*/ 4014566 h 4858347"/>
              <a:gd name="connsiteX61" fmla="*/ 17005 w 8801981"/>
              <a:gd name="connsiteY6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35825 w 8801981"/>
              <a:gd name="connsiteY26" fmla="*/ 4332304 h 4858347"/>
              <a:gd name="connsiteX27" fmla="*/ 114605 w 8801981"/>
              <a:gd name="connsiteY27" fmla="*/ 4302150 h 4858347"/>
              <a:gd name="connsiteX28" fmla="*/ 110976 w 8801981"/>
              <a:gd name="connsiteY28" fmla="*/ 4296565 h 4858347"/>
              <a:gd name="connsiteX29" fmla="*/ 107346 w 8801981"/>
              <a:gd name="connsiteY29" fmla="*/ 4290702 h 4858347"/>
              <a:gd name="connsiteX30" fmla="*/ 99807 w 8801981"/>
              <a:gd name="connsiteY30" fmla="*/ 4278696 h 4858347"/>
              <a:gd name="connsiteX31" fmla="*/ 92269 w 8801981"/>
              <a:gd name="connsiteY31" fmla="*/ 4266132 h 4858347"/>
              <a:gd name="connsiteX32" fmla="*/ 85009 w 8801981"/>
              <a:gd name="connsiteY32" fmla="*/ 4252730 h 4858347"/>
              <a:gd name="connsiteX33" fmla="*/ 77471 w 8801981"/>
              <a:gd name="connsiteY33" fmla="*/ 4239049 h 4858347"/>
              <a:gd name="connsiteX34" fmla="*/ 73841 w 8801981"/>
              <a:gd name="connsiteY34" fmla="*/ 4231789 h 4858347"/>
              <a:gd name="connsiteX35" fmla="*/ 70491 w 8801981"/>
              <a:gd name="connsiteY35" fmla="*/ 4224530 h 4858347"/>
              <a:gd name="connsiteX36" fmla="*/ 63511 w 8801981"/>
              <a:gd name="connsiteY36" fmla="*/ 4209453 h 4858347"/>
              <a:gd name="connsiteX37" fmla="*/ 60160 w 8801981"/>
              <a:gd name="connsiteY37" fmla="*/ 4201635 h 4858347"/>
              <a:gd name="connsiteX38" fmla="*/ 56810 w 8801981"/>
              <a:gd name="connsiteY38" fmla="*/ 4193817 h 4858347"/>
              <a:gd name="connsiteX39" fmla="*/ 53459 w 8801981"/>
              <a:gd name="connsiteY39" fmla="*/ 4185999 h 4858347"/>
              <a:gd name="connsiteX40" fmla="*/ 50388 w 8801981"/>
              <a:gd name="connsiteY40" fmla="*/ 4177902 h 4858347"/>
              <a:gd name="connsiteX41" fmla="*/ 47317 w 8801981"/>
              <a:gd name="connsiteY41" fmla="*/ 4169805 h 4858347"/>
              <a:gd name="connsiteX42" fmla="*/ 44525 w 8801981"/>
              <a:gd name="connsiteY42" fmla="*/ 4161429 h 4858347"/>
              <a:gd name="connsiteX43" fmla="*/ 41732 w 8801981"/>
              <a:gd name="connsiteY43" fmla="*/ 4153053 h 4858347"/>
              <a:gd name="connsiteX44" fmla="*/ 38940 w 8801981"/>
              <a:gd name="connsiteY44" fmla="*/ 4144677 h 4858347"/>
              <a:gd name="connsiteX45" fmla="*/ 36427 w 8801981"/>
              <a:gd name="connsiteY45" fmla="*/ 4136021 h 4858347"/>
              <a:gd name="connsiteX46" fmla="*/ 33915 w 8801981"/>
              <a:gd name="connsiteY46" fmla="*/ 4127087 h 4858347"/>
              <a:gd name="connsiteX47" fmla="*/ 31681 w 8801981"/>
              <a:gd name="connsiteY47" fmla="*/ 4118431 h 4858347"/>
              <a:gd name="connsiteX48" fmla="*/ 29447 w 8801981"/>
              <a:gd name="connsiteY48" fmla="*/ 4109497 h 4858347"/>
              <a:gd name="connsiteX49" fmla="*/ 27493 w 8801981"/>
              <a:gd name="connsiteY49" fmla="*/ 4100283 h 4858347"/>
              <a:gd name="connsiteX50" fmla="*/ 25818 w 8801981"/>
              <a:gd name="connsiteY50" fmla="*/ 4091348 h 4858347"/>
              <a:gd name="connsiteX51" fmla="*/ 24142 w 8801981"/>
              <a:gd name="connsiteY51" fmla="*/ 4081855 h 4858347"/>
              <a:gd name="connsiteX52" fmla="*/ 22467 w 8801981"/>
              <a:gd name="connsiteY52" fmla="*/ 4072641 h 4858347"/>
              <a:gd name="connsiteX53" fmla="*/ 21350 w 8801981"/>
              <a:gd name="connsiteY53" fmla="*/ 4063148 h 4858347"/>
              <a:gd name="connsiteX54" fmla="*/ 20233 w 8801981"/>
              <a:gd name="connsiteY54" fmla="*/ 4053655 h 4858347"/>
              <a:gd name="connsiteX55" fmla="*/ 19117 w 8801981"/>
              <a:gd name="connsiteY55" fmla="*/ 4044162 h 4858347"/>
              <a:gd name="connsiteX56" fmla="*/ 18558 w 8801981"/>
              <a:gd name="connsiteY56" fmla="*/ 4034390 h 4858347"/>
              <a:gd name="connsiteX57" fmla="*/ 18000 w 8801981"/>
              <a:gd name="connsiteY57" fmla="*/ 4024618 h 4858347"/>
              <a:gd name="connsiteX58" fmla="*/ 17721 w 8801981"/>
              <a:gd name="connsiteY58" fmla="*/ 4014566 h 4858347"/>
              <a:gd name="connsiteX59" fmla="*/ 17005 w 8801981"/>
              <a:gd name="connsiteY59" fmla="*/ 4014566 h 4858347"/>
              <a:gd name="connsiteX60" fmla="*/ 17005 w 8801981"/>
              <a:gd name="connsiteY6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10976 w 8801981"/>
              <a:gd name="connsiteY27" fmla="*/ 4296565 h 4858347"/>
              <a:gd name="connsiteX28" fmla="*/ 107346 w 8801981"/>
              <a:gd name="connsiteY28" fmla="*/ 4290702 h 4858347"/>
              <a:gd name="connsiteX29" fmla="*/ 99807 w 8801981"/>
              <a:gd name="connsiteY29" fmla="*/ 4278696 h 4858347"/>
              <a:gd name="connsiteX30" fmla="*/ 92269 w 8801981"/>
              <a:gd name="connsiteY30" fmla="*/ 4266132 h 4858347"/>
              <a:gd name="connsiteX31" fmla="*/ 85009 w 8801981"/>
              <a:gd name="connsiteY31" fmla="*/ 4252730 h 4858347"/>
              <a:gd name="connsiteX32" fmla="*/ 77471 w 8801981"/>
              <a:gd name="connsiteY32" fmla="*/ 4239049 h 4858347"/>
              <a:gd name="connsiteX33" fmla="*/ 73841 w 8801981"/>
              <a:gd name="connsiteY33" fmla="*/ 4231789 h 4858347"/>
              <a:gd name="connsiteX34" fmla="*/ 70491 w 8801981"/>
              <a:gd name="connsiteY34" fmla="*/ 4224530 h 4858347"/>
              <a:gd name="connsiteX35" fmla="*/ 63511 w 8801981"/>
              <a:gd name="connsiteY35" fmla="*/ 4209453 h 4858347"/>
              <a:gd name="connsiteX36" fmla="*/ 60160 w 8801981"/>
              <a:gd name="connsiteY36" fmla="*/ 4201635 h 4858347"/>
              <a:gd name="connsiteX37" fmla="*/ 56810 w 8801981"/>
              <a:gd name="connsiteY37" fmla="*/ 4193817 h 4858347"/>
              <a:gd name="connsiteX38" fmla="*/ 53459 w 8801981"/>
              <a:gd name="connsiteY38" fmla="*/ 4185999 h 4858347"/>
              <a:gd name="connsiteX39" fmla="*/ 50388 w 8801981"/>
              <a:gd name="connsiteY39" fmla="*/ 4177902 h 4858347"/>
              <a:gd name="connsiteX40" fmla="*/ 47317 w 8801981"/>
              <a:gd name="connsiteY40" fmla="*/ 4169805 h 4858347"/>
              <a:gd name="connsiteX41" fmla="*/ 44525 w 8801981"/>
              <a:gd name="connsiteY41" fmla="*/ 4161429 h 4858347"/>
              <a:gd name="connsiteX42" fmla="*/ 41732 w 8801981"/>
              <a:gd name="connsiteY42" fmla="*/ 4153053 h 4858347"/>
              <a:gd name="connsiteX43" fmla="*/ 38940 w 8801981"/>
              <a:gd name="connsiteY43" fmla="*/ 4144677 h 4858347"/>
              <a:gd name="connsiteX44" fmla="*/ 36427 w 8801981"/>
              <a:gd name="connsiteY44" fmla="*/ 4136021 h 4858347"/>
              <a:gd name="connsiteX45" fmla="*/ 33915 w 8801981"/>
              <a:gd name="connsiteY45" fmla="*/ 4127087 h 4858347"/>
              <a:gd name="connsiteX46" fmla="*/ 31681 w 8801981"/>
              <a:gd name="connsiteY46" fmla="*/ 4118431 h 4858347"/>
              <a:gd name="connsiteX47" fmla="*/ 29447 w 8801981"/>
              <a:gd name="connsiteY47" fmla="*/ 4109497 h 4858347"/>
              <a:gd name="connsiteX48" fmla="*/ 27493 w 8801981"/>
              <a:gd name="connsiteY48" fmla="*/ 4100283 h 4858347"/>
              <a:gd name="connsiteX49" fmla="*/ 25818 w 8801981"/>
              <a:gd name="connsiteY49" fmla="*/ 4091348 h 4858347"/>
              <a:gd name="connsiteX50" fmla="*/ 24142 w 8801981"/>
              <a:gd name="connsiteY50" fmla="*/ 4081855 h 4858347"/>
              <a:gd name="connsiteX51" fmla="*/ 22467 w 8801981"/>
              <a:gd name="connsiteY51" fmla="*/ 4072641 h 4858347"/>
              <a:gd name="connsiteX52" fmla="*/ 21350 w 8801981"/>
              <a:gd name="connsiteY52" fmla="*/ 4063148 h 4858347"/>
              <a:gd name="connsiteX53" fmla="*/ 20233 w 8801981"/>
              <a:gd name="connsiteY53" fmla="*/ 4053655 h 4858347"/>
              <a:gd name="connsiteX54" fmla="*/ 19117 w 8801981"/>
              <a:gd name="connsiteY54" fmla="*/ 4044162 h 4858347"/>
              <a:gd name="connsiteX55" fmla="*/ 18558 w 8801981"/>
              <a:gd name="connsiteY55" fmla="*/ 4034390 h 4858347"/>
              <a:gd name="connsiteX56" fmla="*/ 18000 w 8801981"/>
              <a:gd name="connsiteY56" fmla="*/ 4024618 h 4858347"/>
              <a:gd name="connsiteX57" fmla="*/ 17721 w 8801981"/>
              <a:gd name="connsiteY57" fmla="*/ 4014566 h 4858347"/>
              <a:gd name="connsiteX58" fmla="*/ 17005 w 8801981"/>
              <a:gd name="connsiteY58" fmla="*/ 4014566 h 4858347"/>
              <a:gd name="connsiteX59" fmla="*/ 17005 w 8801981"/>
              <a:gd name="connsiteY5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99807 w 8801981"/>
              <a:gd name="connsiteY28" fmla="*/ 4278696 h 4858347"/>
              <a:gd name="connsiteX29" fmla="*/ 92269 w 8801981"/>
              <a:gd name="connsiteY29" fmla="*/ 4266132 h 4858347"/>
              <a:gd name="connsiteX30" fmla="*/ 85009 w 8801981"/>
              <a:gd name="connsiteY30" fmla="*/ 4252730 h 4858347"/>
              <a:gd name="connsiteX31" fmla="*/ 77471 w 8801981"/>
              <a:gd name="connsiteY31" fmla="*/ 4239049 h 4858347"/>
              <a:gd name="connsiteX32" fmla="*/ 73841 w 8801981"/>
              <a:gd name="connsiteY32" fmla="*/ 4231789 h 4858347"/>
              <a:gd name="connsiteX33" fmla="*/ 70491 w 8801981"/>
              <a:gd name="connsiteY33" fmla="*/ 4224530 h 4858347"/>
              <a:gd name="connsiteX34" fmla="*/ 63511 w 8801981"/>
              <a:gd name="connsiteY34" fmla="*/ 4209453 h 4858347"/>
              <a:gd name="connsiteX35" fmla="*/ 60160 w 8801981"/>
              <a:gd name="connsiteY35" fmla="*/ 4201635 h 4858347"/>
              <a:gd name="connsiteX36" fmla="*/ 56810 w 8801981"/>
              <a:gd name="connsiteY36" fmla="*/ 4193817 h 4858347"/>
              <a:gd name="connsiteX37" fmla="*/ 53459 w 8801981"/>
              <a:gd name="connsiteY37" fmla="*/ 4185999 h 4858347"/>
              <a:gd name="connsiteX38" fmla="*/ 50388 w 8801981"/>
              <a:gd name="connsiteY38" fmla="*/ 4177902 h 4858347"/>
              <a:gd name="connsiteX39" fmla="*/ 47317 w 8801981"/>
              <a:gd name="connsiteY39" fmla="*/ 4169805 h 4858347"/>
              <a:gd name="connsiteX40" fmla="*/ 44525 w 8801981"/>
              <a:gd name="connsiteY40" fmla="*/ 4161429 h 4858347"/>
              <a:gd name="connsiteX41" fmla="*/ 41732 w 8801981"/>
              <a:gd name="connsiteY41" fmla="*/ 4153053 h 4858347"/>
              <a:gd name="connsiteX42" fmla="*/ 38940 w 8801981"/>
              <a:gd name="connsiteY42" fmla="*/ 4144677 h 4858347"/>
              <a:gd name="connsiteX43" fmla="*/ 36427 w 8801981"/>
              <a:gd name="connsiteY43" fmla="*/ 4136021 h 4858347"/>
              <a:gd name="connsiteX44" fmla="*/ 33915 w 8801981"/>
              <a:gd name="connsiteY44" fmla="*/ 4127087 h 4858347"/>
              <a:gd name="connsiteX45" fmla="*/ 31681 w 8801981"/>
              <a:gd name="connsiteY45" fmla="*/ 4118431 h 4858347"/>
              <a:gd name="connsiteX46" fmla="*/ 29447 w 8801981"/>
              <a:gd name="connsiteY46" fmla="*/ 4109497 h 4858347"/>
              <a:gd name="connsiteX47" fmla="*/ 27493 w 8801981"/>
              <a:gd name="connsiteY47" fmla="*/ 4100283 h 4858347"/>
              <a:gd name="connsiteX48" fmla="*/ 25818 w 8801981"/>
              <a:gd name="connsiteY48" fmla="*/ 4091348 h 4858347"/>
              <a:gd name="connsiteX49" fmla="*/ 24142 w 8801981"/>
              <a:gd name="connsiteY49" fmla="*/ 4081855 h 4858347"/>
              <a:gd name="connsiteX50" fmla="*/ 22467 w 8801981"/>
              <a:gd name="connsiteY50" fmla="*/ 4072641 h 4858347"/>
              <a:gd name="connsiteX51" fmla="*/ 21350 w 8801981"/>
              <a:gd name="connsiteY51" fmla="*/ 4063148 h 4858347"/>
              <a:gd name="connsiteX52" fmla="*/ 20233 w 8801981"/>
              <a:gd name="connsiteY52" fmla="*/ 4053655 h 4858347"/>
              <a:gd name="connsiteX53" fmla="*/ 19117 w 8801981"/>
              <a:gd name="connsiteY53" fmla="*/ 4044162 h 4858347"/>
              <a:gd name="connsiteX54" fmla="*/ 18558 w 8801981"/>
              <a:gd name="connsiteY54" fmla="*/ 4034390 h 4858347"/>
              <a:gd name="connsiteX55" fmla="*/ 18000 w 8801981"/>
              <a:gd name="connsiteY55" fmla="*/ 4024618 h 4858347"/>
              <a:gd name="connsiteX56" fmla="*/ 17721 w 8801981"/>
              <a:gd name="connsiteY56" fmla="*/ 4014566 h 4858347"/>
              <a:gd name="connsiteX57" fmla="*/ 17005 w 8801981"/>
              <a:gd name="connsiteY57" fmla="*/ 4014566 h 4858347"/>
              <a:gd name="connsiteX58" fmla="*/ 17005 w 8801981"/>
              <a:gd name="connsiteY5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92269 w 8801981"/>
              <a:gd name="connsiteY28" fmla="*/ 4266132 h 4858347"/>
              <a:gd name="connsiteX29" fmla="*/ 85009 w 8801981"/>
              <a:gd name="connsiteY29" fmla="*/ 4252730 h 4858347"/>
              <a:gd name="connsiteX30" fmla="*/ 77471 w 8801981"/>
              <a:gd name="connsiteY30" fmla="*/ 4239049 h 4858347"/>
              <a:gd name="connsiteX31" fmla="*/ 73841 w 8801981"/>
              <a:gd name="connsiteY31" fmla="*/ 4231789 h 4858347"/>
              <a:gd name="connsiteX32" fmla="*/ 70491 w 8801981"/>
              <a:gd name="connsiteY32" fmla="*/ 4224530 h 4858347"/>
              <a:gd name="connsiteX33" fmla="*/ 63511 w 8801981"/>
              <a:gd name="connsiteY33" fmla="*/ 4209453 h 4858347"/>
              <a:gd name="connsiteX34" fmla="*/ 60160 w 8801981"/>
              <a:gd name="connsiteY34" fmla="*/ 4201635 h 4858347"/>
              <a:gd name="connsiteX35" fmla="*/ 56810 w 8801981"/>
              <a:gd name="connsiteY35" fmla="*/ 4193817 h 4858347"/>
              <a:gd name="connsiteX36" fmla="*/ 53459 w 8801981"/>
              <a:gd name="connsiteY36" fmla="*/ 4185999 h 4858347"/>
              <a:gd name="connsiteX37" fmla="*/ 50388 w 8801981"/>
              <a:gd name="connsiteY37" fmla="*/ 4177902 h 4858347"/>
              <a:gd name="connsiteX38" fmla="*/ 47317 w 8801981"/>
              <a:gd name="connsiteY38" fmla="*/ 4169805 h 4858347"/>
              <a:gd name="connsiteX39" fmla="*/ 44525 w 8801981"/>
              <a:gd name="connsiteY39" fmla="*/ 4161429 h 4858347"/>
              <a:gd name="connsiteX40" fmla="*/ 41732 w 8801981"/>
              <a:gd name="connsiteY40" fmla="*/ 4153053 h 4858347"/>
              <a:gd name="connsiteX41" fmla="*/ 38940 w 8801981"/>
              <a:gd name="connsiteY41" fmla="*/ 4144677 h 4858347"/>
              <a:gd name="connsiteX42" fmla="*/ 36427 w 8801981"/>
              <a:gd name="connsiteY42" fmla="*/ 4136021 h 4858347"/>
              <a:gd name="connsiteX43" fmla="*/ 33915 w 8801981"/>
              <a:gd name="connsiteY43" fmla="*/ 4127087 h 4858347"/>
              <a:gd name="connsiteX44" fmla="*/ 31681 w 8801981"/>
              <a:gd name="connsiteY44" fmla="*/ 4118431 h 4858347"/>
              <a:gd name="connsiteX45" fmla="*/ 29447 w 8801981"/>
              <a:gd name="connsiteY45" fmla="*/ 4109497 h 4858347"/>
              <a:gd name="connsiteX46" fmla="*/ 27493 w 8801981"/>
              <a:gd name="connsiteY46" fmla="*/ 4100283 h 4858347"/>
              <a:gd name="connsiteX47" fmla="*/ 25818 w 8801981"/>
              <a:gd name="connsiteY47" fmla="*/ 4091348 h 4858347"/>
              <a:gd name="connsiteX48" fmla="*/ 24142 w 8801981"/>
              <a:gd name="connsiteY48" fmla="*/ 4081855 h 4858347"/>
              <a:gd name="connsiteX49" fmla="*/ 22467 w 8801981"/>
              <a:gd name="connsiteY49" fmla="*/ 4072641 h 4858347"/>
              <a:gd name="connsiteX50" fmla="*/ 21350 w 8801981"/>
              <a:gd name="connsiteY50" fmla="*/ 4063148 h 4858347"/>
              <a:gd name="connsiteX51" fmla="*/ 20233 w 8801981"/>
              <a:gd name="connsiteY51" fmla="*/ 4053655 h 4858347"/>
              <a:gd name="connsiteX52" fmla="*/ 19117 w 8801981"/>
              <a:gd name="connsiteY52" fmla="*/ 4044162 h 4858347"/>
              <a:gd name="connsiteX53" fmla="*/ 18558 w 8801981"/>
              <a:gd name="connsiteY53" fmla="*/ 4034390 h 4858347"/>
              <a:gd name="connsiteX54" fmla="*/ 18000 w 8801981"/>
              <a:gd name="connsiteY54" fmla="*/ 4024618 h 4858347"/>
              <a:gd name="connsiteX55" fmla="*/ 17721 w 8801981"/>
              <a:gd name="connsiteY55" fmla="*/ 4014566 h 4858347"/>
              <a:gd name="connsiteX56" fmla="*/ 17005 w 8801981"/>
              <a:gd name="connsiteY56" fmla="*/ 4014566 h 4858347"/>
              <a:gd name="connsiteX57" fmla="*/ 17005 w 8801981"/>
              <a:gd name="connsiteY5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7471 w 8801981"/>
              <a:gd name="connsiteY29" fmla="*/ 4239049 h 4858347"/>
              <a:gd name="connsiteX30" fmla="*/ 73841 w 8801981"/>
              <a:gd name="connsiteY30" fmla="*/ 4231789 h 4858347"/>
              <a:gd name="connsiteX31" fmla="*/ 70491 w 8801981"/>
              <a:gd name="connsiteY31" fmla="*/ 4224530 h 4858347"/>
              <a:gd name="connsiteX32" fmla="*/ 63511 w 8801981"/>
              <a:gd name="connsiteY32" fmla="*/ 4209453 h 4858347"/>
              <a:gd name="connsiteX33" fmla="*/ 60160 w 8801981"/>
              <a:gd name="connsiteY33" fmla="*/ 4201635 h 4858347"/>
              <a:gd name="connsiteX34" fmla="*/ 56810 w 8801981"/>
              <a:gd name="connsiteY34" fmla="*/ 4193817 h 4858347"/>
              <a:gd name="connsiteX35" fmla="*/ 53459 w 8801981"/>
              <a:gd name="connsiteY35" fmla="*/ 4185999 h 4858347"/>
              <a:gd name="connsiteX36" fmla="*/ 50388 w 8801981"/>
              <a:gd name="connsiteY36" fmla="*/ 4177902 h 4858347"/>
              <a:gd name="connsiteX37" fmla="*/ 47317 w 8801981"/>
              <a:gd name="connsiteY37" fmla="*/ 4169805 h 4858347"/>
              <a:gd name="connsiteX38" fmla="*/ 44525 w 8801981"/>
              <a:gd name="connsiteY38" fmla="*/ 4161429 h 4858347"/>
              <a:gd name="connsiteX39" fmla="*/ 41732 w 8801981"/>
              <a:gd name="connsiteY39" fmla="*/ 4153053 h 4858347"/>
              <a:gd name="connsiteX40" fmla="*/ 38940 w 8801981"/>
              <a:gd name="connsiteY40" fmla="*/ 4144677 h 4858347"/>
              <a:gd name="connsiteX41" fmla="*/ 36427 w 8801981"/>
              <a:gd name="connsiteY41" fmla="*/ 4136021 h 4858347"/>
              <a:gd name="connsiteX42" fmla="*/ 33915 w 8801981"/>
              <a:gd name="connsiteY42" fmla="*/ 4127087 h 4858347"/>
              <a:gd name="connsiteX43" fmla="*/ 31681 w 8801981"/>
              <a:gd name="connsiteY43" fmla="*/ 4118431 h 4858347"/>
              <a:gd name="connsiteX44" fmla="*/ 29447 w 8801981"/>
              <a:gd name="connsiteY44" fmla="*/ 4109497 h 4858347"/>
              <a:gd name="connsiteX45" fmla="*/ 27493 w 8801981"/>
              <a:gd name="connsiteY45" fmla="*/ 4100283 h 4858347"/>
              <a:gd name="connsiteX46" fmla="*/ 25818 w 8801981"/>
              <a:gd name="connsiteY46" fmla="*/ 4091348 h 4858347"/>
              <a:gd name="connsiteX47" fmla="*/ 24142 w 8801981"/>
              <a:gd name="connsiteY47" fmla="*/ 4081855 h 4858347"/>
              <a:gd name="connsiteX48" fmla="*/ 22467 w 8801981"/>
              <a:gd name="connsiteY48" fmla="*/ 4072641 h 4858347"/>
              <a:gd name="connsiteX49" fmla="*/ 21350 w 8801981"/>
              <a:gd name="connsiteY49" fmla="*/ 4063148 h 4858347"/>
              <a:gd name="connsiteX50" fmla="*/ 20233 w 8801981"/>
              <a:gd name="connsiteY50" fmla="*/ 4053655 h 4858347"/>
              <a:gd name="connsiteX51" fmla="*/ 19117 w 8801981"/>
              <a:gd name="connsiteY51" fmla="*/ 4044162 h 4858347"/>
              <a:gd name="connsiteX52" fmla="*/ 18558 w 8801981"/>
              <a:gd name="connsiteY52" fmla="*/ 4034390 h 4858347"/>
              <a:gd name="connsiteX53" fmla="*/ 18000 w 8801981"/>
              <a:gd name="connsiteY53" fmla="*/ 4024618 h 4858347"/>
              <a:gd name="connsiteX54" fmla="*/ 17721 w 8801981"/>
              <a:gd name="connsiteY54" fmla="*/ 4014566 h 4858347"/>
              <a:gd name="connsiteX55" fmla="*/ 17005 w 8801981"/>
              <a:gd name="connsiteY55" fmla="*/ 4014566 h 4858347"/>
              <a:gd name="connsiteX56" fmla="*/ 17005 w 8801981"/>
              <a:gd name="connsiteY5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70491 w 8801981"/>
              <a:gd name="connsiteY30" fmla="*/ 4224530 h 4858347"/>
              <a:gd name="connsiteX31" fmla="*/ 63511 w 8801981"/>
              <a:gd name="connsiteY31" fmla="*/ 4209453 h 4858347"/>
              <a:gd name="connsiteX32" fmla="*/ 60160 w 8801981"/>
              <a:gd name="connsiteY32" fmla="*/ 4201635 h 4858347"/>
              <a:gd name="connsiteX33" fmla="*/ 56810 w 8801981"/>
              <a:gd name="connsiteY33" fmla="*/ 4193817 h 4858347"/>
              <a:gd name="connsiteX34" fmla="*/ 53459 w 8801981"/>
              <a:gd name="connsiteY34" fmla="*/ 4185999 h 4858347"/>
              <a:gd name="connsiteX35" fmla="*/ 50388 w 8801981"/>
              <a:gd name="connsiteY35" fmla="*/ 4177902 h 4858347"/>
              <a:gd name="connsiteX36" fmla="*/ 47317 w 8801981"/>
              <a:gd name="connsiteY36" fmla="*/ 4169805 h 4858347"/>
              <a:gd name="connsiteX37" fmla="*/ 44525 w 8801981"/>
              <a:gd name="connsiteY37" fmla="*/ 4161429 h 4858347"/>
              <a:gd name="connsiteX38" fmla="*/ 41732 w 8801981"/>
              <a:gd name="connsiteY38" fmla="*/ 4153053 h 4858347"/>
              <a:gd name="connsiteX39" fmla="*/ 38940 w 8801981"/>
              <a:gd name="connsiteY39" fmla="*/ 4144677 h 4858347"/>
              <a:gd name="connsiteX40" fmla="*/ 36427 w 8801981"/>
              <a:gd name="connsiteY40" fmla="*/ 4136021 h 4858347"/>
              <a:gd name="connsiteX41" fmla="*/ 33915 w 8801981"/>
              <a:gd name="connsiteY41" fmla="*/ 4127087 h 4858347"/>
              <a:gd name="connsiteX42" fmla="*/ 31681 w 8801981"/>
              <a:gd name="connsiteY42" fmla="*/ 4118431 h 4858347"/>
              <a:gd name="connsiteX43" fmla="*/ 29447 w 8801981"/>
              <a:gd name="connsiteY43" fmla="*/ 4109497 h 4858347"/>
              <a:gd name="connsiteX44" fmla="*/ 27493 w 8801981"/>
              <a:gd name="connsiteY44" fmla="*/ 4100283 h 4858347"/>
              <a:gd name="connsiteX45" fmla="*/ 25818 w 8801981"/>
              <a:gd name="connsiteY45" fmla="*/ 4091348 h 4858347"/>
              <a:gd name="connsiteX46" fmla="*/ 24142 w 8801981"/>
              <a:gd name="connsiteY46" fmla="*/ 4081855 h 4858347"/>
              <a:gd name="connsiteX47" fmla="*/ 22467 w 8801981"/>
              <a:gd name="connsiteY47" fmla="*/ 4072641 h 4858347"/>
              <a:gd name="connsiteX48" fmla="*/ 21350 w 8801981"/>
              <a:gd name="connsiteY48" fmla="*/ 4063148 h 4858347"/>
              <a:gd name="connsiteX49" fmla="*/ 20233 w 8801981"/>
              <a:gd name="connsiteY49" fmla="*/ 4053655 h 4858347"/>
              <a:gd name="connsiteX50" fmla="*/ 19117 w 8801981"/>
              <a:gd name="connsiteY50" fmla="*/ 4044162 h 4858347"/>
              <a:gd name="connsiteX51" fmla="*/ 18558 w 8801981"/>
              <a:gd name="connsiteY51" fmla="*/ 4034390 h 4858347"/>
              <a:gd name="connsiteX52" fmla="*/ 18000 w 8801981"/>
              <a:gd name="connsiteY52" fmla="*/ 4024618 h 4858347"/>
              <a:gd name="connsiteX53" fmla="*/ 17721 w 8801981"/>
              <a:gd name="connsiteY53" fmla="*/ 4014566 h 4858347"/>
              <a:gd name="connsiteX54" fmla="*/ 17005 w 8801981"/>
              <a:gd name="connsiteY54" fmla="*/ 4014566 h 4858347"/>
              <a:gd name="connsiteX55" fmla="*/ 17005 w 8801981"/>
              <a:gd name="connsiteY5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6810 w 8801981"/>
              <a:gd name="connsiteY32" fmla="*/ 4193817 h 4858347"/>
              <a:gd name="connsiteX33" fmla="*/ 53459 w 8801981"/>
              <a:gd name="connsiteY33" fmla="*/ 4185999 h 4858347"/>
              <a:gd name="connsiteX34" fmla="*/ 50388 w 8801981"/>
              <a:gd name="connsiteY34" fmla="*/ 4177902 h 4858347"/>
              <a:gd name="connsiteX35" fmla="*/ 47317 w 8801981"/>
              <a:gd name="connsiteY35" fmla="*/ 4169805 h 4858347"/>
              <a:gd name="connsiteX36" fmla="*/ 44525 w 8801981"/>
              <a:gd name="connsiteY36" fmla="*/ 4161429 h 4858347"/>
              <a:gd name="connsiteX37" fmla="*/ 41732 w 8801981"/>
              <a:gd name="connsiteY37" fmla="*/ 4153053 h 4858347"/>
              <a:gd name="connsiteX38" fmla="*/ 38940 w 8801981"/>
              <a:gd name="connsiteY38" fmla="*/ 4144677 h 4858347"/>
              <a:gd name="connsiteX39" fmla="*/ 36427 w 8801981"/>
              <a:gd name="connsiteY39" fmla="*/ 4136021 h 4858347"/>
              <a:gd name="connsiteX40" fmla="*/ 33915 w 8801981"/>
              <a:gd name="connsiteY40" fmla="*/ 4127087 h 4858347"/>
              <a:gd name="connsiteX41" fmla="*/ 31681 w 8801981"/>
              <a:gd name="connsiteY41" fmla="*/ 4118431 h 4858347"/>
              <a:gd name="connsiteX42" fmla="*/ 29447 w 8801981"/>
              <a:gd name="connsiteY42" fmla="*/ 4109497 h 4858347"/>
              <a:gd name="connsiteX43" fmla="*/ 27493 w 8801981"/>
              <a:gd name="connsiteY43" fmla="*/ 4100283 h 4858347"/>
              <a:gd name="connsiteX44" fmla="*/ 25818 w 8801981"/>
              <a:gd name="connsiteY44" fmla="*/ 4091348 h 4858347"/>
              <a:gd name="connsiteX45" fmla="*/ 24142 w 8801981"/>
              <a:gd name="connsiteY45" fmla="*/ 4081855 h 4858347"/>
              <a:gd name="connsiteX46" fmla="*/ 22467 w 8801981"/>
              <a:gd name="connsiteY46" fmla="*/ 4072641 h 4858347"/>
              <a:gd name="connsiteX47" fmla="*/ 21350 w 8801981"/>
              <a:gd name="connsiteY47" fmla="*/ 4063148 h 4858347"/>
              <a:gd name="connsiteX48" fmla="*/ 20233 w 8801981"/>
              <a:gd name="connsiteY48" fmla="*/ 4053655 h 4858347"/>
              <a:gd name="connsiteX49" fmla="*/ 19117 w 8801981"/>
              <a:gd name="connsiteY49" fmla="*/ 4044162 h 4858347"/>
              <a:gd name="connsiteX50" fmla="*/ 18558 w 8801981"/>
              <a:gd name="connsiteY50" fmla="*/ 4034390 h 4858347"/>
              <a:gd name="connsiteX51" fmla="*/ 18000 w 8801981"/>
              <a:gd name="connsiteY51" fmla="*/ 4024618 h 4858347"/>
              <a:gd name="connsiteX52" fmla="*/ 17721 w 8801981"/>
              <a:gd name="connsiteY52" fmla="*/ 4014566 h 4858347"/>
              <a:gd name="connsiteX53" fmla="*/ 17005 w 8801981"/>
              <a:gd name="connsiteY53" fmla="*/ 4014566 h 4858347"/>
              <a:gd name="connsiteX54" fmla="*/ 17005 w 8801981"/>
              <a:gd name="connsiteY5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50388 w 8801981"/>
              <a:gd name="connsiteY33" fmla="*/ 4177902 h 4858347"/>
              <a:gd name="connsiteX34" fmla="*/ 47317 w 8801981"/>
              <a:gd name="connsiteY34" fmla="*/ 4169805 h 4858347"/>
              <a:gd name="connsiteX35" fmla="*/ 44525 w 8801981"/>
              <a:gd name="connsiteY35" fmla="*/ 4161429 h 4858347"/>
              <a:gd name="connsiteX36" fmla="*/ 41732 w 8801981"/>
              <a:gd name="connsiteY36" fmla="*/ 4153053 h 4858347"/>
              <a:gd name="connsiteX37" fmla="*/ 38940 w 8801981"/>
              <a:gd name="connsiteY37" fmla="*/ 4144677 h 4858347"/>
              <a:gd name="connsiteX38" fmla="*/ 36427 w 8801981"/>
              <a:gd name="connsiteY38" fmla="*/ 4136021 h 4858347"/>
              <a:gd name="connsiteX39" fmla="*/ 33915 w 8801981"/>
              <a:gd name="connsiteY39" fmla="*/ 4127087 h 4858347"/>
              <a:gd name="connsiteX40" fmla="*/ 31681 w 8801981"/>
              <a:gd name="connsiteY40" fmla="*/ 4118431 h 4858347"/>
              <a:gd name="connsiteX41" fmla="*/ 29447 w 8801981"/>
              <a:gd name="connsiteY41" fmla="*/ 4109497 h 4858347"/>
              <a:gd name="connsiteX42" fmla="*/ 27493 w 8801981"/>
              <a:gd name="connsiteY42" fmla="*/ 4100283 h 4858347"/>
              <a:gd name="connsiteX43" fmla="*/ 25818 w 8801981"/>
              <a:gd name="connsiteY43" fmla="*/ 4091348 h 4858347"/>
              <a:gd name="connsiteX44" fmla="*/ 24142 w 8801981"/>
              <a:gd name="connsiteY44" fmla="*/ 4081855 h 4858347"/>
              <a:gd name="connsiteX45" fmla="*/ 22467 w 8801981"/>
              <a:gd name="connsiteY45" fmla="*/ 4072641 h 4858347"/>
              <a:gd name="connsiteX46" fmla="*/ 21350 w 8801981"/>
              <a:gd name="connsiteY46" fmla="*/ 4063148 h 4858347"/>
              <a:gd name="connsiteX47" fmla="*/ 20233 w 8801981"/>
              <a:gd name="connsiteY47" fmla="*/ 4053655 h 4858347"/>
              <a:gd name="connsiteX48" fmla="*/ 19117 w 8801981"/>
              <a:gd name="connsiteY48" fmla="*/ 4044162 h 4858347"/>
              <a:gd name="connsiteX49" fmla="*/ 18558 w 8801981"/>
              <a:gd name="connsiteY49" fmla="*/ 4034390 h 4858347"/>
              <a:gd name="connsiteX50" fmla="*/ 18000 w 8801981"/>
              <a:gd name="connsiteY50" fmla="*/ 4024618 h 4858347"/>
              <a:gd name="connsiteX51" fmla="*/ 17721 w 8801981"/>
              <a:gd name="connsiteY51" fmla="*/ 4014566 h 4858347"/>
              <a:gd name="connsiteX52" fmla="*/ 17005 w 8801981"/>
              <a:gd name="connsiteY52" fmla="*/ 4014566 h 4858347"/>
              <a:gd name="connsiteX53" fmla="*/ 17005 w 8801981"/>
              <a:gd name="connsiteY5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47317 w 8801981"/>
              <a:gd name="connsiteY33" fmla="*/ 4169805 h 4858347"/>
              <a:gd name="connsiteX34" fmla="*/ 44525 w 8801981"/>
              <a:gd name="connsiteY34" fmla="*/ 4161429 h 4858347"/>
              <a:gd name="connsiteX35" fmla="*/ 41732 w 8801981"/>
              <a:gd name="connsiteY35" fmla="*/ 4153053 h 4858347"/>
              <a:gd name="connsiteX36" fmla="*/ 38940 w 8801981"/>
              <a:gd name="connsiteY36" fmla="*/ 4144677 h 4858347"/>
              <a:gd name="connsiteX37" fmla="*/ 36427 w 8801981"/>
              <a:gd name="connsiteY37" fmla="*/ 4136021 h 4858347"/>
              <a:gd name="connsiteX38" fmla="*/ 33915 w 8801981"/>
              <a:gd name="connsiteY38" fmla="*/ 4127087 h 4858347"/>
              <a:gd name="connsiteX39" fmla="*/ 31681 w 8801981"/>
              <a:gd name="connsiteY39" fmla="*/ 4118431 h 4858347"/>
              <a:gd name="connsiteX40" fmla="*/ 29447 w 8801981"/>
              <a:gd name="connsiteY40" fmla="*/ 4109497 h 4858347"/>
              <a:gd name="connsiteX41" fmla="*/ 27493 w 8801981"/>
              <a:gd name="connsiteY41" fmla="*/ 4100283 h 4858347"/>
              <a:gd name="connsiteX42" fmla="*/ 25818 w 8801981"/>
              <a:gd name="connsiteY42" fmla="*/ 4091348 h 4858347"/>
              <a:gd name="connsiteX43" fmla="*/ 24142 w 8801981"/>
              <a:gd name="connsiteY43" fmla="*/ 4081855 h 4858347"/>
              <a:gd name="connsiteX44" fmla="*/ 22467 w 8801981"/>
              <a:gd name="connsiteY44" fmla="*/ 4072641 h 4858347"/>
              <a:gd name="connsiteX45" fmla="*/ 21350 w 8801981"/>
              <a:gd name="connsiteY45" fmla="*/ 4063148 h 4858347"/>
              <a:gd name="connsiteX46" fmla="*/ 20233 w 8801981"/>
              <a:gd name="connsiteY46" fmla="*/ 4053655 h 4858347"/>
              <a:gd name="connsiteX47" fmla="*/ 19117 w 8801981"/>
              <a:gd name="connsiteY47" fmla="*/ 4044162 h 4858347"/>
              <a:gd name="connsiteX48" fmla="*/ 18558 w 8801981"/>
              <a:gd name="connsiteY48" fmla="*/ 4034390 h 4858347"/>
              <a:gd name="connsiteX49" fmla="*/ 18000 w 8801981"/>
              <a:gd name="connsiteY49" fmla="*/ 4024618 h 4858347"/>
              <a:gd name="connsiteX50" fmla="*/ 17721 w 8801981"/>
              <a:gd name="connsiteY50" fmla="*/ 4014566 h 4858347"/>
              <a:gd name="connsiteX51" fmla="*/ 17005 w 8801981"/>
              <a:gd name="connsiteY51" fmla="*/ 4014566 h 4858347"/>
              <a:gd name="connsiteX52" fmla="*/ 17005 w 8801981"/>
              <a:gd name="connsiteY5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47317 w 8801981"/>
              <a:gd name="connsiteY33" fmla="*/ 4169805 h 4858347"/>
              <a:gd name="connsiteX34" fmla="*/ 44525 w 8801981"/>
              <a:gd name="connsiteY34" fmla="*/ 4161429 h 4858347"/>
              <a:gd name="connsiteX35" fmla="*/ 38940 w 8801981"/>
              <a:gd name="connsiteY35" fmla="*/ 4144677 h 4858347"/>
              <a:gd name="connsiteX36" fmla="*/ 36427 w 8801981"/>
              <a:gd name="connsiteY36" fmla="*/ 4136021 h 4858347"/>
              <a:gd name="connsiteX37" fmla="*/ 33915 w 8801981"/>
              <a:gd name="connsiteY37" fmla="*/ 4127087 h 4858347"/>
              <a:gd name="connsiteX38" fmla="*/ 31681 w 8801981"/>
              <a:gd name="connsiteY38" fmla="*/ 4118431 h 4858347"/>
              <a:gd name="connsiteX39" fmla="*/ 29447 w 8801981"/>
              <a:gd name="connsiteY39" fmla="*/ 4109497 h 4858347"/>
              <a:gd name="connsiteX40" fmla="*/ 27493 w 8801981"/>
              <a:gd name="connsiteY40" fmla="*/ 4100283 h 4858347"/>
              <a:gd name="connsiteX41" fmla="*/ 25818 w 8801981"/>
              <a:gd name="connsiteY41" fmla="*/ 4091348 h 4858347"/>
              <a:gd name="connsiteX42" fmla="*/ 24142 w 8801981"/>
              <a:gd name="connsiteY42" fmla="*/ 4081855 h 4858347"/>
              <a:gd name="connsiteX43" fmla="*/ 22467 w 8801981"/>
              <a:gd name="connsiteY43" fmla="*/ 4072641 h 4858347"/>
              <a:gd name="connsiteX44" fmla="*/ 21350 w 8801981"/>
              <a:gd name="connsiteY44" fmla="*/ 4063148 h 4858347"/>
              <a:gd name="connsiteX45" fmla="*/ 20233 w 8801981"/>
              <a:gd name="connsiteY45" fmla="*/ 4053655 h 4858347"/>
              <a:gd name="connsiteX46" fmla="*/ 19117 w 8801981"/>
              <a:gd name="connsiteY46" fmla="*/ 4044162 h 4858347"/>
              <a:gd name="connsiteX47" fmla="*/ 18558 w 8801981"/>
              <a:gd name="connsiteY47" fmla="*/ 4034390 h 4858347"/>
              <a:gd name="connsiteX48" fmla="*/ 18000 w 8801981"/>
              <a:gd name="connsiteY48" fmla="*/ 4024618 h 4858347"/>
              <a:gd name="connsiteX49" fmla="*/ 17721 w 8801981"/>
              <a:gd name="connsiteY49" fmla="*/ 4014566 h 4858347"/>
              <a:gd name="connsiteX50" fmla="*/ 17005 w 8801981"/>
              <a:gd name="connsiteY50" fmla="*/ 4014566 h 4858347"/>
              <a:gd name="connsiteX51" fmla="*/ 17005 w 8801981"/>
              <a:gd name="connsiteY5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47317 w 8801981"/>
              <a:gd name="connsiteY33" fmla="*/ 4169805 h 4858347"/>
              <a:gd name="connsiteX34" fmla="*/ 44525 w 8801981"/>
              <a:gd name="connsiteY34" fmla="*/ 4161429 h 4858347"/>
              <a:gd name="connsiteX35" fmla="*/ 36427 w 8801981"/>
              <a:gd name="connsiteY35" fmla="*/ 4136021 h 4858347"/>
              <a:gd name="connsiteX36" fmla="*/ 33915 w 8801981"/>
              <a:gd name="connsiteY36" fmla="*/ 4127087 h 4858347"/>
              <a:gd name="connsiteX37" fmla="*/ 31681 w 8801981"/>
              <a:gd name="connsiteY37" fmla="*/ 4118431 h 4858347"/>
              <a:gd name="connsiteX38" fmla="*/ 29447 w 8801981"/>
              <a:gd name="connsiteY38" fmla="*/ 4109497 h 4858347"/>
              <a:gd name="connsiteX39" fmla="*/ 27493 w 8801981"/>
              <a:gd name="connsiteY39" fmla="*/ 4100283 h 4858347"/>
              <a:gd name="connsiteX40" fmla="*/ 25818 w 8801981"/>
              <a:gd name="connsiteY40" fmla="*/ 4091348 h 4858347"/>
              <a:gd name="connsiteX41" fmla="*/ 24142 w 8801981"/>
              <a:gd name="connsiteY41" fmla="*/ 4081855 h 4858347"/>
              <a:gd name="connsiteX42" fmla="*/ 22467 w 8801981"/>
              <a:gd name="connsiteY42" fmla="*/ 4072641 h 4858347"/>
              <a:gd name="connsiteX43" fmla="*/ 21350 w 8801981"/>
              <a:gd name="connsiteY43" fmla="*/ 4063148 h 4858347"/>
              <a:gd name="connsiteX44" fmla="*/ 20233 w 8801981"/>
              <a:gd name="connsiteY44" fmla="*/ 4053655 h 4858347"/>
              <a:gd name="connsiteX45" fmla="*/ 19117 w 8801981"/>
              <a:gd name="connsiteY45" fmla="*/ 4044162 h 4858347"/>
              <a:gd name="connsiteX46" fmla="*/ 18558 w 8801981"/>
              <a:gd name="connsiteY46" fmla="*/ 4034390 h 4858347"/>
              <a:gd name="connsiteX47" fmla="*/ 18000 w 8801981"/>
              <a:gd name="connsiteY47" fmla="*/ 4024618 h 4858347"/>
              <a:gd name="connsiteX48" fmla="*/ 17721 w 8801981"/>
              <a:gd name="connsiteY48" fmla="*/ 4014566 h 4858347"/>
              <a:gd name="connsiteX49" fmla="*/ 17005 w 8801981"/>
              <a:gd name="connsiteY49" fmla="*/ 4014566 h 4858347"/>
              <a:gd name="connsiteX50" fmla="*/ 17005 w 8801981"/>
              <a:gd name="connsiteY5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47317 w 8801981"/>
              <a:gd name="connsiteY33" fmla="*/ 4169805 h 4858347"/>
              <a:gd name="connsiteX34" fmla="*/ 44525 w 8801981"/>
              <a:gd name="connsiteY34" fmla="*/ 4161429 h 4858347"/>
              <a:gd name="connsiteX35" fmla="*/ 36427 w 8801981"/>
              <a:gd name="connsiteY35" fmla="*/ 4136021 h 4858347"/>
              <a:gd name="connsiteX36" fmla="*/ 33915 w 8801981"/>
              <a:gd name="connsiteY36" fmla="*/ 4127087 h 4858347"/>
              <a:gd name="connsiteX37" fmla="*/ 29447 w 8801981"/>
              <a:gd name="connsiteY37" fmla="*/ 4109497 h 4858347"/>
              <a:gd name="connsiteX38" fmla="*/ 27493 w 8801981"/>
              <a:gd name="connsiteY38" fmla="*/ 4100283 h 4858347"/>
              <a:gd name="connsiteX39" fmla="*/ 25818 w 8801981"/>
              <a:gd name="connsiteY39" fmla="*/ 4091348 h 4858347"/>
              <a:gd name="connsiteX40" fmla="*/ 24142 w 8801981"/>
              <a:gd name="connsiteY40" fmla="*/ 4081855 h 4858347"/>
              <a:gd name="connsiteX41" fmla="*/ 22467 w 8801981"/>
              <a:gd name="connsiteY41" fmla="*/ 4072641 h 4858347"/>
              <a:gd name="connsiteX42" fmla="*/ 21350 w 8801981"/>
              <a:gd name="connsiteY42" fmla="*/ 4063148 h 4858347"/>
              <a:gd name="connsiteX43" fmla="*/ 20233 w 8801981"/>
              <a:gd name="connsiteY43" fmla="*/ 4053655 h 4858347"/>
              <a:gd name="connsiteX44" fmla="*/ 19117 w 8801981"/>
              <a:gd name="connsiteY44" fmla="*/ 4044162 h 4858347"/>
              <a:gd name="connsiteX45" fmla="*/ 18558 w 8801981"/>
              <a:gd name="connsiteY45" fmla="*/ 4034390 h 4858347"/>
              <a:gd name="connsiteX46" fmla="*/ 18000 w 8801981"/>
              <a:gd name="connsiteY46" fmla="*/ 4024618 h 4858347"/>
              <a:gd name="connsiteX47" fmla="*/ 17721 w 8801981"/>
              <a:gd name="connsiteY47" fmla="*/ 4014566 h 4858347"/>
              <a:gd name="connsiteX48" fmla="*/ 17005 w 8801981"/>
              <a:gd name="connsiteY48" fmla="*/ 4014566 h 4858347"/>
              <a:gd name="connsiteX49" fmla="*/ 17005 w 8801981"/>
              <a:gd name="connsiteY4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47317 w 8801981"/>
              <a:gd name="connsiteY33" fmla="*/ 4169805 h 4858347"/>
              <a:gd name="connsiteX34" fmla="*/ 36427 w 8801981"/>
              <a:gd name="connsiteY34" fmla="*/ 4136021 h 4858347"/>
              <a:gd name="connsiteX35" fmla="*/ 33915 w 8801981"/>
              <a:gd name="connsiteY35" fmla="*/ 4127087 h 4858347"/>
              <a:gd name="connsiteX36" fmla="*/ 29447 w 8801981"/>
              <a:gd name="connsiteY36" fmla="*/ 4109497 h 4858347"/>
              <a:gd name="connsiteX37" fmla="*/ 27493 w 8801981"/>
              <a:gd name="connsiteY37" fmla="*/ 4100283 h 4858347"/>
              <a:gd name="connsiteX38" fmla="*/ 25818 w 8801981"/>
              <a:gd name="connsiteY38" fmla="*/ 4091348 h 4858347"/>
              <a:gd name="connsiteX39" fmla="*/ 24142 w 8801981"/>
              <a:gd name="connsiteY39" fmla="*/ 4081855 h 4858347"/>
              <a:gd name="connsiteX40" fmla="*/ 22467 w 8801981"/>
              <a:gd name="connsiteY40" fmla="*/ 4072641 h 4858347"/>
              <a:gd name="connsiteX41" fmla="*/ 21350 w 8801981"/>
              <a:gd name="connsiteY41" fmla="*/ 4063148 h 4858347"/>
              <a:gd name="connsiteX42" fmla="*/ 20233 w 8801981"/>
              <a:gd name="connsiteY42" fmla="*/ 4053655 h 4858347"/>
              <a:gd name="connsiteX43" fmla="*/ 19117 w 8801981"/>
              <a:gd name="connsiteY43" fmla="*/ 4044162 h 4858347"/>
              <a:gd name="connsiteX44" fmla="*/ 18558 w 8801981"/>
              <a:gd name="connsiteY44" fmla="*/ 4034390 h 4858347"/>
              <a:gd name="connsiteX45" fmla="*/ 18000 w 8801981"/>
              <a:gd name="connsiteY45" fmla="*/ 4024618 h 4858347"/>
              <a:gd name="connsiteX46" fmla="*/ 17721 w 8801981"/>
              <a:gd name="connsiteY46" fmla="*/ 4014566 h 4858347"/>
              <a:gd name="connsiteX47" fmla="*/ 17005 w 8801981"/>
              <a:gd name="connsiteY47" fmla="*/ 4014566 h 4858347"/>
              <a:gd name="connsiteX48" fmla="*/ 17005 w 8801981"/>
              <a:gd name="connsiteY4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9447 w 8801981"/>
              <a:gd name="connsiteY35" fmla="*/ 4109497 h 4858347"/>
              <a:gd name="connsiteX36" fmla="*/ 27493 w 8801981"/>
              <a:gd name="connsiteY36" fmla="*/ 4100283 h 4858347"/>
              <a:gd name="connsiteX37" fmla="*/ 25818 w 8801981"/>
              <a:gd name="connsiteY37" fmla="*/ 4091348 h 4858347"/>
              <a:gd name="connsiteX38" fmla="*/ 24142 w 8801981"/>
              <a:gd name="connsiteY38" fmla="*/ 4081855 h 4858347"/>
              <a:gd name="connsiteX39" fmla="*/ 22467 w 8801981"/>
              <a:gd name="connsiteY39" fmla="*/ 4072641 h 4858347"/>
              <a:gd name="connsiteX40" fmla="*/ 21350 w 8801981"/>
              <a:gd name="connsiteY40" fmla="*/ 4063148 h 4858347"/>
              <a:gd name="connsiteX41" fmla="*/ 20233 w 8801981"/>
              <a:gd name="connsiteY41" fmla="*/ 4053655 h 4858347"/>
              <a:gd name="connsiteX42" fmla="*/ 19117 w 8801981"/>
              <a:gd name="connsiteY42" fmla="*/ 4044162 h 4858347"/>
              <a:gd name="connsiteX43" fmla="*/ 18558 w 8801981"/>
              <a:gd name="connsiteY43" fmla="*/ 4034390 h 4858347"/>
              <a:gd name="connsiteX44" fmla="*/ 18000 w 8801981"/>
              <a:gd name="connsiteY44" fmla="*/ 4024618 h 4858347"/>
              <a:gd name="connsiteX45" fmla="*/ 17721 w 8801981"/>
              <a:gd name="connsiteY45" fmla="*/ 4014566 h 4858347"/>
              <a:gd name="connsiteX46" fmla="*/ 17005 w 8801981"/>
              <a:gd name="connsiteY46" fmla="*/ 4014566 h 4858347"/>
              <a:gd name="connsiteX47" fmla="*/ 17005 w 8801981"/>
              <a:gd name="connsiteY4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7493 w 8801981"/>
              <a:gd name="connsiteY35" fmla="*/ 4100283 h 4858347"/>
              <a:gd name="connsiteX36" fmla="*/ 25818 w 8801981"/>
              <a:gd name="connsiteY36" fmla="*/ 4091348 h 4858347"/>
              <a:gd name="connsiteX37" fmla="*/ 24142 w 8801981"/>
              <a:gd name="connsiteY37" fmla="*/ 4081855 h 4858347"/>
              <a:gd name="connsiteX38" fmla="*/ 22467 w 8801981"/>
              <a:gd name="connsiteY38" fmla="*/ 4072641 h 4858347"/>
              <a:gd name="connsiteX39" fmla="*/ 21350 w 8801981"/>
              <a:gd name="connsiteY39" fmla="*/ 4063148 h 4858347"/>
              <a:gd name="connsiteX40" fmla="*/ 20233 w 8801981"/>
              <a:gd name="connsiteY40" fmla="*/ 4053655 h 4858347"/>
              <a:gd name="connsiteX41" fmla="*/ 19117 w 8801981"/>
              <a:gd name="connsiteY41" fmla="*/ 4044162 h 4858347"/>
              <a:gd name="connsiteX42" fmla="*/ 18558 w 8801981"/>
              <a:gd name="connsiteY42" fmla="*/ 4034390 h 4858347"/>
              <a:gd name="connsiteX43" fmla="*/ 18000 w 8801981"/>
              <a:gd name="connsiteY43" fmla="*/ 4024618 h 4858347"/>
              <a:gd name="connsiteX44" fmla="*/ 17721 w 8801981"/>
              <a:gd name="connsiteY44" fmla="*/ 4014566 h 4858347"/>
              <a:gd name="connsiteX45" fmla="*/ 17005 w 8801981"/>
              <a:gd name="connsiteY45" fmla="*/ 4014566 h 4858347"/>
              <a:gd name="connsiteX46" fmla="*/ 17005 w 8801981"/>
              <a:gd name="connsiteY4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7493 w 8801981"/>
              <a:gd name="connsiteY35" fmla="*/ 4100283 h 4858347"/>
              <a:gd name="connsiteX36" fmla="*/ 25818 w 8801981"/>
              <a:gd name="connsiteY36" fmla="*/ 4091348 h 4858347"/>
              <a:gd name="connsiteX37" fmla="*/ 22467 w 8801981"/>
              <a:gd name="connsiteY37" fmla="*/ 4072641 h 4858347"/>
              <a:gd name="connsiteX38" fmla="*/ 21350 w 8801981"/>
              <a:gd name="connsiteY38" fmla="*/ 4063148 h 4858347"/>
              <a:gd name="connsiteX39" fmla="*/ 20233 w 8801981"/>
              <a:gd name="connsiteY39" fmla="*/ 4053655 h 4858347"/>
              <a:gd name="connsiteX40" fmla="*/ 19117 w 8801981"/>
              <a:gd name="connsiteY40" fmla="*/ 4044162 h 4858347"/>
              <a:gd name="connsiteX41" fmla="*/ 18558 w 8801981"/>
              <a:gd name="connsiteY41" fmla="*/ 4034390 h 4858347"/>
              <a:gd name="connsiteX42" fmla="*/ 18000 w 8801981"/>
              <a:gd name="connsiteY42" fmla="*/ 4024618 h 4858347"/>
              <a:gd name="connsiteX43" fmla="*/ 17721 w 8801981"/>
              <a:gd name="connsiteY43" fmla="*/ 4014566 h 4858347"/>
              <a:gd name="connsiteX44" fmla="*/ 17005 w 8801981"/>
              <a:gd name="connsiteY44" fmla="*/ 4014566 h 4858347"/>
              <a:gd name="connsiteX45" fmla="*/ 17005 w 8801981"/>
              <a:gd name="connsiteY4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5818 w 8801981"/>
              <a:gd name="connsiteY35" fmla="*/ 4091348 h 4858347"/>
              <a:gd name="connsiteX36" fmla="*/ 22467 w 8801981"/>
              <a:gd name="connsiteY36" fmla="*/ 4072641 h 4858347"/>
              <a:gd name="connsiteX37" fmla="*/ 21350 w 8801981"/>
              <a:gd name="connsiteY37" fmla="*/ 4063148 h 4858347"/>
              <a:gd name="connsiteX38" fmla="*/ 20233 w 8801981"/>
              <a:gd name="connsiteY38" fmla="*/ 4053655 h 4858347"/>
              <a:gd name="connsiteX39" fmla="*/ 19117 w 8801981"/>
              <a:gd name="connsiteY39" fmla="*/ 4044162 h 4858347"/>
              <a:gd name="connsiteX40" fmla="*/ 18558 w 8801981"/>
              <a:gd name="connsiteY40" fmla="*/ 4034390 h 4858347"/>
              <a:gd name="connsiteX41" fmla="*/ 18000 w 8801981"/>
              <a:gd name="connsiteY41" fmla="*/ 4024618 h 4858347"/>
              <a:gd name="connsiteX42" fmla="*/ 17721 w 8801981"/>
              <a:gd name="connsiteY42" fmla="*/ 4014566 h 4858347"/>
              <a:gd name="connsiteX43" fmla="*/ 17005 w 8801981"/>
              <a:gd name="connsiteY43" fmla="*/ 4014566 h 4858347"/>
              <a:gd name="connsiteX44" fmla="*/ 17005 w 8801981"/>
              <a:gd name="connsiteY4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5818 w 8801981"/>
              <a:gd name="connsiteY35" fmla="*/ 4091348 h 4858347"/>
              <a:gd name="connsiteX36" fmla="*/ 21350 w 8801981"/>
              <a:gd name="connsiteY36" fmla="*/ 4063148 h 4858347"/>
              <a:gd name="connsiteX37" fmla="*/ 20233 w 8801981"/>
              <a:gd name="connsiteY37" fmla="*/ 4053655 h 4858347"/>
              <a:gd name="connsiteX38" fmla="*/ 19117 w 8801981"/>
              <a:gd name="connsiteY38" fmla="*/ 4044162 h 4858347"/>
              <a:gd name="connsiteX39" fmla="*/ 18558 w 8801981"/>
              <a:gd name="connsiteY39" fmla="*/ 4034390 h 4858347"/>
              <a:gd name="connsiteX40" fmla="*/ 18000 w 8801981"/>
              <a:gd name="connsiteY40" fmla="*/ 4024618 h 4858347"/>
              <a:gd name="connsiteX41" fmla="*/ 17721 w 8801981"/>
              <a:gd name="connsiteY41" fmla="*/ 4014566 h 4858347"/>
              <a:gd name="connsiteX42" fmla="*/ 17005 w 8801981"/>
              <a:gd name="connsiteY42" fmla="*/ 4014566 h 4858347"/>
              <a:gd name="connsiteX43" fmla="*/ 17005 w 8801981"/>
              <a:gd name="connsiteY4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5818 w 8801981"/>
              <a:gd name="connsiteY35" fmla="*/ 4091348 h 4858347"/>
              <a:gd name="connsiteX36" fmla="*/ 21350 w 8801981"/>
              <a:gd name="connsiteY36" fmla="*/ 4063148 h 4858347"/>
              <a:gd name="connsiteX37" fmla="*/ 19117 w 8801981"/>
              <a:gd name="connsiteY37" fmla="*/ 4044162 h 4858347"/>
              <a:gd name="connsiteX38" fmla="*/ 18558 w 8801981"/>
              <a:gd name="connsiteY38" fmla="*/ 4034390 h 4858347"/>
              <a:gd name="connsiteX39" fmla="*/ 18000 w 8801981"/>
              <a:gd name="connsiteY39" fmla="*/ 4024618 h 4858347"/>
              <a:gd name="connsiteX40" fmla="*/ 17721 w 8801981"/>
              <a:gd name="connsiteY40" fmla="*/ 4014566 h 4858347"/>
              <a:gd name="connsiteX41" fmla="*/ 17005 w 8801981"/>
              <a:gd name="connsiteY41" fmla="*/ 4014566 h 4858347"/>
              <a:gd name="connsiteX42" fmla="*/ 17005 w 8801981"/>
              <a:gd name="connsiteY4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25818 w 8801981"/>
              <a:gd name="connsiteY35" fmla="*/ 4091348 h 4858347"/>
              <a:gd name="connsiteX36" fmla="*/ 19117 w 8801981"/>
              <a:gd name="connsiteY36" fmla="*/ 4044162 h 4858347"/>
              <a:gd name="connsiteX37" fmla="*/ 18558 w 8801981"/>
              <a:gd name="connsiteY37" fmla="*/ 4034390 h 4858347"/>
              <a:gd name="connsiteX38" fmla="*/ 18000 w 8801981"/>
              <a:gd name="connsiteY38" fmla="*/ 4024618 h 4858347"/>
              <a:gd name="connsiteX39" fmla="*/ 17721 w 8801981"/>
              <a:gd name="connsiteY39" fmla="*/ 4014566 h 4858347"/>
              <a:gd name="connsiteX40" fmla="*/ 17005 w 8801981"/>
              <a:gd name="connsiteY40" fmla="*/ 4014566 h 4858347"/>
              <a:gd name="connsiteX41" fmla="*/ 17005 w 8801981"/>
              <a:gd name="connsiteY4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19117 w 8801981"/>
              <a:gd name="connsiteY35" fmla="*/ 4044162 h 4858347"/>
              <a:gd name="connsiteX36" fmla="*/ 18558 w 8801981"/>
              <a:gd name="connsiteY36" fmla="*/ 4034390 h 4858347"/>
              <a:gd name="connsiteX37" fmla="*/ 18000 w 8801981"/>
              <a:gd name="connsiteY37" fmla="*/ 4024618 h 4858347"/>
              <a:gd name="connsiteX38" fmla="*/ 17721 w 8801981"/>
              <a:gd name="connsiteY38" fmla="*/ 4014566 h 4858347"/>
              <a:gd name="connsiteX39" fmla="*/ 17005 w 8801981"/>
              <a:gd name="connsiteY39" fmla="*/ 4014566 h 4858347"/>
              <a:gd name="connsiteX40" fmla="*/ 17005 w 8801981"/>
              <a:gd name="connsiteY4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19117 w 8801981"/>
              <a:gd name="connsiteY35" fmla="*/ 4044162 h 4858347"/>
              <a:gd name="connsiteX36" fmla="*/ 18000 w 8801981"/>
              <a:gd name="connsiteY36" fmla="*/ 4024618 h 4858347"/>
              <a:gd name="connsiteX37" fmla="*/ 17721 w 8801981"/>
              <a:gd name="connsiteY37" fmla="*/ 4014566 h 4858347"/>
              <a:gd name="connsiteX38" fmla="*/ 17005 w 8801981"/>
              <a:gd name="connsiteY38" fmla="*/ 4014566 h 4858347"/>
              <a:gd name="connsiteX39" fmla="*/ 17005 w 8801981"/>
              <a:gd name="connsiteY3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18000 w 8801981"/>
              <a:gd name="connsiteY35" fmla="*/ 4024618 h 4858347"/>
              <a:gd name="connsiteX36" fmla="*/ 17721 w 8801981"/>
              <a:gd name="connsiteY36" fmla="*/ 4014566 h 4858347"/>
              <a:gd name="connsiteX37" fmla="*/ 17005 w 8801981"/>
              <a:gd name="connsiteY37" fmla="*/ 4014566 h 4858347"/>
              <a:gd name="connsiteX38" fmla="*/ 17005 w 8801981"/>
              <a:gd name="connsiteY3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18000 w 8801981"/>
              <a:gd name="connsiteY35" fmla="*/ 4024618 h 4858347"/>
              <a:gd name="connsiteX36" fmla="*/ 17721 w 8801981"/>
              <a:gd name="connsiteY36" fmla="*/ 4014566 h 4858347"/>
              <a:gd name="connsiteX37" fmla="*/ 17005 w 8801981"/>
              <a:gd name="connsiteY3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18000 w 8801981"/>
              <a:gd name="connsiteY35" fmla="*/ 4024618 h 4858347"/>
              <a:gd name="connsiteX36" fmla="*/ 17005 w 8801981"/>
              <a:gd name="connsiteY3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33915 w 8801981"/>
              <a:gd name="connsiteY34" fmla="*/ 4127087 h 4858347"/>
              <a:gd name="connsiteX35" fmla="*/ 17005 w 8801981"/>
              <a:gd name="connsiteY3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36427 w 8801981"/>
              <a:gd name="connsiteY33" fmla="*/ 4136021 h 4858347"/>
              <a:gd name="connsiteX34" fmla="*/ 17005 w 8801981"/>
              <a:gd name="connsiteY3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53459 w 8801981"/>
              <a:gd name="connsiteY32" fmla="*/ 4185999 h 4858347"/>
              <a:gd name="connsiteX33" fmla="*/ 17005 w 8801981"/>
              <a:gd name="connsiteY3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60160 w 8801981"/>
              <a:gd name="connsiteY31" fmla="*/ 4201635 h 4858347"/>
              <a:gd name="connsiteX32" fmla="*/ 17005 w 8801981"/>
              <a:gd name="connsiteY3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63511 w 8801981"/>
              <a:gd name="connsiteY30" fmla="*/ 4209453 h 4858347"/>
              <a:gd name="connsiteX31" fmla="*/ 17005 w 8801981"/>
              <a:gd name="connsiteY3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73841 w 8801981"/>
              <a:gd name="connsiteY29" fmla="*/ 4231789 h 4858347"/>
              <a:gd name="connsiteX30" fmla="*/ 17005 w 8801981"/>
              <a:gd name="connsiteY3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85009 w 8801981"/>
              <a:gd name="connsiteY28" fmla="*/ 4252730 h 4858347"/>
              <a:gd name="connsiteX29" fmla="*/ 17005 w 8801981"/>
              <a:gd name="connsiteY2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07346 w 8801981"/>
              <a:gd name="connsiteY27" fmla="*/ 4290702 h 4858347"/>
              <a:gd name="connsiteX28" fmla="*/ 17005 w 8801981"/>
              <a:gd name="connsiteY2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14605 w 8801981"/>
              <a:gd name="connsiteY26" fmla="*/ 4302150 h 4858347"/>
              <a:gd name="connsiteX27" fmla="*/ 17005 w 8801981"/>
              <a:gd name="connsiteY2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543467 w 8801981"/>
              <a:gd name="connsiteY24" fmla="*/ 4737992 h 4858347"/>
              <a:gd name="connsiteX25" fmla="*/ 0 w 8801981"/>
              <a:gd name="connsiteY25" fmla="*/ 4858347 h 4858347"/>
              <a:gd name="connsiteX26" fmla="*/ 17005 w 8801981"/>
              <a:gd name="connsiteY2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554636 w 8801981"/>
              <a:gd name="connsiteY23" fmla="*/ 4745810 h 4858347"/>
              <a:gd name="connsiteX24" fmla="*/ 0 w 8801981"/>
              <a:gd name="connsiteY24" fmla="*/ 4858347 h 4858347"/>
              <a:gd name="connsiteX25" fmla="*/ 17005 w 8801981"/>
              <a:gd name="connsiteY2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559940 w 8801981"/>
              <a:gd name="connsiteY22" fmla="*/ 4749718 h 4858347"/>
              <a:gd name="connsiteX23" fmla="*/ 0 w 8801981"/>
              <a:gd name="connsiteY23" fmla="*/ 4858347 h 4858347"/>
              <a:gd name="connsiteX24" fmla="*/ 17005 w 8801981"/>
              <a:gd name="connsiteY2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565525 w 8801981"/>
              <a:gd name="connsiteY21" fmla="*/ 4753348 h 4858347"/>
              <a:gd name="connsiteX22" fmla="*/ 0 w 8801981"/>
              <a:gd name="connsiteY22" fmla="*/ 4858347 h 4858347"/>
              <a:gd name="connsiteX23" fmla="*/ 17005 w 8801981"/>
              <a:gd name="connsiteY2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576693 w 8801981"/>
              <a:gd name="connsiteY20" fmla="*/ 4760328 h 4858347"/>
              <a:gd name="connsiteX21" fmla="*/ 0 w 8801981"/>
              <a:gd name="connsiteY21" fmla="*/ 4858347 h 4858347"/>
              <a:gd name="connsiteX22" fmla="*/ 17005 w 8801981"/>
              <a:gd name="connsiteY2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587582 w 8801981"/>
              <a:gd name="connsiteY19" fmla="*/ 4767029 h 4858347"/>
              <a:gd name="connsiteX20" fmla="*/ 0 w 8801981"/>
              <a:gd name="connsiteY20" fmla="*/ 4858347 h 4858347"/>
              <a:gd name="connsiteX21" fmla="*/ 17005 w 8801981"/>
              <a:gd name="connsiteY2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598471 w 8801981"/>
              <a:gd name="connsiteY18" fmla="*/ 4773451 h 4858347"/>
              <a:gd name="connsiteX19" fmla="*/ 0 w 8801981"/>
              <a:gd name="connsiteY19" fmla="*/ 4858347 h 4858347"/>
              <a:gd name="connsiteX20" fmla="*/ 17005 w 8801981"/>
              <a:gd name="connsiteY2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609360 w 8801981"/>
              <a:gd name="connsiteY17" fmla="*/ 4779314 h 4858347"/>
              <a:gd name="connsiteX18" fmla="*/ 0 w 8801981"/>
              <a:gd name="connsiteY18" fmla="*/ 4858347 h 4858347"/>
              <a:gd name="connsiteX19" fmla="*/ 17005 w 8801981"/>
              <a:gd name="connsiteY1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615224 w 8801981"/>
              <a:gd name="connsiteY16" fmla="*/ 4782386 h 4858347"/>
              <a:gd name="connsiteX17" fmla="*/ 0 w 8801981"/>
              <a:gd name="connsiteY17" fmla="*/ 4858347 h 4858347"/>
              <a:gd name="connsiteX18" fmla="*/ 17005 w 8801981"/>
              <a:gd name="connsiteY1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620528 w 8801981"/>
              <a:gd name="connsiteY15" fmla="*/ 4785178 h 4858347"/>
              <a:gd name="connsiteX16" fmla="*/ 0 w 8801981"/>
              <a:gd name="connsiteY16" fmla="*/ 4858347 h 4858347"/>
              <a:gd name="connsiteX17" fmla="*/ 17005 w 8801981"/>
              <a:gd name="connsiteY1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631418 w 8801981"/>
              <a:gd name="connsiteY14" fmla="*/ 4790204 h 4858347"/>
              <a:gd name="connsiteX15" fmla="*/ 0 w 8801981"/>
              <a:gd name="connsiteY15" fmla="*/ 4858347 h 4858347"/>
              <a:gd name="connsiteX16" fmla="*/ 17005 w 8801981"/>
              <a:gd name="connsiteY1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636722 w 8801981"/>
              <a:gd name="connsiteY13" fmla="*/ 4792716 h 4858347"/>
              <a:gd name="connsiteX14" fmla="*/ 0 w 8801981"/>
              <a:gd name="connsiteY14" fmla="*/ 4858347 h 4858347"/>
              <a:gd name="connsiteX15" fmla="*/ 17005 w 8801981"/>
              <a:gd name="connsiteY1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642307 w 8801981"/>
              <a:gd name="connsiteY12" fmla="*/ 4795229 h 4858347"/>
              <a:gd name="connsiteX13" fmla="*/ 0 w 8801981"/>
              <a:gd name="connsiteY13" fmla="*/ 4858347 h 4858347"/>
              <a:gd name="connsiteX14" fmla="*/ 17005 w 8801981"/>
              <a:gd name="connsiteY14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653196 w 8801981"/>
              <a:gd name="connsiteY11" fmla="*/ 4799697 h 4858347"/>
              <a:gd name="connsiteX12" fmla="*/ 0 w 8801981"/>
              <a:gd name="connsiteY12" fmla="*/ 4858347 h 4858347"/>
              <a:gd name="connsiteX13" fmla="*/ 17005 w 8801981"/>
              <a:gd name="connsiteY13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663806 w 8801981"/>
              <a:gd name="connsiteY10" fmla="*/ 4804164 h 4858347"/>
              <a:gd name="connsiteX11" fmla="*/ 0 w 8801981"/>
              <a:gd name="connsiteY11" fmla="*/ 4858347 h 4858347"/>
              <a:gd name="connsiteX12" fmla="*/ 17005 w 8801981"/>
              <a:gd name="connsiteY12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674415 w 8801981"/>
              <a:gd name="connsiteY9" fmla="*/ 4807794 h 4858347"/>
              <a:gd name="connsiteX10" fmla="*/ 0 w 8801981"/>
              <a:gd name="connsiteY10" fmla="*/ 4858347 h 4858347"/>
              <a:gd name="connsiteX11" fmla="*/ 17005 w 8801981"/>
              <a:gd name="connsiteY11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685304 w 8801981"/>
              <a:gd name="connsiteY8" fmla="*/ 4811423 h 4858347"/>
              <a:gd name="connsiteX9" fmla="*/ 0 w 8801981"/>
              <a:gd name="connsiteY9" fmla="*/ 4858347 h 4858347"/>
              <a:gd name="connsiteX10" fmla="*/ 17005 w 8801981"/>
              <a:gd name="connsiteY10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695914 w 8801981"/>
              <a:gd name="connsiteY7" fmla="*/ 4814774 h 4858347"/>
              <a:gd name="connsiteX8" fmla="*/ 0 w 8801981"/>
              <a:gd name="connsiteY8" fmla="*/ 4858347 h 4858347"/>
              <a:gd name="connsiteX9" fmla="*/ 17005 w 8801981"/>
              <a:gd name="connsiteY9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706245 w 8801981"/>
              <a:gd name="connsiteY6" fmla="*/ 4817845 h 4858347"/>
              <a:gd name="connsiteX7" fmla="*/ 0 w 8801981"/>
              <a:gd name="connsiteY7" fmla="*/ 4858347 h 4858347"/>
              <a:gd name="connsiteX8" fmla="*/ 17005 w 8801981"/>
              <a:gd name="connsiteY8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716855 w 8801981"/>
              <a:gd name="connsiteY5" fmla="*/ 4820358 h 4858347"/>
              <a:gd name="connsiteX6" fmla="*/ 0 w 8801981"/>
              <a:gd name="connsiteY6" fmla="*/ 4858347 h 4858347"/>
              <a:gd name="connsiteX7" fmla="*/ 17005 w 8801981"/>
              <a:gd name="connsiteY7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727465 w 8801981"/>
              <a:gd name="connsiteY4" fmla="*/ 4822871 h 4858347"/>
              <a:gd name="connsiteX5" fmla="*/ 0 w 8801981"/>
              <a:gd name="connsiteY5" fmla="*/ 4858347 h 4858347"/>
              <a:gd name="connsiteX6" fmla="*/ 17005 w 8801981"/>
              <a:gd name="connsiteY6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736268 w 8801981"/>
              <a:gd name="connsiteY3" fmla="*/ 4824536 h 4858347"/>
              <a:gd name="connsiteX4" fmla="*/ 0 w 8801981"/>
              <a:gd name="connsiteY4" fmla="*/ 4858347 h 4858347"/>
              <a:gd name="connsiteX5" fmla="*/ 17005 w 8801981"/>
              <a:gd name="connsiteY5" fmla="*/ 0 h 4858347"/>
              <a:gd name="connsiteX0" fmla="*/ 17005 w 8801981"/>
              <a:gd name="connsiteY0" fmla="*/ 0 h 4858347"/>
              <a:gd name="connsiteX1" fmla="*/ 8801981 w 8801981"/>
              <a:gd name="connsiteY1" fmla="*/ 0 h 4858347"/>
              <a:gd name="connsiteX2" fmla="*/ 8801981 w 8801981"/>
              <a:gd name="connsiteY2" fmla="*/ 4824536 h 4858347"/>
              <a:gd name="connsiteX3" fmla="*/ 0 w 8801981"/>
              <a:gd name="connsiteY3" fmla="*/ 4858347 h 4858347"/>
              <a:gd name="connsiteX4" fmla="*/ 17005 w 8801981"/>
              <a:gd name="connsiteY4" fmla="*/ 0 h 4858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981" h="4858347">
                <a:moveTo>
                  <a:pt x="17005" y="0"/>
                </a:moveTo>
                <a:lnTo>
                  <a:pt x="8801981" y="0"/>
                </a:lnTo>
                <a:lnTo>
                  <a:pt x="8801981" y="4824536"/>
                </a:lnTo>
                <a:lnTo>
                  <a:pt x="0" y="4858347"/>
                </a:lnTo>
                <a:cubicBezTo>
                  <a:pt x="5668" y="3238898"/>
                  <a:pt x="11337" y="1619449"/>
                  <a:pt x="17005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Lisää kaavio napsauttamalla kuvaketta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162AC8A-DA38-1990-C5AC-1036DC216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094" y="6049774"/>
            <a:ext cx="1578906" cy="32625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7BF5E5-EBE4-D06A-7B58-3B6D9C9D8A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15881" y="6030339"/>
            <a:ext cx="4662868" cy="354012"/>
          </a:xfrm>
        </p:spPr>
        <p:txBody>
          <a:bodyPr anchor="ctr"/>
          <a:lstStyle>
            <a:lvl1pPr marL="0" indent="0" algn="r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err="1"/>
              <a:t>Lähde</a:t>
            </a:r>
            <a:r>
              <a:rPr lang="en-GB"/>
              <a:t>: Click to edit Master text styles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4150F4-37C5-77BE-F269-43B1175E631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C62B1A-1A00-93FA-CCA5-B905A9F2EAC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351585" y="6030339"/>
            <a:ext cx="2448272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F27237-E9AD-049F-8E8A-D0113DE050E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3182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4218"/>
            <a:ext cx="9144000" cy="1757519"/>
          </a:xfrm>
        </p:spPr>
        <p:txBody>
          <a:bodyPr anchor="b"/>
          <a:lstStyle>
            <a:lvl1pPr algn="ctr"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33729"/>
            <a:ext cx="9144000" cy="2879447"/>
          </a:xfrm>
        </p:spPr>
        <p:txBody>
          <a:bodyPr/>
          <a:lstStyle>
            <a:lvl1pPr marL="0" indent="0" algn="ctr">
              <a:lnSpc>
                <a:spcPts val="2400"/>
              </a:lnSpc>
              <a:buNone/>
              <a:defRPr sz="2000">
                <a:solidFill>
                  <a:schemeClr val="accent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21ABD5A-B5FF-1DA0-041F-D98C72BFB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516" y="5589240"/>
            <a:ext cx="2322967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0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ocial_media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14">
            <a:extLst>
              <a:ext uri="{FF2B5EF4-FFF2-40B4-BE49-F238E27FC236}">
                <a16:creationId xmlns:a16="http://schemas.microsoft.com/office/drawing/2014/main" id="{F76E73CB-C073-7742-9431-939C11CF1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0928" y="4715004"/>
            <a:ext cx="2721477" cy="563784"/>
          </a:xfrm>
          <a:prstGeom prst="rect">
            <a:avLst/>
          </a:prstGeom>
        </p:spPr>
      </p:pic>
      <p:sp>
        <p:nvSpPr>
          <p:cNvPr id="14" name="Alaotsikko 2">
            <a:extLst>
              <a:ext uri="{FF2B5EF4-FFF2-40B4-BE49-F238E27FC236}">
                <a16:creationId xmlns:a16="http://schemas.microsoft.com/office/drawing/2014/main" id="{EEC7A9EE-24DA-9642-886B-B0460DCB1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79212"/>
            <a:ext cx="9144000" cy="2857539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b="0">
                <a:solidFill>
                  <a:schemeClr val="accent2"/>
                </a:solidFill>
              </a:defRPr>
            </a:lvl1pPr>
          </a:lstStyle>
          <a:p>
            <a:pPr>
              <a:lnSpc>
                <a:spcPts val="2427"/>
              </a:lnSpc>
            </a:pPr>
            <a:r>
              <a:rPr lang="fi-FI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Muokkaa alaotsikon perustyyliä napsautt.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8482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ähiTapiola">
    <p:bg>
      <p:bgPr>
        <a:solidFill>
          <a:srgbClr val="0077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A11A30-22FB-BA23-F939-A24FE5BB6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747" y="2781000"/>
            <a:ext cx="4866506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62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ähiTapiola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65BB5F-7574-7E8F-21F2-5B0B62170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747" y="2782041"/>
            <a:ext cx="4866506" cy="129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23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LähiTapiola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5309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peci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8119068" y="0"/>
            <a:ext cx="4078056" cy="6859200"/>
          </a:xfrm>
          <a:solidFill>
            <a:schemeClr val="bg1">
              <a:lumMod val="95000"/>
            </a:schemeClr>
          </a:solidFill>
        </p:spPr>
        <p:txBody>
          <a:bodyPr tIns="108000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fi-FI"/>
              <a:t>Vedä kuva muodon sisälle tai lisää kuva napsauttamalla paikkamerkkiä. Kuvia löytyy mm. M-boksista.</a:t>
            </a:r>
          </a:p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8000" y="388536"/>
            <a:ext cx="6774963" cy="1085633"/>
          </a:xfrm>
        </p:spPr>
        <p:txBody>
          <a:bodyPr anchor="b"/>
          <a:lstStyle>
            <a:lvl1pPr algn="l">
              <a:defRPr sz="3200" b="1" i="0" cap="none" baseline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00" y="1580941"/>
            <a:ext cx="6774963" cy="164793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C4ED-CCB3-450D-BC57-9B87686AAE5E}" type="datetime1">
              <a:rPr lang="fi-FI" smtClean="0"/>
              <a:t>27.10.2026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[Etunimi Sukunimi]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E038-3418-4B82-A5D1-3F1B38CFA94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1851945" y="4080550"/>
            <a:ext cx="4714251" cy="776817"/>
          </a:xfrm>
        </p:spPr>
        <p:txBody>
          <a:bodyPr/>
          <a:lstStyle>
            <a:lvl1pPr marL="0" indent="0" algn="ctr">
              <a:buNone/>
              <a:defRPr sz="5300" b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100 %</a:t>
            </a:r>
            <a:endParaRPr lang="fi-FI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851945" y="4957188"/>
            <a:ext cx="4714251" cy="708265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600" b="0">
                <a:solidFill>
                  <a:schemeClr val="accent2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/>
              <a:t>Edit text</a:t>
            </a:r>
            <a:endParaRPr lang="fi-FI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F3906FC-4C9D-4FD9-8442-BE3F6BBB9B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9946800" y="6033600"/>
            <a:ext cx="1652400" cy="342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Logo only</a:t>
            </a:r>
          </a:p>
        </p:txBody>
      </p:sp>
    </p:spTree>
    <p:extLst>
      <p:ext uri="{BB962C8B-B14F-4D97-AF65-F5344CB8AC3E}">
        <p14:creationId xmlns:p14="http://schemas.microsoft.com/office/powerpoint/2010/main" val="14970670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00" y="478544"/>
            <a:ext cx="1080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00" y="1896512"/>
            <a:ext cx="10800000" cy="40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41445" y="6030339"/>
            <a:ext cx="9381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0B53252F-9A44-480C-9CED-AEC2F66A0E49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584" y="6030339"/>
            <a:ext cx="37560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8000" y="6030339"/>
            <a:ext cx="5198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3EDE84D7-753A-404C-B089-B1D1C27EEA78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DAB51D4-E139-145D-4E96-8B9344DA3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1109" y="6049774"/>
            <a:ext cx="1574875" cy="32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0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3" r:id="rId22"/>
    <p:sldLayoutId id="2147483684" r:id="rId23"/>
    <p:sldLayoutId id="2147483685" r:id="rId24"/>
    <p:sldLayoutId id="2147483687" r:id="rId25"/>
    <p:sldLayoutId id="2147483686" r:id="rId2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accent2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7013" indent="-227013" algn="l" defTabSz="914377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tabLst/>
        <a:defRPr sz="20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4213" indent="-227013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tabLst/>
        <a:defRPr sz="20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333" kern="1200">
          <a:solidFill>
            <a:srgbClr val="003665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333" kern="1200">
          <a:solidFill>
            <a:srgbClr val="003665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333" kern="1200">
          <a:solidFill>
            <a:srgbClr val="003665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33" kern="1200">
          <a:solidFill>
            <a:srgbClr val="003665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1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F57FE591-E473-BBC4-0BDD-EE7C20BA4A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8" r="11728"/>
          <a:stretch>
            <a:fillRect/>
          </a:stretch>
        </p:blipFill>
        <p:spPr bwMode="hidden">
          <a:prstGeom prst="rect">
            <a:avLst/>
          </a:prstGeom>
          <a:solidFill>
            <a:srgbClr val="FFFFFF">
              <a:lumMod val="95000"/>
            </a:srgbClr>
          </a:solidFill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5495A438-5B79-134A-178C-429CF110882A}"/>
              </a:ext>
            </a:extLst>
          </p:cNvPr>
          <p:cNvSpPr txBox="1"/>
          <p:nvPr/>
        </p:nvSpPr>
        <p:spPr>
          <a:xfrm>
            <a:off x="889350" y="2782669"/>
            <a:ext cx="10413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Sään ääri-ilmiöt ja taloyhtiöiden vakuutusturva</a:t>
            </a:r>
          </a:p>
        </p:txBody>
      </p:sp>
    </p:spTree>
    <p:extLst>
      <p:ext uri="{BB962C8B-B14F-4D97-AF65-F5344CB8AC3E}">
        <p14:creationId xmlns:p14="http://schemas.microsoft.com/office/powerpoint/2010/main" val="191262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C93187-2556-861E-F187-FD1DC6186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7767" y="1576174"/>
            <a:ext cx="5066056" cy="1358908"/>
          </a:xfrm>
        </p:spPr>
        <p:txBody>
          <a:bodyPr/>
          <a:lstStyle/>
          <a:p>
            <a:r>
              <a:rPr lang="fi-FI" sz="2400" noProof="0" dirty="0"/>
              <a:t>Kuka?</a:t>
            </a:r>
            <a:br>
              <a:rPr lang="fi-FI" sz="2400" noProof="0" dirty="0"/>
            </a:br>
            <a:br>
              <a:rPr lang="fi-FI" b="0" noProof="0" dirty="0"/>
            </a:br>
            <a:r>
              <a:rPr lang="fi-FI" sz="1800" b="0" dirty="0"/>
              <a:t>Lari-Pekka Kyllönen</a:t>
            </a:r>
            <a:br>
              <a:rPr lang="fi-FI" sz="1800" b="0" dirty="0"/>
            </a:br>
            <a:r>
              <a:rPr lang="fi-FI" sz="1800" b="0" dirty="0"/>
              <a:t>yritysten omaisuusriskeistä vastaava </a:t>
            </a:r>
            <a:br>
              <a:rPr lang="fi-FI" sz="1800" b="0" dirty="0"/>
            </a:br>
            <a:r>
              <a:rPr lang="fi-FI" sz="1800" b="0" dirty="0" err="1"/>
              <a:t>chief</a:t>
            </a:r>
            <a:r>
              <a:rPr lang="fi-FI" sz="1800" b="0" dirty="0"/>
              <a:t> </a:t>
            </a:r>
            <a:r>
              <a:rPr lang="fi-FI" sz="1800" b="0" dirty="0" err="1"/>
              <a:t>underwriter</a:t>
            </a:r>
            <a:r>
              <a:rPr lang="fi-FI" sz="1800" b="0" dirty="0"/>
              <a:t>, </a:t>
            </a:r>
            <a:r>
              <a:rPr lang="fi-FI" sz="1800" b="0" dirty="0" err="1"/>
              <a:t>LähiTapiola</a:t>
            </a:r>
            <a:br>
              <a:rPr lang="fi-FI" b="0" noProof="0" dirty="0"/>
            </a:br>
            <a:br>
              <a:rPr lang="fi-FI" b="0" noProof="0" dirty="0"/>
            </a:br>
            <a:r>
              <a:rPr lang="fi-FI" sz="1800" b="0" noProof="0" dirty="0"/>
              <a:t>19 vuotta kokemusta yritysten omaisuuden ja toiminnan vakuuttamisesta. </a:t>
            </a:r>
            <a:br>
              <a:rPr lang="fi-FI" sz="1800" b="0" noProof="0" dirty="0"/>
            </a:br>
            <a:br>
              <a:rPr lang="fi-FI" sz="1800" b="0" noProof="0" dirty="0"/>
            </a:br>
            <a:r>
              <a:rPr lang="fi-FI" sz="1800" b="0" noProof="0" dirty="0"/>
              <a:t>Turvallisuuden ja riskienhallinnan tehtävissä vuodesta 2004</a:t>
            </a:r>
            <a:br>
              <a:rPr lang="fi-FI" sz="1800" b="0" noProof="0" dirty="0"/>
            </a:br>
            <a:br>
              <a:rPr lang="fi-FI" sz="1800" b="0" noProof="0" dirty="0"/>
            </a:br>
            <a:r>
              <a:rPr lang="fi-FI" sz="1800" b="0" noProof="0" dirty="0"/>
              <a:t>https://www.linkedin.com/in/laripekka/</a:t>
            </a:r>
            <a:endParaRPr lang="fi-FI" b="0" noProof="0" dirty="0"/>
          </a:p>
        </p:txBody>
      </p:sp>
      <p:pic>
        <p:nvPicPr>
          <p:cNvPr id="7" name="Kuvan paikkamerkki 5" descr="Kuva, joka sisältää kohteen piha-, puu, ruoho, Koirarotu&#10;&#10;Kuvaus luotu automaattisesti">
            <a:extLst>
              <a:ext uri="{FF2B5EF4-FFF2-40B4-BE49-F238E27FC236}">
                <a16:creationId xmlns:a16="http://schemas.microsoft.com/office/drawing/2014/main" id="{B85660D7-2EB5-F1F9-58EA-A630B18556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17500"/>
            <a:ext cx="5200650" cy="6540500"/>
          </a:xfrm>
        </p:spPr>
      </p:pic>
    </p:spTree>
    <p:extLst>
      <p:ext uri="{BB962C8B-B14F-4D97-AF65-F5344CB8AC3E}">
        <p14:creationId xmlns:p14="http://schemas.microsoft.com/office/powerpoint/2010/main" val="401024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n paikkamerkki 6">
            <a:extLst>
              <a:ext uri="{FF2B5EF4-FFF2-40B4-BE49-F238E27FC236}">
                <a16:creationId xmlns:a16="http://schemas.microsoft.com/office/drawing/2014/main" id="{B0AC2EE1-F028-3F5A-1E1B-C25B5AE296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2" r="27752"/>
          <a:stretch>
            <a:fillRect/>
          </a:stretch>
        </p:blipFill>
        <p:spPr bwMode="hidden">
          <a:xfrm>
            <a:off x="0" y="0"/>
            <a:ext cx="4068763" cy="6858000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pic>
        <p:nvPicPr>
          <p:cNvPr id="14" name="Kuvan paikkamerkki 6">
            <a:extLst>
              <a:ext uri="{FF2B5EF4-FFF2-40B4-BE49-F238E27FC236}">
                <a16:creationId xmlns:a16="http://schemas.microsoft.com/office/drawing/2014/main" id="{7B742E7E-8C67-F8D5-37BB-CCBBC5C7B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0" r="7508"/>
          <a:stretch>
            <a:fillRect/>
          </a:stretch>
        </p:blipFill>
        <p:spPr bwMode="hidden">
          <a:xfrm>
            <a:off x="4061618" y="0"/>
            <a:ext cx="4068763" cy="6858000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pic>
        <p:nvPicPr>
          <p:cNvPr id="15" name="Kuvan paikkamerkki 6">
            <a:extLst>
              <a:ext uri="{FF2B5EF4-FFF2-40B4-BE49-F238E27FC236}">
                <a16:creationId xmlns:a16="http://schemas.microsoft.com/office/drawing/2014/main" id="{FE9BD6FE-0084-8C19-515C-D848A6ED9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0" r="27240"/>
          <a:stretch/>
        </p:blipFill>
        <p:spPr bwMode="hidden">
          <a:xfrm>
            <a:off x="8130381" y="0"/>
            <a:ext cx="4068763" cy="6858000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sp>
        <p:nvSpPr>
          <p:cNvPr id="20" name="Suorakulmio 19">
            <a:extLst>
              <a:ext uri="{FF2B5EF4-FFF2-40B4-BE49-F238E27FC236}">
                <a16:creationId xmlns:a16="http://schemas.microsoft.com/office/drawing/2014/main" id="{B4AF64AF-B28D-5E22-4C69-913BB0ED1331}"/>
              </a:ext>
            </a:extLst>
          </p:cNvPr>
          <p:cNvSpPr/>
          <p:nvPr/>
        </p:nvSpPr>
        <p:spPr>
          <a:xfrm>
            <a:off x="0" y="0"/>
            <a:ext cx="12199144" cy="1299366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B79F034C-DBD2-F290-6777-0F73A238A16D}"/>
              </a:ext>
            </a:extLst>
          </p:cNvPr>
          <p:cNvSpPr/>
          <p:nvPr/>
        </p:nvSpPr>
        <p:spPr>
          <a:xfrm>
            <a:off x="-19277" y="4470400"/>
            <a:ext cx="12199144" cy="2387599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23" name="Tekstin paikkamerkki 7">
            <a:extLst>
              <a:ext uri="{FF2B5EF4-FFF2-40B4-BE49-F238E27FC236}">
                <a16:creationId xmlns:a16="http://schemas.microsoft.com/office/drawing/2014/main" id="{BBD07CE0-E15F-EB31-3031-E5B4B2A04D44}"/>
              </a:ext>
            </a:extLst>
          </p:cNvPr>
          <p:cNvSpPr txBox="1">
            <a:spLocks/>
          </p:cNvSpPr>
          <p:nvPr/>
        </p:nvSpPr>
        <p:spPr>
          <a:xfrm>
            <a:off x="478971" y="261274"/>
            <a:ext cx="11466286" cy="776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5300" b="0" kern="1200">
                <a:solidFill>
                  <a:schemeClr val="accent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2800" dirty="0">
                <a:solidFill>
                  <a:schemeClr val="bg1"/>
                </a:solidFill>
              </a:rPr>
              <a:t>Ilmastonmuutos haastaa rakennettua ympäristöä </a:t>
            </a:r>
            <a:br>
              <a:rPr lang="fi-FI" sz="2800" dirty="0">
                <a:solidFill>
                  <a:schemeClr val="bg1"/>
                </a:solidFill>
              </a:rPr>
            </a:br>
            <a:r>
              <a:rPr lang="fi-FI" sz="2800" dirty="0">
                <a:solidFill>
                  <a:schemeClr val="bg1"/>
                </a:solidFill>
              </a:rPr>
              <a:t>kolmella tavalla.</a:t>
            </a:r>
          </a:p>
        </p:txBody>
      </p:sp>
      <p:sp>
        <p:nvSpPr>
          <p:cNvPr id="24" name="Tekstin paikkamerkki 7">
            <a:extLst>
              <a:ext uri="{FF2B5EF4-FFF2-40B4-BE49-F238E27FC236}">
                <a16:creationId xmlns:a16="http://schemas.microsoft.com/office/drawing/2014/main" id="{D3C9FBF9-3099-17E5-38CA-4452C4A131F3}"/>
              </a:ext>
            </a:extLst>
          </p:cNvPr>
          <p:cNvSpPr txBox="1">
            <a:spLocks/>
          </p:cNvSpPr>
          <p:nvPr/>
        </p:nvSpPr>
        <p:spPr>
          <a:xfrm>
            <a:off x="478971" y="4800298"/>
            <a:ext cx="2510972" cy="482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5300" b="0" kern="1200">
                <a:solidFill>
                  <a:schemeClr val="accent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2800" dirty="0">
                <a:solidFill>
                  <a:schemeClr val="bg1"/>
                </a:solidFill>
              </a:rPr>
              <a:t>VESI</a:t>
            </a:r>
          </a:p>
        </p:txBody>
      </p:sp>
      <p:sp>
        <p:nvSpPr>
          <p:cNvPr id="25" name="Tekstin paikkamerkki 7">
            <a:extLst>
              <a:ext uri="{FF2B5EF4-FFF2-40B4-BE49-F238E27FC236}">
                <a16:creationId xmlns:a16="http://schemas.microsoft.com/office/drawing/2014/main" id="{68EBCC1F-A0E6-48C4-A7FC-E5F669795C02}"/>
              </a:ext>
            </a:extLst>
          </p:cNvPr>
          <p:cNvSpPr txBox="1">
            <a:spLocks/>
          </p:cNvSpPr>
          <p:nvPr/>
        </p:nvSpPr>
        <p:spPr>
          <a:xfrm>
            <a:off x="4540589" y="4800298"/>
            <a:ext cx="2510972" cy="482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5300" b="0" kern="1200">
                <a:solidFill>
                  <a:schemeClr val="accent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2800" dirty="0">
                <a:solidFill>
                  <a:schemeClr val="bg1"/>
                </a:solidFill>
              </a:rPr>
              <a:t>TUULI</a:t>
            </a:r>
          </a:p>
        </p:txBody>
      </p:sp>
      <p:sp>
        <p:nvSpPr>
          <p:cNvPr id="26" name="Tekstin paikkamerkki 7">
            <a:extLst>
              <a:ext uri="{FF2B5EF4-FFF2-40B4-BE49-F238E27FC236}">
                <a16:creationId xmlns:a16="http://schemas.microsoft.com/office/drawing/2014/main" id="{223193A2-E3FE-0528-FF8D-F78D6A73DBA7}"/>
              </a:ext>
            </a:extLst>
          </p:cNvPr>
          <p:cNvSpPr txBox="1">
            <a:spLocks/>
          </p:cNvSpPr>
          <p:nvPr/>
        </p:nvSpPr>
        <p:spPr>
          <a:xfrm>
            <a:off x="8602207" y="4800298"/>
            <a:ext cx="2510972" cy="482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5300" b="0" kern="1200">
                <a:solidFill>
                  <a:schemeClr val="accent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2800" dirty="0">
                <a:solidFill>
                  <a:schemeClr val="bg1"/>
                </a:solidFill>
              </a:rPr>
              <a:t>LÄMPÖ</a:t>
            </a:r>
          </a:p>
        </p:txBody>
      </p:sp>
      <p:sp>
        <p:nvSpPr>
          <p:cNvPr id="28" name="Tekstin paikkamerkki 8">
            <a:extLst>
              <a:ext uri="{FF2B5EF4-FFF2-40B4-BE49-F238E27FC236}">
                <a16:creationId xmlns:a16="http://schemas.microsoft.com/office/drawing/2014/main" id="{64A9FB6A-2D40-B7F1-612F-98502537C893}"/>
              </a:ext>
            </a:extLst>
          </p:cNvPr>
          <p:cNvSpPr txBox="1">
            <a:spLocks/>
          </p:cNvSpPr>
          <p:nvPr/>
        </p:nvSpPr>
        <p:spPr>
          <a:xfrm>
            <a:off x="478971" y="5362335"/>
            <a:ext cx="3450305" cy="708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ts val="16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dirty="0">
                <a:solidFill>
                  <a:schemeClr val="bg1"/>
                </a:solidFill>
              </a:rPr>
              <a:t>Tulvat ja rankkasateet</a:t>
            </a:r>
          </a:p>
        </p:txBody>
      </p:sp>
      <p:sp>
        <p:nvSpPr>
          <p:cNvPr id="29" name="Tekstin paikkamerkki 8">
            <a:extLst>
              <a:ext uri="{FF2B5EF4-FFF2-40B4-BE49-F238E27FC236}">
                <a16:creationId xmlns:a16="http://schemas.microsoft.com/office/drawing/2014/main" id="{7879EE55-A1B4-09E6-F00D-1FD42C4526DB}"/>
              </a:ext>
            </a:extLst>
          </p:cNvPr>
          <p:cNvSpPr txBox="1">
            <a:spLocks/>
          </p:cNvSpPr>
          <p:nvPr/>
        </p:nvSpPr>
        <p:spPr>
          <a:xfrm>
            <a:off x="4540589" y="5362335"/>
            <a:ext cx="3450305" cy="708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ts val="16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dirty="0">
                <a:solidFill>
                  <a:schemeClr val="bg1"/>
                </a:solidFill>
              </a:rPr>
              <a:t>Myrskyt ja viistosade</a:t>
            </a:r>
          </a:p>
        </p:txBody>
      </p:sp>
      <p:sp>
        <p:nvSpPr>
          <p:cNvPr id="30" name="Tekstin paikkamerkki 8">
            <a:extLst>
              <a:ext uri="{FF2B5EF4-FFF2-40B4-BE49-F238E27FC236}">
                <a16:creationId xmlns:a16="http://schemas.microsoft.com/office/drawing/2014/main" id="{621C6584-9DD7-2F66-7974-8E506090FE37}"/>
              </a:ext>
            </a:extLst>
          </p:cNvPr>
          <p:cNvSpPr txBox="1">
            <a:spLocks/>
          </p:cNvSpPr>
          <p:nvPr/>
        </p:nvSpPr>
        <p:spPr>
          <a:xfrm>
            <a:off x="8602207" y="5362335"/>
            <a:ext cx="3450305" cy="708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ts val="16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dirty="0">
                <a:solidFill>
                  <a:schemeClr val="bg1"/>
                </a:solidFill>
              </a:rPr>
              <a:t>Helle ja </a:t>
            </a:r>
            <a:r>
              <a:rPr lang="fi-FI" dirty="0" err="1">
                <a:solidFill>
                  <a:schemeClr val="bg1"/>
                </a:solidFill>
              </a:rPr>
              <a:t>jäähdystystarve</a:t>
            </a:r>
            <a:endParaRPr lang="fi-FI" dirty="0">
              <a:solidFill>
                <a:schemeClr val="bg1"/>
              </a:solidFill>
            </a:endParaRPr>
          </a:p>
        </p:txBody>
      </p: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57FE766C-9C12-5693-E1FD-A5D65D8DB50F}"/>
              </a:ext>
            </a:extLst>
          </p:cNvPr>
          <p:cNvCxnSpPr>
            <a:cxnSpLocks/>
          </p:cNvCxnSpPr>
          <p:nvPr/>
        </p:nvCxnSpPr>
        <p:spPr>
          <a:xfrm>
            <a:off x="478971" y="4630057"/>
            <a:ext cx="164011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6A0D7196-F0A3-004B-26F8-C047D17BD9C4}"/>
              </a:ext>
            </a:extLst>
          </p:cNvPr>
          <p:cNvCxnSpPr>
            <a:cxnSpLocks/>
          </p:cNvCxnSpPr>
          <p:nvPr/>
        </p:nvCxnSpPr>
        <p:spPr>
          <a:xfrm>
            <a:off x="4540589" y="4630057"/>
            <a:ext cx="164011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EDF0E7C9-7A28-CF6A-1B25-33A0A1C3D506}"/>
              </a:ext>
            </a:extLst>
          </p:cNvPr>
          <p:cNvCxnSpPr>
            <a:cxnSpLocks/>
          </p:cNvCxnSpPr>
          <p:nvPr/>
        </p:nvCxnSpPr>
        <p:spPr>
          <a:xfrm>
            <a:off x="8602207" y="4630057"/>
            <a:ext cx="164011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523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02E3DE22-76CA-4BD4-65C7-23F8C43CD5EE}"/>
              </a:ext>
            </a:extLst>
          </p:cNvPr>
          <p:cNvSpPr/>
          <p:nvPr/>
        </p:nvSpPr>
        <p:spPr>
          <a:xfrm>
            <a:off x="4468749" y="2211251"/>
            <a:ext cx="3019571" cy="18216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AFC9B2F4-1DCD-38D3-EE23-A5B10DEF2D1F}"/>
              </a:ext>
            </a:extLst>
          </p:cNvPr>
          <p:cNvSpPr/>
          <p:nvPr/>
        </p:nvSpPr>
        <p:spPr>
          <a:xfrm>
            <a:off x="768000" y="2211251"/>
            <a:ext cx="3308700" cy="1821698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pic>
        <p:nvPicPr>
          <p:cNvPr id="14" name="Kuvan paikkamerkki 13" descr="Kuva, joka sisältää kohteen piha-, puu, tie, katu&#10;&#10;Tekoälyn generoima sisältö voi olla virheellistä.">
            <a:extLst>
              <a:ext uri="{FF2B5EF4-FFF2-40B4-BE49-F238E27FC236}">
                <a16:creationId xmlns:a16="http://schemas.microsoft.com/office/drawing/2014/main" id="{546B3ED7-B873-3A7B-CCE0-E322568B68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9068" y="0"/>
            <a:ext cx="4078056" cy="6859200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4C5D175C-3904-5D20-4AC0-9D9574E9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noProof="0" dirty="0">
                <a:latin typeface="+mn-lt"/>
              </a:rPr>
              <a:t>Vain hieman yli puolet suomalaisista on varautunut ilmastonmuutoksen vaikutuksiin.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AA57873-4309-8757-085E-AF4AB621C9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8000" y="2297680"/>
            <a:ext cx="1835446" cy="776817"/>
          </a:xfrm>
        </p:spPr>
        <p:txBody>
          <a:bodyPr/>
          <a:lstStyle/>
          <a:p>
            <a:r>
              <a:rPr lang="fi-FI" noProof="0" dirty="0"/>
              <a:t>83 %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2EF429E7-A1D8-3753-855C-856C1FF2FA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8001" y="3074497"/>
            <a:ext cx="3215372" cy="708265"/>
          </a:xfrm>
        </p:spPr>
        <p:txBody>
          <a:bodyPr/>
          <a:lstStyle/>
          <a:p>
            <a:pPr marL="177800" algn="l"/>
            <a:r>
              <a:rPr lang="fi-FI" noProof="0" dirty="0"/>
              <a:t>On havainnut ilmastonmuutoksen vaikutuksia </a:t>
            </a:r>
            <a:r>
              <a:rPr lang="fi-FI" b="1" i="1" noProof="0" dirty="0"/>
              <a:t>omassa elinympäristössään.</a:t>
            </a:r>
            <a:endParaRPr lang="fi-FI" noProof="0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FF476135-E29A-9AA6-0D10-A28FB5341D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12" name="Tekstin paikkamerkki 6">
            <a:extLst>
              <a:ext uri="{FF2B5EF4-FFF2-40B4-BE49-F238E27FC236}">
                <a16:creationId xmlns:a16="http://schemas.microsoft.com/office/drawing/2014/main" id="{94B51E48-8035-35C6-6C32-E36EC267D0E4}"/>
              </a:ext>
            </a:extLst>
          </p:cNvPr>
          <p:cNvSpPr txBox="1">
            <a:spLocks/>
          </p:cNvSpPr>
          <p:nvPr/>
        </p:nvSpPr>
        <p:spPr>
          <a:xfrm>
            <a:off x="768000" y="6030339"/>
            <a:ext cx="4461225" cy="354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213" indent="-22701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84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Lähde: LähiTapiolan Arjen katsaus -kysely 04/2025, n=1100 </a:t>
            </a:r>
          </a:p>
        </p:txBody>
      </p:sp>
      <p:sp>
        <p:nvSpPr>
          <p:cNvPr id="2" name="Sisällön paikkamerkki 3">
            <a:extLst>
              <a:ext uri="{FF2B5EF4-FFF2-40B4-BE49-F238E27FC236}">
                <a16:creationId xmlns:a16="http://schemas.microsoft.com/office/drawing/2014/main" id="{47FD777F-7FF8-6456-4121-1C0EE22A15C8}"/>
              </a:ext>
            </a:extLst>
          </p:cNvPr>
          <p:cNvSpPr txBox="1">
            <a:spLocks/>
          </p:cNvSpPr>
          <p:nvPr/>
        </p:nvSpPr>
        <p:spPr>
          <a:xfrm>
            <a:off x="768000" y="1474169"/>
            <a:ext cx="6774963" cy="684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7013" indent="-227013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4213" indent="-227013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dirty="0"/>
              <a:t>Varautuminen painottuu arjen sääoloihin, kun tulvariskin on huomioinut vain harva.</a:t>
            </a:r>
          </a:p>
        </p:txBody>
      </p:sp>
      <p:sp>
        <p:nvSpPr>
          <p:cNvPr id="5" name="Tekstin paikkamerkki 7">
            <a:extLst>
              <a:ext uri="{FF2B5EF4-FFF2-40B4-BE49-F238E27FC236}">
                <a16:creationId xmlns:a16="http://schemas.microsoft.com/office/drawing/2014/main" id="{2A50184F-37EA-8806-71DE-4AA70E2C171F}"/>
              </a:ext>
            </a:extLst>
          </p:cNvPr>
          <p:cNvSpPr txBox="1">
            <a:spLocks/>
          </p:cNvSpPr>
          <p:nvPr/>
        </p:nvSpPr>
        <p:spPr>
          <a:xfrm>
            <a:off x="4523392" y="2297680"/>
            <a:ext cx="1835446" cy="776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5300" b="0" kern="1200">
                <a:solidFill>
                  <a:schemeClr val="accent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>
                <a:solidFill>
                  <a:schemeClr val="bg1"/>
                </a:solidFill>
              </a:rPr>
              <a:t>38 %</a:t>
            </a:r>
          </a:p>
        </p:txBody>
      </p:sp>
      <p:sp>
        <p:nvSpPr>
          <p:cNvPr id="6" name="Tekstin paikkamerkki 8">
            <a:extLst>
              <a:ext uri="{FF2B5EF4-FFF2-40B4-BE49-F238E27FC236}">
                <a16:creationId xmlns:a16="http://schemas.microsoft.com/office/drawing/2014/main" id="{041EE92A-B419-94F3-A5A3-D391F59F8F4D}"/>
              </a:ext>
            </a:extLst>
          </p:cNvPr>
          <p:cNvSpPr txBox="1">
            <a:spLocks/>
          </p:cNvSpPr>
          <p:nvPr/>
        </p:nvSpPr>
        <p:spPr>
          <a:xfrm>
            <a:off x="4523392" y="3336619"/>
            <a:ext cx="3450305" cy="708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77" rtl="0" eaLnBrk="1" latinLnBrk="0" hangingPunct="1">
              <a:lnSpc>
                <a:spcPts val="16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003665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algn="l"/>
            <a:r>
              <a:rPr lang="fi-FI" dirty="0">
                <a:solidFill>
                  <a:schemeClr val="bg1"/>
                </a:solidFill>
              </a:rPr>
              <a:t>Ei ole varautunut vaikutuksiin </a:t>
            </a:r>
            <a:r>
              <a:rPr lang="fi-FI" b="1" i="1" dirty="0">
                <a:solidFill>
                  <a:schemeClr val="bg1"/>
                </a:solidFill>
              </a:rPr>
              <a:t>mitenkään</a:t>
            </a:r>
            <a:r>
              <a:rPr lang="fi-FI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16" name="Kaavio 15">
            <a:extLst>
              <a:ext uri="{FF2B5EF4-FFF2-40B4-BE49-F238E27FC236}">
                <a16:creationId xmlns:a16="http://schemas.microsoft.com/office/drawing/2014/main" id="{20421651-6486-8EFC-7509-FFA52B23B0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4161121"/>
              </p:ext>
            </p:extLst>
          </p:nvPr>
        </p:nvGraphicFramePr>
        <p:xfrm>
          <a:off x="768000" y="4252117"/>
          <a:ext cx="6720320" cy="1528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13929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D9706227-E5A1-E139-792C-B3C03287CB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92329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D8299-24E3-EA95-4481-B87B4F061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765DC8-115B-DAA7-49F4-551332AD4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00" y="478545"/>
            <a:ext cx="10824560" cy="1143428"/>
          </a:xfrm>
        </p:spPr>
        <p:txBody>
          <a:bodyPr>
            <a:normAutofit fontScale="90000"/>
          </a:bodyPr>
          <a:lstStyle/>
          <a:p>
            <a:r>
              <a:rPr lang="fi-FI" noProof="0" dirty="0"/>
              <a:t>Pitäisikö tulvariskistä maksaa sen, joka asuu mäen päällä vai vain sen, joka asuu laaksossa, jossa tulvariski on todellinen?</a:t>
            </a:r>
          </a:p>
        </p:txBody>
      </p:sp>
      <p:sp>
        <p:nvSpPr>
          <p:cNvPr id="81" name="Vapaamuotoinen: Muoto 80">
            <a:extLst>
              <a:ext uri="{FF2B5EF4-FFF2-40B4-BE49-F238E27FC236}">
                <a16:creationId xmlns:a16="http://schemas.microsoft.com/office/drawing/2014/main" id="{3266BBCD-6385-C03B-7AF4-FC8A2BA0128C}"/>
              </a:ext>
            </a:extLst>
          </p:cNvPr>
          <p:cNvSpPr/>
          <p:nvPr/>
        </p:nvSpPr>
        <p:spPr>
          <a:xfrm>
            <a:off x="2473234" y="2734084"/>
            <a:ext cx="8534400" cy="2171670"/>
          </a:xfrm>
          <a:custGeom>
            <a:avLst/>
            <a:gdLst>
              <a:gd name="connsiteX0" fmla="*/ 0 w 8534400"/>
              <a:gd name="connsiteY0" fmla="*/ 444545 h 2171670"/>
              <a:gd name="connsiteX1" fmla="*/ 1088572 w 8534400"/>
              <a:gd name="connsiteY1" fmla="*/ 407 h 2171670"/>
              <a:gd name="connsiteX2" fmla="*/ 2420983 w 8534400"/>
              <a:gd name="connsiteY2" fmla="*/ 374876 h 2171670"/>
              <a:gd name="connsiteX3" fmla="*/ 3544389 w 8534400"/>
              <a:gd name="connsiteY3" fmla="*/ 879973 h 2171670"/>
              <a:gd name="connsiteX4" fmla="*/ 4032069 w 8534400"/>
              <a:gd name="connsiteY4" fmla="*/ 1785665 h 2171670"/>
              <a:gd name="connsiteX5" fmla="*/ 5608320 w 8534400"/>
              <a:gd name="connsiteY5" fmla="*/ 2168842 h 2171670"/>
              <a:gd name="connsiteX6" fmla="*/ 6818812 w 8534400"/>
              <a:gd name="connsiteY6" fmla="*/ 1959836 h 2171670"/>
              <a:gd name="connsiteX7" fmla="*/ 7419703 w 8534400"/>
              <a:gd name="connsiteY7" fmla="*/ 1959836 h 2171670"/>
              <a:gd name="connsiteX8" fmla="*/ 7916092 w 8534400"/>
              <a:gd name="connsiteY8" fmla="*/ 2081756 h 2171670"/>
              <a:gd name="connsiteX9" fmla="*/ 8107680 w 8534400"/>
              <a:gd name="connsiteY9" fmla="*/ 2055630 h 2171670"/>
              <a:gd name="connsiteX10" fmla="*/ 8534400 w 8534400"/>
              <a:gd name="connsiteY10" fmla="*/ 2134007 h 2171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34400" h="2171670">
                <a:moveTo>
                  <a:pt x="0" y="444545"/>
                </a:moveTo>
                <a:cubicBezTo>
                  <a:pt x="342537" y="228281"/>
                  <a:pt x="685075" y="12018"/>
                  <a:pt x="1088572" y="407"/>
                </a:cubicBezTo>
                <a:cubicBezTo>
                  <a:pt x="1492069" y="-11204"/>
                  <a:pt x="2011680" y="228282"/>
                  <a:pt x="2420983" y="374876"/>
                </a:cubicBezTo>
                <a:cubicBezTo>
                  <a:pt x="2830286" y="521470"/>
                  <a:pt x="3275875" y="644842"/>
                  <a:pt x="3544389" y="879973"/>
                </a:cubicBezTo>
                <a:cubicBezTo>
                  <a:pt x="3812903" y="1115104"/>
                  <a:pt x="3688080" y="1570853"/>
                  <a:pt x="4032069" y="1785665"/>
                </a:cubicBezTo>
                <a:cubicBezTo>
                  <a:pt x="4376058" y="2000477"/>
                  <a:pt x="5143863" y="2139814"/>
                  <a:pt x="5608320" y="2168842"/>
                </a:cubicBezTo>
                <a:cubicBezTo>
                  <a:pt x="6072777" y="2197871"/>
                  <a:pt x="6516915" y="1994670"/>
                  <a:pt x="6818812" y="1959836"/>
                </a:cubicBezTo>
                <a:cubicBezTo>
                  <a:pt x="7120709" y="1925002"/>
                  <a:pt x="7236823" y="1939516"/>
                  <a:pt x="7419703" y="1959836"/>
                </a:cubicBezTo>
                <a:cubicBezTo>
                  <a:pt x="7602583" y="1980156"/>
                  <a:pt x="7801429" y="2065790"/>
                  <a:pt x="7916092" y="2081756"/>
                </a:cubicBezTo>
                <a:cubicBezTo>
                  <a:pt x="8030755" y="2097722"/>
                  <a:pt x="8004629" y="2046921"/>
                  <a:pt x="8107680" y="2055630"/>
                </a:cubicBezTo>
                <a:cubicBezTo>
                  <a:pt x="8210731" y="2064339"/>
                  <a:pt x="8372565" y="2099173"/>
                  <a:pt x="8534400" y="2134007"/>
                </a:cubicBezTo>
              </a:path>
            </a:pathLst>
          </a:custGeom>
          <a:noFill/>
          <a:ln w="57150">
            <a:solidFill>
              <a:srgbClr val="8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82" name="Kuva 81" descr="Remontti (kimalteleva talo) tasaisella täytöllä">
            <a:extLst>
              <a:ext uri="{FF2B5EF4-FFF2-40B4-BE49-F238E27FC236}">
                <a16:creationId xmlns:a16="http://schemas.microsoft.com/office/drawing/2014/main" id="{471A7BD4-DD03-71AF-5CB7-FAB5EFB864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4660" y="4129481"/>
            <a:ext cx="541020" cy="541020"/>
          </a:xfrm>
          <a:prstGeom prst="rect">
            <a:avLst/>
          </a:prstGeom>
        </p:spPr>
      </p:pic>
      <p:pic>
        <p:nvPicPr>
          <p:cNvPr id="83" name="Kuva 82" descr="Remontti (kimalteleva talo) ääriviiva">
            <a:extLst>
              <a:ext uri="{FF2B5EF4-FFF2-40B4-BE49-F238E27FC236}">
                <a16:creationId xmlns:a16="http://schemas.microsoft.com/office/drawing/2014/main" id="{EEA2AABA-F52D-327E-40AE-C24196315B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1230" y="2201527"/>
            <a:ext cx="518160" cy="518160"/>
          </a:xfrm>
          <a:prstGeom prst="rect">
            <a:avLst/>
          </a:prstGeom>
        </p:spPr>
      </p:pic>
      <p:sp>
        <p:nvSpPr>
          <p:cNvPr id="84" name="Tekstiruutu 83">
            <a:extLst>
              <a:ext uri="{FF2B5EF4-FFF2-40B4-BE49-F238E27FC236}">
                <a16:creationId xmlns:a16="http://schemas.microsoft.com/office/drawing/2014/main" id="{EA15C321-4323-4271-3746-3A4757603D7D}"/>
              </a:ext>
            </a:extLst>
          </p:cNvPr>
          <p:cNvSpPr txBox="1"/>
          <p:nvPr/>
        </p:nvSpPr>
        <p:spPr>
          <a:xfrm>
            <a:off x="3870616" y="2122095"/>
            <a:ext cx="4075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198438" algn="l">
              <a:buFont typeface="Arial" panose="020B0604020202020204" pitchFamily="34" charset="0"/>
              <a:buChar char="•"/>
            </a:pPr>
            <a:r>
              <a:rPr lang="fi-FI" sz="1400" noProof="0" dirty="0">
                <a:solidFill>
                  <a:schemeClr val="accent2"/>
                </a:solidFill>
              </a:rPr>
              <a:t>Olemme kaikki mukana ilmastonmuutoksessa</a:t>
            </a:r>
          </a:p>
          <a:p>
            <a:pPr marL="285750" indent="-198438" algn="l">
              <a:buFont typeface="Arial" panose="020B0604020202020204" pitchFamily="34" charset="0"/>
              <a:buChar char="•"/>
            </a:pPr>
            <a:r>
              <a:rPr lang="fi-FI" sz="1400" noProof="0" dirty="0">
                <a:solidFill>
                  <a:schemeClr val="accent2"/>
                </a:solidFill>
              </a:rPr>
              <a:t>Maksu täytyy kohdistua riskin mukaisesti</a:t>
            </a:r>
          </a:p>
        </p:txBody>
      </p:sp>
      <p:sp>
        <p:nvSpPr>
          <p:cNvPr id="85" name="Tekstiruutu 84">
            <a:extLst>
              <a:ext uri="{FF2B5EF4-FFF2-40B4-BE49-F238E27FC236}">
                <a16:creationId xmlns:a16="http://schemas.microsoft.com/office/drawing/2014/main" id="{EB02CF12-C7F0-7D97-AEF5-6375C85F8684}"/>
              </a:ext>
            </a:extLst>
          </p:cNvPr>
          <p:cNvSpPr txBox="1"/>
          <p:nvPr/>
        </p:nvSpPr>
        <p:spPr>
          <a:xfrm>
            <a:off x="6922789" y="3298790"/>
            <a:ext cx="51970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198438" algn="l">
              <a:buFont typeface="Arial" panose="020B0604020202020204" pitchFamily="34" charset="0"/>
              <a:buChar char="•"/>
            </a:pPr>
            <a:r>
              <a:rPr lang="fi-FI" sz="1400" noProof="0" dirty="0">
                <a:solidFill>
                  <a:schemeClr val="accent2"/>
                </a:solidFill>
              </a:rPr>
              <a:t>Riski on muuttunut erilaiseksi rakentamishetkeen verrattuna</a:t>
            </a:r>
          </a:p>
          <a:p>
            <a:pPr marL="285750" indent="-198438" algn="l">
              <a:buFont typeface="Arial" panose="020B0604020202020204" pitchFamily="34" charset="0"/>
              <a:buChar char="•"/>
            </a:pPr>
            <a:r>
              <a:rPr lang="fi-FI" sz="1400" noProof="0" dirty="0">
                <a:solidFill>
                  <a:schemeClr val="accent2"/>
                </a:solidFill>
              </a:rPr>
              <a:t>Vakuutuksen hinta karkaa, jos riski jakautuu liian harvalle</a:t>
            </a:r>
          </a:p>
          <a:p>
            <a:pPr marL="285750" indent="-198438" algn="l">
              <a:buFont typeface="Arial" panose="020B0604020202020204" pitchFamily="34" charset="0"/>
              <a:buChar char="•"/>
            </a:pPr>
            <a:endParaRPr lang="fi-FI" sz="1200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380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orakulmio 18">
            <a:extLst>
              <a:ext uri="{FF2B5EF4-FFF2-40B4-BE49-F238E27FC236}">
                <a16:creationId xmlns:a16="http://schemas.microsoft.com/office/drawing/2014/main" id="{8DDED589-64B7-4C1A-EC72-45F996530A6D}"/>
              </a:ext>
            </a:extLst>
          </p:cNvPr>
          <p:cNvSpPr/>
          <p:nvPr/>
        </p:nvSpPr>
        <p:spPr>
          <a:xfrm>
            <a:off x="8087507" y="2022154"/>
            <a:ext cx="3225252" cy="36889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6819A7ED-FA51-87B2-70A8-77ACBF8B9E90}"/>
              </a:ext>
            </a:extLst>
          </p:cNvPr>
          <p:cNvSpPr/>
          <p:nvPr/>
        </p:nvSpPr>
        <p:spPr>
          <a:xfrm>
            <a:off x="4411255" y="2033909"/>
            <a:ext cx="3225252" cy="36889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1CF7AF1C-A6C7-F31C-0390-785FA7C6505E}"/>
              </a:ext>
            </a:extLst>
          </p:cNvPr>
          <p:cNvSpPr/>
          <p:nvPr/>
        </p:nvSpPr>
        <p:spPr>
          <a:xfrm>
            <a:off x="849571" y="2033909"/>
            <a:ext cx="3225252" cy="36889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F0CABEBF-C7C7-5665-D265-B2A5CF746814}"/>
              </a:ext>
            </a:extLst>
          </p:cNvPr>
          <p:cNvGrpSpPr/>
          <p:nvPr/>
        </p:nvGrpSpPr>
        <p:grpSpPr>
          <a:xfrm>
            <a:off x="1999286" y="1016864"/>
            <a:ext cx="914400" cy="914400"/>
            <a:chOff x="2449285" y="2908618"/>
            <a:chExt cx="914400" cy="914400"/>
          </a:xfrm>
        </p:grpSpPr>
        <p:pic>
          <p:nvPicPr>
            <p:cNvPr id="7" name="Kuva 6" descr="Suurennuslasi tasaisella täytöllä">
              <a:extLst>
                <a:ext uri="{FF2B5EF4-FFF2-40B4-BE49-F238E27FC236}">
                  <a16:creationId xmlns:a16="http://schemas.microsoft.com/office/drawing/2014/main" id="{A05359F0-B269-8C3F-6469-509F4B2A56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9285" y="2908618"/>
              <a:ext cx="914400" cy="914400"/>
            </a:xfrm>
            <a:prstGeom prst="rect">
              <a:avLst/>
            </a:prstGeom>
          </p:spPr>
        </p:pic>
        <p:pic>
          <p:nvPicPr>
            <p:cNvPr id="11" name="Kuva 10" descr="Yksi hammaspyörä tasaisella täytöllä">
              <a:extLst>
                <a:ext uri="{FF2B5EF4-FFF2-40B4-BE49-F238E27FC236}">
                  <a16:creationId xmlns:a16="http://schemas.microsoft.com/office/drawing/2014/main" id="{F0116D00-FE40-7D14-9E96-CD72A660D0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79914" y="3034983"/>
              <a:ext cx="481103" cy="481103"/>
            </a:xfrm>
            <a:prstGeom prst="rect">
              <a:avLst/>
            </a:prstGeom>
          </p:spPr>
        </p:pic>
      </p:grpSp>
      <p:pic>
        <p:nvPicPr>
          <p:cNvPr id="16" name="Kuva 15" descr="Käsikirja tasaisella täytöllä">
            <a:extLst>
              <a:ext uri="{FF2B5EF4-FFF2-40B4-BE49-F238E27FC236}">
                <a16:creationId xmlns:a16="http://schemas.microsoft.com/office/drawing/2014/main" id="{C0DC40E4-C68F-6245-EFA0-A5189B1105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6681" y="1016864"/>
            <a:ext cx="914400" cy="914400"/>
          </a:xfrm>
          <a:prstGeom prst="rect">
            <a:avLst/>
          </a:prstGeom>
        </p:spPr>
      </p:pic>
      <p:pic>
        <p:nvPicPr>
          <p:cNvPr id="18" name="Kuva 17" descr="Jalkapallo tasaisella täytöllä">
            <a:extLst>
              <a:ext uri="{FF2B5EF4-FFF2-40B4-BE49-F238E27FC236}">
                <a16:creationId xmlns:a16="http://schemas.microsoft.com/office/drawing/2014/main" id="{EA3207F5-BDF2-9940-9BF9-CC612B332E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51790" y="1143229"/>
            <a:ext cx="696686" cy="696686"/>
          </a:xfrm>
          <a:prstGeom prst="rect">
            <a:avLst/>
          </a:prstGeom>
        </p:spPr>
      </p:pic>
      <p:sp>
        <p:nvSpPr>
          <p:cNvPr id="2" name="Nuoli: Oikea 1">
            <a:extLst>
              <a:ext uri="{FF2B5EF4-FFF2-40B4-BE49-F238E27FC236}">
                <a16:creationId xmlns:a16="http://schemas.microsoft.com/office/drawing/2014/main" id="{097F66E6-CD47-2F9C-4681-46CB0A7DC336}"/>
              </a:ext>
            </a:extLst>
          </p:cNvPr>
          <p:cNvSpPr/>
          <p:nvPr/>
        </p:nvSpPr>
        <p:spPr>
          <a:xfrm>
            <a:off x="3021706" y="1401298"/>
            <a:ext cx="2522365" cy="145532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6" name="Nuoli: Oikea 5">
            <a:extLst>
              <a:ext uri="{FF2B5EF4-FFF2-40B4-BE49-F238E27FC236}">
                <a16:creationId xmlns:a16="http://schemas.microsoft.com/office/drawing/2014/main" id="{349350F9-DF2D-B9A1-BB44-2C762519DE6E}"/>
              </a:ext>
            </a:extLst>
          </p:cNvPr>
          <p:cNvSpPr/>
          <p:nvPr/>
        </p:nvSpPr>
        <p:spPr>
          <a:xfrm>
            <a:off x="6481081" y="1251020"/>
            <a:ext cx="2666604" cy="481103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DCFDD5E-3D8A-9441-D79B-ACBFEFE1AC31}"/>
              </a:ext>
            </a:extLst>
          </p:cNvPr>
          <p:cNvSpPr txBox="1"/>
          <p:nvPr/>
        </p:nvSpPr>
        <p:spPr>
          <a:xfrm>
            <a:off x="904607" y="2124191"/>
            <a:ext cx="310924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200" b="1" dirty="0">
                <a:solidFill>
                  <a:schemeClr val="accent1"/>
                </a:solidFill>
              </a:rPr>
              <a:t>TUNNISTA VAIKUTUKSET</a:t>
            </a:r>
          </a:p>
          <a:p>
            <a:pPr algn="l"/>
            <a:endParaRPr lang="fi-FI" sz="2000" dirty="0">
              <a:solidFill>
                <a:schemeClr val="accent2"/>
              </a:solidFill>
            </a:endParaRPr>
          </a:p>
          <a:p>
            <a:pPr algn="l"/>
            <a:r>
              <a:rPr lang="fi-FI" sz="2000" b="1" dirty="0">
                <a:solidFill>
                  <a:schemeClr val="accent2"/>
                </a:solidFill>
              </a:rPr>
              <a:t>Mihin tulee varautua?</a:t>
            </a:r>
          </a:p>
          <a:p>
            <a:pPr algn="l"/>
            <a:br>
              <a:rPr lang="fi-FI" sz="2000" dirty="0">
                <a:solidFill>
                  <a:schemeClr val="accent2"/>
                </a:solidFill>
              </a:rPr>
            </a:br>
            <a:br>
              <a:rPr lang="fi-FI" sz="2000" dirty="0">
                <a:solidFill>
                  <a:schemeClr val="accent2"/>
                </a:solidFill>
              </a:rPr>
            </a:br>
            <a:endParaRPr lang="fi-FI" sz="2000" dirty="0">
              <a:solidFill>
                <a:schemeClr val="accent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accent2"/>
                </a:solidFill>
              </a:rPr>
              <a:t>Arvioi suorat vaikutukset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accent2"/>
                </a:solidFill>
              </a:rPr>
              <a:t>Selvitä myös torjuntatoimien vaikutukset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117D86B-8025-4607-07A5-4117C3EC4D97}"/>
              </a:ext>
            </a:extLst>
          </p:cNvPr>
          <p:cNvSpPr txBox="1"/>
          <p:nvPr/>
        </p:nvSpPr>
        <p:spPr>
          <a:xfrm>
            <a:off x="4569826" y="2124191"/>
            <a:ext cx="310924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200" b="1" dirty="0">
                <a:solidFill>
                  <a:schemeClr val="accent1"/>
                </a:solidFill>
              </a:rPr>
              <a:t>PRIORISOI JA RESURSOI</a:t>
            </a:r>
          </a:p>
          <a:p>
            <a:pPr algn="l"/>
            <a:endParaRPr lang="fi-FI" sz="2000" dirty="0">
              <a:solidFill>
                <a:schemeClr val="accent2"/>
              </a:solidFill>
            </a:endParaRPr>
          </a:p>
          <a:p>
            <a:pPr algn="l"/>
            <a:r>
              <a:rPr lang="fi-FI" sz="2000" b="1" dirty="0">
                <a:solidFill>
                  <a:schemeClr val="accent2"/>
                </a:solidFill>
              </a:rPr>
              <a:t>Missä järjestyksessä, kuinka nopeasti ja millä kustannuksilla?</a:t>
            </a:r>
          </a:p>
          <a:p>
            <a:pPr algn="l"/>
            <a:endParaRPr lang="fi-FI" sz="2000" dirty="0">
              <a:solidFill>
                <a:schemeClr val="accent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accent2"/>
                </a:solidFill>
              </a:rPr>
              <a:t>Sekä varautuminen että vahingot tuottavat kustannuksia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accent2"/>
                </a:solidFill>
              </a:rPr>
              <a:t>Yhteistyö naapurustossa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0633F770-6905-53D0-13BD-7EA414FBB7E4}"/>
              </a:ext>
            </a:extLst>
          </p:cNvPr>
          <p:cNvSpPr txBox="1"/>
          <p:nvPr/>
        </p:nvSpPr>
        <p:spPr>
          <a:xfrm>
            <a:off x="8174078" y="2124191"/>
            <a:ext cx="310924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200" b="1" dirty="0">
                <a:solidFill>
                  <a:schemeClr val="accent1"/>
                </a:solidFill>
              </a:rPr>
              <a:t>TOTEUTA JA KEHITÄ</a:t>
            </a:r>
          </a:p>
          <a:p>
            <a:pPr algn="l"/>
            <a:endParaRPr lang="fi-FI" sz="2000" dirty="0">
              <a:solidFill>
                <a:schemeClr val="accent2"/>
              </a:solidFill>
            </a:endParaRPr>
          </a:p>
          <a:p>
            <a:pPr algn="l"/>
            <a:r>
              <a:rPr lang="fi-FI" sz="2000" b="1" dirty="0">
                <a:solidFill>
                  <a:schemeClr val="accent2"/>
                </a:solidFill>
              </a:rPr>
              <a:t>Miten riskienhallinta viedään käytäntöön?</a:t>
            </a:r>
          </a:p>
          <a:p>
            <a:pPr algn="l"/>
            <a:br>
              <a:rPr lang="fi-FI" sz="2000" dirty="0">
                <a:solidFill>
                  <a:schemeClr val="accent2"/>
                </a:solidFill>
              </a:rPr>
            </a:br>
            <a:endParaRPr lang="fi-FI" sz="2000" dirty="0">
              <a:solidFill>
                <a:schemeClr val="accent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accent2"/>
                </a:solidFill>
              </a:rPr>
              <a:t>Toteuta ja viesti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accent2"/>
                </a:solidFill>
              </a:rPr>
              <a:t>Kouluta, seuraa vaikutuksia, päivitä suunnitelmaa ja pysy ajan tasalla.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A6AAF84F-49F9-3A68-FA0C-6CFD3F76357E}"/>
              </a:ext>
            </a:extLst>
          </p:cNvPr>
          <p:cNvSpPr txBox="1"/>
          <p:nvPr/>
        </p:nvSpPr>
        <p:spPr>
          <a:xfrm>
            <a:off x="1607276" y="491742"/>
            <a:ext cx="1526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2000" b="1" dirty="0">
                <a:solidFill>
                  <a:schemeClr val="accent2"/>
                </a:solidFill>
              </a:rPr>
              <a:t>YMMÄRRÄ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113851E2-9B15-4B3B-D0FA-277CBB32E84C}"/>
              </a:ext>
            </a:extLst>
          </p:cNvPr>
          <p:cNvSpPr txBox="1"/>
          <p:nvPr/>
        </p:nvSpPr>
        <p:spPr>
          <a:xfrm>
            <a:off x="5147503" y="491742"/>
            <a:ext cx="1896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2000" b="1" dirty="0">
                <a:solidFill>
                  <a:schemeClr val="accent2"/>
                </a:solidFill>
              </a:rPr>
              <a:t>SUUNNITTELE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617441EB-3535-663D-E8B3-F77DF165C984}"/>
              </a:ext>
            </a:extLst>
          </p:cNvPr>
          <p:cNvSpPr txBox="1"/>
          <p:nvPr/>
        </p:nvSpPr>
        <p:spPr>
          <a:xfrm>
            <a:off x="9264408" y="491742"/>
            <a:ext cx="928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i-FI" sz="2000" b="1" dirty="0">
                <a:solidFill>
                  <a:schemeClr val="accent2"/>
                </a:solidFill>
              </a:rPr>
              <a:t>TOIMI</a:t>
            </a:r>
          </a:p>
        </p:txBody>
      </p:sp>
    </p:spTree>
    <p:extLst>
      <p:ext uri="{BB962C8B-B14F-4D97-AF65-F5344CB8AC3E}">
        <p14:creationId xmlns:p14="http://schemas.microsoft.com/office/powerpoint/2010/main" val="1872219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5" descr="Kuva, joka sisältää kohteen Aurinkovoima, Aurinkopaneeli, aurinkoenergia, Pyöreä aurinkokenno&#10;&#10;Kuvaus luotu automaattisesti">
            <a:extLst>
              <a:ext uri="{FF2B5EF4-FFF2-40B4-BE49-F238E27FC236}">
                <a16:creationId xmlns:a16="http://schemas.microsoft.com/office/drawing/2014/main" id="{C00A3734-E314-4F38-0F7C-D55DB14824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A4EAA26A-B37F-4D67-191E-B6EB2B244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Epäsuorat vaikutukset voivat olla suoria vahinkoja suurempia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A9B913A-9D54-F19D-75A1-47CC4934A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265373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 descr="Kuva, joka sisältää kohteen vesi, piha-, taivas, puu&#10;&#10;Tekoälyllä luotu sisältö voi olla virheellistä.">
            <a:extLst>
              <a:ext uri="{FF2B5EF4-FFF2-40B4-BE49-F238E27FC236}">
                <a16:creationId xmlns:a16="http://schemas.microsoft.com/office/drawing/2014/main" id="{AB5152B3-0FE5-A829-3077-FEF9E8E164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460" y="2443465"/>
            <a:ext cx="12212053" cy="4606996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AC6C8BE-C980-5E6C-418A-2074BE277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2"/>
          <a:stretch>
            <a:fillRect/>
          </a:stretch>
        </p:blipFill>
        <p:spPr>
          <a:xfrm>
            <a:off x="3407" y="-15453"/>
            <a:ext cx="12212053" cy="285753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49CD1A3-F005-CAC7-B96F-E4CA6FF0A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550" y="1513667"/>
            <a:ext cx="1898899" cy="1915333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sp>
        <p:nvSpPr>
          <p:cNvPr id="16" name="Suorakulmio 15">
            <a:extLst>
              <a:ext uri="{FF2B5EF4-FFF2-40B4-BE49-F238E27FC236}">
                <a16:creationId xmlns:a16="http://schemas.microsoft.com/office/drawing/2014/main" id="{AB373096-D483-6697-5F99-5138BF7AF7DA}"/>
              </a:ext>
            </a:extLst>
          </p:cNvPr>
          <p:cNvSpPr/>
          <p:nvPr/>
        </p:nvSpPr>
        <p:spPr>
          <a:xfrm>
            <a:off x="-23460" y="5293974"/>
            <a:ext cx="12238920" cy="1564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3CC32C21-D7D9-5E15-D572-8362DE878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094" y="6049774"/>
            <a:ext cx="1578906" cy="326253"/>
          </a:xfrm>
          <a:prstGeom prst="rect">
            <a:avLst/>
          </a:prstGeom>
        </p:spPr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B56CC014-E187-334A-AC27-6766D57A3A0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24000" y="6050560"/>
            <a:ext cx="3865562" cy="380085"/>
          </a:xfrm>
        </p:spPr>
        <p:txBody>
          <a:bodyPr/>
          <a:lstStyle/>
          <a:p>
            <a:pPr marL="0" indent="0">
              <a:buNone/>
            </a:pPr>
            <a:r>
              <a:rPr lang="fi-FI" noProof="0" dirty="0"/>
              <a:t>linkedin.com/in/</a:t>
            </a:r>
            <a:r>
              <a:rPr lang="fi-FI" noProof="0" dirty="0" err="1"/>
              <a:t>laripekka</a:t>
            </a:r>
            <a:br>
              <a:rPr lang="fi-FI" noProof="0" dirty="0"/>
            </a:br>
            <a:endParaRPr lang="fi-FI" noProof="0" dirty="0"/>
          </a:p>
          <a:p>
            <a:endParaRPr lang="fi-FI" noProof="0" dirty="0"/>
          </a:p>
          <a:p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01201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813500"/>
      </p:ext>
    </p:extLst>
  </p:cSld>
  <p:clrMapOvr>
    <a:masterClrMapping/>
  </p:clrMapOvr>
</p:sld>
</file>

<file path=ppt/theme/theme1.xml><?xml version="1.0" encoding="utf-8"?>
<a:theme xmlns:a="http://schemas.openxmlformats.org/drawingml/2006/main" name="LahiTapiola_FI">
  <a:themeElements>
    <a:clrScheme name="LahiTapiola">
      <a:dk1>
        <a:srgbClr val="000000"/>
      </a:dk1>
      <a:lt1>
        <a:srgbClr val="FFFFFF"/>
      </a:lt1>
      <a:dk2>
        <a:srgbClr val="000000"/>
      </a:dk2>
      <a:lt2>
        <a:srgbClr val="F1F2F3"/>
      </a:lt2>
      <a:accent1>
        <a:srgbClr val="0077B3"/>
      </a:accent1>
      <a:accent2>
        <a:srgbClr val="00284D"/>
      </a:accent2>
      <a:accent3>
        <a:srgbClr val="D32483"/>
      </a:accent3>
      <a:accent4>
        <a:srgbClr val="364981"/>
      </a:accent4>
      <a:accent5>
        <a:srgbClr val="0B7188"/>
      </a:accent5>
      <a:accent6>
        <a:srgbClr val="7901C3"/>
      </a:accent6>
      <a:hlink>
        <a:srgbClr val="0077B3"/>
      </a:hlink>
      <a:folHlink>
        <a:srgbClr val="5B758E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hiTapiola PowerPoint template_FI.potx" id="{C61B7C6D-A650-43AC-927E-4D76FD2BCC98}" vid="{D5C72D46-2D97-4F1D-8CF3-C9A0CE79121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yhjä asiakirja" ma:contentTypeID="0x010100AF08220E379563439D5D964D062741A0020019F5E7C155D5FE4B939F3EB52FA46BBA" ma:contentTypeVersion="23" ma:contentTypeDescription="" ma:contentTypeScope="" ma:versionID="7d80c858e79095b7e19a417fea9cf76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33180aebfe008340309d27fdad5c50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bf2f417d-3ba6-4fda-8fd6-81fbccefeaba" ContentTypeId="0x010100AF08220E379563439D5D964D062741A002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54B94E-E260-419B-9084-0264D5D832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8600E17-2B8D-4C02-B8D4-E74E7A024D2B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BC1348A-2D7A-4B70-B37D-868F139958B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20B5862-B420-4B74-B192-8C279EDBA9C0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2eb1a4ab-4a62-4d80-ae55-12a3be18b211}" enabled="1" method="Privileged" siteId="{a22ca89c-0df2-4afe-801c-9c95781e8d9f}" removed="0"/>
  <clbl:label id="{372e4178-ebce-4548-bca9-ba597c2bb990}" enabled="1" method="Privileged" siteId="{95b14aa0-1026-4292-a4dd-7c9396e0729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LahiTapiola PowerPoint template_FI</Template>
  <TotalTime>510</TotalTime>
  <Words>255</Words>
  <Application>Microsoft Office PowerPoint</Application>
  <PresentationFormat>Laajakuva</PresentationFormat>
  <Paragraphs>52</Paragraphs>
  <Slides>10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Black</vt:lpstr>
      <vt:lpstr>Calibri</vt:lpstr>
      <vt:lpstr>Segoe UI</vt:lpstr>
      <vt:lpstr>Segoe UI Semibold</vt:lpstr>
      <vt:lpstr>LahiTapiola_FI</vt:lpstr>
      <vt:lpstr>PowerPoint-esitys</vt:lpstr>
      <vt:lpstr>Kuka?  Lari-Pekka Kyllönen yritysten omaisuusriskeistä vastaava  chief underwriter, LähiTapiola  19 vuotta kokemusta yritysten omaisuuden ja toiminnan vakuuttamisesta.   Turvallisuuden ja riskienhallinnan tehtävissä vuodesta 2004  https://www.linkedin.com/in/laripekka/</vt:lpstr>
      <vt:lpstr>PowerPoint-esitys</vt:lpstr>
      <vt:lpstr>Vain hieman yli puolet suomalaisista on varautunut ilmastonmuutoksen vaikutuksiin.</vt:lpstr>
      <vt:lpstr>PowerPoint-esitys</vt:lpstr>
      <vt:lpstr>Pitäisikö tulvariskistä maksaa sen, joka asuu mäen päällä vai vain sen, joka asuu laaksossa, jossa tulvariski on todellinen?</vt:lpstr>
      <vt:lpstr>PowerPoint-esitys</vt:lpstr>
      <vt:lpstr>Epäsuorat vaikutukset voivat olla suoria vahinkoja suurempia</vt:lpstr>
      <vt:lpstr>PowerPoint-esitys</vt:lpstr>
      <vt:lpstr>PowerPoint-esitys</vt:lpstr>
    </vt:vector>
  </TitlesOfParts>
  <Company>LähiTapiola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Kyllönen Lari-Pekka</dc:creator>
  <cp:lastModifiedBy>Marttila-Tornio Heikka</cp:lastModifiedBy>
  <cp:revision>5</cp:revision>
  <dcterms:created xsi:type="dcterms:W3CDTF">2025-08-01T06:28:19Z</dcterms:created>
  <dcterms:modified xsi:type="dcterms:W3CDTF">2026-10-27T11:58:25Z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0x010100AF08220E379563439D5D964D062741A0020019F5E7C155D5FE4B939F3EB52FA46BBA</vt:lpwstr>
  </property>
</Properties>
</file>