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4337" r:id="rId6"/>
    <p:sldId id="4365" r:id="rId7"/>
    <p:sldId id="4366" r:id="rId8"/>
    <p:sldId id="4368" r:id="rId9"/>
    <p:sldId id="339" r:id="rId10"/>
    <p:sldId id="4364" r:id="rId11"/>
    <p:sldId id="267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40"/>
    <a:srgbClr val="BAD1BD"/>
    <a:srgbClr val="7DCFE0"/>
    <a:srgbClr val="4A205D"/>
    <a:srgbClr val="EDBAB5"/>
    <a:srgbClr val="BAD1DB"/>
    <a:srgbClr val="231C3F"/>
    <a:srgbClr val="991C42"/>
    <a:srgbClr val="8FC9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36978-ECC8-415C-92AC-86DA7E1E2EE6}" v="7" dt="2024-09-11T13:42:53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00" autoAdjust="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065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mu Kettunen" userId="bffda460-0bf0-41b9-beee-e4f2e1325581" providerId="ADAL" clId="{B8C36978-ECC8-415C-92AC-86DA7E1E2EE6}"/>
    <pc:docChg chg="undo custSel addSld delSld modSld sldOrd">
      <pc:chgData name="Teemu Kettunen" userId="bffda460-0bf0-41b9-beee-e4f2e1325581" providerId="ADAL" clId="{B8C36978-ECC8-415C-92AC-86DA7E1E2EE6}" dt="2024-09-18T09:04:52.308" v="1896" actId="14100"/>
      <pc:docMkLst>
        <pc:docMk/>
      </pc:docMkLst>
      <pc:sldChg chg="ord">
        <pc:chgData name="Teemu Kettunen" userId="bffda460-0bf0-41b9-beee-e4f2e1325581" providerId="ADAL" clId="{B8C36978-ECC8-415C-92AC-86DA7E1E2EE6}" dt="2024-09-18T09:00:19.178" v="1868"/>
        <pc:sldMkLst>
          <pc:docMk/>
          <pc:sldMk cId="3303975966" sldId="267"/>
        </pc:sldMkLst>
      </pc:sldChg>
      <pc:sldChg chg="modSp mod">
        <pc:chgData name="Teemu Kettunen" userId="bffda460-0bf0-41b9-beee-e4f2e1325581" providerId="ADAL" clId="{B8C36978-ECC8-415C-92AC-86DA7E1E2EE6}" dt="2024-09-18T08:22:22.384" v="1748" actId="20577"/>
        <pc:sldMkLst>
          <pc:docMk/>
          <pc:sldMk cId="2589459468" sldId="277"/>
        </pc:sldMkLst>
        <pc:spChg chg="mod">
          <ac:chgData name="Teemu Kettunen" userId="bffda460-0bf0-41b9-beee-e4f2e1325581" providerId="ADAL" clId="{B8C36978-ECC8-415C-92AC-86DA7E1E2EE6}" dt="2024-09-18T08:22:22.384" v="1748" actId="20577"/>
          <ac:spMkLst>
            <pc:docMk/>
            <pc:sldMk cId="2589459468" sldId="277"/>
            <ac:spMk id="3" creationId="{32D31DA9-CB3D-5970-069B-8DFA88E74691}"/>
          </ac:spMkLst>
        </pc:spChg>
      </pc:sldChg>
      <pc:sldChg chg="del ord">
        <pc:chgData name="Teemu Kettunen" userId="bffda460-0bf0-41b9-beee-e4f2e1325581" providerId="ADAL" clId="{B8C36978-ECC8-415C-92AC-86DA7E1E2EE6}" dt="2024-09-18T08:37:57.708" v="1865" actId="47"/>
        <pc:sldMkLst>
          <pc:docMk/>
          <pc:sldMk cId="3794688431" sldId="334"/>
        </pc:sldMkLst>
      </pc:sldChg>
      <pc:sldChg chg="add del">
        <pc:chgData name="Teemu Kettunen" userId="bffda460-0bf0-41b9-beee-e4f2e1325581" providerId="ADAL" clId="{B8C36978-ECC8-415C-92AC-86DA7E1E2EE6}" dt="2024-09-18T09:02:56.659" v="1871" actId="47"/>
        <pc:sldMkLst>
          <pc:docMk/>
          <pc:sldMk cId="1352668289" sldId="337"/>
        </pc:sldMkLst>
      </pc:sldChg>
      <pc:sldChg chg="modSp add del mod ord">
        <pc:chgData name="Teemu Kettunen" userId="bffda460-0bf0-41b9-beee-e4f2e1325581" providerId="ADAL" clId="{B8C36978-ECC8-415C-92AC-86DA7E1E2EE6}" dt="2024-09-18T09:02:56.659" v="1871" actId="47"/>
        <pc:sldMkLst>
          <pc:docMk/>
          <pc:sldMk cId="267592454" sldId="338"/>
        </pc:sldMkLst>
        <pc:spChg chg="mod">
          <ac:chgData name="Teemu Kettunen" userId="bffda460-0bf0-41b9-beee-e4f2e1325581" providerId="ADAL" clId="{B8C36978-ECC8-415C-92AC-86DA7E1E2EE6}" dt="2024-09-18T08:09:21.566" v="1683" actId="20577"/>
          <ac:spMkLst>
            <pc:docMk/>
            <pc:sldMk cId="267592454" sldId="338"/>
            <ac:spMk id="10" creationId="{FAB7625C-EE38-C3E6-E721-7B3B61B3A5C5}"/>
          </ac:spMkLst>
        </pc:spChg>
      </pc:sldChg>
      <pc:sldChg chg="modSp add mod ord">
        <pc:chgData name="Teemu Kettunen" userId="bffda460-0bf0-41b9-beee-e4f2e1325581" providerId="ADAL" clId="{B8C36978-ECC8-415C-92AC-86DA7E1E2EE6}" dt="2024-09-18T09:04:52.308" v="1896" actId="14100"/>
        <pc:sldMkLst>
          <pc:docMk/>
          <pc:sldMk cId="782647163" sldId="339"/>
        </pc:sldMkLst>
        <pc:spChg chg="mod">
          <ac:chgData name="Teemu Kettunen" userId="bffda460-0bf0-41b9-beee-e4f2e1325581" providerId="ADAL" clId="{B8C36978-ECC8-415C-92AC-86DA7E1E2EE6}" dt="2024-09-18T09:04:52.308" v="1896" actId="14100"/>
          <ac:spMkLst>
            <pc:docMk/>
            <pc:sldMk cId="782647163" sldId="339"/>
            <ac:spMk id="5" creationId="{91AB5ED2-928F-20BF-C5EC-8E40542A4FDA}"/>
          </ac:spMkLst>
        </pc:spChg>
        <pc:spChg chg="mod">
          <ac:chgData name="Teemu Kettunen" userId="bffda460-0bf0-41b9-beee-e4f2e1325581" providerId="ADAL" clId="{B8C36978-ECC8-415C-92AC-86DA7E1E2EE6}" dt="2024-09-18T08:57:29.680" v="1866" actId="20577"/>
          <ac:spMkLst>
            <pc:docMk/>
            <pc:sldMk cId="782647163" sldId="339"/>
            <ac:spMk id="10" creationId="{FAB7625C-EE38-C3E6-E721-7B3B61B3A5C5}"/>
          </ac:spMkLst>
        </pc:spChg>
      </pc:sldChg>
      <pc:sldChg chg="del">
        <pc:chgData name="Teemu Kettunen" userId="bffda460-0bf0-41b9-beee-e4f2e1325581" providerId="ADAL" clId="{B8C36978-ECC8-415C-92AC-86DA7E1E2EE6}" dt="2024-09-11T10:07:04.134" v="152" actId="47"/>
        <pc:sldMkLst>
          <pc:docMk/>
          <pc:sldMk cId="4044281469" sldId="567"/>
        </pc:sldMkLst>
      </pc:sldChg>
      <pc:sldChg chg="del ord">
        <pc:chgData name="Teemu Kettunen" userId="bffda460-0bf0-41b9-beee-e4f2e1325581" providerId="ADAL" clId="{B8C36978-ECC8-415C-92AC-86DA7E1E2EE6}" dt="2024-09-18T09:02:56.659" v="1871" actId="47"/>
        <pc:sldMkLst>
          <pc:docMk/>
          <pc:sldMk cId="213287728" sldId="568"/>
        </pc:sldMkLst>
      </pc:sldChg>
      <pc:sldChg chg="del ord">
        <pc:chgData name="Teemu Kettunen" userId="bffda460-0bf0-41b9-beee-e4f2e1325581" providerId="ADAL" clId="{B8C36978-ECC8-415C-92AC-86DA7E1E2EE6}" dt="2024-09-18T09:02:56.659" v="1871" actId="47"/>
        <pc:sldMkLst>
          <pc:docMk/>
          <pc:sldMk cId="328538930" sldId="579"/>
        </pc:sldMkLst>
      </pc:sldChg>
      <pc:sldChg chg="del">
        <pc:chgData name="Teemu Kettunen" userId="bffda460-0bf0-41b9-beee-e4f2e1325581" providerId="ADAL" clId="{B8C36978-ECC8-415C-92AC-86DA7E1E2EE6}" dt="2024-09-11T10:07:04.134" v="152" actId="47"/>
        <pc:sldMkLst>
          <pc:docMk/>
          <pc:sldMk cId="2558291938" sldId="581"/>
        </pc:sldMkLst>
      </pc:sldChg>
      <pc:sldChg chg="del">
        <pc:chgData name="Teemu Kettunen" userId="bffda460-0bf0-41b9-beee-e4f2e1325581" providerId="ADAL" clId="{B8C36978-ECC8-415C-92AC-86DA7E1E2EE6}" dt="2024-09-11T10:07:04.134" v="152" actId="47"/>
        <pc:sldMkLst>
          <pc:docMk/>
          <pc:sldMk cId="3013541651" sldId="585"/>
        </pc:sldMkLst>
      </pc:sldChg>
      <pc:sldChg chg="del">
        <pc:chgData name="Teemu Kettunen" userId="bffda460-0bf0-41b9-beee-e4f2e1325581" providerId="ADAL" clId="{B8C36978-ECC8-415C-92AC-86DA7E1E2EE6}" dt="2024-09-11T10:07:04.134" v="152" actId="47"/>
        <pc:sldMkLst>
          <pc:docMk/>
          <pc:sldMk cId="1812758154" sldId="586"/>
        </pc:sldMkLst>
      </pc:sldChg>
      <pc:sldChg chg="addSp delSp modSp add del mod modClrScheme chgLayout">
        <pc:chgData name="Teemu Kettunen" userId="bffda460-0bf0-41b9-beee-e4f2e1325581" providerId="ADAL" clId="{B8C36978-ECC8-415C-92AC-86DA7E1E2EE6}" dt="2024-09-18T09:03:46.313" v="1890" actId="20577"/>
        <pc:sldMkLst>
          <pc:docMk/>
          <pc:sldMk cId="1177523742" sldId="4337"/>
        </pc:sldMkLst>
        <pc:spChg chg="mod ord">
          <ac:chgData name="Teemu Kettunen" userId="bffda460-0bf0-41b9-beee-e4f2e1325581" providerId="ADAL" clId="{B8C36978-ECC8-415C-92AC-86DA7E1E2EE6}" dt="2024-09-18T09:03:35.704" v="1884" actId="20577"/>
          <ac:spMkLst>
            <pc:docMk/>
            <pc:sldMk cId="1177523742" sldId="4337"/>
            <ac:spMk id="3" creationId="{2511DDC3-4A71-BDF3-5269-608D2D66FB19}"/>
          </ac:spMkLst>
        </pc:spChg>
        <pc:spChg chg="mod ord">
          <ac:chgData name="Teemu Kettunen" userId="bffda460-0bf0-41b9-beee-e4f2e1325581" providerId="ADAL" clId="{B8C36978-ECC8-415C-92AC-86DA7E1E2EE6}" dt="2024-09-18T09:03:46.313" v="1890" actId="20577"/>
          <ac:spMkLst>
            <pc:docMk/>
            <pc:sldMk cId="1177523742" sldId="4337"/>
            <ac:spMk id="4" creationId="{E033CB3D-78AF-3110-227C-E451C44F78A5}"/>
          </ac:spMkLst>
        </pc:spChg>
        <pc:spChg chg="mod ord">
          <ac:chgData name="Teemu Kettunen" userId="bffda460-0bf0-41b9-beee-e4f2e1325581" providerId="ADAL" clId="{B8C36978-ECC8-415C-92AC-86DA7E1E2EE6}" dt="2024-09-11T12:53:44.486" v="436" actId="27636"/>
          <ac:spMkLst>
            <pc:docMk/>
            <pc:sldMk cId="1177523742" sldId="4337"/>
            <ac:spMk id="6" creationId="{CBAEE20D-8351-3264-0B73-264513750028}"/>
          </ac:spMkLst>
        </pc:spChg>
        <pc:spChg chg="mod ord">
          <ac:chgData name="Teemu Kettunen" userId="bffda460-0bf0-41b9-beee-e4f2e1325581" providerId="ADAL" clId="{B8C36978-ECC8-415C-92AC-86DA7E1E2EE6}" dt="2024-09-18T08:27:54.406" v="1787" actId="20577"/>
          <ac:spMkLst>
            <pc:docMk/>
            <pc:sldMk cId="1177523742" sldId="4337"/>
            <ac:spMk id="7" creationId="{1EF0ED82-6DF5-90E2-9B68-260639712EC1}"/>
          </ac:spMkLst>
        </pc:spChg>
        <pc:spChg chg="add mod">
          <ac:chgData name="Teemu Kettunen" userId="bffda460-0bf0-41b9-beee-e4f2e1325581" providerId="ADAL" clId="{B8C36978-ECC8-415C-92AC-86DA7E1E2EE6}" dt="2024-09-11T12:57:20.685" v="558" actId="1076"/>
          <ac:spMkLst>
            <pc:docMk/>
            <pc:sldMk cId="1177523742" sldId="4337"/>
            <ac:spMk id="9" creationId="{C8AB9501-2B6C-B089-A0B9-43AC237CF774}"/>
          </ac:spMkLst>
        </pc:spChg>
        <pc:spChg chg="add mod">
          <ac:chgData name="Teemu Kettunen" userId="bffda460-0bf0-41b9-beee-e4f2e1325581" providerId="ADAL" clId="{B8C36978-ECC8-415C-92AC-86DA7E1E2EE6}" dt="2024-09-11T12:59:24.256" v="590" actId="1076"/>
          <ac:spMkLst>
            <pc:docMk/>
            <pc:sldMk cId="1177523742" sldId="4337"/>
            <ac:spMk id="10" creationId="{41316B48-20AC-AFA9-2BB3-A68910618D5D}"/>
          </ac:spMkLst>
        </pc:spChg>
        <pc:picChg chg="add del mod">
          <ac:chgData name="Teemu Kettunen" userId="bffda460-0bf0-41b9-beee-e4f2e1325581" providerId="ADAL" clId="{B8C36978-ECC8-415C-92AC-86DA7E1E2EE6}" dt="2024-09-11T12:56:13.601" v="495" actId="478"/>
          <ac:picMkLst>
            <pc:docMk/>
            <pc:sldMk cId="1177523742" sldId="4337"/>
            <ac:picMk id="2" creationId="{E7ED7C6C-FC7B-12B8-5D5B-9A8C3A20078F}"/>
          </ac:picMkLst>
        </pc:picChg>
        <pc:picChg chg="add mod ord">
          <ac:chgData name="Teemu Kettunen" userId="bffda460-0bf0-41b9-beee-e4f2e1325581" providerId="ADAL" clId="{B8C36978-ECC8-415C-92AC-86DA7E1E2EE6}" dt="2024-09-11T12:56:38.914" v="500" actId="167"/>
          <ac:picMkLst>
            <pc:docMk/>
            <pc:sldMk cId="1177523742" sldId="4337"/>
            <ac:picMk id="8" creationId="{B2AF44F2-40C4-0671-44B8-1671833451AE}"/>
          </ac:picMkLst>
        </pc:picChg>
      </pc:sldChg>
      <pc:sldChg chg="modSp add del mod ord">
        <pc:chgData name="Teemu Kettunen" userId="bffda460-0bf0-41b9-beee-e4f2e1325581" providerId="ADAL" clId="{B8C36978-ECC8-415C-92AC-86DA7E1E2EE6}" dt="2024-09-18T09:02:56.659" v="1871" actId="47"/>
        <pc:sldMkLst>
          <pc:docMk/>
          <pc:sldMk cId="679394701" sldId="4354"/>
        </pc:sldMkLst>
        <pc:spChg chg="mod">
          <ac:chgData name="Teemu Kettunen" userId="bffda460-0bf0-41b9-beee-e4f2e1325581" providerId="ADAL" clId="{B8C36978-ECC8-415C-92AC-86DA7E1E2EE6}" dt="2024-09-11T12:31:43.035" v="255" actId="20577"/>
          <ac:spMkLst>
            <pc:docMk/>
            <pc:sldMk cId="679394701" sldId="4354"/>
            <ac:spMk id="9" creationId="{4AC8631B-C530-F278-7DEF-64A10CFE2AC2}"/>
          </ac:spMkLst>
        </pc:spChg>
      </pc:sldChg>
      <pc:sldChg chg="modSp add del mod ord">
        <pc:chgData name="Teemu Kettunen" userId="bffda460-0bf0-41b9-beee-e4f2e1325581" providerId="ADAL" clId="{B8C36978-ECC8-415C-92AC-86DA7E1E2EE6}" dt="2024-09-18T09:02:56.659" v="1871" actId="47"/>
        <pc:sldMkLst>
          <pc:docMk/>
          <pc:sldMk cId="2669147990" sldId="4355"/>
        </pc:sldMkLst>
        <pc:spChg chg="mod">
          <ac:chgData name="Teemu Kettunen" userId="bffda460-0bf0-41b9-beee-e4f2e1325581" providerId="ADAL" clId="{B8C36978-ECC8-415C-92AC-86DA7E1E2EE6}" dt="2024-09-11T12:32:08.488" v="265" actId="20577"/>
          <ac:spMkLst>
            <pc:docMk/>
            <pc:sldMk cId="2669147990" sldId="4355"/>
            <ac:spMk id="3" creationId="{465BE819-957E-C60E-3BA3-EBB2D6EAD557}"/>
          </ac:spMkLst>
        </pc:spChg>
      </pc:sldChg>
      <pc:sldChg chg="modSp add del mod ord">
        <pc:chgData name="Teemu Kettunen" userId="bffda460-0bf0-41b9-beee-e4f2e1325581" providerId="ADAL" clId="{B8C36978-ECC8-415C-92AC-86DA7E1E2EE6}" dt="2024-09-18T09:02:56.659" v="1871" actId="47"/>
        <pc:sldMkLst>
          <pc:docMk/>
          <pc:sldMk cId="79521258" sldId="4356"/>
        </pc:sldMkLst>
        <pc:spChg chg="mod">
          <ac:chgData name="Teemu Kettunen" userId="bffda460-0bf0-41b9-beee-e4f2e1325581" providerId="ADAL" clId="{B8C36978-ECC8-415C-92AC-86DA7E1E2EE6}" dt="2024-09-18T08:12:11.905" v="1723"/>
          <ac:spMkLst>
            <pc:docMk/>
            <pc:sldMk cId="79521258" sldId="4356"/>
            <ac:spMk id="9" creationId="{2B28E7BF-DCC9-33B5-16BA-753F00FAE7E7}"/>
          </ac:spMkLst>
        </pc:spChg>
      </pc:sldChg>
      <pc:sldChg chg="modSp add del mod ord">
        <pc:chgData name="Teemu Kettunen" userId="bffda460-0bf0-41b9-beee-e4f2e1325581" providerId="ADAL" clId="{B8C36978-ECC8-415C-92AC-86DA7E1E2EE6}" dt="2024-09-18T09:02:56.659" v="1871" actId="47"/>
        <pc:sldMkLst>
          <pc:docMk/>
          <pc:sldMk cId="4187938242" sldId="4358"/>
        </pc:sldMkLst>
        <pc:spChg chg="mod">
          <ac:chgData name="Teemu Kettunen" userId="bffda460-0bf0-41b9-beee-e4f2e1325581" providerId="ADAL" clId="{B8C36978-ECC8-415C-92AC-86DA7E1E2EE6}" dt="2024-09-11T13:28:45.391" v="1018"/>
          <ac:spMkLst>
            <pc:docMk/>
            <pc:sldMk cId="4187938242" sldId="4358"/>
            <ac:spMk id="5" creationId="{6AE05816-3BA4-B1DD-E653-365BEA481CC7}"/>
          </ac:spMkLst>
        </pc:spChg>
        <pc:spChg chg="mod">
          <ac:chgData name="Teemu Kettunen" userId="bffda460-0bf0-41b9-beee-e4f2e1325581" providerId="ADAL" clId="{B8C36978-ECC8-415C-92AC-86DA7E1E2EE6}" dt="2024-09-11T13:30:07.339" v="1053" actId="14100"/>
          <ac:spMkLst>
            <pc:docMk/>
            <pc:sldMk cId="4187938242" sldId="4358"/>
            <ac:spMk id="9" creationId="{4AC8631B-C530-F278-7DEF-64A10CFE2AC2}"/>
          </ac:spMkLst>
        </pc:spChg>
      </pc:sldChg>
      <pc:sldChg chg="add del">
        <pc:chgData name="Teemu Kettunen" userId="bffda460-0bf0-41b9-beee-e4f2e1325581" providerId="ADAL" clId="{B8C36978-ECC8-415C-92AC-86DA7E1E2EE6}" dt="2024-09-18T09:02:56.659" v="1871" actId="47"/>
        <pc:sldMkLst>
          <pc:docMk/>
          <pc:sldMk cId="18818122" sldId="4362"/>
        </pc:sldMkLst>
      </pc:sldChg>
      <pc:sldChg chg="modSp add del mod">
        <pc:chgData name="Teemu Kettunen" userId="bffda460-0bf0-41b9-beee-e4f2e1325581" providerId="ADAL" clId="{B8C36978-ECC8-415C-92AC-86DA7E1E2EE6}" dt="2024-09-18T09:02:56.659" v="1871" actId="47"/>
        <pc:sldMkLst>
          <pc:docMk/>
          <pc:sldMk cId="3019337961" sldId="4363"/>
        </pc:sldMkLst>
        <pc:spChg chg="mod">
          <ac:chgData name="Teemu Kettunen" userId="bffda460-0bf0-41b9-beee-e4f2e1325581" providerId="ADAL" clId="{B8C36978-ECC8-415C-92AC-86DA7E1E2EE6}" dt="2024-09-11T13:49:11.574" v="1302"/>
          <ac:spMkLst>
            <pc:docMk/>
            <pc:sldMk cId="3019337961" sldId="4363"/>
            <ac:spMk id="10" creationId="{FAB7625C-EE38-C3E6-E721-7B3B61B3A5C5}"/>
          </ac:spMkLst>
        </pc:spChg>
      </pc:sldChg>
      <pc:sldChg chg="modSp add mod ord">
        <pc:chgData name="Teemu Kettunen" userId="bffda460-0bf0-41b9-beee-e4f2e1325581" providerId="ADAL" clId="{B8C36978-ECC8-415C-92AC-86DA7E1E2EE6}" dt="2024-09-18T09:04:46.660" v="1895" actId="14100"/>
        <pc:sldMkLst>
          <pc:docMk/>
          <pc:sldMk cId="663630468" sldId="4364"/>
        </pc:sldMkLst>
        <pc:spChg chg="mod">
          <ac:chgData name="Teemu Kettunen" userId="bffda460-0bf0-41b9-beee-e4f2e1325581" providerId="ADAL" clId="{B8C36978-ECC8-415C-92AC-86DA7E1E2EE6}" dt="2024-09-18T09:04:46.660" v="1895" actId="14100"/>
          <ac:spMkLst>
            <pc:docMk/>
            <pc:sldMk cId="663630468" sldId="4364"/>
            <ac:spMk id="5" creationId="{0CB5AF64-657E-3A5A-6486-01EEA7DBBDA3}"/>
          </ac:spMkLst>
        </pc:spChg>
      </pc:sldChg>
      <pc:sldChg chg="modSp add mod ord">
        <pc:chgData name="Teemu Kettunen" userId="bffda460-0bf0-41b9-beee-e4f2e1325581" providerId="ADAL" clId="{B8C36978-ECC8-415C-92AC-86DA7E1E2EE6}" dt="2024-09-18T09:03:51.792" v="1891"/>
        <pc:sldMkLst>
          <pc:docMk/>
          <pc:sldMk cId="137746526" sldId="4365"/>
        </pc:sldMkLst>
        <pc:spChg chg="mod">
          <ac:chgData name="Teemu Kettunen" userId="bffda460-0bf0-41b9-beee-e4f2e1325581" providerId="ADAL" clId="{B8C36978-ECC8-415C-92AC-86DA7E1E2EE6}" dt="2024-09-18T09:03:51.792" v="1891"/>
          <ac:spMkLst>
            <pc:docMk/>
            <pc:sldMk cId="137746526" sldId="4365"/>
            <ac:spMk id="5" creationId="{4CDFB9B7-50D8-F30B-45D9-1715E1BF2321}"/>
          </ac:spMkLst>
        </pc:spChg>
      </pc:sldChg>
      <pc:sldChg chg="addSp delSp modSp add mod ord">
        <pc:chgData name="Teemu Kettunen" userId="bffda460-0bf0-41b9-beee-e4f2e1325581" providerId="ADAL" clId="{B8C36978-ECC8-415C-92AC-86DA7E1E2EE6}" dt="2024-09-18T09:03:56.691" v="1892"/>
        <pc:sldMkLst>
          <pc:docMk/>
          <pc:sldMk cId="1359376165" sldId="4366"/>
        </pc:sldMkLst>
        <pc:spChg chg="mod">
          <ac:chgData name="Teemu Kettunen" userId="bffda460-0bf0-41b9-beee-e4f2e1325581" providerId="ADAL" clId="{B8C36978-ECC8-415C-92AC-86DA7E1E2EE6}" dt="2024-09-18T09:03:56.691" v="1892"/>
          <ac:spMkLst>
            <pc:docMk/>
            <pc:sldMk cId="1359376165" sldId="4366"/>
            <ac:spMk id="5" creationId="{4CDFB9B7-50D8-F30B-45D9-1715E1BF2321}"/>
          </ac:spMkLst>
        </pc:spChg>
        <pc:picChg chg="del">
          <ac:chgData name="Teemu Kettunen" userId="bffda460-0bf0-41b9-beee-e4f2e1325581" providerId="ADAL" clId="{B8C36978-ECC8-415C-92AC-86DA7E1E2EE6}" dt="2024-09-11T12:40:11.742" v="276" actId="478"/>
          <ac:picMkLst>
            <pc:docMk/>
            <pc:sldMk cId="1359376165" sldId="4366"/>
            <ac:picMk id="2" creationId="{8DB59E93-44A7-62E3-ADE2-B08DF6FFCAFA}"/>
          </ac:picMkLst>
        </pc:picChg>
        <pc:picChg chg="add del mod">
          <ac:chgData name="Teemu Kettunen" userId="bffda460-0bf0-41b9-beee-e4f2e1325581" providerId="ADAL" clId="{B8C36978-ECC8-415C-92AC-86DA7E1E2EE6}" dt="2024-09-11T12:40:14.290" v="277" actId="478"/>
          <ac:picMkLst>
            <pc:docMk/>
            <pc:sldMk cId="1359376165" sldId="4366"/>
            <ac:picMk id="8" creationId="{AF883EE7-D1BE-7F22-4CC0-49C7E0BC6140}"/>
          </ac:picMkLst>
        </pc:picChg>
      </pc:sldChg>
      <pc:sldChg chg="add del">
        <pc:chgData name="Teemu Kettunen" userId="bffda460-0bf0-41b9-beee-e4f2e1325581" providerId="ADAL" clId="{B8C36978-ECC8-415C-92AC-86DA7E1E2EE6}" dt="2024-09-18T09:02:56.659" v="1871" actId="47"/>
        <pc:sldMkLst>
          <pc:docMk/>
          <pc:sldMk cId="406376056" sldId="4367"/>
        </pc:sldMkLst>
      </pc:sldChg>
      <pc:sldChg chg="addSp delSp modSp new mod ord">
        <pc:chgData name="Teemu Kettunen" userId="bffda460-0bf0-41b9-beee-e4f2e1325581" providerId="ADAL" clId="{B8C36978-ECC8-415C-92AC-86DA7E1E2EE6}" dt="2024-09-11T13:29:09.757" v="1035" actId="404"/>
        <pc:sldMkLst>
          <pc:docMk/>
          <pc:sldMk cId="3785502563" sldId="4368"/>
        </pc:sldMkLst>
        <pc:spChg chg="del">
          <ac:chgData name="Teemu Kettunen" userId="bffda460-0bf0-41b9-beee-e4f2e1325581" providerId="ADAL" clId="{B8C36978-ECC8-415C-92AC-86DA7E1E2EE6}" dt="2024-09-11T13:17:17.473" v="952" actId="478"/>
          <ac:spMkLst>
            <pc:docMk/>
            <pc:sldMk cId="3785502563" sldId="4368"/>
            <ac:spMk id="4" creationId="{327E5BAF-177C-3445-2994-556CE04AEB54}"/>
          </ac:spMkLst>
        </pc:spChg>
        <pc:spChg chg="del">
          <ac:chgData name="Teemu Kettunen" userId="bffda460-0bf0-41b9-beee-e4f2e1325581" providerId="ADAL" clId="{B8C36978-ECC8-415C-92AC-86DA7E1E2EE6}" dt="2024-09-11T13:17:15.477" v="951" actId="478"/>
          <ac:spMkLst>
            <pc:docMk/>
            <pc:sldMk cId="3785502563" sldId="4368"/>
            <ac:spMk id="5" creationId="{2D1BF110-E69B-6A3B-0CA0-93F6CE6A9A85}"/>
          </ac:spMkLst>
        </pc:spChg>
        <pc:spChg chg="del">
          <ac:chgData name="Teemu Kettunen" userId="bffda460-0bf0-41b9-beee-e4f2e1325581" providerId="ADAL" clId="{B8C36978-ECC8-415C-92AC-86DA7E1E2EE6}" dt="2024-09-11T13:17:21.323" v="953" actId="478"/>
          <ac:spMkLst>
            <pc:docMk/>
            <pc:sldMk cId="3785502563" sldId="4368"/>
            <ac:spMk id="6" creationId="{1CED6DAD-2896-215D-2966-56CBA6BBB5F0}"/>
          </ac:spMkLst>
        </pc:spChg>
        <pc:spChg chg="add mod">
          <ac:chgData name="Teemu Kettunen" userId="bffda460-0bf0-41b9-beee-e4f2e1325581" providerId="ADAL" clId="{B8C36978-ECC8-415C-92AC-86DA7E1E2EE6}" dt="2024-09-11T13:29:09.757" v="1035" actId="404"/>
          <ac:spMkLst>
            <pc:docMk/>
            <pc:sldMk cId="3785502563" sldId="4368"/>
            <ac:spMk id="9" creationId="{6075EE18-C3E4-0EF5-933C-344C2197E069}"/>
          </ac:spMkLst>
        </pc:spChg>
        <pc:picChg chg="add mod modCrop">
          <ac:chgData name="Teemu Kettunen" userId="bffda460-0bf0-41b9-beee-e4f2e1325581" providerId="ADAL" clId="{B8C36978-ECC8-415C-92AC-86DA7E1E2EE6}" dt="2024-09-11T13:17:30.220" v="964" actId="1035"/>
          <ac:picMkLst>
            <pc:docMk/>
            <pc:sldMk cId="3785502563" sldId="4368"/>
            <ac:picMk id="8" creationId="{980C05C8-52C7-BEF2-87F8-4F975AF6DB65}"/>
          </ac:picMkLst>
        </pc:picChg>
      </pc:sldChg>
      <pc:sldChg chg="new del">
        <pc:chgData name="Teemu Kettunen" userId="bffda460-0bf0-41b9-beee-e4f2e1325581" providerId="ADAL" clId="{B8C36978-ECC8-415C-92AC-86DA7E1E2EE6}" dt="2024-09-11T13:42:46.817" v="1057" actId="47"/>
        <pc:sldMkLst>
          <pc:docMk/>
          <pc:sldMk cId="2447054173" sldId="4369"/>
        </pc:sldMkLst>
      </pc:sldChg>
    </pc:docChg>
  </pc:docChgLst>
  <pc:docChgLst>
    <pc:chgData name="Teemu Kettunen" userId="bffda460-0bf0-41b9-beee-e4f2e1325581" providerId="ADAL" clId="{BB807E8A-B326-4D20-96FE-A34D9B74E475}"/>
    <pc:docChg chg="undo custSel addSld delSld modSld">
      <pc:chgData name="Teemu Kettunen" userId="bffda460-0bf0-41b9-beee-e4f2e1325581" providerId="ADAL" clId="{BB807E8A-B326-4D20-96FE-A34D9B74E475}" dt="2024-05-20T13:55:50.341" v="1640" actId="20577"/>
      <pc:docMkLst>
        <pc:docMk/>
      </pc:docMkLst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3025323557" sldId="569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2104452281" sldId="570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2760903045" sldId="571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1318869525" sldId="572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3527202005" sldId="573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547755782" sldId="574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721161815" sldId="575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1125509400" sldId="576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3729769119" sldId="577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1080621217" sldId="578"/>
        </pc:sldMkLst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4202372838" sldId="580"/>
        </pc:sldMkLst>
      </pc:sldChg>
      <pc:sldChg chg="modSp mod">
        <pc:chgData name="Teemu Kettunen" userId="bffda460-0bf0-41b9-beee-e4f2e1325581" providerId="ADAL" clId="{BB807E8A-B326-4D20-96FE-A34D9B74E475}" dt="2024-05-20T13:52:56.403" v="1616" actId="20577"/>
        <pc:sldMkLst>
          <pc:docMk/>
          <pc:sldMk cId="2558291938" sldId="581"/>
        </pc:sldMkLst>
        <pc:spChg chg="mod">
          <ac:chgData name="Teemu Kettunen" userId="bffda460-0bf0-41b9-beee-e4f2e1325581" providerId="ADAL" clId="{BB807E8A-B326-4D20-96FE-A34D9B74E475}" dt="2024-05-20T13:52:56.403" v="1616" actId="20577"/>
          <ac:spMkLst>
            <pc:docMk/>
            <pc:sldMk cId="2558291938" sldId="581"/>
            <ac:spMk id="4" creationId="{7907ADF9-3FC8-28D1-094C-00D920F8A586}"/>
          </ac:spMkLst>
        </pc:spChg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1930947398" sldId="582"/>
        </pc:sldMkLst>
      </pc:sldChg>
      <pc:sldChg chg="modSp del mod">
        <pc:chgData name="Teemu Kettunen" userId="bffda460-0bf0-41b9-beee-e4f2e1325581" providerId="ADAL" clId="{BB807E8A-B326-4D20-96FE-A34D9B74E475}" dt="2024-05-20T13:54:48.954" v="1617" actId="47"/>
        <pc:sldMkLst>
          <pc:docMk/>
          <pc:sldMk cId="2709239601" sldId="584"/>
        </pc:sldMkLst>
        <pc:spChg chg="mod">
          <ac:chgData name="Teemu Kettunen" userId="bffda460-0bf0-41b9-beee-e4f2e1325581" providerId="ADAL" clId="{BB807E8A-B326-4D20-96FE-A34D9B74E475}" dt="2024-05-20T13:23:34.197" v="183" actId="6549"/>
          <ac:spMkLst>
            <pc:docMk/>
            <pc:sldMk cId="2709239601" sldId="584"/>
            <ac:spMk id="4" creationId="{7907ADF9-3FC8-28D1-094C-00D920F8A586}"/>
          </ac:spMkLst>
        </pc:spChg>
      </pc:sldChg>
      <pc:sldChg chg="del">
        <pc:chgData name="Teemu Kettunen" userId="bffda460-0bf0-41b9-beee-e4f2e1325581" providerId="ADAL" clId="{BB807E8A-B326-4D20-96FE-A34D9B74E475}" dt="2024-05-20T12:59:38.902" v="0" actId="47"/>
        <pc:sldMkLst>
          <pc:docMk/>
          <pc:sldMk cId="2942475755" sldId="585"/>
        </pc:sldMkLst>
      </pc:sldChg>
      <pc:sldChg chg="modSp new mod">
        <pc:chgData name="Teemu Kettunen" userId="bffda460-0bf0-41b9-beee-e4f2e1325581" providerId="ADAL" clId="{BB807E8A-B326-4D20-96FE-A34D9B74E475}" dt="2024-05-20T13:52:07.861" v="1595" actId="20577"/>
        <pc:sldMkLst>
          <pc:docMk/>
          <pc:sldMk cId="3013541651" sldId="585"/>
        </pc:sldMkLst>
        <pc:spChg chg="mod">
          <ac:chgData name="Teemu Kettunen" userId="bffda460-0bf0-41b9-beee-e4f2e1325581" providerId="ADAL" clId="{BB807E8A-B326-4D20-96FE-A34D9B74E475}" dt="2024-05-20T13:22:52.630" v="182" actId="20577"/>
          <ac:spMkLst>
            <pc:docMk/>
            <pc:sldMk cId="3013541651" sldId="585"/>
            <ac:spMk id="3" creationId="{49B7A999-32B5-D858-4CE5-82C43481C01F}"/>
          </ac:spMkLst>
        </pc:spChg>
        <pc:spChg chg="mod">
          <ac:chgData name="Teemu Kettunen" userId="bffda460-0bf0-41b9-beee-e4f2e1325581" providerId="ADAL" clId="{BB807E8A-B326-4D20-96FE-A34D9B74E475}" dt="2024-05-20T13:51:46.917" v="1593" actId="20577"/>
          <ac:spMkLst>
            <pc:docMk/>
            <pc:sldMk cId="3013541651" sldId="585"/>
            <ac:spMk id="4" creationId="{DAC03768-ED56-F34A-28B7-BE3848D0E63A}"/>
          </ac:spMkLst>
        </pc:spChg>
        <pc:spChg chg="mod">
          <ac:chgData name="Teemu Kettunen" userId="bffda460-0bf0-41b9-beee-e4f2e1325581" providerId="ADAL" clId="{BB807E8A-B326-4D20-96FE-A34D9B74E475}" dt="2024-05-20T13:52:07.861" v="1595" actId="20577"/>
          <ac:spMkLst>
            <pc:docMk/>
            <pc:sldMk cId="3013541651" sldId="585"/>
            <ac:spMk id="6" creationId="{198D4AA8-7E00-CA62-5B8C-A8C4EA6EF5AA}"/>
          </ac:spMkLst>
        </pc:spChg>
      </pc:sldChg>
      <pc:sldChg chg="modSp mod">
        <pc:chgData name="Teemu Kettunen" userId="bffda460-0bf0-41b9-beee-e4f2e1325581" providerId="ADAL" clId="{BB807E8A-B326-4D20-96FE-A34D9B74E475}" dt="2024-05-20T13:55:50.341" v="1640" actId="20577"/>
        <pc:sldMkLst>
          <pc:docMk/>
          <pc:sldMk cId="1812758154" sldId="586"/>
        </pc:sldMkLst>
        <pc:spChg chg="mod">
          <ac:chgData name="Teemu Kettunen" userId="bffda460-0bf0-41b9-beee-e4f2e1325581" providerId="ADAL" clId="{BB807E8A-B326-4D20-96FE-A34D9B74E475}" dt="2024-05-20T13:55:50.341" v="1640" actId="20577"/>
          <ac:spMkLst>
            <pc:docMk/>
            <pc:sldMk cId="1812758154" sldId="586"/>
            <ac:spMk id="4" creationId="{7907ADF9-3FC8-28D1-094C-00D920F8A5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F31011-799D-45F1-8F2E-CDF542766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CB377E-30CC-4818-97F6-54B02A780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AE31-0B38-4C10-A901-8E97E2E00D54}" type="datetimeFigureOut">
              <a:rPr lang="fi-FI" smtClean="0"/>
              <a:t>18.9.2024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564F2D-44F7-4F86-B3C0-CE94FDFCF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308972-83BF-44B0-A398-051DEDAEB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1926-1732-4D21-BD5F-255859626D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6666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86B-9B80-7449-A54B-976CBE2C3E73}" type="datetimeFigureOut">
              <a:rPr lang="en-FI" smtClean="0"/>
              <a:t>18/09/2024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CC6-4DD1-DF4D-8F83-5FF54E114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93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7CC6-4DD1-DF4D-8F83-5FF54E114E16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643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hyperlink" Target="https://www.youtube.com/user/motivaoy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motiva" TargetMode="External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hyperlink" Target="https://www.slideshare.net/MotivaOy" TargetMode="Externa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9.svg"/><Relationship Id="rId7" Type="http://schemas.openxmlformats.org/officeDocument/2006/relationships/hyperlink" Target="https://www.linkedin.com/company/motiva" TargetMode="External"/><Relationship Id="rId12" Type="http://schemas.openxmlformats.org/officeDocument/2006/relationships/image" Target="../media/image45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sv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hyperlink" Target="https://www.slideshare.net/MotivaOy" TargetMode="External"/><Relationship Id="rId4" Type="http://schemas.openxmlformats.org/officeDocument/2006/relationships/hyperlink" Target="https://www.youtube.com/user/motivaoy" TargetMode="External"/><Relationship Id="rId9" Type="http://schemas.openxmlformats.org/officeDocument/2006/relationships/image" Target="../media/image43.sv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leppäker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eitsenpistepirkko kiipeää ruohonkortta">
            <a:extLst>
              <a:ext uri="{FF2B5EF4-FFF2-40B4-BE49-F238E27FC236}">
                <a16:creationId xmlns:a16="http://schemas.microsoft.com/office/drawing/2014/main" id="{1593F3E2-00D1-D0BB-1877-058D7E788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4AB4D1-10A6-02E7-B5BE-0ACD3388D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2107869"/>
            <a:ext cx="2018569" cy="1328080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F8F53033-B0ED-913F-E320-9A6D03DE944F}"/>
              </a:ext>
            </a:extLst>
          </p:cNvPr>
          <p:cNvSpPr/>
          <p:nvPr userDrawn="1"/>
        </p:nvSpPr>
        <p:spPr>
          <a:xfrm>
            <a:off x="-501451" y="5924881"/>
            <a:ext cx="12693452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070496C7-5179-8C69-D6F2-8CD3D763B7DD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  <p:pic>
        <p:nvPicPr>
          <p:cNvPr id="10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352CA72-ED08-ADBD-8AA8-ACC79C94A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2107869"/>
            <a:ext cx="2018569" cy="1328080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BB982-6E38-990E-33CD-7B8EA8BF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7F045B-4D58-852E-74DE-44CBE2417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2702765"/>
            <a:ext cx="6864437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6FAF6665-4D9C-CFAA-1F40-07CA119140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2986" y="4163343"/>
            <a:ext cx="6864438" cy="13460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i-FI" dirty="0"/>
              <a:t>Napsauta esityksen alaotsikko tähän</a:t>
            </a:r>
          </a:p>
          <a:p>
            <a:pPr lvl="1"/>
            <a:endParaRPr lang="fi-FI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9726EC7-C287-6B00-ACA7-4CEC4446C5D5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v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70944" y="0"/>
            <a:ext cx="12192000" cy="6864950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ED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2107869"/>
            <a:ext cx="2018569" cy="1328080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6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3B3B02F-6E72-584C-C8BB-4D47F2E40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6B46EFB6-2152-5F12-BEFC-F85447E7F755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vs1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70944" y="0"/>
            <a:ext cx="12192000" cy="6864950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9"/>
            <a:ext cx="1900236" cy="2089152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ED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2093971"/>
            <a:ext cx="2018569" cy="1341978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6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3B3B02F-6E72-584C-C8BB-4D47F2E40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10907"/>
            <a:ext cx="2178414" cy="587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54EC97-CB13-8154-8BF4-61C9D3AD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2702765"/>
            <a:ext cx="6864437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58C218-46C6-7298-8B09-0E303D7463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2986" y="4163343"/>
            <a:ext cx="6864438" cy="134601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Napsauta esityksen alaotsikko tähän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D8413992-F210-DECF-39B9-C1282E3E6C44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vs2_kaksi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7534" y="2702765"/>
            <a:ext cx="6974849" cy="1403246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5535" y="-2132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2511" y="3428999"/>
            <a:ext cx="4428282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7202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2510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9863A7-C39B-45AC-B6B9-9ED50A58C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4382" y="4163343"/>
            <a:ext cx="6974850" cy="13460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Napsauta esityksen alaotsikko tähän</a:t>
            </a:r>
          </a:p>
        </p:txBody>
      </p:sp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FDECC-63F3-D50B-37AF-D697EDD8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50D00F-8529-4476-C1E5-F808FA60E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3452FD1A-C198-46FE-2128-A342B651BD7C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9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_valkoinen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660627-4DD1-DE4E-8561-012C398CED5E}"/>
              </a:ext>
            </a:extLst>
          </p:cNvPr>
          <p:cNvSpPr/>
          <p:nvPr userDrawn="1"/>
        </p:nvSpPr>
        <p:spPr>
          <a:xfrm>
            <a:off x="2033775" y="0"/>
            <a:ext cx="1900236" cy="2103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79507-75E3-FA48-858D-FA47CE2DBD2D}"/>
              </a:ext>
            </a:extLst>
          </p:cNvPr>
          <p:cNvSpPr/>
          <p:nvPr userDrawn="1"/>
        </p:nvSpPr>
        <p:spPr>
          <a:xfrm>
            <a:off x="-494271" y="3428999"/>
            <a:ext cx="4428282" cy="3429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26AE6-32D2-1B41-B323-CFB5DFF4D847}"/>
              </a:ext>
            </a:extLst>
          </p:cNvPr>
          <p:cNvSpPr/>
          <p:nvPr userDrawn="1"/>
        </p:nvSpPr>
        <p:spPr>
          <a:xfrm>
            <a:off x="1915442" y="2103053"/>
            <a:ext cx="2018569" cy="1325946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9C74D-6209-C442-9E7F-FF0FFA6E3585}"/>
              </a:ext>
            </a:extLst>
          </p:cNvPr>
          <p:cNvSpPr/>
          <p:nvPr userDrawn="1"/>
        </p:nvSpPr>
        <p:spPr>
          <a:xfrm>
            <a:off x="-494270" y="1"/>
            <a:ext cx="2528046" cy="3429000"/>
          </a:xfrm>
          <a:prstGeom prst="rect">
            <a:avLst/>
          </a:prstGeom>
          <a:solidFill>
            <a:srgbClr val="9A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2609" y="2617771"/>
            <a:ext cx="7013303" cy="1417899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D0B06F-7453-47BF-8495-200DBFFC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2618" y="4123716"/>
            <a:ext cx="7013575" cy="1179810"/>
          </a:xfrm>
        </p:spPr>
        <p:txBody>
          <a:bodyPr/>
          <a:lstStyle>
            <a:lvl1pPr>
              <a:defRPr b="1">
                <a:solidFill>
                  <a:srgbClr val="241C40"/>
                </a:solidFill>
              </a:defRPr>
            </a:lvl1pPr>
          </a:lstStyle>
          <a:p>
            <a:pPr lvl="0"/>
            <a:r>
              <a:rPr lang="fi-FI"/>
              <a:t>Napsauta esityksen alaotsikko tähän</a:t>
            </a:r>
          </a:p>
          <a:p>
            <a:pPr lvl="0"/>
            <a:endParaRPr lang="fi-FI"/>
          </a:p>
          <a:p>
            <a:pPr lvl="0"/>
            <a:endParaRPr lang="fi-FI"/>
          </a:p>
        </p:txBody>
      </p:sp>
      <p:pic>
        <p:nvPicPr>
          <p:cNvPr id="4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1B9B12-F790-5A46-6DD5-FCC011877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B4B442A2-E50B-EA4B-5867-6540379343C2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290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 marL="268288" indent="-268288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447675" indent="-179388">
              <a:tabLst/>
              <a:defRPr b="0" i="0">
                <a:latin typeface="Lucida Sans" panose="020B0602030504020204" pitchFamily="34" charset="77"/>
              </a:defRPr>
            </a:lvl2pPr>
            <a:lvl3pPr marL="625475" indent="-179388">
              <a:tabLst/>
              <a:defRPr b="0" i="0">
                <a:latin typeface="Lucida Sans" panose="020B0602030504020204" pitchFamily="34" charset="77"/>
              </a:defRPr>
            </a:lvl3pPr>
            <a:lvl4pPr marL="804863" indent="-182563">
              <a:defRPr b="0" i="0">
                <a:latin typeface="Lucida Sans" panose="020B0602030504020204" pitchFamily="34" charset="77"/>
              </a:defRPr>
            </a:lvl4pPr>
            <a:lvl5pPr marL="984250" indent="-176213"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755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A776-ED93-C247-9C4F-5B5A6D8E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1461D-E56F-8A0A-8080-1604415B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300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_2otsikkoa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022"/>
          </a:xfrm>
        </p:spPr>
        <p:txBody>
          <a:bodyPr/>
          <a:lstStyle>
            <a:lvl1pPr marL="268288" indent="-268288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6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625475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6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804863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4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984250" indent="-1762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en-FI" sz="14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2A59E4-483E-C444-B1EE-841D72A0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C3CF96-D02F-3F48-A3E0-2D922DB17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leppäkert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eitsenpistepirkko kiipeää ruohonkortta">
            <a:extLst>
              <a:ext uri="{FF2B5EF4-FFF2-40B4-BE49-F238E27FC236}">
                <a16:creationId xmlns:a16="http://schemas.microsoft.com/office/drawing/2014/main" id="{1593F3E2-00D1-D0BB-1877-058D7E788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4BEEB51-DE3F-C57F-62B0-4B3F4275C853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8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83249FE-8A63-66C2-A205-A68A636F9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2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nuoli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16D63237-288B-F84A-EA9A-52C208EE65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4168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5A9455-6B21-DE46-9E7D-F2ED8E0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98" y="365125"/>
            <a:ext cx="725235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998" y="1825625"/>
            <a:ext cx="7252353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C4A904-52C4-3547-9D7D-710EAD39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D671F3-96F1-0845-B181-1B1DA18BA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2968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Motivalaise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93541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dirty="0"/>
              <a:t>Kuva tähän</a:t>
            </a:r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8" y="365125"/>
            <a:ext cx="7271604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8" y="1825625"/>
            <a:ext cx="7271604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3" name="Kuva 12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F196E724-4178-53F9-2B57-CA26D6A8E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55" y="0"/>
            <a:ext cx="395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Motivalaise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93541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8" y="365125"/>
            <a:ext cx="7271604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8" y="1825625"/>
            <a:ext cx="7271604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6" name="Kuva 5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8129AC72-718E-DDC7-31D0-F232A1929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5" y="0"/>
            <a:ext cx="395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3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Motivalaise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93541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8" y="365125"/>
            <a:ext cx="7271604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8" y="1825625"/>
            <a:ext cx="7271604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6" name="Kuva 5" descr="Kuva, joka sisältää kohteen henkilö, vaate, sisä-, seinä&#10;&#10;Kuvaus luotu automaattisesti">
            <a:extLst>
              <a:ext uri="{FF2B5EF4-FFF2-40B4-BE49-F238E27FC236}">
                <a16:creationId xmlns:a16="http://schemas.microsoft.com/office/drawing/2014/main" id="{6B177BD5-5721-2EDB-4804-2F186FEBC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91" y="0"/>
            <a:ext cx="395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05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Motivalaise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93541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48" y="365125"/>
            <a:ext cx="7271604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8" y="1825625"/>
            <a:ext cx="7271604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C1B64A-EBFB-D545-9C98-5FBF8A5E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8E1DB7-9A6F-F04C-9F37-4343B39B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0907B-9C37-9843-AB3A-FCBE0B6A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6" name="Kuva 5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13C267BD-FBD7-67A8-9002-A7692D04F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5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ohonkorre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3DBA37-33D6-924F-B18B-C938054EF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99"/>
            <a:ext cx="3953767" cy="685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4A709FB-0E4A-194E-B93A-12BB5FD0F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338909-58D8-8B4F-B042-CE9CBFEE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D18BD64-3A1E-2449-A4D7-8FA21E36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AEB063-A88A-4A17-2049-CA4E91D4D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44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ohonkor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F3D71E-CBDE-B547-9325-E9F34FF79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8"/>
            <a:ext cx="3955983" cy="685744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CAB63-C031-FB40-B5F8-DD2663E2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ACC9CB-6029-1547-958D-80598CFB5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DEE5BF-3279-CD48-BB76-506AC0B0D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2BBD0B-FBE9-7C57-D4B9-F8F880BE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E2F8A7-4FA5-DC7E-7A5E-8E29D7E7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05723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ä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0AF71ACB-0242-E2AA-6ED2-9AE1C332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107"/>
            <a:ext cx="3935413" cy="682178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D01446-BB8C-0A46-9DEC-1FD36D2E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69B2C6-C3FF-904D-94C0-FFCE5AD1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4A3EE3-E4C2-AA4F-A122-41F3053C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45272-373D-B730-60C4-855A990F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26D8B9-4AC4-32ED-023E-2551C1CD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68E88B-D873-DB1C-1C36-01DC8ECF4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72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210910-F171-B041-B8D1-796A85351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107"/>
            <a:ext cx="3935413" cy="682178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0AC12C-150D-BF49-A6F3-7AF92E64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D4F21-BA5E-524F-A72E-DA60522A9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A7ACB-8DBF-DD46-8135-2E790A98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958B7F-DBFA-5787-51F6-84795A8C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6E18A3-63FC-2810-DAE9-EA75A316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664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k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käyttöön tarkoitettu esine, tuulimylly&#10;&#10;Kuvaus luotu automaattisesti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9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ab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4AE1884-E53E-0849-2C87-DB6EA49A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4AB4D1-10A6-02E7-B5BE-0ACD3388D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64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käyttöön tarkoitettu esine, tuulimylly&#10;&#10;Kuvaus luotu automaattisesti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94266-BBF2-39FA-FB7E-443D6F68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C292D6-941C-1EDE-C127-869DC87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7647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ik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ärikkyys, taide&#10;&#10;Kuvaus luotu automaattisesti">
            <a:extLst>
              <a:ext uri="{FF2B5EF4-FFF2-40B4-BE49-F238E27FC236}">
                <a16:creationId xmlns:a16="http://schemas.microsoft.com/office/drawing/2014/main" id="{61AEAA25-6585-6032-D591-5BDE53EB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910" b="2307"/>
          <a:stretch/>
        </p:blipFill>
        <p:spPr>
          <a:xfrm>
            <a:off x="1" y="0"/>
            <a:ext cx="3935412" cy="6858000"/>
          </a:xfrm>
          <a:prstGeom prst="rect">
            <a:avLst/>
          </a:prstGeom>
        </p:spPr>
      </p:pic>
      <p:pic>
        <p:nvPicPr>
          <p:cNvPr id="7" name="Kuva 6" descr="Kuva, joka sisältää kohteen Värikkyys, taide&#10;&#10;Kuvaus luotu automaattisesti">
            <a:extLst>
              <a:ext uri="{FF2B5EF4-FFF2-40B4-BE49-F238E27FC236}">
                <a16:creationId xmlns:a16="http://schemas.microsoft.com/office/drawing/2014/main" id="{C90C8435-350F-00C9-76E7-5FC3BD97A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397" b="2307"/>
          <a:stretch/>
        </p:blipFill>
        <p:spPr>
          <a:xfrm>
            <a:off x="0" y="0"/>
            <a:ext cx="3959441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977AE-D9DC-7065-D496-D7F1AD87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619C1-3C3B-9BD1-9E22-28555202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60B3A8-C49A-D7C8-F41B-A2808D90F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07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fruit&#10;&#10;Description automatically generated">
            <a:extLst>
              <a:ext uri="{FF2B5EF4-FFF2-40B4-BE49-F238E27FC236}">
                <a16:creationId xmlns:a16="http://schemas.microsoft.com/office/drawing/2014/main" id="{62E1673B-1688-C048-8FFA-0957B2C9A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935413" cy="68579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DD6E70-FD3A-4449-B2B0-8C317B1CA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19BFCC-E81D-F24A-BE78-5E3763E7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35E74B-E5B8-5A43-8FD2-AB56EDA04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7FD63-30FE-AB70-951F-576582D6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09A379-0313-B770-2D55-7A4DBEEF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pic>
        <p:nvPicPr>
          <p:cNvPr id="2" name="Kuva 1" descr="Kuva, joka sisältää kohteen Värikkyys, taide&#10;&#10;Kuvaus luotu automaattisesti">
            <a:extLst>
              <a:ext uri="{FF2B5EF4-FFF2-40B4-BE49-F238E27FC236}">
                <a16:creationId xmlns:a16="http://schemas.microsoft.com/office/drawing/2014/main" id="{D1C3F86E-AF9C-193F-A4F2-66EE96C68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5910" b="2307"/>
          <a:stretch/>
        </p:blipFill>
        <p:spPr>
          <a:xfrm>
            <a:off x="1" y="0"/>
            <a:ext cx="393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31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de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3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5649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inen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98B3FB-3A12-3F6D-D4D0-028A0B682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17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615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mise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7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m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51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ha-, pilvi, puu, taivas&#10;&#10;Kuvaus luotu automaattisesti">
            <a:extLst>
              <a:ext uri="{FF2B5EF4-FFF2-40B4-BE49-F238E27FC236}">
                <a16:creationId xmlns:a16="http://schemas.microsoft.com/office/drawing/2014/main" id="{9ED3100B-1816-B6EA-767E-C3A295E23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75"/>
          <a:stretch/>
        </p:blipFill>
        <p:spPr>
          <a:xfrm>
            <a:off x="0" y="-1"/>
            <a:ext cx="3981876" cy="685800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0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ablett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A852887-BAAE-171F-5965-A21643597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78648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60080"/>
            <a:ext cx="8338556" cy="3223068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4BEEB51-DE3F-C57F-62B0-4B3F4275C853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8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83249FE-8A63-66C2-A205-A68A636F9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DA2A779-17A8-50B3-5965-945C78A07C9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19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2" name="Kuva 1" descr="Kuva, joka sisältää kohteen piha-, pilvi, puu, taivas&#10;&#10;Kuvaus luotu automaattisesti">
            <a:extLst>
              <a:ext uri="{FF2B5EF4-FFF2-40B4-BE49-F238E27FC236}">
                <a16:creationId xmlns:a16="http://schemas.microsoft.com/office/drawing/2014/main" id="{D88280E8-7F9F-B37C-0905-3C4A643A3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75"/>
          <a:stretch/>
        </p:blipFill>
        <p:spPr>
          <a:xfrm>
            <a:off x="0" y="-1"/>
            <a:ext cx="39818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äilijä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3F2EB-08F8-4F3D-3F9E-BD1C44A47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1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äi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5DECDC1-2972-9F57-584B-2AC6C942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35413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1A1AF0A-3913-E447-9036-777516E6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1099C3-5DAA-2B4E-84DE-9BBE24EF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28C3D8-1B87-2843-BA15-6B874B7D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D3BDBA-3DBC-B9AD-5510-388597C3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5461-FC1A-9342-4C91-4B9EE9A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141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taat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D5019F7-4BB4-F69C-A2D2-2D064C246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1" y="2303"/>
            <a:ext cx="3953648" cy="685339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CD3E95-E0A9-5B4D-8A28-B4AD5EE7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F59C54-1FF1-2745-9E26-601F4AC6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A882548-3BC8-674A-A83E-24D098195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D513A0-4400-36BA-2AD3-D7B676DE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6DDB4-8FD2-6467-A697-8766F193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F8F15-440E-AB9D-6C78-6EAE2C01BA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552790"/>
            <a:ext cx="1291196" cy="2459421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823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F670F0-BA11-1145-AB19-7A5CEC4DD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1" y="2303"/>
            <a:ext cx="3953648" cy="685339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560BD4-0C30-434E-9393-1F03DA9F8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B5CCF8-D82E-9748-B6A0-533C3E97A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548993-1616-A645-BCD4-E18DF80CA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6EA5F8-AB52-CE3E-D581-521ADDEE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365125"/>
            <a:ext cx="7309358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912531-92A3-66B4-5E4B-8268B5CB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93" y="1825625"/>
            <a:ext cx="7309358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768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373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7515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355600" indent="-173038">
              <a:tabLst/>
              <a:defRPr b="0" i="0">
                <a:latin typeface="Lucida Sans" panose="020B0602030504020204" pitchFamily="34" charset="77"/>
              </a:defRPr>
            </a:lvl2pPr>
            <a:lvl3pPr marL="539750" indent="-179388">
              <a:tabLst/>
              <a:defRPr b="0" i="0">
                <a:latin typeface="Lucida Sans" panose="020B0602030504020204" pitchFamily="34" charset="77"/>
              </a:defRPr>
            </a:lvl3pPr>
            <a:lvl4pPr marL="722313" indent="-182563">
              <a:defRPr b="0" i="0">
                <a:latin typeface="Lucida Sans" panose="020B0602030504020204" pitchFamily="34" charset="77"/>
              </a:defRPr>
            </a:lvl4pPr>
            <a:lvl5pPr marL="895350" indent="-176213"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B3D7A-1F2F-BA4C-939D-4BAB98805C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8773" y="1825625"/>
            <a:ext cx="5257800" cy="437515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3556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6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53975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6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fi-FI" sz="14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lang="en-FI" sz="1400" b="0" i="0" kern="1200" dirty="0">
                <a:solidFill>
                  <a:srgbClr val="241C40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DF49F0-B27C-9344-B0E1-9F3621C66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7AC457-E170-1C49-9E15-1D9E09C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851B0-9026-5A46-B912-BA31236F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7413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ei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56010-41A9-FC47-9C2E-FE7C78622E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8772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1B5C28-F625-864F-A854-E08D05C8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44262-3B07-AF44-9A18-F3C1B189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BD489-BFAE-5348-9617-0E4AE1FCE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3427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2otsikko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7515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452438" indent="-233363">
              <a:tabLst/>
              <a:defRPr b="0" i="0">
                <a:latin typeface="Lucida Sans" panose="020B0602030504020204" pitchFamily="34" charset="77"/>
              </a:defRPr>
            </a:lvl2pPr>
            <a:lvl3pPr marL="625475" indent="-179388">
              <a:tabLst/>
              <a:defRPr b="0" i="0">
                <a:latin typeface="Lucida Sans" panose="020B0602030504020204" pitchFamily="34" charset="77"/>
              </a:defRPr>
            </a:lvl3pPr>
            <a:lvl4pPr marL="808038" indent="-182563">
              <a:defRPr b="0" i="0">
                <a:latin typeface="Lucida Sans" panose="020B0602030504020204" pitchFamily="34" charset="77"/>
              </a:defRPr>
            </a:lvl4pPr>
            <a:lvl5pPr marL="981075" indent="-176213"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B3D7A-1F2F-BA4C-939D-4BAB98805C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8773" y="1825625"/>
            <a:ext cx="5257800" cy="437515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tabLst/>
              <a:defRPr b="0" i="0">
                <a:latin typeface="Lucida Sans" panose="020B0602030504020204" pitchFamily="34" charset="77"/>
              </a:defRPr>
            </a:lvl1pPr>
            <a:lvl2pPr marL="355600" indent="-173038">
              <a:tabLst/>
              <a:defRPr b="0" i="0">
                <a:latin typeface="Lucida Sans" panose="020B0602030504020204" pitchFamily="34" charset="77"/>
              </a:defRPr>
            </a:lvl2pPr>
            <a:lvl3pPr marL="539750" indent="-179388">
              <a:tabLst/>
              <a:defRPr b="0" i="0">
                <a:latin typeface="Lucida Sans" panose="020B0602030504020204" pitchFamily="34" charset="77"/>
              </a:defRPr>
            </a:lvl3pPr>
            <a:lvl4pPr marL="722313" indent="-182563">
              <a:defRPr b="0" i="0">
                <a:latin typeface="Lucida Sans" panose="020B0602030504020204" pitchFamily="34" charset="77"/>
              </a:defRPr>
            </a:lvl4pPr>
            <a:lvl5pPr marL="895350" indent="-176213"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DF49F0-B27C-9344-B0E1-9F3621C66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7AC457-E170-1C49-9E15-1D9E09C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851B0-9026-5A46-B912-BA31236F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A7AC62-DC13-6C6B-BEDB-24513A728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848372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E25BD-E879-71FB-3EC8-374E2D78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48373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1514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2otsikko_e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56010-41A9-FC47-9C2E-FE7C78622E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8772" y="1825625"/>
            <a:ext cx="5257800" cy="4375150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1B5C28-F625-864F-A854-E08D05C8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44262-3B07-AF44-9A18-F3C1B189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BD489-BFAE-5348-9617-0E4AE1FCE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E2F091-D03C-C994-0629-C15209F72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321078"/>
            <a:ext cx="10848371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50CEF6-DA0B-0A1E-E216-DF5873F2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8372" cy="820738"/>
          </a:xfrm>
        </p:spPr>
        <p:txBody>
          <a:bodyPr anchor="b"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7609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372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B23B2-3283-3D49-B936-2F8FF762C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586E95-2737-FD46-8987-8727C6466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AA39B6-93DF-E54C-A9F0-5574FF59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11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ulivo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5E765F6-FC5C-66C1-9D83-7F21E1A4D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902896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EB3B8A-637F-FC0F-D921-6DC6D331B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AFA834E8-0C2E-382A-3FAC-8C8F9F268AC8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68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B82761-7F36-F82B-6361-F6BDDDEA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CDE8EF-DCD8-2284-6AD0-8E6E5555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47CBEF-7413-E2E9-E1DB-7F7215D9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3153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575D6-B827-9674-FE0A-C3A3DB2F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880DF3-3B46-8D3D-1142-5298561B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F89B18-2275-00CF-4E6A-F8A54A04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86031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6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DA1AB-3F7A-D6FC-6F59-83D7BC9C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BBD31-4DEB-6FE3-64FB-5482D6EB5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5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1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6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DA1AB-3F7A-D6FC-6F59-83D7BC9C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BBD31-4DEB-6FE3-64FB-5482D6EB5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4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A89433-F0E3-BB6D-B18E-3524254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86" y="2298097"/>
            <a:ext cx="8194957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1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2A0A63-C029-0ADB-25A3-04CD4846F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24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2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2A4AEBC3-6E7D-C954-5090-23973FFACA20}"/>
              </a:ext>
            </a:extLst>
          </p:cNvPr>
          <p:cNvGrpSpPr/>
          <p:nvPr userDrawn="1"/>
        </p:nvGrpSpPr>
        <p:grpSpPr>
          <a:xfrm>
            <a:off x="0" y="2216"/>
            <a:ext cx="12192001" cy="209864"/>
            <a:chOff x="0" y="-228604"/>
            <a:chExt cx="12192001" cy="209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5288D1-9DB0-EB43-985B-038606FF1AAB}"/>
                </a:ext>
              </a:extLst>
            </p:cNvPr>
            <p:cNvSpPr/>
            <p:nvPr userDrawn="1"/>
          </p:nvSpPr>
          <p:spPr>
            <a:xfrm>
              <a:off x="0" y="-228604"/>
              <a:ext cx="3761772" cy="209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367F24-C134-3045-999D-D62C444EE595}"/>
                </a:ext>
              </a:extLst>
            </p:cNvPr>
            <p:cNvSpPr/>
            <p:nvPr userDrawn="1"/>
          </p:nvSpPr>
          <p:spPr>
            <a:xfrm>
              <a:off x="3761772" y="-228604"/>
              <a:ext cx="4710897" cy="209863"/>
            </a:xfrm>
            <a:prstGeom prst="rect">
              <a:avLst/>
            </a:prstGeom>
            <a:solidFill>
              <a:srgbClr val="7DD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E62FC0-D167-DD45-98BA-649F60DF24E8}"/>
                </a:ext>
              </a:extLst>
            </p:cNvPr>
            <p:cNvSpPr/>
            <p:nvPr userDrawn="1"/>
          </p:nvSpPr>
          <p:spPr>
            <a:xfrm>
              <a:off x="10896263" y="-228604"/>
              <a:ext cx="1295738" cy="209863"/>
            </a:xfrm>
            <a:prstGeom prst="rect">
              <a:avLst/>
            </a:prstGeom>
            <a:solidFill>
              <a:srgbClr val="BDD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E58611-A686-1C49-B7EE-CD774CD0D2D9}"/>
                </a:ext>
              </a:extLst>
            </p:cNvPr>
            <p:cNvSpPr/>
            <p:nvPr userDrawn="1"/>
          </p:nvSpPr>
          <p:spPr>
            <a:xfrm>
              <a:off x="8472669" y="-228604"/>
              <a:ext cx="2423593" cy="209864"/>
            </a:xfrm>
            <a:prstGeom prst="rect">
              <a:avLst/>
            </a:prstGeom>
            <a:solidFill>
              <a:srgbClr val="F15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/>
                <a:t> </a:t>
              </a: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4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rgbClr val="4A205D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6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2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ulivoim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5E765F6-FC5C-66C1-9D83-7F21E1A4D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068"/>
            <a:ext cx="12192000" cy="6862732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EF3A319-AE50-B714-4D18-494F52DE3396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3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BA9199D-938D-5982-BFE5-89E189977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8211097-76CB-CEEF-FBFE-BD8D061E2FDE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6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2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7D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7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288D1-9DB0-EB43-985B-038606FF1AAB}"/>
              </a:ext>
            </a:extLst>
          </p:cNvPr>
          <p:cNvSpPr/>
          <p:nvPr userDrawn="1"/>
        </p:nvSpPr>
        <p:spPr>
          <a:xfrm>
            <a:off x="0" y="0"/>
            <a:ext cx="3761772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67F24-C134-3045-999D-D62C444EE595}"/>
              </a:ext>
            </a:extLst>
          </p:cNvPr>
          <p:cNvSpPr/>
          <p:nvPr userDrawn="1"/>
        </p:nvSpPr>
        <p:spPr>
          <a:xfrm>
            <a:off x="3761772" y="0"/>
            <a:ext cx="4710897" cy="209863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62FC0-D167-DD45-98BA-649F60DF24E8}"/>
              </a:ext>
            </a:extLst>
          </p:cNvPr>
          <p:cNvSpPr/>
          <p:nvPr userDrawn="1"/>
        </p:nvSpPr>
        <p:spPr>
          <a:xfrm>
            <a:off x="10896263" y="0"/>
            <a:ext cx="1295738" cy="209863"/>
          </a:xfrm>
          <a:prstGeom prst="rect">
            <a:avLst/>
          </a:prstGeom>
          <a:solidFill>
            <a:srgbClr val="BD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8611-A686-1C49-B7EE-CD774CD0D2D9}"/>
              </a:ext>
            </a:extLst>
          </p:cNvPr>
          <p:cNvSpPr/>
          <p:nvPr userDrawn="1"/>
        </p:nvSpPr>
        <p:spPr>
          <a:xfrm>
            <a:off x="8472669" y="0"/>
            <a:ext cx="2423593" cy="209864"/>
          </a:xfrm>
          <a:prstGeom prst="rect">
            <a:avLst/>
          </a:prstGeom>
          <a:solidFill>
            <a:srgbClr val="F1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6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E4757D51-FB43-BAB8-3490-25A3CA797ABD}"/>
              </a:ext>
            </a:extLst>
          </p:cNvPr>
          <p:cNvGrpSpPr/>
          <p:nvPr userDrawn="1"/>
        </p:nvGrpSpPr>
        <p:grpSpPr>
          <a:xfrm>
            <a:off x="-1" y="0"/>
            <a:ext cx="12192001" cy="209864"/>
            <a:chOff x="-1" y="-209863"/>
            <a:chExt cx="12192001" cy="209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5288D1-9DB0-EB43-985B-038606FF1AAB}"/>
                </a:ext>
              </a:extLst>
            </p:cNvPr>
            <p:cNvSpPr/>
            <p:nvPr userDrawn="1"/>
          </p:nvSpPr>
          <p:spPr>
            <a:xfrm>
              <a:off x="-1" y="-209863"/>
              <a:ext cx="3761772" cy="209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367F24-C134-3045-999D-D62C444EE595}"/>
                </a:ext>
              </a:extLst>
            </p:cNvPr>
            <p:cNvSpPr/>
            <p:nvPr userDrawn="1"/>
          </p:nvSpPr>
          <p:spPr>
            <a:xfrm>
              <a:off x="3761771" y="-209863"/>
              <a:ext cx="4710897" cy="209863"/>
            </a:xfrm>
            <a:prstGeom prst="rect">
              <a:avLst/>
            </a:prstGeom>
            <a:solidFill>
              <a:srgbClr val="7DD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E62FC0-D167-DD45-98BA-649F60DF24E8}"/>
                </a:ext>
              </a:extLst>
            </p:cNvPr>
            <p:cNvSpPr/>
            <p:nvPr userDrawn="1"/>
          </p:nvSpPr>
          <p:spPr>
            <a:xfrm>
              <a:off x="10896262" y="-209863"/>
              <a:ext cx="1295738" cy="209863"/>
            </a:xfrm>
            <a:prstGeom prst="rect">
              <a:avLst/>
            </a:prstGeom>
            <a:solidFill>
              <a:srgbClr val="BDD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E58611-A686-1C49-B7EE-CD774CD0D2D9}"/>
                </a:ext>
              </a:extLst>
            </p:cNvPr>
            <p:cNvSpPr/>
            <p:nvPr userDrawn="1"/>
          </p:nvSpPr>
          <p:spPr>
            <a:xfrm>
              <a:off x="8472668" y="-209863"/>
              <a:ext cx="2423593" cy="209864"/>
            </a:xfrm>
            <a:prstGeom prst="rect">
              <a:avLst/>
            </a:prstGeom>
            <a:solidFill>
              <a:srgbClr val="F15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/>
                <a:t> </a:t>
              </a: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9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_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097"/>
            <a:ext cx="10848372" cy="2019260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96" y="6073775"/>
            <a:ext cx="1543815" cy="416310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1B1F29F0-D4DB-DC41-E544-521C3DB50485}"/>
              </a:ext>
            </a:extLst>
          </p:cNvPr>
          <p:cNvGrpSpPr/>
          <p:nvPr userDrawn="1"/>
        </p:nvGrpSpPr>
        <p:grpSpPr>
          <a:xfrm>
            <a:off x="0" y="3470"/>
            <a:ext cx="12192001" cy="209864"/>
            <a:chOff x="0" y="-245102"/>
            <a:chExt cx="12192001" cy="209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5288D1-9DB0-EB43-985B-038606FF1AAB}"/>
                </a:ext>
              </a:extLst>
            </p:cNvPr>
            <p:cNvSpPr/>
            <p:nvPr userDrawn="1"/>
          </p:nvSpPr>
          <p:spPr>
            <a:xfrm>
              <a:off x="0" y="-245102"/>
              <a:ext cx="3761772" cy="209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367F24-C134-3045-999D-D62C444EE595}"/>
                </a:ext>
              </a:extLst>
            </p:cNvPr>
            <p:cNvSpPr/>
            <p:nvPr userDrawn="1"/>
          </p:nvSpPr>
          <p:spPr>
            <a:xfrm>
              <a:off x="3761772" y="-245102"/>
              <a:ext cx="4710897" cy="209863"/>
            </a:xfrm>
            <a:prstGeom prst="rect">
              <a:avLst/>
            </a:prstGeom>
            <a:solidFill>
              <a:srgbClr val="917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E62FC0-D167-DD45-98BA-649F60DF24E8}"/>
                </a:ext>
              </a:extLst>
            </p:cNvPr>
            <p:cNvSpPr/>
            <p:nvPr userDrawn="1"/>
          </p:nvSpPr>
          <p:spPr>
            <a:xfrm>
              <a:off x="10896263" y="-245102"/>
              <a:ext cx="1295738" cy="209863"/>
            </a:xfrm>
            <a:prstGeom prst="rect">
              <a:avLst/>
            </a:prstGeom>
            <a:solidFill>
              <a:srgbClr val="BDD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E58611-A686-1C49-B7EE-CD774CD0D2D9}"/>
                </a:ext>
              </a:extLst>
            </p:cNvPr>
            <p:cNvSpPr/>
            <p:nvPr userDrawn="1"/>
          </p:nvSpPr>
          <p:spPr>
            <a:xfrm>
              <a:off x="8472669" y="-245102"/>
              <a:ext cx="2423593" cy="209864"/>
            </a:xfrm>
            <a:prstGeom prst="rect">
              <a:avLst/>
            </a:prstGeom>
            <a:solidFill>
              <a:srgbClr val="F15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/>
                <a:t> </a:t>
              </a: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FB4EB-101E-F84F-B1DE-BFC25E86E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4265"/>
            <a:ext cx="6959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9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84B35-81D5-CB4E-8083-63EF9B86C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B3645C6-4F46-38A5-027D-F18E1A6D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55885380-DB40-1D6C-47B1-3BC5038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F4B5F85B-DAE8-71EC-F4CE-547222F6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3333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08A47A-2F98-F309-AE79-C6EC3B854A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52E3F714-C6A9-10DB-E16F-096FD34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F3C4E4A5-B45C-1853-EF7A-0E6A6E1F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1A623D57-4BCB-9ECA-D660-04366E4D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3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C7AD1E-2AF4-143B-7E96-98DBE4202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DE8E1D-C5AB-7A37-3173-D5897D7A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452FF118-1DAC-177E-1AB5-C42C3A3B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5F666780-5FD2-CE31-F42D-290CFAAE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6631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23093F3-D3F5-C5B1-2BCA-BE357F64E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FF4ADE6-D5B2-420C-BE6F-F15A80A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9320DB6D-5B15-7E04-FD11-5CA844E3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AC3E51F9-3B3C-0125-8ED0-610D3D0D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7901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0CBFF86-8388-D58E-E7C0-B54EB46B6EA1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51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6328E4CD-2B2C-9C89-4E84-62D85637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D54ED4CE-A79A-B229-2AB7-713CC9F2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7590FDD6-2BBC-9A24-3AA3-22ED42C1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25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yönteki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B4C2ED8-4C02-292B-C23F-B5EA4CBB4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749300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EB3B8A-637F-FC0F-D921-6DC6D331B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AFA834E8-0C2E-382A-3FAC-8C8F9F268AC8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bg1"/>
                </a:solidFill>
              </a:rPr>
              <a:t>www.motiva.fi</a:t>
            </a:r>
            <a:endParaRPr lang="fi-FI" sz="14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14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36EC0-6711-7201-4596-4BBBDFF6726A}"/>
              </a:ext>
            </a:extLst>
          </p:cNvPr>
          <p:cNvSpPr/>
          <p:nvPr userDrawn="1"/>
        </p:nvSpPr>
        <p:spPr>
          <a:xfrm>
            <a:off x="0" y="-242372"/>
            <a:ext cx="12192000" cy="7100372"/>
          </a:xfrm>
          <a:prstGeom prst="rect">
            <a:avLst/>
          </a:prstGeom>
          <a:solidFill>
            <a:srgbClr val="23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3" y="6312903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BC326D-97A0-393C-AE28-5E9BB00A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4" y="6373193"/>
            <a:ext cx="11294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6BBC4A16-1EB9-F93A-EF21-951A83F8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1" y="6373193"/>
            <a:ext cx="73585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2FDF3B62-8450-5F5B-2C33-EF7D1E65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73193"/>
            <a:ext cx="6070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1113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0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06" y="3118021"/>
            <a:ext cx="2306424" cy="621957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9684366" y="5914702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chemeClr val="bg1"/>
                </a:solidFill>
              </a:rPr>
              <a:t>www.motiva.fi</a:t>
            </a:r>
            <a:endParaRPr lang="fi-FI" sz="2000">
              <a:solidFill>
                <a:schemeClr val="bg1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19466"/>
            <a:ext cx="5415369" cy="2219066"/>
          </a:xfrm>
        </p:spPr>
        <p:txBody>
          <a:bodyPr anchor="ctr"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Kiitos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0EEB6FB5-F9DA-7D47-A712-FD2C8BCC14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1246" y="6009307"/>
            <a:ext cx="266700" cy="304800"/>
          </a:xfrm>
          <a:prstGeom prst="rect">
            <a:avLst/>
          </a:prstGeom>
        </p:spPr>
      </p:pic>
      <p:pic>
        <p:nvPicPr>
          <p:cNvPr id="10" name="Graphic 9">
            <a:hlinkClick r:id="rId6"/>
            <a:extLst>
              <a:ext uri="{FF2B5EF4-FFF2-40B4-BE49-F238E27FC236}">
                <a16:creationId xmlns:a16="http://schemas.microsoft.com/office/drawing/2014/main" id="{F01EEDA9-D941-B744-AADC-E53925FCEF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6830" y="6009307"/>
            <a:ext cx="266700" cy="304800"/>
          </a:xfrm>
          <a:prstGeom prst="rect">
            <a:avLst/>
          </a:prstGeom>
        </p:spPr>
      </p:pic>
      <p:pic>
        <p:nvPicPr>
          <p:cNvPr id="11" name="Graphic 10">
            <a:hlinkClick r:id="rId9"/>
            <a:extLst>
              <a:ext uri="{FF2B5EF4-FFF2-40B4-BE49-F238E27FC236}">
                <a16:creationId xmlns:a16="http://schemas.microsoft.com/office/drawing/2014/main" id="{5F6C03DB-BAC3-4A41-A5B2-157ACDD54B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42414" y="6009307"/>
            <a:ext cx="2667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905146-0172-2D42-A920-D201144FD185}"/>
              </a:ext>
            </a:extLst>
          </p:cNvPr>
          <p:cNvSpPr/>
          <p:nvPr userDrawn="1"/>
        </p:nvSpPr>
        <p:spPr>
          <a:xfrm>
            <a:off x="6573157" y="6009307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@MotivaOy</a:t>
            </a:r>
            <a:endParaRPr lang="en-FI" sz="1200">
              <a:solidFill>
                <a:schemeClr val="bg1"/>
              </a:solidFill>
            </a:endParaRPr>
          </a:p>
        </p:txBody>
      </p:sp>
      <p:pic>
        <p:nvPicPr>
          <p:cNvPr id="4" name="Kuva 3" descr="Kuva, joka sisältää kohteen symboli, valkoinen, viiva, Fontti&#10;&#10;Kuvaus luotu automaattisesti">
            <a:extLst>
              <a:ext uri="{FF2B5EF4-FFF2-40B4-BE49-F238E27FC236}">
                <a16:creationId xmlns:a16="http://schemas.microsoft.com/office/drawing/2014/main" id="{E0787FF2-F43B-0391-D27A-82A572963D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7511" y="6014345"/>
            <a:ext cx="2667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5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1696009-F710-1DDA-19B0-230DC068E5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9991BA-3DC0-7A31-D060-1912F04D8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21" y="-430455"/>
            <a:ext cx="11353451" cy="8036409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6704129" y="5809604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err="1">
                <a:solidFill>
                  <a:srgbClr val="241C40"/>
                </a:solidFill>
              </a:rPr>
              <a:t>www.motiva.fi</a:t>
            </a:r>
            <a:endParaRPr lang="fi-FI" sz="2000">
              <a:solidFill>
                <a:srgbClr val="241C4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5763" y="2214368"/>
            <a:ext cx="5415369" cy="2219066"/>
          </a:xfrm>
        </p:spPr>
        <p:txBody>
          <a:bodyPr anchor="ctr">
            <a:normAutofit/>
          </a:bodyPr>
          <a:lstStyle>
            <a:lvl1pPr algn="ctr">
              <a:defRPr sz="2000" b="1" i="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Kiitos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9" name="Graphic 8">
            <a:hlinkClick r:id="rId4"/>
            <a:extLst>
              <a:ext uri="{FF2B5EF4-FFF2-40B4-BE49-F238E27FC236}">
                <a16:creationId xmlns:a16="http://schemas.microsoft.com/office/drawing/2014/main" id="{0EEB6FB5-F9DA-7D47-A712-FD2C8BCC14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1009" y="5904209"/>
            <a:ext cx="266700" cy="304800"/>
          </a:xfrm>
          <a:prstGeom prst="rect">
            <a:avLst/>
          </a:prstGeom>
        </p:spPr>
      </p:pic>
      <p:pic>
        <p:nvPicPr>
          <p:cNvPr id="10" name="Graphic 9">
            <a:hlinkClick r:id="rId7"/>
            <a:extLst>
              <a:ext uri="{FF2B5EF4-FFF2-40B4-BE49-F238E27FC236}">
                <a16:creationId xmlns:a16="http://schemas.microsoft.com/office/drawing/2014/main" id="{F01EEDA9-D941-B744-AADC-E53925FCEF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6593" y="5904209"/>
            <a:ext cx="266700" cy="304800"/>
          </a:xfrm>
          <a:prstGeom prst="rect">
            <a:avLst/>
          </a:prstGeom>
        </p:spPr>
      </p:pic>
      <p:pic>
        <p:nvPicPr>
          <p:cNvPr id="11" name="Graphic 10">
            <a:hlinkClick r:id="rId10"/>
            <a:extLst>
              <a:ext uri="{FF2B5EF4-FFF2-40B4-BE49-F238E27FC236}">
                <a16:creationId xmlns:a16="http://schemas.microsoft.com/office/drawing/2014/main" id="{5F6C03DB-BAC3-4A41-A5B2-157ACDD54B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2177" y="5904209"/>
            <a:ext cx="2667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905146-0172-2D42-A920-D201144FD185}"/>
              </a:ext>
            </a:extLst>
          </p:cNvPr>
          <p:cNvSpPr/>
          <p:nvPr userDrawn="1"/>
        </p:nvSpPr>
        <p:spPr>
          <a:xfrm>
            <a:off x="3592920" y="590420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i="0" kern="1200" dirty="0">
                <a:solidFill>
                  <a:srgbClr val="241C40"/>
                </a:solidFill>
                <a:effectLst/>
                <a:latin typeface="+mn-lt"/>
                <a:ea typeface="+mn-ea"/>
                <a:cs typeface="+mn-cs"/>
              </a:rPr>
              <a:t>@MotivaOy</a:t>
            </a:r>
            <a:endParaRPr lang="en-FI" sz="1200" dirty="0">
              <a:solidFill>
                <a:srgbClr val="241C40"/>
              </a:solidFill>
            </a:endParaRPr>
          </a:p>
        </p:txBody>
      </p:sp>
      <p:pic>
        <p:nvPicPr>
          <p:cNvPr id="6" name="Kuva 5" descr="Kuva, joka sisältää kohteen Grafiikka, kuvakaappaus, muotoilu&#10;&#10;Kuvaus luotu automaattisesti">
            <a:extLst>
              <a:ext uri="{FF2B5EF4-FFF2-40B4-BE49-F238E27FC236}">
                <a16:creationId xmlns:a16="http://schemas.microsoft.com/office/drawing/2014/main" id="{2F230E61-0176-B23B-73B2-C4CE02ECC1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446" y="5906282"/>
            <a:ext cx="266400" cy="3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63F670F0-BA11-1145-AB19-7A5CEC4DD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560BD4-0C30-434E-9393-1F03DA9F8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B5CCF8-D82E-9748-B6A0-533C3E97A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548993-1616-A645-BCD4-E18DF80CA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93904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o_nu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plane, flying, airplane&#10;&#10;Description automatically generated">
            <a:extLst>
              <a:ext uri="{FF2B5EF4-FFF2-40B4-BE49-F238E27FC236}">
                <a16:creationId xmlns:a16="http://schemas.microsoft.com/office/drawing/2014/main" id="{167C5550-37E7-B64D-BFC8-0A0C3A101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5388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35" y="365125"/>
            <a:ext cx="6186516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4030811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F0E9D9-BA91-0749-A498-0B08841DE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901" y="1143000"/>
            <a:ext cx="2400300" cy="4572000"/>
          </a:xfrm>
          <a:prstGeom prst="rect">
            <a:avLst/>
          </a:prstGeom>
          <a:effectLst>
            <a:outerShdw blurRad="76200" dist="12700" dir="5400000" algn="ctr" rotWithShape="0">
              <a:srgbClr val="000000">
                <a:alpha val="37647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CD3E95-E0A9-5B4D-8A28-B4AD5EE7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DF59C54-1FF1-2745-9E26-601F4AC6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A882548-3BC8-674A-A83E-24D098195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11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yöntekij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14FBDB0-C481-191A-C030-40BF75718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7578060"/>
          </a:xfrm>
          <a:prstGeom prst="rect">
            <a:avLst/>
          </a:prstGeom>
        </p:spPr>
      </p:pic>
      <p:pic>
        <p:nvPicPr>
          <p:cNvPr id="5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13384-066A-3B23-542E-54FCCE8A3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1" y="488992"/>
            <a:ext cx="1291196" cy="24594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284" y="1573619"/>
            <a:ext cx="8338556" cy="3431950"/>
          </a:xfrm>
        </p:spPr>
        <p:txBody>
          <a:bodyPr anchor="t">
            <a:normAutofit/>
          </a:bodyPr>
          <a:lstStyle>
            <a:lvl1pPr>
              <a:defRPr sz="2900" b="1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EF3A319-AE50-B714-4D18-494F52DE3396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&lt;&lt;&lt;&lt;&lt;&lt;&lt;&lt;&lt;&lt;c</a:t>
            </a:r>
            <a:endParaRPr lang="en-FI"/>
          </a:p>
        </p:txBody>
      </p:sp>
      <p:pic>
        <p:nvPicPr>
          <p:cNvPr id="3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BA9199D-938D-5982-BFE5-89E189977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596" y="6149965"/>
            <a:ext cx="2178414" cy="587437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8211097-76CB-CEEF-FBFE-BD8D061E2FDE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rgbClr val="241C40"/>
                </a:solidFill>
              </a:rPr>
              <a:t>www.motiva.fi</a:t>
            </a:r>
            <a:endParaRPr lang="fi-FI" sz="1400" noProof="0">
              <a:solidFill>
                <a:srgbClr val="241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äriruu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-1" y="0"/>
            <a:ext cx="12192000" cy="6864950"/>
          </a:xfrm>
          <a:prstGeom prst="rect">
            <a:avLst/>
          </a:prstGeom>
          <a:solidFill>
            <a:srgbClr val="4A2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1782501"/>
            <a:ext cx="6890701" cy="3223068"/>
          </a:xfrm>
        </p:spPr>
        <p:txBody>
          <a:bodyPr anchor="ctr">
            <a:normAutofit/>
          </a:bodyPr>
          <a:lstStyle>
            <a:lvl1pPr>
              <a:defRPr sz="29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err="1"/>
              <a:t>Napsauta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8E672-7562-084E-993E-672FB928B68E}"/>
              </a:ext>
            </a:extLst>
          </p:cNvPr>
          <p:cNvSpPr/>
          <p:nvPr userDrawn="1"/>
        </p:nvSpPr>
        <p:spPr>
          <a:xfrm>
            <a:off x="2026594" y="4818"/>
            <a:ext cx="1900236" cy="2103051"/>
          </a:xfrm>
          <a:prstGeom prst="rect">
            <a:avLst/>
          </a:prstGeom>
          <a:solidFill>
            <a:srgbClr val="91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6CCD9-C4A5-544B-AACA-05BFCCFA6573}"/>
              </a:ext>
            </a:extLst>
          </p:cNvPr>
          <p:cNvSpPr/>
          <p:nvPr userDrawn="1"/>
        </p:nvSpPr>
        <p:spPr>
          <a:xfrm>
            <a:off x="-501452" y="3435949"/>
            <a:ext cx="4428282" cy="3429001"/>
          </a:xfrm>
          <a:prstGeom prst="rect">
            <a:avLst/>
          </a:prstGeom>
          <a:solidFill>
            <a:srgbClr val="7D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2DB7D-FD39-2446-B4C1-2D49C63425A7}"/>
              </a:ext>
            </a:extLst>
          </p:cNvPr>
          <p:cNvSpPr/>
          <p:nvPr userDrawn="1"/>
        </p:nvSpPr>
        <p:spPr>
          <a:xfrm>
            <a:off x="1908261" y="2107869"/>
            <a:ext cx="2018569" cy="1328080"/>
          </a:xfrm>
          <a:prstGeom prst="rect">
            <a:avLst/>
          </a:prstGeom>
          <a:solidFill>
            <a:srgbClr val="991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ABA9-92AE-E04F-B3A2-E7391C1AD9BE}"/>
              </a:ext>
            </a:extLst>
          </p:cNvPr>
          <p:cNvSpPr/>
          <p:nvPr userDrawn="1"/>
        </p:nvSpPr>
        <p:spPr>
          <a:xfrm>
            <a:off x="-501451" y="0"/>
            <a:ext cx="2528046" cy="3435951"/>
          </a:xfrm>
          <a:prstGeom prst="rect">
            <a:avLst/>
          </a:prstGeom>
          <a:solidFill>
            <a:srgbClr val="BA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C3932-82B9-CD7E-609D-BF9509E2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0" y="779855"/>
            <a:ext cx="1502257" cy="2861441"/>
          </a:xfrm>
          <a:prstGeom prst="rect">
            <a:avLst/>
          </a:prstGeom>
        </p:spPr>
      </p:pic>
      <p:pic>
        <p:nvPicPr>
          <p:cNvPr id="4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BB982-6E38-990E-33CD-7B8EA8BF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7" y="6121565"/>
            <a:ext cx="2138889" cy="57677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C7381C5D-5469-061F-9310-A6C6273E8DBB}"/>
              </a:ext>
            </a:extLst>
          </p:cNvPr>
          <p:cNvSpPr txBox="1">
            <a:spLocks/>
          </p:cNvSpPr>
          <p:nvPr userDrawn="1"/>
        </p:nvSpPr>
        <p:spPr>
          <a:xfrm>
            <a:off x="197192" y="6345785"/>
            <a:ext cx="2258139" cy="382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1400" noProof="0" err="1">
                <a:solidFill>
                  <a:schemeClr val="tx1"/>
                </a:solidFill>
              </a:rPr>
              <a:t>www.motiva.fi</a:t>
            </a:r>
            <a:endParaRPr lang="fi-FI" sz="1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5784-2E39-C84F-9A58-FAF38CD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Napsauta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EEE8-A32B-DD4C-8F27-433EE54F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Ensimmäisen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1 2 3 4 5 6 7 8 9 0 % &amp;</a:t>
            </a:r>
          </a:p>
          <a:p>
            <a:pPr lvl="1"/>
            <a:r>
              <a:rPr lang="en-GB" dirty="0" err="1"/>
              <a:t>Toisen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  <a:p>
            <a:pPr lvl="2"/>
            <a:r>
              <a:rPr lang="en-GB" dirty="0" err="1"/>
              <a:t>Kolmas</a:t>
            </a:r>
            <a:endParaRPr lang="en-GB" dirty="0"/>
          </a:p>
          <a:p>
            <a:pPr lvl="3"/>
            <a:r>
              <a:rPr lang="en-GB" dirty="0" err="1"/>
              <a:t>Neljäs</a:t>
            </a:r>
            <a:endParaRPr lang="en-GB" dirty="0"/>
          </a:p>
          <a:p>
            <a:pPr lvl="4"/>
            <a:r>
              <a:rPr lang="en-GB" dirty="0" err="1"/>
              <a:t>Viides</a:t>
            </a:r>
            <a:endParaRPr lang="en-GB" dirty="0"/>
          </a:p>
        </p:txBody>
      </p: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DB4C5A3-C216-2145-A0CD-E12907EA70DA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42" y="6314254"/>
            <a:ext cx="1148282" cy="30964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F0988F-6812-0943-9FF8-AEF56803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34F88-2F76-2245-A7D3-024E42D2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5B881-3C18-DB4B-BA07-9AF98B5D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41C40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215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31" r:id="rId2"/>
    <p:sldLayoutId id="2147483753" r:id="rId3"/>
    <p:sldLayoutId id="2147483752" r:id="rId4"/>
    <p:sldLayoutId id="2147483720" r:id="rId5"/>
    <p:sldLayoutId id="2147483733" r:id="rId6"/>
    <p:sldLayoutId id="2147483754" r:id="rId7"/>
    <p:sldLayoutId id="2147483755" r:id="rId8"/>
    <p:sldLayoutId id="2147483716" r:id="rId9"/>
    <p:sldLayoutId id="2147483729" r:id="rId10"/>
    <p:sldLayoutId id="2147483711" r:id="rId11"/>
    <p:sldLayoutId id="2147483717" r:id="rId12"/>
    <p:sldLayoutId id="2147483715" r:id="rId13"/>
    <p:sldLayoutId id="2147483649" r:id="rId14"/>
    <p:sldLayoutId id="2147483651" r:id="rId15"/>
    <p:sldLayoutId id="2147483678" r:id="rId16"/>
    <p:sldLayoutId id="2147483653" r:id="rId17"/>
    <p:sldLayoutId id="2147483697" r:id="rId18"/>
    <p:sldLayoutId id="2147483698" r:id="rId19"/>
    <p:sldLayoutId id="2147483684" r:id="rId20"/>
    <p:sldLayoutId id="2147483696" r:id="rId21"/>
    <p:sldLayoutId id="2147483759" r:id="rId22"/>
    <p:sldLayoutId id="2147483761" r:id="rId23"/>
    <p:sldLayoutId id="2147483763" r:id="rId24"/>
    <p:sldLayoutId id="2147483694" r:id="rId25"/>
    <p:sldLayoutId id="2147483695" r:id="rId26"/>
    <p:sldLayoutId id="2147483692" r:id="rId27"/>
    <p:sldLayoutId id="2147483693" r:id="rId28"/>
    <p:sldLayoutId id="2147483706" r:id="rId29"/>
    <p:sldLayoutId id="2147483709" r:id="rId30"/>
    <p:sldLayoutId id="2147483688" r:id="rId31"/>
    <p:sldLayoutId id="2147483689" r:id="rId32"/>
    <p:sldLayoutId id="2147483734" r:id="rId33"/>
    <p:sldLayoutId id="2147483737" r:id="rId34"/>
    <p:sldLayoutId id="2147483739" r:id="rId35"/>
    <p:sldLayoutId id="2147483743" r:id="rId36"/>
    <p:sldLayoutId id="2147483738" r:id="rId37"/>
    <p:sldLayoutId id="2147483741" r:id="rId38"/>
    <p:sldLayoutId id="2147483740" r:id="rId39"/>
    <p:sldLayoutId id="2147483746" r:id="rId40"/>
    <p:sldLayoutId id="2147483742" r:id="rId41"/>
    <p:sldLayoutId id="2147483745" r:id="rId42"/>
    <p:sldLayoutId id="2147483686" r:id="rId43"/>
    <p:sldLayoutId id="2147483687" r:id="rId44"/>
    <p:sldLayoutId id="2147483657" r:id="rId45"/>
    <p:sldLayoutId id="2147483757" r:id="rId46"/>
    <p:sldLayoutId id="2147483756" r:id="rId47"/>
    <p:sldLayoutId id="2147483658" r:id="rId48"/>
    <p:sldLayoutId id="2147483659" r:id="rId49"/>
    <p:sldLayoutId id="2147483679" r:id="rId50"/>
    <p:sldLayoutId id="2147483703" r:id="rId51"/>
    <p:sldLayoutId id="2147483660" r:id="rId52"/>
    <p:sldLayoutId id="2147483749" r:id="rId53"/>
    <p:sldLayoutId id="2147483664" r:id="rId54"/>
    <p:sldLayoutId id="2147483661" r:id="rId55"/>
    <p:sldLayoutId id="2147483662" r:id="rId56"/>
    <p:sldLayoutId id="2147483663" r:id="rId57"/>
    <p:sldLayoutId id="2147483671" r:id="rId58"/>
    <p:sldLayoutId id="2147483670" r:id="rId59"/>
    <p:sldLayoutId id="2147483669" r:id="rId60"/>
    <p:sldLayoutId id="2147483665" r:id="rId61"/>
    <p:sldLayoutId id="2147483666" r:id="rId62"/>
    <p:sldLayoutId id="2147483667" r:id="rId63"/>
    <p:sldLayoutId id="2147483668" r:id="rId64"/>
    <p:sldLayoutId id="2147483712" r:id="rId65"/>
    <p:sldLayoutId id="2147483724" r:id="rId66"/>
    <p:sldLayoutId id="2147483725" r:id="rId67"/>
    <p:sldLayoutId id="2147483722" r:id="rId68"/>
    <p:sldLayoutId id="2147483713" r:id="rId69"/>
    <p:sldLayoutId id="2147483723" r:id="rId70"/>
    <p:sldLayoutId id="2147483673" r:id="rId71"/>
    <p:sldLayoutId id="2147483750" r:id="rId72"/>
    <p:sldLayoutId id="2147483768" r:id="rId73"/>
    <p:sldLayoutId id="2147483769" r:id="rId7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i="0" kern="1200">
          <a:solidFill>
            <a:srgbClr val="241C40"/>
          </a:solidFill>
          <a:latin typeface="+mj-lt"/>
          <a:ea typeface="Microsoft GothicNeo" panose="020B0503020000020004" pitchFamily="34" charset="-127"/>
          <a:cs typeface="Microsoft GothicNeo" panose="020B0503020000020004" pitchFamily="34" charset="-12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buFontTx/>
        <a:buNone/>
        <a:defRPr sz="1800" b="0" i="0" kern="1200">
          <a:solidFill>
            <a:srgbClr val="241C40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600" b="0" i="0" kern="1200">
          <a:solidFill>
            <a:srgbClr val="241C40"/>
          </a:solidFill>
          <a:latin typeface="+mn-lt"/>
          <a:ea typeface="+mn-ea"/>
          <a:cs typeface="+mn-cs"/>
        </a:defRPr>
      </a:lvl2pPr>
      <a:lvl3pPr marL="452438" indent="-22225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600" b="0" i="0" kern="1200">
          <a:solidFill>
            <a:srgbClr val="241C40"/>
          </a:solidFill>
          <a:latin typeface="+mn-lt"/>
          <a:ea typeface="+mn-ea"/>
          <a:cs typeface="+mn-cs"/>
        </a:defRPr>
      </a:lvl3pPr>
      <a:lvl4pPr marL="625475" indent="-182563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b="0" i="0" kern="1200">
          <a:solidFill>
            <a:srgbClr val="241C40"/>
          </a:solidFill>
          <a:latin typeface="+mn-lt"/>
          <a:ea typeface="+mn-ea"/>
          <a:cs typeface="+mn-cs"/>
        </a:defRPr>
      </a:lvl4pPr>
      <a:lvl5pPr marL="808038" indent="-176213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b="0" i="0" kern="1200">
          <a:solidFill>
            <a:srgbClr val="241C40"/>
          </a:solidFill>
          <a:latin typeface="+mn-lt"/>
          <a:ea typeface="+mn-ea"/>
          <a:cs typeface="+mn-cs"/>
        </a:defRPr>
      </a:lvl5pPr>
      <a:lvl6pPr marL="981075" indent="-166688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rgbClr val="241C4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2260" userDrawn="1">
          <p15:clr>
            <a:srgbClr val="F26B43"/>
          </p15:clr>
        </p15:guide>
        <p15:guide id="7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outsi.hsy.fi/courses/energiaekspertti/" TargetMode="External"/><Relationship Id="rId2" Type="http://schemas.openxmlformats.org/officeDocument/2006/relationships/hyperlink" Target="https://motiva.fi/taloyhtiot" TargetMode="Externa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2D31DA9-CB3D-5970-069B-8DFA88E7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Energiankulutuksen ja päästöjen vähentäminen taloyhtiöissä</a:t>
            </a:r>
            <a:br>
              <a:rPr lang="fi-FI" sz="2000" dirty="0"/>
            </a:br>
            <a:r>
              <a:rPr lang="fi-FI" sz="2000" dirty="0"/>
              <a:t>Taloyhtiöiden energiailta, 18.9.2024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3A6D65-DDAE-6C7B-CDB2-E2C535AA0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Teemu Kettunen, Motiva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8945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AF44F2-40C4-0671-44B8-16718334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25" y="1711428"/>
            <a:ext cx="6475720" cy="4489347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BAEE20D-8351-3264-0B73-26451375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Miksi panostaa energiatehokkuuteen ja uusiutuvaan energiaan?</a:t>
            </a:r>
            <a:endParaRPr lang="en-GB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EF0ED82-6DF5-90E2-9B68-26063971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825625"/>
            <a:ext cx="11166987" cy="4375150"/>
          </a:xfrm>
        </p:spPr>
        <p:txBody>
          <a:bodyPr>
            <a:normAutofit fontScale="92500" lnSpcReduction="10000"/>
          </a:bodyPr>
          <a:lstStyle/>
          <a:p>
            <a:pPr marL="182563" indent="0">
              <a:buNone/>
            </a:pPr>
            <a:r>
              <a:rPr lang="fi-FI" dirty="0"/>
              <a:t>Kohteeseen hyvin suunnitellut ja toteutetut</a:t>
            </a:r>
            <a:br>
              <a:rPr lang="fi-FI" dirty="0"/>
            </a:br>
            <a:r>
              <a:rPr lang="fi-FI" dirty="0"/>
              <a:t>energiatoimenpiteet:</a:t>
            </a:r>
          </a:p>
          <a:p>
            <a:pPr marL="468313" indent="-285750"/>
            <a:r>
              <a:rPr lang="fi-FI" dirty="0"/>
              <a:t>kokonaistaloudellisesti kannattavia,</a:t>
            </a:r>
          </a:p>
          <a:p>
            <a:pPr marL="647700" lvl="1" indent="-285750"/>
            <a:r>
              <a:rPr lang="fi-FI" dirty="0"/>
              <a:t>toisinaan vastikeneutraali toteutus mahdollinen</a:t>
            </a:r>
          </a:p>
          <a:p>
            <a:pPr marL="468313" indent="-285750"/>
            <a:r>
              <a:rPr lang="fi-FI" dirty="0"/>
              <a:t>parantavat usein asumisen laatua,</a:t>
            </a:r>
          </a:p>
          <a:p>
            <a:pPr marL="468313" indent="-285750"/>
            <a:r>
              <a:rPr lang="fi-FI" dirty="0"/>
              <a:t>parantavat rakennuksen kykyä joustaa</a:t>
            </a:r>
            <a:br>
              <a:rPr lang="fi-FI" dirty="0"/>
            </a:br>
            <a:r>
              <a:rPr lang="fi-FI" dirty="0"/>
              <a:t>energiankulutuksessa,</a:t>
            </a:r>
          </a:p>
          <a:p>
            <a:pPr marL="468313" indent="-285750"/>
            <a:r>
              <a:rPr lang="fi-FI" dirty="0"/>
              <a:t>vähentävät CO2-päästöjä,</a:t>
            </a:r>
          </a:p>
          <a:p>
            <a:pPr marL="468313" indent="-285750"/>
            <a:r>
              <a:rPr lang="fi-FI" dirty="0"/>
              <a:t>voivat nostaa rakennuksen arvoa,</a:t>
            </a:r>
          </a:p>
          <a:p>
            <a:pPr marL="468313" indent="-285750"/>
            <a:r>
              <a:rPr lang="fi-FI" dirty="0"/>
              <a:t>pienempi ostoenergiankulutus ja parempi </a:t>
            </a:r>
            <a:br>
              <a:rPr lang="fi-FI" dirty="0"/>
            </a:br>
            <a:r>
              <a:rPr lang="fi-FI" dirty="0"/>
              <a:t>joustokyky parantavat riskienhallintaa,</a:t>
            </a:r>
          </a:p>
          <a:p>
            <a:pPr marL="468313" indent="-285750"/>
            <a:r>
              <a:rPr lang="fi-FI" dirty="0" err="1"/>
              <a:t>Virheä</a:t>
            </a:r>
            <a:r>
              <a:rPr lang="fi-FI" dirty="0"/>
              <a:t> rahoitus voi mahdollistaa korjaus-</a:t>
            </a:r>
            <a:br>
              <a:rPr lang="fi-FI" dirty="0"/>
            </a:br>
            <a:r>
              <a:rPr lang="fi-FI" dirty="0"/>
              <a:t>hankkeen lainoituksen ja/tai parantaa</a:t>
            </a:r>
            <a:br>
              <a:rPr lang="fi-FI" dirty="0"/>
            </a:br>
            <a:r>
              <a:rPr lang="fi-FI" dirty="0"/>
              <a:t>lainaehtoja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Kalleinta on jättää energiatoimenpiteet huomioimatta!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33CB3D-78AF-3110-227C-E451C44F78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18.09.2024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11DDC3-4A71-BDF3-5269-608D2D66F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z="1200" dirty="0"/>
              <a:t>Energiankulutuksen ja päästöjen vähentäminen taloyhtiöissä</a:t>
            </a:r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B9501-2B6C-B089-A0B9-43AC237CF774}"/>
              </a:ext>
            </a:extLst>
          </p:cNvPr>
          <p:cNvSpPr txBox="1"/>
          <p:nvPr/>
        </p:nvSpPr>
        <p:spPr>
          <a:xfrm>
            <a:off x="7207045" y="1297760"/>
            <a:ext cx="4717958" cy="392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dirty="0" err="1">
                <a:latin typeface="Lucida Sans" panose="020B0602030504020204" pitchFamily="34" charset="77"/>
              </a:rPr>
              <a:t>Kerrostaloyhtiöiden</a:t>
            </a:r>
            <a:r>
              <a:rPr lang="en-US" dirty="0">
                <a:latin typeface="Lucida Sans" panose="020B0602030504020204" pitchFamily="34" charset="77"/>
              </a:rPr>
              <a:t> </a:t>
            </a:r>
            <a:r>
              <a:rPr lang="en-US" dirty="0" err="1">
                <a:latin typeface="Lucida Sans" panose="020B0602030504020204" pitchFamily="34" charset="77"/>
              </a:rPr>
              <a:t>keskeiset</a:t>
            </a:r>
            <a:r>
              <a:rPr lang="en-US" dirty="0">
                <a:latin typeface="Lucida Sans" panose="020B0602030504020204" pitchFamily="34" charset="77"/>
              </a:rPr>
              <a:t> </a:t>
            </a:r>
            <a:r>
              <a:rPr lang="en-US" dirty="0" err="1">
                <a:latin typeface="Lucida Sans" panose="020B0602030504020204" pitchFamily="34" charset="77"/>
              </a:rPr>
              <a:t>hoitokulut</a:t>
            </a:r>
            <a:endParaRPr lang="fi-FI" dirty="0">
              <a:latin typeface="Lucida Sans" panose="020B0602030504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16B48-20AC-AFA9-2BB3-A68910618D5D}"/>
              </a:ext>
            </a:extLst>
          </p:cNvPr>
          <p:cNvSpPr txBox="1"/>
          <p:nvPr/>
        </p:nvSpPr>
        <p:spPr>
          <a:xfrm>
            <a:off x="8939131" y="5871955"/>
            <a:ext cx="2004075" cy="32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Lucida Sans" panose="020B0602030504020204" pitchFamily="34" charset="77"/>
              </a:rPr>
              <a:t>Lähde: </a:t>
            </a:r>
            <a:r>
              <a:rPr lang="en-US" sz="1400" dirty="0" err="1">
                <a:latin typeface="Lucida Sans" panose="020B0602030504020204" pitchFamily="34" charset="77"/>
              </a:rPr>
              <a:t>Tilastokeskus</a:t>
            </a:r>
            <a:endParaRPr lang="fi-FI" sz="14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752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434090-A46C-98E9-34B5-D446F52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Kerrostalon</a:t>
            </a:r>
            <a:r>
              <a:rPr lang="en-US" dirty="0"/>
              <a:t> </a:t>
            </a:r>
            <a:r>
              <a:rPr lang="en-US" dirty="0" err="1"/>
              <a:t>lämpötase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6656-048F-C5BF-646D-EEBCFFFE78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B9B7-50D8-F30B-45D9-1715E1BF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z="1200" dirty="0"/>
              <a:t>Energiankulutuksen ja päästöjen vähentäminen taloyhtiöissä</a:t>
            </a:r>
            <a:endParaRPr lang="en-FI" dirty="0"/>
          </a:p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8A13-F1FB-5F46-FA42-6E1E50480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3</a:t>
            </a:fld>
            <a:endParaRPr lang="en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F12A5-FF21-6694-055A-CEF4FB0CF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1805091"/>
            <a:ext cx="7927258" cy="42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434090-A46C-98E9-34B5-D446F52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Rivitalon</a:t>
            </a:r>
            <a:r>
              <a:rPr lang="en-US" dirty="0"/>
              <a:t> </a:t>
            </a:r>
            <a:r>
              <a:rPr lang="en-US" dirty="0" err="1"/>
              <a:t>lämpötase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6656-048F-C5BF-646D-EEBCFFFE78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B9B7-50D8-F30B-45D9-1715E1BF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z="1200" dirty="0"/>
              <a:t>Energiankulutuksen ja päästöjen vähentäminen taloyhtiöissä</a:t>
            </a:r>
            <a:endParaRPr lang="en-FI" dirty="0"/>
          </a:p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8A13-F1FB-5F46-FA42-6E1E50480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4</a:t>
            </a:fld>
            <a:endParaRPr lang="en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05EF98-231A-DA59-8D30-F925774B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87" y="1885467"/>
            <a:ext cx="8369710" cy="32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F997-A98F-A90C-B765-3212A464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72D8-6955-2C81-EA7E-85D796CC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C05C8-52C7-BEF2-87F8-4F975AF6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14" b="2646"/>
          <a:stretch/>
        </p:blipFill>
        <p:spPr>
          <a:xfrm>
            <a:off x="0" y="-88483"/>
            <a:ext cx="12192000" cy="6351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5EE18-C3E4-0EF5-933C-344C2197E069}"/>
              </a:ext>
            </a:extLst>
          </p:cNvPr>
          <p:cNvSpPr txBox="1"/>
          <p:nvPr/>
        </p:nvSpPr>
        <p:spPr>
          <a:xfrm>
            <a:off x="629257" y="6296411"/>
            <a:ext cx="9812601" cy="35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Lucida Sans" panose="020B0602030504020204" pitchFamily="34" charset="77"/>
              </a:rPr>
              <a:t>Kuvan </a:t>
            </a:r>
            <a:r>
              <a:rPr lang="en-US" sz="1600" dirty="0" err="1">
                <a:latin typeface="Lucida Sans" panose="020B0602030504020204" pitchFamily="34" charset="77"/>
              </a:rPr>
              <a:t>lähde</a:t>
            </a:r>
            <a:r>
              <a:rPr lang="en-US" sz="1600" dirty="0">
                <a:latin typeface="Lucida Sans" panose="020B0602030504020204" pitchFamily="34" charset="77"/>
              </a:rPr>
              <a:t>: </a:t>
            </a:r>
            <a:r>
              <a:rPr lang="en-US" sz="1600" dirty="0" err="1">
                <a:latin typeface="Lucida Sans" panose="020B0602030504020204" pitchFamily="34" charset="77"/>
              </a:rPr>
              <a:t>HSY:n</a:t>
            </a:r>
            <a:r>
              <a:rPr lang="en-US" sz="1600" dirty="0">
                <a:latin typeface="Lucida Sans" panose="020B0602030504020204" pitchFamily="34" charset="77"/>
              </a:rPr>
              <a:t> Ilmastoinfo, </a:t>
            </a:r>
            <a:r>
              <a:rPr lang="en-US" sz="1600" dirty="0" err="1">
                <a:latin typeface="Lucida Sans" panose="020B0602030504020204" pitchFamily="34" charset="77"/>
              </a:rPr>
              <a:t>Onnistuneen</a:t>
            </a:r>
            <a:r>
              <a:rPr lang="en-US" sz="1600" dirty="0">
                <a:latin typeface="Lucida Sans" panose="020B0602030504020204" pitchFamily="34" charset="77"/>
              </a:rPr>
              <a:t> </a:t>
            </a:r>
            <a:r>
              <a:rPr lang="en-US" sz="1600" dirty="0" err="1">
                <a:latin typeface="Lucida Sans" panose="020B0602030504020204" pitchFamily="34" charset="77"/>
              </a:rPr>
              <a:t>energiaremontin</a:t>
            </a:r>
            <a:r>
              <a:rPr lang="en-US" sz="1600" dirty="0">
                <a:latin typeface="Lucida Sans" panose="020B0602030504020204" pitchFamily="34" charset="77"/>
              </a:rPr>
              <a:t> </a:t>
            </a:r>
            <a:r>
              <a:rPr lang="en-US" sz="1600" dirty="0" err="1">
                <a:latin typeface="Lucida Sans" panose="020B0602030504020204" pitchFamily="34" charset="77"/>
              </a:rPr>
              <a:t>askelmerkit</a:t>
            </a:r>
            <a:r>
              <a:rPr lang="en-US" sz="1600" dirty="0">
                <a:latin typeface="Lucida Sans" panose="020B0602030504020204" pitchFamily="34" charset="77"/>
              </a:rPr>
              <a:t> –</a:t>
            </a:r>
            <a:r>
              <a:rPr lang="en-US" sz="1600" dirty="0" err="1">
                <a:latin typeface="Lucida Sans" panose="020B0602030504020204" pitchFamily="34" charset="77"/>
              </a:rPr>
              <a:t>julkaisu</a:t>
            </a:r>
            <a:endParaRPr lang="fi-FI" sz="16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550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9CEE7-7EEE-E2AB-5ADB-4218347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Taloyhtiön</a:t>
            </a:r>
            <a:r>
              <a:rPr lang="en-US" dirty="0"/>
              <a:t> </a:t>
            </a:r>
            <a:r>
              <a:rPr lang="en-US" dirty="0" err="1"/>
              <a:t>PTS:ään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“</a:t>
            </a:r>
            <a:r>
              <a:rPr lang="en-US" dirty="0" err="1"/>
              <a:t>energiatiekartta</a:t>
            </a:r>
            <a:r>
              <a:rPr lang="en-US" dirty="0"/>
              <a:t>”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B7625C-EE38-C3E6-E721-7B3B61B3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435222" cy="29700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Ammattilaisten</a:t>
            </a:r>
            <a:r>
              <a:rPr lang="en-US" dirty="0"/>
              <a:t> </a:t>
            </a:r>
            <a:r>
              <a:rPr lang="en-US" dirty="0" err="1"/>
              <a:t>näkemys</a:t>
            </a:r>
            <a:r>
              <a:rPr lang="en-US" dirty="0"/>
              <a:t> </a:t>
            </a:r>
            <a:r>
              <a:rPr lang="en-US" dirty="0" err="1"/>
              <a:t>kunnossapitotarpeista</a:t>
            </a:r>
            <a:r>
              <a:rPr lang="en-US" dirty="0"/>
              <a:t> </a:t>
            </a:r>
            <a:r>
              <a:rPr lang="en-US" dirty="0" err="1"/>
              <a:t>seuraavalle</a:t>
            </a:r>
            <a:r>
              <a:rPr lang="en-US" dirty="0"/>
              <a:t> 10 </a:t>
            </a:r>
            <a:r>
              <a:rPr lang="en-US" dirty="0" err="1"/>
              <a:t>vuodelle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kuntoarviolla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Kuntoarvioon</a:t>
            </a:r>
            <a:r>
              <a:rPr lang="en-US" dirty="0"/>
              <a:t> tai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päivitykseen</a:t>
            </a:r>
            <a:r>
              <a:rPr lang="en-US" dirty="0"/>
              <a:t> </a:t>
            </a:r>
            <a:r>
              <a:rPr lang="en-US" dirty="0" err="1"/>
              <a:t>yhdistetty</a:t>
            </a:r>
            <a:r>
              <a:rPr lang="en-US" dirty="0"/>
              <a:t> </a:t>
            </a:r>
            <a:r>
              <a:rPr lang="en-US" dirty="0" err="1"/>
              <a:t>energiaselvitys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Tiekartta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energiatehokkuuden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parantamiselle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uusiutuvan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energian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hyödyntämiselle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Korjaus- ja energiatoimenpiteiden synergiat ja ajoitukset haltuun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Koko kokonaisuuden vaikutus elinkaarikustannuksiin esille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Perusteltu näkemys taloyhtiön energia-asioiden kehittämiselle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ym typeface="Wingdings" panose="05000000000000000000" pitchFamily="2" charset="2"/>
              </a:rPr>
              <a:t>Muista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aina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energiatehokkuus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peruskorjausten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lämmitystapa-muutoksen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yhteydessä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8BBA-9D66-4308-1CF4-510AD22B17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5ED2-928F-20BF-C5EC-8E40542A4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4" y="6373193"/>
            <a:ext cx="4871191" cy="365125"/>
          </a:xfrm>
        </p:spPr>
        <p:txBody>
          <a:bodyPr/>
          <a:lstStyle/>
          <a:p>
            <a:r>
              <a:rPr lang="fi-FI" sz="1200" dirty="0"/>
              <a:t>Energiankulutuksen ja päästöjen vähentäminen taloyhtiöissä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45B2-7A46-C27E-2D40-DADD00ABC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8264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7170-6128-8876-74A7-D5D68D88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Lisätietoja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4BF5-1291-E16D-76DF-3ABDF6FA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835" y="1825625"/>
            <a:ext cx="6186516" cy="1585049"/>
          </a:xfrm>
        </p:spPr>
        <p:txBody>
          <a:bodyPr/>
          <a:lstStyle/>
          <a:p>
            <a:r>
              <a:rPr lang="en-US" sz="2000" dirty="0" err="1"/>
              <a:t>Motivan</a:t>
            </a:r>
            <a:r>
              <a:rPr lang="en-US" sz="2000" dirty="0"/>
              <a:t> </a:t>
            </a:r>
            <a:r>
              <a:rPr lang="en-US" sz="2000" dirty="0" err="1"/>
              <a:t>taloyhtiösivut</a:t>
            </a:r>
            <a:r>
              <a:rPr lang="en-US" sz="2000" dirty="0"/>
              <a:t>:</a:t>
            </a:r>
          </a:p>
          <a:p>
            <a:r>
              <a:rPr lang="en-US" sz="2000" dirty="0">
                <a:hlinkClick r:id="rId2"/>
              </a:rPr>
              <a:t>https://motiva.fi/taloyhtiot</a:t>
            </a:r>
            <a:endParaRPr lang="en-US" sz="2000" dirty="0"/>
          </a:p>
          <a:p>
            <a:r>
              <a:rPr lang="en-US" dirty="0" err="1"/>
              <a:t>HSY:n</a:t>
            </a:r>
            <a:r>
              <a:rPr lang="en-US" dirty="0"/>
              <a:t> </a:t>
            </a:r>
            <a:r>
              <a:rPr lang="en-US" dirty="0" err="1"/>
              <a:t>energiaekspertti-verkkokurssi</a:t>
            </a:r>
            <a:r>
              <a:rPr lang="en-US" dirty="0"/>
              <a:t>: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https://koutsi.hsy.fi/courses/energiaekspertti/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09C0-7025-5401-06FD-B375EDB087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18.9.2024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5AF64-657E-3A5A-6486-01EEA7DBB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4" y="6373193"/>
            <a:ext cx="4713875" cy="365125"/>
          </a:xfrm>
        </p:spPr>
        <p:txBody>
          <a:bodyPr/>
          <a:lstStyle/>
          <a:p>
            <a:r>
              <a:rPr lang="fi-FI" sz="1200" dirty="0"/>
              <a:t>Energiankulutuksen ja päästöjen vähentäminen taloyhtiöissä</a:t>
            </a:r>
            <a:endParaRPr lang="en-FI" dirty="0"/>
          </a:p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9084-3530-5065-6C47-8606D8823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36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91D5BF-5B13-D14E-A86F-B750DCFA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Kiitos!</a:t>
            </a:r>
            <a:endParaRPr lang="en-FI" sz="3600" dirty="0"/>
          </a:p>
        </p:txBody>
      </p:sp>
    </p:spTree>
    <p:extLst>
      <p:ext uri="{BB962C8B-B14F-4D97-AF65-F5344CB8AC3E}">
        <p14:creationId xmlns:p14="http://schemas.microsoft.com/office/powerpoint/2010/main" val="330397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otiva_2023">
      <a:dk1>
        <a:srgbClr val="241C40"/>
      </a:dk1>
      <a:lt1>
        <a:srgbClr val="FFFFFF"/>
      </a:lt1>
      <a:dk2>
        <a:srgbClr val="241C40"/>
      </a:dk2>
      <a:lt2>
        <a:srgbClr val="E7E6E6"/>
      </a:lt2>
      <a:accent1>
        <a:srgbClr val="991A42"/>
      </a:accent1>
      <a:accent2>
        <a:srgbClr val="F05A82"/>
      </a:accent2>
      <a:accent3>
        <a:srgbClr val="9179A2"/>
      </a:accent3>
      <a:accent4>
        <a:srgbClr val="7CCFE2"/>
      </a:accent4>
      <a:accent5>
        <a:srgbClr val="8FCA78"/>
      </a:accent5>
      <a:accent6>
        <a:srgbClr val="F9A534"/>
      </a:accent6>
      <a:hlink>
        <a:srgbClr val="9179A2"/>
      </a:hlink>
      <a:folHlink>
        <a:srgbClr val="ECB9B7"/>
      </a:folHlink>
    </a:clrScheme>
    <a:fontScheme name="Motiva_20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>
            <a:latin typeface="Lucida Sans" panose="020B0602030504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ivan kalvosarja 2023 template.potx" id="{4FCF9676-5FAD-41C3-A134-6D2FCEDFE08D}" vid="{97B05D5A-B31E-424C-8E9C-357297C4B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F05CEC04878064FB05E7037BDFF27DC" ma:contentTypeVersion="13" ma:contentTypeDescription="Luo uusi asiakirja." ma:contentTypeScope="" ma:versionID="55501f6c31834f7f44edc82c107c5716">
  <xsd:schema xmlns:xsd="http://www.w3.org/2001/XMLSchema" xmlns:xs="http://www.w3.org/2001/XMLSchema" xmlns:p="http://schemas.microsoft.com/office/2006/metadata/properties" xmlns:ns2="9a08ebd0-6458-4a1d-b47f-e10c80aa909a" xmlns:ns3="acfb7dc7-46a8-4894-8289-74e227f1a3f6" targetNamespace="http://schemas.microsoft.com/office/2006/metadata/properties" ma:root="true" ma:fieldsID="8fcdbb57529de57100dfb7208e102565" ns2:_="" ns3:_="">
    <xsd:import namespace="9a08ebd0-6458-4a1d-b47f-e10c80aa909a"/>
    <xsd:import namespace="acfb7dc7-46a8-4894-8289-74e227f1a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8ebd0-6458-4a1d-b47f-e10c80aa9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7dc7-46a8-4894-8289-74e227f1a3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a165213-71d0-462e-b5ec-8a4c91bc8580}" ma:internalName="TaxCatchAll" ma:showField="CatchAllData" ma:web="acfb7dc7-46a8-4894-8289-74e227f1a3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08ebd0-6458-4a1d-b47f-e10c80aa909a">
      <Terms xmlns="http://schemas.microsoft.com/office/infopath/2007/PartnerControls"/>
    </lcf76f155ced4ddcb4097134ff3c332f>
    <TaxCatchAll xmlns="acfb7dc7-46a8-4894-8289-74e227f1a3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2AF50-0381-4F39-8597-E2208A939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8ebd0-6458-4a1d-b47f-e10c80aa909a"/>
    <ds:schemaRef ds:uri="acfb7dc7-46a8-4894-8289-74e227f1a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14EFA-B052-40C9-BAFE-2C41C8E2287D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acfb7dc7-46a8-4894-8289-74e227f1a3f6"/>
    <ds:schemaRef ds:uri="http://schemas.openxmlformats.org/package/2006/metadata/core-properties"/>
    <ds:schemaRef ds:uri="9a08ebd0-6458-4a1d-b47f-e10c80aa909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F6EB9C-0868-4B53-8CF2-04DD9915D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Motivan kalvosarja 2023 template</Template>
  <TotalTime>1713</TotalTime>
  <Words>231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</vt:lpstr>
      <vt:lpstr>Wingdings</vt:lpstr>
      <vt:lpstr>Office-teema</vt:lpstr>
      <vt:lpstr>Energiankulutuksen ja päästöjen vähentäminen taloyhtiöissä Taloyhtiöiden energiailta, 18.9.2024</vt:lpstr>
      <vt:lpstr>Miksi panostaa energiatehokkuuteen ja uusiutuvaan energiaan?</vt:lpstr>
      <vt:lpstr>Kerrostalon lämpötase</vt:lpstr>
      <vt:lpstr>Rivitalon lämpötase</vt:lpstr>
      <vt:lpstr>PowerPoint Presentation</vt:lpstr>
      <vt:lpstr>Taloyhtiön PTS:ään mukaan “energiatiekartta”</vt:lpstr>
      <vt:lpstr>Lisätietoja</vt:lpstr>
      <vt:lpstr>Kiitos!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Aurinkosähköä pientaloon</dc:title>
  <dc:subject/>
  <dc:creator>Teemu Kettunen</dc:creator>
  <cp:keywords/>
  <dc:description/>
  <cp:lastModifiedBy>Teemu Kettunen</cp:lastModifiedBy>
  <cp:revision>2</cp:revision>
  <dcterms:created xsi:type="dcterms:W3CDTF">2024-03-12T07:20:06Z</dcterms:created>
  <dcterms:modified xsi:type="dcterms:W3CDTF">2024-09-18T09:04:58Z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0x0101009F05CEC04878064FB05E7037BDFF27DC</vt:lpwstr>
  </property>
  <property fmtid="{D5CDD505-2E9C-101B-9397-08002B2CF9AE}" pid="3" name="MediaServiceImageTags">
    <vt:lpwstr/>
  </property>
  <property fmtid="{D5CDD505-2E9C-101B-9397-08002B2CF9AE}" pid="4" name="Order">
    <vt:r8>525500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